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78" r:id="rId3"/>
    <p:sldId id="256" r:id="rId4"/>
    <p:sldId id="257" r:id="rId5"/>
    <p:sldId id="258" r:id="rId6"/>
    <p:sldId id="259" r:id="rId7"/>
    <p:sldId id="279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" y="5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3T18:30:05.6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1923 528,'0'0'1512,"0"-1"-1440,1 0-72,1 1 72,1-2 0,1-1 8,0-2 201,1 0 415,0-2 32,-2 0-200,-1 0-216,-1 1-120,-3 1-8,0 1-40,0 2 80,-1 2 40,0 1-56,0 0-64,1 1 32,-1 0 8,1-1 16,1 0-64,0 0-80,1 0-56,-1 0 0,1-1 0,-1 1-64,1-1 56,0 0-8,0 0 16,1 0 96,0-1 257,0 0 39,-1 1 88,0 0 16,0-1-8,1-1-112,2-2-184,1-2-120,1-4-72,2-5 0,3-9 0,5-9 0,5-11 0,7-11 0,6-11 0,4-11 0,3-9-48,0-9-72,2-8 72,-2-4 0,-1-1 48,-5 4 0,-2 9 8,-4 7-8,-2 7 8,1 6-8,3 2-8,2 2 8,1 2 8,-1 2-8,-1 2 0,-3 4 0,-4 6 0,-4 8 8,-7 10-8,-4 11-8,-4 10 8,-4 8-48,-1 5 0,0 3-192,0 1-72,-1 2 40,1-1 40,0 0 8,0-1-464,-1 0-425,2 0-103,1 2 40,0-1-2857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40" y="691896"/>
            <a:ext cx="10968228" cy="3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7661" y="173465"/>
            <a:ext cx="531122" cy="489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33633" y="5117083"/>
            <a:ext cx="5161138" cy="757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40" y="691896"/>
            <a:ext cx="10968228" cy="36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7661" y="173465"/>
            <a:ext cx="531122" cy="489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9026" y="858138"/>
            <a:ext cx="28238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CC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4573" y="1428935"/>
            <a:ext cx="6415405" cy="3474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0575" y="6610698"/>
            <a:ext cx="34226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51742" y="6628088"/>
            <a:ext cx="2590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F3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z="1200" dirty="0"/>
              <a:t>-</a:t>
            </a:r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5854" y="795527"/>
            <a:ext cx="2045970" cy="613029"/>
            <a:chOff x="1625854" y="795527"/>
            <a:chExt cx="2045970" cy="613029"/>
          </a:xfrm>
        </p:grpSpPr>
        <p:sp>
          <p:nvSpPr>
            <p:cNvPr id="6" name="object 6"/>
            <p:cNvSpPr/>
            <p:nvPr/>
          </p:nvSpPr>
          <p:spPr>
            <a:xfrm>
              <a:off x="1632204" y="833881"/>
              <a:ext cx="2039620" cy="574675"/>
            </a:xfrm>
            <a:custGeom>
              <a:avLst/>
              <a:gdLst/>
              <a:ahLst/>
              <a:cxnLst/>
              <a:rect l="l" t="t" r="r" b="b"/>
              <a:pathLst>
                <a:path w="2039620" h="574675">
                  <a:moveTo>
                    <a:pt x="2039111" y="0"/>
                  </a:moveTo>
                  <a:lnTo>
                    <a:pt x="2036101" y="14866"/>
                  </a:lnTo>
                  <a:lnTo>
                    <a:pt x="2027888" y="27019"/>
                  </a:lnTo>
                  <a:lnTo>
                    <a:pt x="2015698" y="35218"/>
                  </a:lnTo>
                  <a:lnTo>
                    <a:pt x="2000758" y="38226"/>
                  </a:lnTo>
                  <a:lnTo>
                    <a:pt x="38353" y="38226"/>
                  </a:lnTo>
                  <a:lnTo>
                    <a:pt x="23413" y="41235"/>
                  </a:lnTo>
                  <a:lnTo>
                    <a:pt x="11223" y="49434"/>
                  </a:lnTo>
                  <a:lnTo>
                    <a:pt x="3010" y="61587"/>
                  </a:lnTo>
                  <a:lnTo>
                    <a:pt x="0" y="76453"/>
                  </a:lnTo>
                  <a:lnTo>
                    <a:pt x="0" y="535939"/>
                  </a:lnTo>
                  <a:lnTo>
                    <a:pt x="3010" y="550880"/>
                  </a:lnTo>
                  <a:lnTo>
                    <a:pt x="11223" y="563070"/>
                  </a:lnTo>
                  <a:lnTo>
                    <a:pt x="23413" y="571283"/>
                  </a:lnTo>
                  <a:lnTo>
                    <a:pt x="38353" y="574293"/>
                  </a:lnTo>
                  <a:lnTo>
                    <a:pt x="53220" y="571283"/>
                  </a:lnTo>
                  <a:lnTo>
                    <a:pt x="65373" y="563070"/>
                  </a:lnTo>
                  <a:lnTo>
                    <a:pt x="73572" y="550880"/>
                  </a:lnTo>
                  <a:lnTo>
                    <a:pt x="76581" y="535939"/>
                  </a:lnTo>
                  <a:lnTo>
                    <a:pt x="76581" y="497713"/>
                  </a:lnTo>
                  <a:lnTo>
                    <a:pt x="2000758" y="497713"/>
                  </a:lnTo>
                  <a:lnTo>
                    <a:pt x="2015698" y="494702"/>
                  </a:lnTo>
                  <a:lnTo>
                    <a:pt x="2027888" y="486489"/>
                  </a:lnTo>
                  <a:lnTo>
                    <a:pt x="2036101" y="474299"/>
                  </a:lnTo>
                  <a:lnTo>
                    <a:pt x="2039111" y="459358"/>
                  </a:lnTo>
                  <a:lnTo>
                    <a:pt x="2039111" y="114807"/>
                  </a:lnTo>
                  <a:lnTo>
                    <a:pt x="38353" y="114807"/>
                  </a:lnTo>
                  <a:lnTo>
                    <a:pt x="38353" y="76453"/>
                  </a:lnTo>
                  <a:lnTo>
                    <a:pt x="39848" y="69030"/>
                  </a:lnTo>
                  <a:lnTo>
                    <a:pt x="43926" y="62976"/>
                  </a:lnTo>
                  <a:lnTo>
                    <a:pt x="49980" y="58898"/>
                  </a:lnTo>
                  <a:lnTo>
                    <a:pt x="57403" y="57403"/>
                  </a:lnTo>
                  <a:lnTo>
                    <a:pt x="2039111" y="57403"/>
                  </a:lnTo>
                  <a:lnTo>
                    <a:pt x="2039111" y="0"/>
                  </a:lnTo>
                  <a:close/>
                </a:path>
                <a:path w="2039620" h="574675">
                  <a:moveTo>
                    <a:pt x="2039111" y="57403"/>
                  </a:moveTo>
                  <a:lnTo>
                    <a:pt x="57403" y="57403"/>
                  </a:lnTo>
                  <a:lnTo>
                    <a:pt x="64900" y="58898"/>
                  </a:lnTo>
                  <a:lnTo>
                    <a:pt x="70992" y="62976"/>
                  </a:lnTo>
                  <a:lnTo>
                    <a:pt x="75084" y="69030"/>
                  </a:lnTo>
                  <a:lnTo>
                    <a:pt x="76581" y="76453"/>
                  </a:lnTo>
                  <a:lnTo>
                    <a:pt x="73572" y="91394"/>
                  </a:lnTo>
                  <a:lnTo>
                    <a:pt x="65373" y="103584"/>
                  </a:lnTo>
                  <a:lnTo>
                    <a:pt x="53220" y="111797"/>
                  </a:lnTo>
                  <a:lnTo>
                    <a:pt x="38353" y="114807"/>
                  </a:lnTo>
                  <a:lnTo>
                    <a:pt x="2039111" y="114807"/>
                  </a:lnTo>
                  <a:lnTo>
                    <a:pt x="2039111" y="57403"/>
                  </a:lnTo>
                  <a:close/>
                </a:path>
                <a:path w="2039620" h="574675">
                  <a:moveTo>
                    <a:pt x="1962531" y="0"/>
                  </a:moveTo>
                  <a:lnTo>
                    <a:pt x="1962531" y="38226"/>
                  </a:lnTo>
                  <a:lnTo>
                    <a:pt x="2000758" y="38226"/>
                  </a:lnTo>
                  <a:lnTo>
                    <a:pt x="2000758" y="19050"/>
                  </a:lnTo>
                  <a:lnTo>
                    <a:pt x="1981708" y="19050"/>
                  </a:lnTo>
                  <a:lnTo>
                    <a:pt x="1974211" y="17555"/>
                  </a:lnTo>
                  <a:lnTo>
                    <a:pt x="1968119" y="13477"/>
                  </a:lnTo>
                  <a:lnTo>
                    <a:pt x="1964027" y="7423"/>
                  </a:lnTo>
                  <a:lnTo>
                    <a:pt x="1962531" y="0"/>
                  </a:lnTo>
                  <a:close/>
                </a:path>
                <a:path w="2039620" h="574675">
                  <a:moveTo>
                    <a:pt x="2000758" y="0"/>
                  </a:moveTo>
                  <a:lnTo>
                    <a:pt x="1999263" y="7423"/>
                  </a:lnTo>
                  <a:lnTo>
                    <a:pt x="1995185" y="13477"/>
                  </a:lnTo>
                  <a:lnTo>
                    <a:pt x="1989131" y="17555"/>
                  </a:lnTo>
                  <a:lnTo>
                    <a:pt x="1981708" y="19050"/>
                  </a:lnTo>
                  <a:lnTo>
                    <a:pt x="2000758" y="19050"/>
                  </a:lnTo>
                  <a:lnTo>
                    <a:pt x="200075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0557" y="795527"/>
              <a:ext cx="2000885" cy="153670"/>
            </a:xfrm>
            <a:custGeom>
              <a:avLst/>
              <a:gdLst/>
              <a:ahLst/>
              <a:cxnLst/>
              <a:rect l="l" t="t" r="r" b="b"/>
              <a:pathLst>
                <a:path w="2000885" h="153669">
                  <a:moveTo>
                    <a:pt x="19050" y="95758"/>
                  </a:moveTo>
                  <a:lnTo>
                    <a:pt x="11626" y="97252"/>
                  </a:lnTo>
                  <a:lnTo>
                    <a:pt x="5572" y="101330"/>
                  </a:lnTo>
                  <a:lnTo>
                    <a:pt x="1494" y="107384"/>
                  </a:lnTo>
                  <a:lnTo>
                    <a:pt x="0" y="114808"/>
                  </a:lnTo>
                  <a:lnTo>
                    <a:pt x="0" y="153162"/>
                  </a:lnTo>
                  <a:lnTo>
                    <a:pt x="14866" y="150151"/>
                  </a:lnTo>
                  <a:lnTo>
                    <a:pt x="27019" y="141938"/>
                  </a:lnTo>
                  <a:lnTo>
                    <a:pt x="35218" y="129748"/>
                  </a:lnTo>
                  <a:lnTo>
                    <a:pt x="38227" y="114808"/>
                  </a:lnTo>
                  <a:lnTo>
                    <a:pt x="36730" y="107384"/>
                  </a:lnTo>
                  <a:lnTo>
                    <a:pt x="32638" y="101330"/>
                  </a:lnTo>
                  <a:lnTo>
                    <a:pt x="26546" y="97252"/>
                  </a:lnTo>
                  <a:lnTo>
                    <a:pt x="19050" y="95758"/>
                  </a:lnTo>
                  <a:close/>
                </a:path>
                <a:path w="2000885" h="153669">
                  <a:moveTo>
                    <a:pt x="2000758" y="38226"/>
                  </a:moveTo>
                  <a:lnTo>
                    <a:pt x="1962404" y="38226"/>
                  </a:lnTo>
                  <a:lnTo>
                    <a:pt x="1962404" y="76581"/>
                  </a:lnTo>
                  <a:lnTo>
                    <a:pt x="1977344" y="73570"/>
                  </a:lnTo>
                  <a:lnTo>
                    <a:pt x="1989534" y="65357"/>
                  </a:lnTo>
                  <a:lnTo>
                    <a:pt x="1997747" y="53167"/>
                  </a:lnTo>
                  <a:lnTo>
                    <a:pt x="2000758" y="38226"/>
                  </a:lnTo>
                  <a:close/>
                </a:path>
                <a:path w="2000885" h="153669">
                  <a:moveTo>
                    <a:pt x="1962404" y="0"/>
                  </a:moveTo>
                  <a:lnTo>
                    <a:pt x="1947537" y="3008"/>
                  </a:lnTo>
                  <a:lnTo>
                    <a:pt x="1935384" y="11207"/>
                  </a:lnTo>
                  <a:lnTo>
                    <a:pt x="1927185" y="23360"/>
                  </a:lnTo>
                  <a:lnTo>
                    <a:pt x="1924177" y="38226"/>
                  </a:lnTo>
                  <a:lnTo>
                    <a:pt x="1925673" y="45723"/>
                  </a:lnTo>
                  <a:lnTo>
                    <a:pt x="1929765" y="51816"/>
                  </a:lnTo>
                  <a:lnTo>
                    <a:pt x="1935857" y="55907"/>
                  </a:lnTo>
                  <a:lnTo>
                    <a:pt x="1943354" y="57404"/>
                  </a:lnTo>
                  <a:lnTo>
                    <a:pt x="1950777" y="55907"/>
                  </a:lnTo>
                  <a:lnTo>
                    <a:pt x="1956831" y="51816"/>
                  </a:lnTo>
                  <a:lnTo>
                    <a:pt x="1960909" y="45723"/>
                  </a:lnTo>
                  <a:lnTo>
                    <a:pt x="1962404" y="38226"/>
                  </a:lnTo>
                  <a:lnTo>
                    <a:pt x="2000758" y="38226"/>
                  </a:lnTo>
                  <a:lnTo>
                    <a:pt x="1997747" y="23360"/>
                  </a:lnTo>
                  <a:lnTo>
                    <a:pt x="1989534" y="11207"/>
                  </a:lnTo>
                  <a:lnTo>
                    <a:pt x="1977344" y="3008"/>
                  </a:lnTo>
                  <a:lnTo>
                    <a:pt x="1962404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2204" y="795527"/>
              <a:ext cx="2039620" cy="612775"/>
            </a:xfrm>
            <a:custGeom>
              <a:avLst/>
              <a:gdLst/>
              <a:ahLst/>
              <a:cxnLst/>
              <a:rect l="l" t="t" r="r" b="b"/>
              <a:pathLst>
                <a:path w="2039620" h="612775">
                  <a:moveTo>
                    <a:pt x="0" y="114808"/>
                  </a:moveTo>
                  <a:lnTo>
                    <a:pt x="3010" y="99941"/>
                  </a:lnTo>
                  <a:lnTo>
                    <a:pt x="11223" y="87788"/>
                  </a:lnTo>
                  <a:lnTo>
                    <a:pt x="23413" y="79589"/>
                  </a:lnTo>
                  <a:lnTo>
                    <a:pt x="38353" y="76581"/>
                  </a:lnTo>
                  <a:lnTo>
                    <a:pt x="1962531" y="76581"/>
                  </a:lnTo>
                  <a:lnTo>
                    <a:pt x="1962531" y="38354"/>
                  </a:lnTo>
                  <a:lnTo>
                    <a:pt x="1965541" y="23413"/>
                  </a:lnTo>
                  <a:lnTo>
                    <a:pt x="1973754" y="11223"/>
                  </a:lnTo>
                  <a:lnTo>
                    <a:pt x="1985944" y="3010"/>
                  </a:lnTo>
                  <a:lnTo>
                    <a:pt x="2000884" y="0"/>
                  </a:lnTo>
                  <a:lnTo>
                    <a:pt x="2015751" y="3010"/>
                  </a:lnTo>
                  <a:lnTo>
                    <a:pt x="2027904" y="11223"/>
                  </a:lnTo>
                  <a:lnTo>
                    <a:pt x="2036103" y="23413"/>
                  </a:lnTo>
                  <a:lnTo>
                    <a:pt x="2039111" y="38354"/>
                  </a:lnTo>
                  <a:lnTo>
                    <a:pt x="2039111" y="497713"/>
                  </a:lnTo>
                  <a:lnTo>
                    <a:pt x="2036101" y="512653"/>
                  </a:lnTo>
                  <a:lnTo>
                    <a:pt x="2027888" y="524843"/>
                  </a:lnTo>
                  <a:lnTo>
                    <a:pt x="2015698" y="533056"/>
                  </a:lnTo>
                  <a:lnTo>
                    <a:pt x="2000758" y="536067"/>
                  </a:lnTo>
                  <a:lnTo>
                    <a:pt x="76581" y="536067"/>
                  </a:lnTo>
                  <a:lnTo>
                    <a:pt x="76581" y="574294"/>
                  </a:lnTo>
                  <a:lnTo>
                    <a:pt x="73570" y="589234"/>
                  </a:lnTo>
                  <a:lnTo>
                    <a:pt x="65357" y="601424"/>
                  </a:lnTo>
                  <a:lnTo>
                    <a:pt x="53167" y="609637"/>
                  </a:lnTo>
                  <a:lnTo>
                    <a:pt x="38226" y="612648"/>
                  </a:lnTo>
                  <a:lnTo>
                    <a:pt x="23360" y="609637"/>
                  </a:lnTo>
                  <a:lnTo>
                    <a:pt x="11207" y="601424"/>
                  </a:lnTo>
                  <a:lnTo>
                    <a:pt x="3008" y="589234"/>
                  </a:lnTo>
                  <a:lnTo>
                    <a:pt x="0" y="574294"/>
                  </a:lnTo>
                  <a:lnTo>
                    <a:pt x="0" y="114808"/>
                  </a:lnTo>
                  <a:close/>
                </a:path>
                <a:path w="2039620" h="612775">
                  <a:moveTo>
                    <a:pt x="1962531" y="76581"/>
                  </a:moveTo>
                  <a:lnTo>
                    <a:pt x="2000758" y="76581"/>
                  </a:lnTo>
                  <a:lnTo>
                    <a:pt x="2015698" y="73570"/>
                  </a:lnTo>
                  <a:lnTo>
                    <a:pt x="2027888" y="65357"/>
                  </a:lnTo>
                  <a:lnTo>
                    <a:pt x="2036101" y="53167"/>
                  </a:lnTo>
                  <a:lnTo>
                    <a:pt x="2039111" y="38226"/>
                  </a:lnTo>
                </a:path>
                <a:path w="2039620" h="612775">
                  <a:moveTo>
                    <a:pt x="2000758" y="76581"/>
                  </a:moveTo>
                  <a:lnTo>
                    <a:pt x="2000758" y="38354"/>
                  </a:lnTo>
                  <a:lnTo>
                    <a:pt x="1999263" y="45777"/>
                  </a:lnTo>
                  <a:lnTo>
                    <a:pt x="1995185" y="51831"/>
                  </a:lnTo>
                  <a:lnTo>
                    <a:pt x="1989131" y="55909"/>
                  </a:lnTo>
                  <a:lnTo>
                    <a:pt x="1981708" y="57404"/>
                  </a:lnTo>
                  <a:lnTo>
                    <a:pt x="1974211" y="55909"/>
                  </a:lnTo>
                  <a:lnTo>
                    <a:pt x="1968119" y="51831"/>
                  </a:lnTo>
                  <a:lnTo>
                    <a:pt x="1964027" y="45777"/>
                  </a:lnTo>
                  <a:lnTo>
                    <a:pt x="1962531" y="38354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5854" y="884935"/>
              <a:ext cx="89281" cy="70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8785" y="910335"/>
              <a:ext cx="0" cy="421640"/>
            </a:xfrm>
            <a:custGeom>
              <a:avLst/>
              <a:gdLst/>
              <a:ahLst/>
              <a:cxnLst/>
              <a:rect l="l" t="t" r="r" b="b"/>
              <a:pathLst>
                <a:path h="421640">
                  <a:moveTo>
                    <a:pt x="0" y="0"/>
                  </a:moveTo>
                  <a:lnTo>
                    <a:pt x="0" y="421259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86708" y="897318"/>
            <a:ext cx="8494395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Summary1:</a:t>
            </a:r>
            <a:endParaRPr sz="2400" dirty="0">
              <a:latin typeface="Tahoma"/>
              <a:cs typeface="Tahoma"/>
            </a:endParaRPr>
          </a:p>
          <a:p>
            <a:pPr marL="367030">
              <a:lnSpc>
                <a:spcPct val="100000"/>
              </a:lnSpc>
              <a:spcBef>
                <a:spcPts val="1505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more accur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te </a:t>
            </a:r>
            <a:r>
              <a:rPr sz="2000" dirty="0">
                <a:latin typeface="Arial"/>
                <a:cs typeface="Arial"/>
              </a:rPr>
              <a:t>sequence in the independent variable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transformation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Arial"/>
              <a:cs typeface="Arial"/>
            </a:endParaRPr>
          </a:p>
          <a:p>
            <a:pPr marL="5105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Given a signal </a:t>
            </a:r>
            <a:r>
              <a:rPr sz="3225" i="1" spc="75" baseline="2583" dirty="0">
                <a:latin typeface="Times New Roman"/>
                <a:cs typeface="Times New Roman"/>
              </a:rPr>
              <a:t>x</a:t>
            </a:r>
            <a:r>
              <a:rPr sz="3225" spc="75" baseline="2583" dirty="0">
                <a:latin typeface="Times New Roman"/>
                <a:cs typeface="Times New Roman"/>
              </a:rPr>
              <a:t>(</a:t>
            </a:r>
            <a:r>
              <a:rPr sz="3225" i="1" spc="75" baseline="2583" dirty="0">
                <a:latin typeface="Times New Roman"/>
                <a:cs typeface="Times New Roman"/>
              </a:rPr>
              <a:t>t</a:t>
            </a:r>
            <a:r>
              <a:rPr sz="3225" spc="75" baseline="2583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Arial"/>
                <a:cs typeface="Arial"/>
              </a:rPr>
              <a:t>, to determine signal </a:t>
            </a:r>
            <a:r>
              <a:rPr sz="3225" i="1" spc="37" baseline="1291" dirty="0">
                <a:latin typeface="Times New Roman"/>
                <a:cs typeface="Times New Roman"/>
              </a:rPr>
              <a:t>x</a:t>
            </a:r>
            <a:r>
              <a:rPr sz="3225" spc="37" baseline="1291" dirty="0">
                <a:latin typeface="Times New Roman"/>
                <a:cs typeface="Times New Roman"/>
              </a:rPr>
              <a:t>(</a:t>
            </a:r>
            <a:r>
              <a:rPr sz="3225" i="1" spc="37" baseline="1291" dirty="0">
                <a:latin typeface="Times New Roman"/>
                <a:cs typeface="Times New Roman"/>
              </a:rPr>
              <a:t>at </a:t>
            </a:r>
            <a:r>
              <a:rPr sz="3225" baseline="1291" dirty="0">
                <a:latin typeface="Symbol"/>
                <a:cs typeface="Symbol"/>
              </a:rPr>
              <a:t></a:t>
            </a:r>
            <a:r>
              <a:rPr sz="3225" baseline="1291" dirty="0">
                <a:latin typeface="Times New Roman"/>
                <a:cs typeface="Times New Roman"/>
              </a:rPr>
              <a:t> </a:t>
            </a:r>
            <a:r>
              <a:rPr sz="3225" i="1" spc="30" baseline="1291" dirty="0">
                <a:latin typeface="Times New Roman"/>
                <a:cs typeface="Times New Roman"/>
              </a:rPr>
              <a:t>b</a:t>
            </a:r>
            <a:r>
              <a:rPr sz="3225" spc="30" baseline="1291" dirty="0">
                <a:latin typeface="Times New Roman"/>
                <a:cs typeface="Times New Roman"/>
              </a:rPr>
              <a:t>)</a:t>
            </a:r>
            <a:r>
              <a:rPr sz="3225" spc="89" baseline="129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13" name="object 13"/>
          <p:cNvSpPr/>
          <p:nvPr/>
        </p:nvSpPr>
        <p:spPr>
          <a:xfrm>
            <a:off x="2525147" y="3007400"/>
            <a:ext cx="721863" cy="258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02789" y="2925318"/>
            <a:ext cx="760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ep1: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8238" y="2899663"/>
            <a:ext cx="274396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apply the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shi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7928" y="2872442"/>
            <a:ext cx="16078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i="1" spc="45" dirty="0">
                <a:latin typeface="Times New Roman"/>
                <a:cs typeface="Times New Roman"/>
              </a:rPr>
              <a:t>x</a:t>
            </a:r>
            <a:r>
              <a:rPr sz="2150" spc="45" dirty="0">
                <a:latin typeface="Times New Roman"/>
                <a:cs typeface="Times New Roman"/>
              </a:rPr>
              <a:t>(</a:t>
            </a:r>
            <a:r>
              <a:rPr sz="2150" i="1" spc="45" dirty="0">
                <a:latin typeface="Times New Roman"/>
                <a:cs typeface="Times New Roman"/>
              </a:rPr>
              <a:t>t</a:t>
            </a:r>
            <a:r>
              <a:rPr sz="2150" spc="45" dirty="0">
                <a:latin typeface="Times New Roman"/>
                <a:cs typeface="Times New Roman"/>
              </a:rPr>
              <a:t>)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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x</a:t>
            </a: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t</a:t>
            </a:r>
            <a:r>
              <a:rPr sz="2150" i="1" spc="-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260" dirty="0">
                <a:latin typeface="Times New Roman"/>
                <a:cs typeface="Times New Roman"/>
              </a:rPr>
              <a:t> </a:t>
            </a:r>
            <a:r>
              <a:rPr sz="2150" i="1" spc="20" dirty="0">
                <a:latin typeface="Times New Roman"/>
                <a:cs typeface="Times New Roman"/>
              </a:rPr>
              <a:t>b</a:t>
            </a:r>
            <a:r>
              <a:rPr sz="2150" spc="2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25147" y="3670340"/>
            <a:ext cx="721863" cy="2588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02789" y="3588511"/>
            <a:ext cx="760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ep2: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60996" y="359198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0"/>
                </a:moveTo>
                <a:lnTo>
                  <a:pt x="0" y="324432"/>
                </a:lnTo>
              </a:path>
            </a:pathLst>
          </a:custGeom>
          <a:ln w="13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1023" y="359198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0"/>
                </a:moveTo>
                <a:lnTo>
                  <a:pt x="0" y="324432"/>
                </a:lnTo>
              </a:path>
            </a:pathLst>
          </a:custGeom>
          <a:ln w="13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28238" y="3536796"/>
            <a:ext cx="525272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5615" algn="l"/>
              </a:tabLst>
            </a:pPr>
            <a:r>
              <a:rPr sz="2000" spc="-5" dirty="0">
                <a:latin typeface="Tahoma"/>
                <a:cs typeface="Tahoma"/>
              </a:rPr>
              <a:t>perform the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time</a:t>
            </a:r>
            <a:r>
              <a:rPr sz="20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scaling</a:t>
            </a:r>
            <a:r>
              <a:rPr sz="2000" spc="-5" dirty="0">
                <a:latin typeface="Tahoma"/>
                <a:cs typeface="Tahoma"/>
              </a:rPr>
              <a:t>:	</a:t>
            </a:r>
            <a:r>
              <a:rPr sz="2150" i="1" spc="10" dirty="0">
                <a:latin typeface="Times New Roman"/>
                <a:cs typeface="Times New Roman"/>
              </a:rPr>
              <a:t>x</a:t>
            </a:r>
            <a:r>
              <a:rPr sz="2150" spc="10" dirty="0">
                <a:latin typeface="Times New Roman"/>
                <a:cs typeface="Times New Roman"/>
              </a:rPr>
              <a:t>(</a:t>
            </a:r>
            <a:r>
              <a:rPr sz="2150" i="1" spc="10" dirty="0">
                <a:latin typeface="Times New Roman"/>
                <a:cs typeface="Times New Roman"/>
              </a:rPr>
              <a:t>t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245" dirty="0">
                <a:latin typeface="Times New Roman"/>
                <a:cs typeface="Times New Roman"/>
              </a:rPr>
              <a:t> </a:t>
            </a:r>
            <a:r>
              <a:rPr sz="2150" i="1" spc="20" dirty="0">
                <a:latin typeface="Times New Roman"/>
                <a:cs typeface="Times New Roman"/>
              </a:rPr>
              <a:t>b</a:t>
            </a:r>
            <a:r>
              <a:rPr sz="2150" spc="20" dirty="0">
                <a:latin typeface="Times New Roman"/>
                <a:cs typeface="Times New Roman"/>
              </a:rPr>
              <a:t>)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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30" dirty="0">
                <a:latin typeface="Times New Roman"/>
                <a:cs typeface="Times New Roman"/>
              </a:rPr>
              <a:t>x</a:t>
            </a:r>
            <a:r>
              <a:rPr sz="2150" spc="30" dirty="0">
                <a:latin typeface="Times New Roman"/>
                <a:cs typeface="Times New Roman"/>
              </a:rPr>
              <a:t>(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6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i="1" spc="20" dirty="0">
                <a:latin typeface="Times New Roman"/>
                <a:cs typeface="Times New Roman"/>
              </a:rPr>
              <a:t>b</a:t>
            </a:r>
            <a:r>
              <a:rPr sz="2150" spc="2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5147" y="4333280"/>
            <a:ext cx="721863" cy="258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82708" y="426254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0"/>
                </a:moveTo>
                <a:lnTo>
                  <a:pt x="0" y="324432"/>
                </a:lnTo>
              </a:path>
            </a:pathLst>
          </a:custGeom>
          <a:ln w="13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2854" y="426254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0"/>
                </a:moveTo>
                <a:lnTo>
                  <a:pt x="0" y="324432"/>
                </a:lnTo>
              </a:path>
            </a:pathLst>
          </a:custGeom>
          <a:ln w="13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9491" y="426254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0"/>
                </a:moveTo>
                <a:lnTo>
                  <a:pt x="0" y="324432"/>
                </a:lnTo>
              </a:path>
            </a:pathLst>
          </a:custGeom>
          <a:ln w="13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19610" y="426254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0"/>
                </a:moveTo>
                <a:lnTo>
                  <a:pt x="0" y="324432"/>
                </a:lnTo>
              </a:path>
            </a:pathLst>
          </a:custGeom>
          <a:ln w="13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32004" y="4207356"/>
            <a:ext cx="270764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25" dirty="0">
                <a:latin typeface="Times New Roman"/>
                <a:cs typeface="Times New Roman"/>
              </a:rPr>
              <a:t>x</a:t>
            </a:r>
            <a:r>
              <a:rPr sz="2150" spc="25" dirty="0">
                <a:latin typeface="Times New Roman"/>
                <a:cs typeface="Times New Roman"/>
              </a:rPr>
              <a:t>(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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i="1" spc="20" dirty="0">
                <a:latin typeface="Times New Roman"/>
                <a:cs typeface="Times New Roman"/>
              </a:rPr>
              <a:t>b</a:t>
            </a:r>
            <a:r>
              <a:rPr sz="2150" spc="20" dirty="0">
                <a:latin typeface="Times New Roman"/>
                <a:cs typeface="Times New Roman"/>
              </a:rPr>
              <a:t>)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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40" dirty="0">
                <a:latin typeface="Times New Roman"/>
                <a:cs typeface="Times New Roman"/>
              </a:rPr>
              <a:t>x</a:t>
            </a:r>
            <a:r>
              <a:rPr sz="2150" spc="40" dirty="0">
                <a:latin typeface="Times New Roman"/>
                <a:cs typeface="Times New Roman"/>
              </a:rPr>
              <a:t>(</a:t>
            </a:r>
            <a:r>
              <a:rPr sz="2150" spc="40" dirty="0">
                <a:latin typeface="Symbol"/>
                <a:cs typeface="Symbol"/>
              </a:rPr>
              <a:t>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7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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i="1" spc="20" dirty="0">
                <a:latin typeface="Times New Roman"/>
                <a:cs typeface="Times New Roman"/>
              </a:rPr>
              <a:t>b</a:t>
            </a:r>
            <a:r>
              <a:rPr sz="2150" spc="2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54405" y="4187952"/>
            <a:ext cx="1266190" cy="567690"/>
            <a:chOff x="3454405" y="4187952"/>
            <a:chExt cx="1266190" cy="567690"/>
          </a:xfrm>
        </p:grpSpPr>
        <p:sp>
          <p:nvSpPr>
            <p:cNvPr id="33" name="object 33"/>
            <p:cNvSpPr/>
            <p:nvPr/>
          </p:nvSpPr>
          <p:spPr>
            <a:xfrm>
              <a:off x="3454405" y="4333280"/>
              <a:ext cx="898077" cy="208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5008" y="4187952"/>
              <a:ext cx="465569" cy="5676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122817" y="4383237"/>
            <a:ext cx="45502" cy="158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02789" y="4251705"/>
            <a:ext cx="268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7894" algn="l"/>
              </a:tabLst>
            </a:pPr>
            <a:r>
              <a:rPr sz="2000" dirty="0">
                <a:latin typeface="Arial"/>
                <a:cs typeface="Arial"/>
              </a:rPr>
              <a:t>Step3:	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reversal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775" i="1" spc="7" baseline="3003" dirty="0">
                <a:latin typeface="Times New Roman"/>
                <a:cs typeface="Times New Roman"/>
              </a:rPr>
              <a:t>a </a:t>
            </a:r>
            <a:r>
              <a:rPr sz="2775" spc="7" baseline="3003" dirty="0">
                <a:latin typeface="Symbol"/>
                <a:cs typeface="Symbol"/>
              </a:rPr>
              <a:t></a:t>
            </a:r>
            <a:r>
              <a:rPr sz="2775" spc="-330" baseline="3003" dirty="0">
                <a:latin typeface="Times New Roman"/>
                <a:cs typeface="Times New Roman"/>
              </a:rPr>
              <a:t> </a:t>
            </a:r>
            <a:r>
              <a:rPr sz="2775" spc="112" baseline="3003" dirty="0">
                <a:latin typeface="Times New Roman"/>
                <a:cs typeface="Times New Roman"/>
              </a:rPr>
              <a:t>0</a:t>
            </a:r>
            <a:r>
              <a:rPr sz="2000" spc="7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206500" y="298830"/>
            <a:ext cx="7168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C00000"/>
                </a:solidFill>
                <a:latin typeface="Arial"/>
                <a:cs typeface="Arial"/>
              </a:rPr>
              <a:t>Quick review for last class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1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661" y="173465"/>
            <a:ext cx="11526520" cy="1200150"/>
            <a:chOff x="257661" y="173465"/>
            <a:chExt cx="11526520" cy="1200150"/>
          </a:xfrm>
        </p:grpSpPr>
        <p:sp>
          <p:nvSpPr>
            <p:cNvPr id="3" name="object 3"/>
            <p:cNvSpPr/>
            <p:nvPr/>
          </p:nvSpPr>
          <p:spPr>
            <a:xfrm>
              <a:off x="1912619" y="175259"/>
              <a:ext cx="4860798" cy="677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59052" y="791210"/>
              <a:ext cx="2432685" cy="575945"/>
            </a:xfrm>
            <a:custGeom>
              <a:avLst/>
              <a:gdLst/>
              <a:ahLst/>
              <a:cxnLst/>
              <a:rect l="l" t="t" r="r" b="b"/>
              <a:pathLst>
                <a:path w="2432685" h="575944">
                  <a:moveTo>
                    <a:pt x="2355596" y="0"/>
                  </a:moveTo>
                  <a:lnTo>
                    <a:pt x="2355596" y="38353"/>
                  </a:lnTo>
                  <a:lnTo>
                    <a:pt x="38353" y="38353"/>
                  </a:lnTo>
                  <a:lnTo>
                    <a:pt x="23413" y="41384"/>
                  </a:lnTo>
                  <a:lnTo>
                    <a:pt x="11223" y="49641"/>
                  </a:lnTo>
                  <a:lnTo>
                    <a:pt x="3010" y="61874"/>
                  </a:lnTo>
                  <a:lnTo>
                    <a:pt x="0" y="76835"/>
                  </a:lnTo>
                  <a:lnTo>
                    <a:pt x="0" y="537463"/>
                  </a:lnTo>
                  <a:lnTo>
                    <a:pt x="3010" y="552404"/>
                  </a:lnTo>
                  <a:lnTo>
                    <a:pt x="11223" y="564594"/>
                  </a:lnTo>
                  <a:lnTo>
                    <a:pt x="23413" y="572807"/>
                  </a:lnTo>
                  <a:lnTo>
                    <a:pt x="38353" y="575817"/>
                  </a:lnTo>
                  <a:lnTo>
                    <a:pt x="53314" y="572807"/>
                  </a:lnTo>
                  <a:lnTo>
                    <a:pt x="65547" y="564594"/>
                  </a:lnTo>
                  <a:lnTo>
                    <a:pt x="73804" y="552404"/>
                  </a:lnTo>
                  <a:lnTo>
                    <a:pt x="76834" y="537463"/>
                  </a:lnTo>
                  <a:lnTo>
                    <a:pt x="76708" y="499110"/>
                  </a:lnTo>
                  <a:lnTo>
                    <a:pt x="2393950" y="499110"/>
                  </a:lnTo>
                  <a:lnTo>
                    <a:pt x="2408890" y="496079"/>
                  </a:lnTo>
                  <a:lnTo>
                    <a:pt x="2421080" y="487822"/>
                  </a:lnTo>
                  <a:lnTo>
                    <a:pt x="2429293" y="475589"/>
                  </a:lnTo>
                  <a:lnTo>
                    <a:pt x="2432304" y="460628"/>
                  </a:lnTo>
                  <a:lnTo>
                    <a:pt x="2432304" y="115188"/>
                  </a:lnTo>
                  <a:lnTo>
                    <a:pt x="38353" y="115188"/>
                  </a:lnTo>
                  <a:lnTo>
                    <a:pt x="38353" y="76835"/>
                  </a:lnTo>
                  <a:lnTo>
                    <a:pt x="39868" y="69338"/>
                  </a:lnTo>
                  <a:lnTo>
                    <a:pt x="43989" y="63245"/>
                  </a:lnTo>
                  <a:lnTo>
                    <a:pt x="50087" y="59154"/>
                  </a:lnTo>
                  <a:lnTo>
                    <a:pt x="57531" y="57657"/>
                  </a:lnTo>
                  <a:lnTo>
                    <a:pt x="2432304" y="57657"/>
                  </a:lnTo>
                  <a:lnTo>
                    <a:pt x="2432304" y="38480"/>
                  </a:lnTo>
                  <a:lnTo>
                    <a:pt x="2393950" y="38480"/>
                  </a:lnTo>
                  <a:lnTo>
                    <a:pt x="2393950" y="19176"/>
                  </a:lnTo>
                  <a:lnTo>
                    <a:pt x="2374773" y="19176"/>
                  </a:lnTo>
                  <a:lnTo>
                    <a:pt x="2367276" y="17680"/>
                  </a:lnTo>
                  <a:lnTo>
                    <a:pt x="2361184" y="13588"/>
                  </a:lnTo>
                  <a:lnTo>
                    <a:pt x="2357092" y="7496"/>
                  </a:lnTo>
                  <a:lnTo>
                    <a:pt x="2355596" y="0"/>
                  </a:lnTo>
                  <a:close/>
                </a:path>
                <a:path w="2432685" h="575944">
                  <a:moveTo>
                    <a:pt x="2432304" y="57657"/>
                  </a:moveTo>
                  <a:lnTo>
                    <a:pt x="57531" y="57657"/>
                  </a:lnTo>
                  <a:lnTo>
                    <a:pt x="65047" y="59154"/>
                  </a:lnTo>
                  <a:lnTo>
                    <a:pt x="71183" y="63245"/>
                  </a:lnTo>
                  <a:lnTo>
                    <a:pt x="75318" y="69338"/>
                  </a:lnTo>
                  <a:lnTo>
                    <a:pt x="76834" y="76835"/>
                  </a:lnTo>
                  <a:lnTo>
                    <a:pt x="73804" y="91775"/>
                  </a:lnTo>
                  <a:lnTo>
                    <a:pt x="65547" y="103965"/>
                  </a:lnTo>
                  <a:lnTo>
                    <a:pt x="53314" y="112178"/>
                  </a:lnTo>
                  <a:lnTo>
                    <a:pt x="38353" y="115188"/>
                  </a:lnTo>
                  <a:lnTo>
                    <a:pt x="2432304" y="115188"/>
                  </a:lnTo>
                  <a:lnTo>
                    <a:pt x="2432304" y="57657"/>
                  </a:lnTo>
                  <a:close/>
                </a:path>
                <a:path w="2432685" h="575944">
                  <a:moveTo>
                    <a:pt x="2432304" y="0"/>
                  </a:moveTo>
                  <a:lnTo>
                    <a:pt x="2429293" y="14960"/>
                  </a:lnTo>
                  <a:lnTo>
                    <a:pt x="2421080" y="27193"/>
                  </a:lnTo>
                  <a:lnTo>
                    <a:pt x="2408890" y="35450"/>
                  </a:lnTo>
                  <a:lnTo>
                    <a:pt x="2393950" y="38480"/>
                  </a:lnTo>
                  <a:lnTo>
                    <a:pt x="2432304" y="38480"/>
                  </a:lnTo>
                  <a:lnTo>
                    <a:pt x="2432304" y="0"/>
                  </a:lnTo>
                  <a:close/>
                </a:path>
                <a:path w="2432685" h="575944">
                  <a:moveTo>
                    <a:pt x="2393950" y="0"/>
                  </a:moveTo>
                  <a:lnTo>
                    <a:pt x="2392435" y="7496"/>
                  </a:lnTo>
                  <a:lnTo>
                    <a:pt x="2388314" y="13588"/>
                  </a:lnTo>
                  <a:lnTo>
                    <a:pt x="2382216" y="17680"/>
                  </a:lnTo>
                  <a:lnTo>
                    <a:pt x="2374773" y="19176"/>
                  </a:lnTo>
                  <a:lnTo>
                    <a:pt x="2393950" y="19176"/>
                  </a:lnTo>
                  <a:lnTo>
                    <a:pt x="23939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7405" y="752856"/>
              <a:ext cx="2393950" cy="153670"/>
            </a:xfrm>
            <a:custGeom>
              <a:avLst/>
              <a:gdLst/>
              <a:ahLst/>
              <a:cxnLst/>
              <a:rect l="l" t="t" r="r" b="b"/>
              <a:pathLst>
                <a:path w="2393950" h="153669">
                  <a:moveTo>
                    <a:pt x="19177" y="96012"/>
                  </a:moveTo>
                  <a:lnTo>
                    <a:pt x="11733" y="97508"/>
                  </a:lnTo>
                  <a:lnTo>
                    <a:pt x="5635" y="101600"/>
                  </a:lnTo>
                  <a:lnTo>
                    <a:pt x="1514" y="107692"/>
                  </a:lnTo>
                  <a:lnTo>
                    <a:pt x="0" y="115189"/>
                  </a:lnTo>
                  <a:lnTo>
                    <a:pt x="0" y="153543"/>
                  </a:lnTo>
                  <a:lnTo>
                    <a:pt x="14960" y="150532"/>
                  </a:lnTo>
                  <a:lnTo>
                    <a:pt x="27193" y="142319"/>
                  </a:lnTo>
                  <a:lnTo>
                    <a:pt x="35450" y="130129"/>
                  </a:lnTo>
                  <a:lnTo>
                    <a:pt x="38481" y="115189"/>
                  </a:lnTo>
                  <a:lnTo>
                    <a:pt x="36964" y="107692"/>
                  </a:lnTo>
                  <a:lnTo>
                    <a:pt x="32829" y="101600"/>
                  </a:lnTo>
                  <a:lnTo>
                    <a:pt x="26693" y="97508"/>
                  </a:lnTo>
                  <a:lnTo>
                    <a:pt x="19177" y="96012"/>
                  </a:lnTo>
                  <a:close/>
                </a:path>
                <a:path w="2393950" h="153669">
                  <a:moveTo>
                    <a:pt x="2393949" y="38354"/>
                  </a:moveTo>
                  <a:lnTo>
                    <a:pt x="2355596" y="38354"/>
                  </a:lnTo>
                  <a:lnTo>
                    <a:pt x="2355596" y="76708"/>
                  </a:lnTo>
                  <a:lnTo>
                    <a:pt x="2370536" y="73697"/>
                  </a:lnTo>
                  <a:lnTo>
                    <a:pt x="2382726" y="65484"/>
                  </a:lnTo>
                  <a:lnTo>
                    <a:pt x="2390939" y="53294"/>
                  </a:lnTo>
                  <a:lnTo>
                    <a:pt x="2393949" y="38354"/>
                  </a:lnTo>
                  <a:close/>
                </a:path>
                <a:path w="2393950" h="153669">
                  <a:moveTo>
                    <a:pt x="2355596" y="0"/>
                  </a:moveTo>
                  <a:lnTo>
                    <a:pt x="2340635" y="3010"/>
                  </a:lnTo>
                  <a:lnTo>
                    <a:pt x="2328402" y="11223"/>
                  </a:lnTo>
                  <a:lnTo>
                    <a:pt x="2320145" y="23413"/>
                  </a:lnTo>
                  <a:lnTo>
                    <a:pt x="2317115" y="38354"/>
                  </a:lnTo>
                  <a:lnTo>
                    <a:pt x="2318631" y="45850"/>
                  </a:lnTo>
                  <a:lnTo>
                    <a:pt x="2322766" y="51943"/>
                  </a:lnTo>
                  <a:lnTo>
                    <a:pt x="2328902" y="56034"/>
                  </a:lnTo>
                  <a:lnTo>
                    <a:pt x="2336419" y="57531"/>
                  </a:lnTo>
                  <a:lnTo>
                    <a:pt x="2343862" y="56034"/>
                  </a:lnTo>
                  <a:lnTo>
                    <a:pt x="2349960" y="51943"/>
                  </a:lnTo>
                  <a:lnTo>
                    <a:pt x="2354081" y="45850"/>
                  </a:lnTo>
                  <a:lnTo>
                    <a:pt x="2355596" y="38354"/>
                  </a:lnTo>
                  <a:lnTo>
                    <a:pt x="2393949" y="38354"/>
                  </a:lnTo>
                  <a:lnTo>
                    <a:pt x="2390939" y="23413"/>
                  </a:lnTo>
                  <a:lnTo>
                    <a:pt x="2382726" y="11223"/>
                  </a:lnTo>
                  <a:lnTo>
                    <a:pt x="2370536" y="3010"/>
                  </a:lnTo>
                  <a:lnTo>
                    <a:pt x="2355596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9052" y="752856"/>
              <a:ext cx="2432685" cy="614680"/>
            </a:xfrm>
            <a:custGeom>
              <a:avLst/>
              <a:gdLst/>
              <a:ahLst/>
              <a:cxnLst/>
              <a:rect l="l" t="t" r="r" b="b"/>
              <a:pathLst>
                <a:path w="2432685" h="614680">
                  <a:moveTo>
                    <a:pt x="0" y="115189"/>
                  </a:moveTo>
                  <a:lnTo>
                    <a:pt x="3010" y="100228"/>
                  </a:lnTo>
                  <a:lnTo>
                    <a:pt x="11223" y="87995"/>
                  </a:lnTo>
                  <a:lnTo>
                    <a:pt x="23413" y="79738"/>
                  </a:lnTo>
                  <a:lnTo>
                    <a:pt x="38353" y="76708"/>
                  </a:lnTo>
                  <a:lnTo>
                    <a:pt x="2355596" y="76708"/>
                  </a:lnTo>
                  <a:lnTo>
                    <a:pt x="2355596" y="38354"/>
                  </a:lnTo>
                  <a:lnTo>
                    <a:pt x="2358606" y="23413"/>
                  </a:lnTo>
                  <a:lnTo>
                    <a:pt x="2366819" y="11223"/>
                  </a:lnTo>
                  <a:lnTo>
                    <a:pt x="2379009" y="3010"/>
                  </a:lnTo>
                  <a:lnTo>
                    <a:pt x="2393950" y="0"/>
                  </a:lnTo>
                  <a:lnTo>
                    <a:pt x="2408890" y="3010"/>
                  </a:lnTo>
                  <a:lnTo>
                    <a:pt x="2421080" y="11223"/>
                  </a:lnTo>
                  <a:lnTo>
                    <a:pt x="2429293" y="23413"/>
                  </a:lnTo>
                  <a:lnTo>
                    <a:pt x="2432304" y="38354"/>
                  </a:lnTo>
                  <a:lnTo>
                    <a:pt x="2432304" y="498983"/>
                  </a:lnTo>
                  <a:lnTo>
                    <a:pt x="2429293" y="513943"/>
                  </a:lnTo>
                  <a:lnTo>
                    <a:pt x="2421080" y="526176"/>
                  </a:lnTo>
                  <a:lnTo>
                    <a:pt x="2408890" y="534433"/>
                  </a:lnTo>
                  <a:lnTo>
                    <a:pt x="2393950" y="537464"/>
                  </a:lnTo>
                  <a:lnTo>
                    <a:pt x="76708" y="537464"/>
                  </a:lnTo>
                  <a:lnTo>
                    <a:pt x="76708" y="575818"/>
                  </a:lnTo>
                  <a:lnTo>
                    <a:pt x="73697" y="590758"/>
                  </a:lnTo>
                  <a:lnTo>
                    <a:pt x="65484" y="602948"/>
                  </a:lnTo>
                  <a:lnTo>
                    <a:pt x="53294" y="611161"/>
                  </a:lnTo>
                  <a:lnTo>
                    <a:pt x="38353" y="614172"/>
                  </a:lnTo>
                  <a:lnTo>
                    <a:pt x="23413" y="611161"/>
                  </a:lnTo>
                  <a:lnTo>
                    <a:pt x="11223" y="602948"/>
                  </a:lnTo>
                  <a:lnTo>
                    <a:pt x="3010" y="590758"/>
                  </a:lnTo>
                  <a:lnTo>
                    <a:pt x="0" y="575818"/>
                  </a:lnTo>
                  <a:lnTo>
                    <a:pt x="0" y="115189"/>
                  </a:lnTo>
                  <a:close/>
                </a:path>
                <a:path w="2432685" h="614680">
                  <a:moveTo>
                    <a:pt x="2355596" y="76708"/>
                  </a:moveTo>
                  <a:lnTo>
                    <a:pt x="2393950" y="76708"/>
                  </a:lnTo>
                  <a:lnTo>
                    <a:pt x="2408890" y="73697"/>
                  </a:lnTo>
                  <a:lnTo>
                    <a:pt x="2421080" y="65484"/>
                  </a:lnTo>
                  <a:lnTo>
                    <a:pt x="2429293" y="53294"/>
                  </a:lnTo>
                  <a:lnTo>
                    <a:pt x="2432304" y="38354"/>
                  </a:lnTo>
                </a:path>
                <a:path w="2432685" h="614680">
                  <a:moveTo>
                    <a:pt x="2393950" y="76708"/>
                  </a:moveTo>
                  <a:lnTo>
                    <a:pt x="2393950" y="38354"/>
                  </a:lnTo>
                  <a:lnTo>
                    <a:pt x="2392435" y="45850"/>
                  </a:lnTo>
                  <a:lnTo>
                    <a:pt x="2388314" y="51943"/>
                  </a:lnTo>
                  <a:lnTo>
                    <a:pt x="2382216" y="56034"/>
                  </a:lnTo>
                  <a:lnTo>
                    <a:pt x="2374773" y="57531"/>
                  </a:lnTo>
                  <a:lnTo>
                    <a:pt x="2367276" y="56034"/>
                  </a:lnTo>
                  <a:lnTo>
                    <a:pt x="2361184" y="51943"/>
                  </a:lnTo>
                  <a:lnTo>
                    <a:pt x="2357092" y="45850"/>
                  </a:lnTo>
                  <a:lnTo>
                    <a:pt x="2355596" y="38354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2702" y="842517"/>
              <a:ext cx="89408" cy="70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5760" y="868045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275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99828" y="2490949"/>
            <a:ext cx="3519170" cy="522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2715"/>
              </a:lnSpc>
              <a:spcBef>
                <a:spcPts val="135"/>
              </a:spcBef>
              <a:tabLst>
                <a:tab pos="834390" algn="l"/>
              </a:tabLst>
            </a:pPr>
            <a:r>
              <a:rPr sz="2700" i="1" spc="65" dirty="0">
                <a:latin typeface="Times New Roman"/>
                <a:cs typeface="Times New Roman"/>
              </a:rPr>
              <a:t>e</a:t>
            </a:r>
            <a:r>
              <a:rPr sz="2325" spc="97" baseline="44802" dirty="0">
                <a:latin typeface="Symbol"/>
                <a:cs typeface="Symbol"/>
              </a:rPr>
              <a:t></a:t>
            </a:r>
            <a:r>
              <a:rPr sz="2325" spc="60" baseline="44802" dirty="0">
                <a:latin typeface="Times New Roman"/>
                <a:cs typeface="Times New Roman"/>
              </a:rPr>
              <a:t> </a:t>
            </a:r>
            <a:r>
              <a:rPr sz="2325" i="1" spc="-262" baseline="44802" dirty="0">
                <a:latin typeface="Times New Roman"/>
                <a:cs typeface="Times New Roman"/>
              </a:rPr>
              <a:t>j</a:t>
            </a:r>
            <a:r>
              <a:rPr sz="2475" i="1" spc="-262" baseline="42087" dirty="0">
                <a:latin typeface="Symbol"/>
                <a:cs typeface="Symbol"/>
              </a:rPr>
              <a:t></a:t>
            </a:r>
            <a:r>
              <a:rPr sz="1725" spc="-262" baseline="41062" dirty="0">
                <a:latin typeface="Times New Roman"/>
                <a:cs typeface="Times New Roman"/>
              </a:rPr>
              <a:t>0</a:t>
            </a:r>
            <a:r>
              <a:rPr sz="2325" i="1" spc="-262" baseline="44802" dirty="0">
                <a:latin typeface="Times New Roman"/>
                <a:cs typeface="Times New Roman"/>
              </a:rPr>
              <a:t>t	</a:t>
            </a:r>
            <a:r>
              <a:rPr sz="2700" spc="25" dirty="0">
                <a:latin typeface="Symbol"/>
                <a:cs typeface="Symbol"/>
              </a:rPr>
              <a:t>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cos</a:t>
            </a:r>
            <a:r>
              <a:rPr sz="2850" i="1" spc="-15" dirty="0">
                <a:latin typeface="Symbol"/>
                <a:cs typeface="Symbol"/>
              </a:rPr>
              <a:t></a:t>
            </a:r>
            <a:r>
              <a:rPr sz="2700" i="1" spc="-15" dirty="0">
                <a:latin typeface="Times New Roman"/>
                <a:cs typeface="Times New Roman"/>
              </a:rPr>
              <a:t>t </a:t>
            </a:r>
            <a:r>
              <a:rPr sz="2700" spc="25" dirty="0">
                <a:latin typeface="Symbol"/>
                <a:cs typeface="Symbol"/>
              </a:rPr>
              <a:t>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j</a:t>
            </a:r>
            <a:r>
              <a:rPr sz="2700" i="1" spc="-2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sin</a:t>
            </a:r>
            <a:r>
              <a:rPr sz="2850" i="1" spc="5" dirty="0">
                <a:latin typeface="Symbol"/>
                <a:cs typeface="Symbol"/>
              </a:rPr>
              <a:t></a:t>
            </a:r>
            <a:r>
              <a:rPr sz="2700" i="1" spc="5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  <a:p>
            <a:pPr marL="1832610">
              <a:lnSpc>
                <a:spcPts val="1155"/>
              </a:lnSpc>
              <a:tabLst>
                <a:tab pos="3265170" algn="l"/>
              </a:tabLst>
            </a:pPr>
            <a:r>
              <a:rPr sz="1550" spc="15" dirty="0">
                <a:latin typeface="Times New Roman"/>
                <a:cs typeface="Times New Roman"/>
              </a:rPr>
              <a:t>0	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1240" y="1720251"/>
            <a:ext cx="3509010" cy="540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2840"/>
              </a:lnSpc>
              <a:spcBef>
                <a:spcPts val="90"/>
              </a:spcBef>
              <a:tabLst>
                <a:tab pos="728345" algn="l"/>
                <a:tab pos="2383790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e</a:t>
            </a:r>
            <a:r>
              <a:rPr sz="2800" i="1" spc="-305" dirty="0">
                <a:latin typeface="Times New Roman"/>
                <a:cs typeface="Times New Roman"/>
              </a:rPr>
              <a:t> </a:t>
            </a:r>
            <a:r>
              <a:rPr sz="2475" i="1" spc="-262" baseline="43771" dirty="0">
                <a:latin typeface="Times New Roman"/>
                <a:cs typeface="Times New Roman"/>
              </a:rPr>
              <a:t>j</a:t>
            </a:r>
            <a:r>
              <a:rPr sz="2550" i="1" spc="-262" baseline="42483" dirty="0">
                <a:latin typeface="Symbol"/>
                <a:cs typeface="Symbol"/>
              </a:rPr>
              <a:t></a:t>
            </a:r>
            <a:r>
              <a:rPr sz="1725" spc="-262" baseline="43478" dirty="0">
                <a:latin typeface="Times New Roman"/>
                <a:cs typeface="Times New Roman"/>
              </a:rPr>
              <a:t>0</a:t>
            </a:r>
            <a:r>
              <a:rPr sz="2475" i="1" spc="-262" baseline="43771" dirty="0">
                <a:latin typeface="Times New Roman"/>
                <a:cs typeface="Times New Roman"/>
              </a:rPr>
              <a:t>t	</a:t>
            </a:r>
            <a:r>
              <a:rPr sz="2800" spc="20" dirty="0">
                <a:latin typeface="Symbol"/>
                <a:cs typeface="Symbol"/>
              </a:rPr>
              <a:t>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cos</a:t>
            </a:r>
            <a:r>
              <a:rPr sz="3000" i="1" spc="-30" dirty="0">
                <a:latin typeface="Symbol"/>
                <a:cs typeface="Symbol"/>
              </a:rPr>
              <a:t></a:t>
            </a:r>
            <a:r>
              <a:rPr sz="2800" i="1" spc="-30" dirty="0">
                <a:latin typeface="Times New Roman"/>
                <a:cs typeface="Times New Roman"/>
              </a:rPr>
              <a:t>t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Symbol"/>
                <a:cs typeface="Symbol"/>
              </a:rPr>
              <a:t></a:t>
            </a:r>
            <a:r>
              <a:rPr sz="2800" spc="20" dirty="0">
                <a:latin typeface="Times New Roman"/>
                <a:cs typeface="Times New Roman"/>
              </a:rPr>
              <a:t>	</a:t>
            </a:r>
            <a:r>
              <a:rPr sz="2800" i="1" spc="10" dirty="0">
                <a:latin typeface="Times New Roman"/>
                <a:cs typeface="Times New Roman"/>
              </a:rPr>
              <a:t>j</a:t>
            </a:r>
            <a:r>
              <a:rPr sz="2800" i="1" spc="-3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</a:t>
            </a:r>
            <a:r>
              <a:rPr sz="3000" i="1" spc="-5" dirty="0">
                <a:latin typeface="Symbol"/>
                <a:cs typeface="Symbol"/>
              </a:rPr>
              <a:t>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760220">
              <a:lnSpc>
                <a:spcPts val="1220"/>
              </a:lnSpc>
              <a:tabLst>
                <a:tab pos="3247390" algn="l"/>
              </a:tabLst>
            </a:pPr>
            <a:r>
              <a:rPr sz="1650" spc="-5" dirty="0">
                <a:latin typeface="Times New Roman"/>
                <a:cs typeface="Times New Roman"/>
              </a:rPr>
              <a:t>0	0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49775" y="1592770"/>
            <a:ext cx="3538220" cy="3287395"/>
            <a:chOff x="7349775" y="1592770"/>
            <a:chExt cx="3538220" cy="3287395"/>
          </a:xfrm>
        </p:grpSpPr>
        <p:sp>
          <p:nvSpPr>
            <p:cNvPr id="12" name="object 12"/>
            <p:cNvSpPr/>
            <p:nvPr/>
          </p:nvSpPr>
          <p:spPr>
            <a:xfrm>
              <a:off x="7799869" y="2214614"/>
              <a:ext cx="2239645" cy="2205990"/>
            </a:xfrm>
            <a:custGeom>
              <a:avLst/>
              <a:gdLst/>
              <a:ahLst/>
              <a:cxnLst/>
              <a:rect l="l" t="t" r="r" b="b"/>
              <a:pathLst>
                <a:path w="2239645" h="2205990">
                  <a:moveTo>
                    <a:pt x="2239225" y="1102804"/>
                  </a:moveTo>
                  <a:lnTo>
                    <a:pt x="2238191" y="1054979"/>
                  </a:lnTo>
                  <a:lnTo>
                    <a:pt x="2235117" y="1007673"/>
                  </a:lnTo>
                  <a:lnTo>
                    <a:pt x="2230044" y="960928"/>
                  </a:lnTo>
                  <a:lnTo>
                    <a:pt x="2223015" y="914785"/>
                  </a:lnTo>
                  <a:lnTo>
                    <a:pt x="2214071" y="869286"/>
                  </a:lnTo>
                  <a:lnTo>
                    <a:pt x="2203255" y="824471"/>
                  </a:lnTo>
                  <a:lnTo>
                    <a:pt x="2190609" y="780383"/>
                  </a:lnTo>
                  <a:lnTo>
                    <a:pt x="2176174" y="737063"/>
                  </a:lnTo>
                  <a:lnTo>
                    <a:pt x="2159992" y="694552"/>
                  </a:lnTo>
                  <a:lnTo>
                    <a:pt x="2142106" y="652892"/>
                  </a:lnTo>
                  <a:lnTo>
                    <a:pt x="2122558" y="612124"/>
                  </a:lnTo>
                  <a:lnTo>
                    <a:pt x="2101388" y="572289"/>
                  </a:lnTo>
                  <a:lnTo>
                    <a:pt x="2078641" y="533429"/>
                  </a:lnTo>
                  <a:lnTo>
                    <a:pt x="2054356" y="495586"/>
                  </a:lnTo>
                  <a:lnTo>
                    <a:pt x="2028577" y="458800"/>
                  </a:lnTo>
                  <a:lnTo>
                    <a:pt x="2001345" y="423114"/>
                  </a:lnTo>
                  <a:lnTo>
                    <a:pt x="1972702" y="388569"/>
                  </a:lnTo>
                  <a:lnTo>
                    <a:pt x="1942690" y="355206"/>
                  </a:lnTo>
                  <a:lnTo>
                    <a:pt x="1911352" y="323066"/>
                  </a:lnTo>
                  <a:lnTo>
                    <a:pt x="1878728" y="292191"/>
                  </a:lnTo>
                  <a:lnTo>
                    <a:pt x="1844862" y="262623"/>
                  </a:lnTo>
                  <a:lnTo>
                    <a:pt x="1809795" y="234403"/>
                  </a:lnTo>
                  <a:lnTo>
                    <a:pt x="1773569" y="207572"/>
                  </a:lnTo>
                  <a:lnTo>
                    <a:pt x="1736225" y="182172"/>
                  </a:lnTo>
                  <a:lnTo>
                    <a:pt x="1697807" y="158243"/>
                  </a:lnTo>
                  <a:lnTo>
                    <a:pt x="1658356" y="135829"/>
                  </a:lnTo>
                  <a:lnTo>
                    <a:pt x="1617914" y="114970"/>
                  </a:lnTo>
                  <a:lnTo>
                    <a:pt x="1576522" y="95707"/>
                  </a:lnTo>
                  <a:lnTo>
                    <a:pt x="1534223" y="78082"/>
                  </a:lnTo>
                  <a:lnTo>
                    <a:pt x="1491060" y="62136"/>
                  </a:lnTo>
                  <a:lnTo>
                    <a:pt x="1447072" y="47911"/>
                  </a:lnTo>
                  <a:lnTo>
                    <a:pt x="1402304" y="35448"/>
                  </a:lnTo>
                  <a:lnTo>
                    <a:pt x="1356797" y="24789"/>
                  </a:lnTo>
                  <a:lnTo>
                    <a:pt x="1310592" y="15976"/>
                  </a:lnTo>
                  <a:lnTo>
                    <a:pt x="1263731" y="9048"/>
                  </a:lnTo>
                  <a:lnTo>
                    <a:pt x="1216258" y="4049"/>
                  </a:lnTo>
                  <a:lnTo>
                    <a:pt x="1168213" y="1019"/>
                  </a:lnTo>
                  <a:lnTo>
                    <a:pt x="1119638" y="0"/>
                  </a:lnTo>
                  <a:lnTo>
                    <a:pt x="1071069" y="1019"/>
                  </a:lnTo>
                  <a:lnTo>
                    <a:pt x="1023028" y="4049"/>
                  </a:lnTo>
                  <a:lnTo>
                    <a:pt x="975558" y="9048"/>
                  </a:lnTo>
                  <a:lnTo>
                    <a:pt x="928701" y="15976"/>
                  </a:lnTo>
                  <a:lnTo>
                    <a:pt x="882498" y="24789"/>
                  </a:lnTo>
                  <a:lnTo>
                    <a:pt x="836992" y="35448"/>
                  </a:lnTo>
                  <a:lnTo>
                    <a:pt x="792225" y="47911"/>
                  </a:lnTo>
                  <a:lnTo>
                    <a:pt x="748238" y="62136"/>
                  </a:lnTo>
                  <a:lnTo>
                    <a:pt x="705074" y="78082"/>
                  </a:lnTo>
                  <a:lnTo>
                    <a:pt x="662775" y="95707"/>
                  </a:lnTo>
                  <a:lnTo>
                    <a:pt x="621383" y="114970"/>
                  </a:lnTo>
                  <a:lnTo>
                    <a:pt x="580939" y="135829"/>
                  </a:lnTo>
                  <a:lnTo>
                    <a:pt x="541486" y="158243"/>
                  </a:lnTo>
                  <a:lnTo>
                    <a:pt x="503066" y="182171"/>
                  </a:lnTo>
                  <a:lnTo>
                    <a:pt x="465720" y="207572"/>
                  </a:lnTo>
                  <a:lnTo>
                    <a:pt x="429491" y="234403"/>
                  </a:lnTo>
                  <a:lnTo>
                    <a:pt x="394421" y="262623"/>
                  </a:lnTo>
                  <a:lnTo>
                    <a:pt x="360552" y="292191"/>
                  </a:lnTo>
                  <a:lnTo>
                    <a:pt x="327925" y="323066"/>
                  </a:lnTo>
                  <a:lnTo>
                    <a:pt x="296583" y="355206"/>
                  </a:lnTo>
                  <a:lnTo>
                    <a:pt x="266568" y="388569"/>
                  </a:lnTo>
                  <a:lnTo>
                    <a:pt x="237921" y="423114"/>
                  </a:lnTo>
                  <a:lnTo>
                    <a:pt x="210686" y="458800"/>
                  </a:lnTo>
                  <a:lnTo>
                    <a:pt x="184903" y="495586"/>
                  </a:lnTo>
                  <a:lnTo>
                    <a:pt x="160614" y="533429"/>
                  </a:lnTo>
                  <a:lnTo>
                    <a:pt x="137863" y="572289"/>
                  </a:lnTo>
                  <a:lnTo>
                    <a:pt x="116690" y="612123"/>
                  </a:lnTo>
                  <a:lnTo>
                    <a:pt x="97138" y="652892"/>
                  </a:lnTo>
                  <a:lnTo>
                    <a:pt x="79249" y="694552"/>
                  </a:lnTo>
                  <a:lnTo>
                    <a:pt x="63064" y="737063"/>
                  </a:lnTo>
                  <a:lnTo>
                    <a:pt x="48626" y="780383"/>
                  </a:lnTo>
                  <a:lnTo>
                    <a:pt x="35977" y="824471"/>
                  </a:lnTo>
                  <a:lnTo>
                    <a:pt x="25159" y="869286"/>
                  </a:lnTo>
                  <a:lnTo>
                    <a:pt x="16214" y="914785"/>
                  </a:lnTo>
                  <a:lnTo>
                    <a:pt x="9183" y="960928"/>
                  </a:lnTo>
                  <a:lnTo>
                    <a:pt x="4109" y="1007673"/>
                  </a:lnTo>
                  <a:lnTo>
                    <a:pt x="1034" y="1054979"/>
                  </a:lnTo>
                  <a:lnTo>
                    <a:pt x="0" y="1102804"/>
                  </a:lnTo>
                  <a:lnTo>
                    <a:pt x="1034" y="1150655"/>
                  </a:lnTo>
                  <a:lnTo>
                    <a:pt x="4109" y="1197985"/>
                  </a:lnTo>
                  <a:lnTo>
                    <a:pt x="9183" y="1244753"/>
                  </a:lnTo>
                  <a:lnTo>
                    <a:pt x="16214" y="1290916"/>
                  </a:lnTo>
                  <a:lnTo>
                    <a:pt x="25159" y="1336435"/>
                  </a:lnTo>
                  <a:lnTo>
                    <a:pt x="35977" y="1381267"/>
                  </a:lnTo>
                  <a:lnTo>
                    <a:pt x="48627" y="1425371"/>
                  </a:lnTo>
                  <a:lnTo>
                    <a:pt x="63064" y="1468706"/>
                  </a:lnTo>
                  <a:lnTo>
                    <a:pt x="79249" y="1511230"/>
                  </a:lnTo>
                  <a:lnTo>
                    <a:pt x="97138" y="1552902"/>
                  </a:lnTo>
                  <a:lnTo>
                    <a:pt x="116690" y="1593681"/>
                  </a:lnTo>
                  <a:lnTo>
                    <a:pt x="137863" y="1633525"/>
                  </a:lnTo>
                  <a:lnTo>
                    <a:pt x="160615" y="1672393"/>
                  </a:lnTo>
                  <a:lnTo>
                    <a:pt x="184903" y="1710243"/>
                  </a:lnTo>
                  <a:lnTo>
                    <a:pt x="210686" y="1747035"/>
                  </a:lnTo>
                  <a:lnTo>
                    <a:pt x="237922" y="1782726"/>
                  </a:lnTo>
                  <a:lnTo>
                    <a:pt x="266568" y="1817275"/>
                  </a:lnTo>
                  <a:lnTo>
                    <a:pt x="296583" y="1850642"/>
                  </a:lnTo>
                  <a:lnTo>
                    <a:pt x="327925" y="1882784"/>
                  </a:lnTo>
                  <a:lnTo>
                    <a:pt x="360552" y="1913660"/>
                  </a:lnTo>
                  <a:lnTo>
                    <a:pt x="394422" y="1943229"/>
                  </a:lnTo>
                  <a:lnTo>
                    <a:pt x="429492" y="1971450"/>
                  </a:lnTo>
                  <a:lnTo>
                    <a:pt x="465721" y="1998281"/>
                  </a:lnTo>
                  <a:lnTo>
                    <a:pt x="503066" y="2023681"/>
                  </a:lnTo>
                  <a:lnTo>
                    <a:pt x="541486" y="2047608"/>
                  </a:lnTo>
                  <a:lnTo>
                    <a:pt x="580940" y="2070021"/>
                  </a:lnTo>
                  <a:lnTo>
                    <a:pt x="621383" y="2090879"/>
                  </a:lnTo>
                  <a:lnTo>
                    <a:pt x="662776" y="2110140"/>
                  </a:lnTo>
                  <a:lnTo>
                    <a:pt x="705075" y="2127763"/>
                  </a:lnTo>
                  <a:lnTo>
                    <a:pt x="748239" y="2143707"/>
                  </a:lnTo>
                  <a:lnTo>
                    <a:pt x="792225" y="2157930"/>
                  </a:lnTo>
                  <a:lnTo>
                    <a:pt x="836993" y="2170391"/>
                  </a:lnTo>
                  <a:lnTo>
                    <a:pt x="882499" y="2181048"/>
                  </a:lnTo>
                  <a:lnTo>
                    <a:pt x="928701" y="2189860"/>
                  </a:lnTo>
                  <a:lnTo>
                    <a:pt x="975559" y="2196786"/>
                  </a:lnTo>
                  <a:lnTo>
                    <a:pt x="1023029" y="2201784"/>
                  </a:lnTo>
                  <a:lnTo>
                    <a:pt x="1071069" y="2204814"/>
                  </a:lnTo>
                  <a:lnTo>
                    <a:pt x="1119639" y="2205833"/>
                  </a:lnTo>
                  <a:lnTo>
                    <a:pt x="1168213" y="2204814"/>
                  </a:lnTo>
                  <a:lnTo>
                    <a:pt x="1216258" y="2201784"/>
                  </a:lnTo>
                  <a:lnTo>
                    <a:pt x="1263732" y="2196786"/>
                  </a:lnTo>
                  <a:lnTo>
                    <a:pt x="1310592" y="2189860"/>
                  </a:lnTo>
                  <a:lnTo>
                    <a:pt x="1356797" y="2181048"/>
                  </a:lnTo>
                  <a:lnTo>
                    <a:pt x="1402305" y="2170391"/>
                  </a:lnTo>
                  <a:lnTo>
                    <a:pt x="1447073" y="2157930"/>
                  </a:lnTo>
                  <a:lnTo>
                    <a:pt x="1491060" y="2143707"/>
                  </a:lnTo>
                  <a:lnTo>
                    <a:pt x="1534224" y="2127763"/>
                  </a:lnTo>
                  <a:lnTo>
                    <a:pt x="1576522" y="2110140"/>
                  </a:lnTo>
                  <a:lnTo>
                    <a:pt x="1617914" y="2090879"/>
                  </a:lnTo>
                  <a:lnTo>
                    <a:pt x="1658356" y="2070021"/>
                  </a:lnTo>
                  <a:lnTo>
                    <a:pt x="1697808" y="2047608"/>
                  </a:lnTo>
                  <a:lnTo>
                    <a:pt x="1736226" y="2023681"/>
                  </a:lnTo>
                  <a:lnTo>
                    <a:pt x="1773569" y="1998281"/>
                  </a:lnTo>
                  <a:lnTo>
                    <a:pt x="1809795" y="1971450"/>
                  </a:lnTo>
                  <a:lnTo>
                    <a:pt x="1844862" y="1943229"/>
                  </a:lnTo>
                  <a:lnTo>
                    <a:pt x="1878728" y="1913660"/>
                  </a:lnTo>
                  <a:lnTo>
                    <a:pt x="1911352" y="1882784"/>
                  </a:lnTo>
                  <a:lnTo>
                    <a:pt x="1942690" y="1850642"/>
                  </a:lnTo>
                  <a:lnTo>
                    <a:pt x="1972702" y="1817275"/>
                  </a:lnTo>
                  <a:lnTo>
                    <a:pt x="2001345" y="1782726"/>
                  </a:lnTo>
                  <a:lnTo>
                    <a:pt x="2028577" y="1747035"/>
                  </a:lnTo>
                  <a:lnTo>
                    <a:pt x="2054356" y="1710243"/>
                  </a:lnTo>
                  <a:lnTo>
                    <a:pt x="2078641" y="1672393"/>
                  </a:lnTo>
                  <a:lnTo>
                    <a:pt x="2101389" y="1633525"/>
                  </a:lnTo>
                  <a:lnTo>
                    <a:pt x="2122558" y="1593681"/>
                  </a:lnTo>
                  <a:lnTo>
                    <a:pt x="2142106" y="1552903"/>
                  </a:lnTo>
                  <a:lnTo>
                    <a:pt x="2159993" y="1511230"/>
                  </a:lnTo>
                  <a:lnTo>
                    <a:pt x="2176174" y="1468706"/>
                  </a:lnTo>
                  <a:lnTo>
                    <a:pt x="2190609" y="1425371"/>
                  </a:lnTo>
                  <a:lnTo>
                    <a:pt x="2203255" y="1381267"/>
                  </a:lnTo>
                  <a:lnTo>
                    <a:pt x="2214071" y="1336435"/>
                  </a:lnTo>
                  <a:lnTo>
                    <a:pt x="2223015" y="1290917"/>
                  </a:lnTo>
                  <a:lnTo>
                    <a:pt x="2230044" y="1244753"/>
                  </a:lnTo>
                  <a:lnTo>
                    <a:pt x="2235117" y="1197985"/>
                  </a:lnTo>
                  <a:lnTo>
                    <a:pt x="2238191" y="1150655"/>
                  </a:lnTo>
                  <a:lnTo>
                    <a:pt x="2239225" y="1102804"/>
                  </a:lnTo>
                  <a:close/>
                </a:path>
              </a:pathLst>
            </a:custGeom>
            <a:ln w="20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19508" y="1759138"/>
              <a:ext cx="0" cy="3112135"/>
            </a:xfrm>
            <a:custGeom>
              <a:avLst/>
              <a:gdLst/>
              <a:ahLst/>
              <a:cxnLst/>
              <a:rect l="l" t="t" r="r" b="b"/>
              <a:pathLst>
                <a:path h="3112135">
                  <a:moveTo>
                    <a:pt x="0" y="3111768"/>
                  </a:moveTo>
                  <a:lnTo>
                    <a:pt x="0" y="0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58266" y="1592770"/>
              <a:ext cx="122555" cy="181610"/>
            </a:xfrm>
            <a:custGeom>
              <a:avLst/>
              <a:gdLst/>
              <a:ahLst/>
              <a:cxnLst/>
              <a:rect l="l" t="t" r="r" b="b"/>
              <a:pathLst>
                <a:path w="122554" h="181610">
                  <a:moveTo>
                    <a:pt x="61242" y="0"/>
                  </a:moveTo>
                  <a:lnTo>
                    <a:pt x="0" y="181602"/>
                  </a:lnTo>
                  <a:lnTo>
                    <a:pt x="122484" y="181602"/>
                  </a:lnTo>
                  <a:lnTo>
                    <a:pt x="61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58665" y="3317419"/>
              <a:ext cx="3360420" cy="0"/>
            </a:xfrm>
            <a:custGeom>
              <a:avLst/>
              <a:gdLst/>
              <a:ahLst/>
              <a:cxnLst/>
              <a:rect l="l" t="t" r="r" b="b"/>
              <a:pathLst>
                <a:path w="3360420">
                  <a:moveTo>
                    <a:pt x="0" y="0"/>
                  </a:moveTo>
                  <a:lnTo>
                    <a:pt x="3360107" y="0"/>
                  </a:lnTo>
                </a:path>
              </a:pathLst>
            </a:custGeom>
            <a:ln w="17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03692" y="3257190"/>
              <a:ext cx="184150" cy="121285"/>
            </a:xfrm>
            <a:custGeom>
              <a:avLst/>
              <a:gdLst/>
              <a:ahLst/>
              <a:cxnLst/>
              <a:rect l="l" t="t" r="r" b="b"/>
              <a:pathLst>
                <a:path w="184150" h="121285">
                  <a:moveTo>
                    <a:pt x="0" y="0"/>
                  </a:moveTo>
                  <a:lnTo>
                    <a:pt x="0" y="120733"/>
                  </a:lnTo>
                  <a:lnTo>
                    <a:pt x="183743" y="60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19508" y="2807721"/>
              <a:ext cx="798195" cy="490220"/>
            </a:xfrm>
            <a:custGeom>
              <a:avLst/>
              <a:gdLst/>
              <a:ahLst/>
              <a:cxnLst/>
              <a:rect l="l" t="t" r="r" b="b"/>
              <a:pathLst>
                <a:path w="798195" h="490220">
                  <a:moveTo>
                    <a:pt x="0" y="489719"/>
                  </a:moveTo>
                  <a:lnTo>
                    <a:pt x="798035" y="0"/>
                  </a:lnTo>
                </a:path>
              </a:pathLst>
            </a:custGeom>
            <a:ln w="1743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10892" y="2702813"/>
              <a:ext cx="961390" cy="623570"/>
            </a:xfrm>
            <a:custGeom>
              <a:avLst/>
              <a:gdLst/>
              <a:ahLst/>
              <a:cxnLst/>
              <a:rect l="l" t="t" r="r" b="b"/>
              <a:pathLst>
                <a:path w="961390" h="623570">
                  <a:moveTo>
                    <a:pt x="139115" y="5372"/>
                  </a:moveTo>
                  <a:lnTo>
                    <a:pt x="135255" y="1562"/>
                  </a:lnTo>
                  <a:lnTo>
                    <a:pt x="3860" y="1562"/>
                  </a:lnTo>
                  <a:lnTo>
                    <a:pt x="0" y="5715"/>
                  </a:lnTo>
                  <a:lnTo>
                    <a:pt x="0" y="15062"/>
                  </a:lnTo>
                  <a:lnTo>
                    <a:pt x="3860" y="18872"/>
                  </a:lnTo>
                  <a:lnTo>
                    <a:pt x="135255" y="18529"/>
                  </a:lnTo>
                  <a:lnTo>
                    <a:pt x="139115" y="14719"/>
                  </a:lnTo>
                  <a:lnTo>
                    <a:pt x="139115" y="5372"/>
                  </a:lnTo>
                  <a:close/>
                </a:path>
                <a:path w="961390" h="623570">
                  <a:moveTo>
                    <a:pt x="348157" y="4851"/>
                  </a:moveTo>
                  <a:lnTo>
                    <a:pt x="343992" y="1041"/>
                  </a:lnTo>
                  <a:lnTo>
                    <a:pt x="217284" y="1219"/>
                  </a:lnTo>
                  <a:lnTo>
                    <a:pt x="212598" y="1219"/>
                  </a:lnTo>
                  <a:lnTo>
                    <a:pt x="208610" y="5029"/>
                  </a:lnTo>
                  <a:lnTo>
                    <a:pt x="208610" y="14719"/>
                  </a:lnTo>
                  <a:lnTo>
                    <a:pt x="212598" y="18529"/>
                  </a:lnTo>
                  <a:lnTo>
                    <a:pt x="344335" y="18351"/>
                  </a:lnTo>
                  <a:lnTo>
                    <a:pt x="348157" y="14541"/>
                  </a:lnTo>
                  <a:lnTo>
                    <a:pt x="348157" y="4851"/>
                  </a:lnTo>
                  <a:close/>
                </a:path>
                <a:path w="961390" h="623570">
                  <a:moveTo>
                    <a:pt x="556856" y="4508"/>
                  </a:moveTo>
                  <a:lnTo>
                    <a:pt x="553046" y="698"/>
                  </a:lnTo>
                  <a:lnTo>
                    <a:pt x="548195" y="698"/>
                  </a:lnTo>
                  <a:lnTo>
                    <a:pt x="426326" y="1041"/>
                  </a:lnTo>
                  <a:lnTo>
                    <a:pt x="421474" y="1041"/>
                  </a:lnTo>
                  <a:lnTo>
                    <a:pt x="417664" y="4851"/>
                  </a:lnTo>
                  <a:lnTo>
                    <a:pt x="417664" y="14198"/>
                  </a:lnTo>
                  <a:lnTo>
                    <a:pt x="421474" y="18008"/>
                  </a:lnTo>
                  <a:lnTo>
                    <a:pt x="553046" y="18008"/>
                  </a:lnTo>
                  <a:lnTo>
                    <a:pt x="556856" y="13855"/>
                  </a:lnTo>
                  <a:lnTo>
                    <a:pt x="556856" y="4508"/>
                  </a:lnTo>
                  <a:close/>
                </a:path>
                <a:path w="961390" h="623570">
                  <a:moveTo>
                    <a:pt x="765911" y="4152"/>
                  </a:moveTo>
                  <a:lnTo>
                    <a:pt x="761923" y="355"/>
                  </a:lnTo>
                  <a:lnTo>
                    <a:pt x="635381" y="355"/>
                  </a:lnTo>
                  <a:lnTo>
                    <a:pt x="630529" y="698"/>
                  </a:lnTo>
                  <a:lnTo>
                    <a:pt x="626364" y="4508"/>
                  </a:lnTo>
                  <a:lnTo>
                    <a:pt x="626719" y="9182"/>
                  </a:lnTo>
                  <a:lnTo>
                    <a:pt x="626719" y="13855"/>
                  </a:lnTo>
                  <a:lnTo>
                    <a:pt x="630529" y="17665"/>
                  </a:lnTo>
                  <a:lnTo>
                    <a:pt x="761923" y="17487"/>
                  </a:lnTo>
                  <a:lnTo>
                    <a:pt x="765911" y="13677"/>
                  </a:lnTo>
                  <a:lnTo>
                    <a:pt x="765911" y="4152"/>
                  </a:lnTo>
                  <a:close/>
                </a:path>
                <a:path w="961390" h="623570">
                  <a:moveTo>
                    <a:pt x="953122" y="34975"/>
                  </a:moveTo>
                  <a:lnTo>
                    <a:pt x="952804" y="30645"/>
                  </a:lnTo>
                  <a:lnTo>
                    <a:pt x="952601" y="8661"/>
                  </a:lnTo>
                  <a:lnTo>
                    <a:pt x="952601" y="3644"/>
                  </a:lnTo>
                  <a:lnTo>
                    <a:pt x="948613" y="0"/>
                  </a:lnTo>
                  <a:lnTo>
                    <a:pt x="839228" y="0"/>
                  </a:lnTo>
                  <a:lnTo>
                    <a:pt x="835418" y="3987"/>
                  </a:lnTo>
                  <a:lnTo>
                    <a:pt x="835418" y="13677"/>
                  </a:lnTo>
                  <a:lnTo>
                    <a:pt x="839241" y="17487"/>
                  </a:lnTo>
                  <a:lnTo>
                    <a:pt x="844257" y="17487"/>
                  </a:lnTo>
                  <a:lnTo>
                    <a:pt x="935405" y="17170"/>
                  </a:lnTo>
                  <a:lnTo>
                    <a:pt x="935266" y="8661"/>
                  </a:lnTo>
                  <a:lnTo>
                    <a:pt x="943940" y="17145"/>
                  </a:lnTo>
                  <a:lnTo>
                    <a:pt x="935405" y="17170"/>
                  </a:lnTo>
                  <a:lnTo>
                    <a:pt x="935456" y="20485"/>
                  </a:lnTo>
                  <a:lnTo>
                    <a:pt x="761060" y="61455"/>
                  </a:lnTo>
                  <a:lnTo>
                    <a:pt x="825893" y="164299"/>
                  </a:lnTo>
                  <a:lnTo>
                    <a:pt x="935609" y="33858"/>
                  </a:lnTo>
                  <a:lnTo>
                    <a:pt x="935609" y="35318"/>
                  </a:lnTo>
                  <a:lnTo>
                    <a:pt x="939431" y="39128"/>
                  </a:lnTo>
                  <a:lnTo>
                    <a:pt x="944283" y="38785"/>
                  </a:lnTo>
                  <a:lnTo>
                    <a:pt x="949312" y="38785"/>
                  </a:lnTo>
                  <a:lnTo>
                    <a:pt x="953122" y="34975"/>
                  </a:lnTo>
                  <a:close/>
                </a:path>
                <a:path w="961390" h="623570">
                  <a:moveTo>
                    <a:pt x="955890" y="236486"/>
                  </a:moveTo>
                  <a:lnTo>
                    <a:pt x="953985" y="116344"/>
                  </a:lnTo>
                  <a:lnTo>
                    <a:pt x="953985" y="111493"/>
                  </a:lnTo>
                  <a:lnTo>
                    <a:pt x="950175" y="107505"/>
                  </a:lnTo>
                  <a:lnTo>
                    <a:pt x="945146" y="107861"/>
                  </a:lnTo>
                  <a:lnTo>
                    <a:pt x="940295" y="107861"/>
                  </a:lnTo>
                  <a:lnTo>
                    <a:pt x="936485" y="111671"/>
                  </a:lnTo>
                  <a:lnTo>
                    <a:pt x="936828" y="116344"/>
                  </a:lnTo>
                  <a:lnTo>
                    <a:pt x="938212" y="236486"/>
                  </a:lnTo>
                  <a:lnTo>
                    <a:pt x="938212" y="241503"/>
                  </a:lnTo>
                  <a:lnTo>
                    <a:pt x="942200" y="245313"/>
                  </a:lnTo>
                  <a:lnTo>
                    <a:pt x="951903" y="245313"/>
                  </a:lnTo>
                  <a:lnTo>
                    <a:pt x="955890" y="241503"/>
                  </a:lnTo>
                  <a:lnTo>
                    <a:pt x="955890" y="236486"/>
                  </a:lnTo>
                  <a:close/>
                </a:path>
                <a:path w="961390" h="623570">
                  <a:moveTo>
                    <a:pt x="958494" y="443014"/>
                  </a:moveTo>
                  <a:lnTo>
                    <a:pt x="956767" y="322872"/>
                  </a:lnTo>
                  <a:lnTo>
                    <a:pt x="956767" y="317855"/>
                  </a:lnTo>
                  <a:lnTo>
                    <a:pt x="952779" y="314045"/>
                  </a:lnTo>
                  <a:lnTo>
                    <a:pt x="943419" y="314045"/>
                  </a:lnTo>
                  <a:lnTo>
                    <a:pt x="939431" y="318198"/>
                  </a:lnTo>
                  <a:lnTo>
                    <a:pt x="939431" y="322872"/>
                  </a:lnTo>
                  <a:lnTo>
                    <a:pt x="940981" y="443014"/>
                  </a:lnTo>
                  <a:lnTo>
                    <a:pt x="940981" y="448030"/>
                  </a:lnTo>
                  <a:lnTo>
                    <a:pt x="945146" y="451840"/>
                  </a:lnTo>
                  <a:lnTo>
                    <a:pt x="949833" y="451840"/>
                  </a:lnTo>
                  <a:lnTo>
                    <a:pt x="954684" y="451497"/>
                  </a:lnTo>
                  <a:lnTo>
                    <a:pt x="958494" y="447687"/>
                  </a:lnTo>
                  <a:lnTo>
                    <a:pt x="958494" y="443014"/>
                  </a:lnTo>
                  <a:close/>
                </a:path>
                <a:path w="961390" h="623570">
                  <a:moveTo>
                    <a:pt x="960920" y="614616"/>
                  </a:moveTo>
                  <a:lnTo>
                    <a:pt x="959713" y="529120"/>
                  </a:lnTo>
                  <a:lnTo>
                    <a:pt x="959358" y="524433"/>
                  </a:lnTo>
                  <a:lnTo>
                    <a:pt x="955548" y="520611"/>
                  </a:lnTo>
                  <a:lnTo>
                    <a:pt x="946010" y="520611"/>
                  </a:lnTo>
                  <a:lnTo>
                    <a:pt x="942200" y="524433"/>
                  </a:lnTo>
                  <a:lnTo>
                    <a:pt x="942200" y="529120"/>
                  </a:lnTo>
                  <a:lnTo>
                    <a:pt x="943406" y="614616"/>
                  </a:lnTo>
                  <a:lnTo>
                    <a:pt x="943419" y="619594"/>
                  </a:lnTo>
                  <a:lnTo>
                    <a:pt x="947229" y="623417"/>
                  </a:lnTo>
                  <a:lnTo>
                    <a:pt x="956932" y="623417"/>
                  </a:lnTo>
                  <a:lnTo>
                    <a:pt x="960920" y="619302"/>
                  </a:lnTo>
                  <a:lnTo>
                    <a:pt x="960920" y="6146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10893" y="2702811"/>
              <a:ext cx="961390" cy="623570"/>
            </a:xfrm>
            <a:custGeom>
              <a:avLst/>
              <a:gdLst/>
              <a:ahLst/>
              <a:cxnLst/>
              <a:rect l="l" t="t" r="r" b="b"/>
              <a:pathLst>
                <a:path w="961390" h="623570">
                  <a:moveTo>
                    <a:pt x="8615" y="1558"/>
                  </a:moveTo>
                  <a:lnTo>
                    <a:pt x="130509" y="1558"/>
                  </a:lnTo>
                  <a:lnTo>
                    <a:pt x="135259" y="1558"/>
                  </a:lnTo>
                  <a:lnTo>
                    <a:pt x="139124" y="5366"/>
                  </a:lnTo>
                  <a:lnTo>
                    <a:pt x="139124" y="10040"/>
                  </a:lnTo>
                  <a:lnTo>
                    <a:pt x="139124" y="14715"/>
                  </a:lnTo>
                  <a:lnTo>
                    <a:pt x="135259" y="18523"/>
                  </a:lnTo>
                  <a:lnTo>
                    <a:pt x="130509" y="18523"/>
                  </a:lnTo>
                  <a:lnTo>
                    <a:pt x="8615" y="18869"/>
                  </a:lnTo>
                  <a:lnTo>
                    <a:pt x="3865" y="18869"/>
                  </a:lnTo>
                  <a:lnTo>
                    <a:pt x="0" y="15061"/>
                  </a:lnTo>
                  <a:lnTo>
                    <a:pt x="0" y="10387"/>
                  </a:lnTo>
                  <a:lnTo>
                    <a:pt x="0" y="5712"/>
                  </a:lnTo>
                  <a:lnTo>
                    <a:pt x="3865" y="1558"/>
                  </a:lnTo>
                  <a:lnTo>
                    <a:pt x="8615" y="1558"/>
                  </a:lnTo>
                  <a:close/>
                </a:path>
                <a:path w="961390" h="623570">
                  <a:moveTo>
                    <a:pt x="217285" y="1211"/>
                  </a:moveTo>
                  <a:lnTo>
                    <a:pt x="339145" y="1038"/>
                  </a:lnTo>
                  <a:lnTo>
                    <a:pt x="343998" y="1038"/>
                  </a:lnTo>
                  <a:lnTo>
                    <a:pt x="348159" y="4847"/>
                  </a:lnTo>
                  <a:lnTo>
                    <a:pt x="348159" y="9694"/>
                  </a:lnTo>
                  <a:lnTo>
                    <a:pt x="348159" y="14541"/>
                  </a:lnTo>
                  <a:lnTo>
                    <a:pt x="344345" y="18350"/>
                  </a:lnTo>
                  <a:lnTo>
                    <a:pt x="339145" y="18350"/>
                  </a:lnTo>
                  <a:lnTo>
                    <a:pt x="217631" y="18523"/>
                  </a:lnTo>
                  <a:lnTo>
                    <a:pt x="212605" y="18523"/>
                  </a:lnTo>
                  <a:lnTo>
                    <a:pt x="208618" y="14715"/>
                  </a:lnTo>
                  <a:lnTo>
                    <a:pt x="208618" y="9694"/>
                  </a:lnTo>
                  <a:lnTo>
                    <a:pt x="208618" y="5020"/>
                  </a:lnTo>
                  <a:lnTo>
                    <a:pt x="212605" y="1211"/>
                  </a:lnTo>
                  <a:lnTo>
                    <a:pt x="217285" y="1211"/>
                  </a:lnTo>
                  <a:close/>
                </a:path>
                <a:path w="961390" h="623570">
                  <a:moveTo>
                    <a:pt x="426336" y="1038"/>
                  </a:moveTo>
                  <a:lnTo>
                    <a:pt x="548196" y="692"/>
                  </a:lnTo>
                  <a:lnTo>
                    <a:pt x="553050" y="692"/>
                  </a:lnTo>
                  <a:lnTo>
                    <a:pt x="556863" y="4501"/>
                  </a:lnTo>
                  <a:lnTo>
                    <a:pt x="556863" y="9175"/>
                  </a:lnTo>
                  <a:lnTo>
                    <a:pt x="556863" y="13849"/>
                  </a:lnTo>
                  <a:lnTo>
                    <a:pt x="553050" y="18004"/>
                  </a:lnTo>
                  <a:lnTo>
                    <a:pt x="548196" y="18004"/>
                  </a:lnTo>
                  <a:lnTo>
                    <a:pt x="426336" y="18004"/>
                  </a:lnTo>
                  <a:lnTo>
                    <a:pt x="421483" y="18004"/>
                  </a:lnTo>
                  <a:lnTo>
                    <a:pt x="417669" y="14195"/>
                  </a:lnTo>
                  <a:lnTo>
                    <a:pt x="417669" y="9521"/>
                  </a:lnTo>
                  <a:lnTo>
                    <a:pt x="417669" y="4847"/>
                  </a:lnTo>
                  <a:lnTo>
                    <a:pt x="421483" y="1038"/>
                  </a:lnTo>
                  <a:lnTo>
                    <a:pt x="426336" y="1038"/>
                  </a:lnTo>
                  <a:close/>
                </a:path>
                <a:path w="961390" h="623570">
                  <a:moveTo>
                    <a:pt x="635388" y="346"/>
                  </a:moveTo>
                  <a:lnTo>
                    <a:pt x="757248" y="346"/>
                  </a:lnTo>
                  <a:lnTo>
                    <a:pt x="761928" y="346"/>
                  </a:lnTo>
                  <a:lnTo>
                    <a:pt x="765915" y="4154"/>
                  </a:lnTo>
                  <a:lnTo>
                    <a:pt x="765915" y="8829"/>
                  </a:lnTo>
                  <a:lnTo>
                    <a:pt x="765915" y="13676"/>
                  </a:lnTo>
                  <a:lnTo>
                    <a:pt x="761928" y="17485"/>
                  </a:lnTo>
                  <a:lnTo>
                    <a:pt x="757248" y="17485"/>
                  </a:lnTo>
                  <a:lnTo>
                    <a:pt x="635388" y="17658"/>
                  </a:lnTo>
                  <a:lnTo>
                    <a:pt x="630534" y="17658"/>
                  </a:lnTo>
                  <a:lnTo>
                    <a:pt x="626721" y="13849"/>
                  </a:lnTo>
                  <a:lnTo>
                    <a:pt x="626721" y="9175"/>
                  </a:lnTo>
                  <a:lnTo>
                    <a:pt x="626374" y="4501"/>
                  </a:lnTo>
                  <a:lnTo>
                    <a:pt x="630534" y="692"/>
                  </a:lnTo>
                  <a:lnTo>
                    <a:pt x="635388" y="346"/>
                  </a:lnTo>
                  <a:close/>
                </a:path>
                <a:path w="961390" h="623570">
                  <a:moveTo>
                    <a:pt x="844093" y="0"/>
                  </a:moveTo>
                  <a:lnTo>
                    <a:pt x="943938" y="0"/>
                  </a:lnTo>
                  <a:lnTo>
                    <a:pt x="948618" y="0"/>
                  </a:lnTo>
                  <a:lnTo>
                    <a:pt x="952605" y="3635"/>
                  </a:lnTo>
                  <a:lnTo>
                    <a:pt x="952605" y="8309"/>
                  </a:lnTo>
                  <a:lnTo>
                    <a:pt x="952779" y="30295"/>
                  </a:lnTo>
                  <a:lnTo>
                    <a:pt x="953125" y="34970"/>
                  </a:lnTo>
                  <a:lnTo>
                    <a:pt x="949312" y="38778"/>
                  </a:lnTo>
                  <a:lnTo>
                    <a:pt x="944285" y="38778"/>
                  </a:lnTo>
                  <a:lnTo>
                    <a:pt x="939431" y="39124"/>
                  </a:lnTo>
                  <a:lnTo>
                    <a:pt x="935618" y="35316"/>
                  </a:lnTo>
                  <a:lnTo>
                    <a:pt x="935618" y="30642"/>
                  </a:lnTo>
                  <a:lnTo>
                    <a:pt x="935271" y="8655"/>
                  </a:lnTo>
                  <a:lnTo>
                    <a:pt x="943938" y="17138"/>
                  </a:lnTo>
                  <a:lnTo>
                    <a:pt x="844266" y="17485"/>
                  </a:lnTo>
                  <a:lnTo>
                    <a:pt x="839239" y="17485"/>
                  </a:lnTo>
                  <a:lnTo>
                    <a:pt x="835425" y="13676"/>
                  </a:lnTo>
                  <a:lnTo>
                    <a:pt x="835425" y="8829"/>
                  </a:lnTo>
                  <a:lnTo>
                    <a:pt x="835425" y="3981"/>
                  </a:lnTo>
                  <a:lnTo>
                    <a:pt x="839239" y="0"/>
                  </a:lnTo>
                  <a:lnTo>
                    <a:pt x="844093" y="0"/>
                  </a:lnTo>
                  <a:close/>
                </a:path>
                <a:path w="961390" h="623570">
                  <a:moveTo>
                    <a:pt x="953992" y="116163"/>
                  </a:moveTo>
                  <a:lnTo>
                    <a:pt x="955899" y="236480"/>
                  </a:lnTo>
                  <a:lnTo>
                    <a:pt x="955899" y="241501"/>
                  </a:lnTo>
                  <a:lnTo>
                    <a:pt x="951912" y="245309"/>
                  </a:lnTo>
                  <a:lnTo>
                    <a:pt x="947232" y="245309"/>
                  </a:lnTo>
                  <a:lnTo>
                    <a:pt x="942205" y="245309"/>
                  </a:lnTo>
                  <a:lnTo>
                    <a:pt x="938218" y="241501"/>
                  </a:lnTo>
                  <a:lnTo>
                    <a:pt x="938218" y="236827"/>
                  </a:lnTo>
                  <a:lnTo>
                    <a:pt x="936831" y="116336"/>
                  </a:lnTo>
                  <a:lnTo>
                    <a:pt x="936484" y="111661"/>
                  </a:lnTo>
                  <a:lnTo>
                    <a:pt x="940298" y="107853"/>
                  </a:lnTo>
                  <a:lnTo>
                    <a:pt x="945152" y="107853"/>
                  </a:lnTo>
                  <a:lnTo>
                    <a:pt x="950178" y="107507"/>
                  </a:lnTo>
                  <a:lnTo>
                    <a:pt x="953992" y="111488"/>
                  </a:lnTo>
                  <a:lnTo>
                    <a:pt x="953992" y="116163"/>
                  </a:lnTo>
                  <a:close/>
                </a:path>
                <a:path w="961390" h="623570">
                  <a:moveTo>
                    <a:pt x="956766" y="322694"/>
                  </a:moveTo>
                  <a:lnTo>
                    <a:pt x="958499" y="443012"/>
                  </a:lnTo>
                  <a:lnTo>
                    <a:pt x="958499" y="447686"/>
                  </a:lnTo>
                  <a:lnTo>
                    <a:pt x="954685" y="451494"/>
                  </a:lnTo>
                  <a:lnTo>
                    <a:pt x="949832" y="451841"/>
                  </a:lnTo>
                  <a:lnTo>
                    <a:pt x="945152" y="451841"/>
                  </a:lnTo>
                  <a:lnTo>
                    <a:pt x="940991" y="448032"/>
                  </a:lnTo>
                  <a:lnTo>
                    <a:pt x="940991" y="443358"/>
                  </a:lnTo>
                  <a:lnTo>
                    <a:pt x="939431" y="322867"/>
                  </a:lnTo>
                  <a:lnTo>
                    <a:pt x="939431" y="318193"/>
                  </a:lnTo>
                  <a:lnTo>
                    <a:pt x="943418" y="314038"/>
                  </a:lnTo>
                  <a:lnTo>
                    <a:pt x="948098" y="314038"/>
                  </a:lnTo>
                  <a:lnTo>
                    <a:pt x="952779" y="314038"/>
                  </a:lnTo>
                  <a:lnTo>
                    <a:pt x="956766" y="317846"/>
                  </a:lnTo>
                  <a:lnTo>
                    <a:pt x="956766" y="322694"/>
                  </a:lnTo>
                  <a:close/>
                </a:path>
                <a:path w="961390" h="623570">
                  <a:moveTo>
                    <a:pt x="959712" y="529121"/>
                  </a:moveTo>
                  <a:lnTo>
                    <a:pt x="960926" y="614607"/>
                  </a:lnTo>
                  <a:lnTo>
                    <a:pt x="960926" y="619299"/>
                  </a:lnTo>
                  <a:lnTo>
                    <a:pt x="956939" y="623419"/>
                  </a:lnTo>
                  <a:lnTo>
                    <a:pt x="952259" y="623419"/>
                  </a:lnTo>
                  <a:lnTo>
                    <a:pt x="947232" y="623419"/>
                  </a:lnTo>
                  <a:lnTo>
                    <a:pt x="943418" y="619593"/>
                  </a:lnTo>
                  <a:lnTo>
                    <a:pt x="943418" y="614902"/>
                  </a:lnTo>
                  <a:lnTo>
                    <a:pt x="942205" y="529121"/>
                  </a:lnTo>
                  <a:lnTo>
                    <a:pt x="942205" y="524430"/>
                  </a:lnTo>
                  <a:lnTo>
                    <a:pt x="946018" y="520604"/>
                  </a:lnTo>
                  <a:lnTo>
                    <a:pt x="950699" y="520604"/>
                  </a:lnTo>
                  <a:lnTo>
                    <a:pt x="955552" y="520604"/>
                  </a:lnTo>
                  <a:lnTo>
                    <a:pt x="959366" y="524430"/>
                  </a:lnTo>
                  <a:lnTo>
                    <a:pt x="959712" y="529121"/>
                  </a:lnTo>
                  <a:close/>
                </a:path>
              </a:pathLst>
            </a:custGeom>
            <a:ln w="47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645402" y="3423911"/>
            <a:ext cx="31750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105" dirty="0">
                <a:latin typeface="UKIJ CJK"/>
                <a:cs typeface="UKIJ CJK"/>
              </a:rPr>
              <a:t>Re</a:t>
            </a:r>
            <a:endParaRPr sz="1850">
              <a:latin typeface="UKIJ CJK"/>
              <a:cs typeface="UKIJ CJ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75986" y="1829535"/>
            <a:ext cx="9080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51285" y="3343411"/>
            <a:ext cx="14287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35966" y="3343411"/>
            <a:ext cx="14287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11830" y="3090187"/>
            <a:ext cx="104029" cy="235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892359" y="2442881"/>
            <a:ext cx="38989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i="1" spc="22" baseline="-26041" dirty="0">
                <a:latin typeface="Times New Roman"/>
                <a:cs typeface="Times New Roman"/>
              </a:rPr>
              <a:t>e</a:t>
            </a:r>
            <a:r>
              <a:rPr sz="2400" i="1" spc="-300" baseline="-26041" dirty="0">
                <a:latin typeface="Times New Roman"/>
                <a:cs typeface="Times New Roman"/>
              </a:rPr>
              <a:t> </a:t>
            </a:r>
            <a:r>
              <a:rPr sz="950" i="1" spc="-105" dirty="0">
                <a:latin typeface="Times New Roman"/>
                <a:cs typeface="Times New Roman"/>
              </a:rPr>
              <a:t>j</a:t>
            </a:r>
            <a:r>
              <a:rPr sz="1000" i="1" spc="-105" dirty="0">
                <a:latin typeface="Symbol"/>
                <a:cs typeface="Symbol"/>
              </a:rPr>
              <a:t></a:t>
            </a:r>
            <a:r>
              <a:rPr sz="975" spc="-157" baseline="-21367" dirty="0">
                <a:latin typeface="Times New Roman"/>
                <a:cs typeface="Times New Roman"/>
              </a:rPr>
              <a:t>0</a:t>
            </a:r>
            <a:r>
              <a:rPr sz="950" i="1" spc="-10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42292" y="2510048"/>
            <a:ext cx="60706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-75" dirty="0">
                <a:latin typeface="Times New Roman"/>
                <a:cs typeface="Times New Roman"/>
              </a:rPr>
              <a:t>sin</a:t>
            </a:r>
            <a:r>
              <a:rPr sz="1700" i="1" spc="-75" dirty="0">
                <a:latin typeface="Symbol"/>
                <a:cs typeface="Symbol"/>
              </a:rPr>
              <a:t></a:t>
            </a:r>
            <a:r>
              <a:rPr sz="1425" spc="-112" baseline="-23391" dirty="0">
                <a:latin typeface="Times New Roman"/>
                <a:cs typeface="Times New Roman"/>
              </a:rPr>
              <a:t>0</a:t>
            </a:r>
            <a:r>
              <a:rPr sz="1600" i="1" spc="-7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81652" y="3289059"/>
            <a:ext cx="63309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latin typeface="Times New Roman"/>
                <a:cs typeface="Times New Roman"/>
              </a:rPr>
              <a:t>cos</a:t>
            </a:r>
            <a:r>
              <a:rPr sz="1700" i="1" spc="-90" dirty="0">
                <a:latin typeface="Symbol"/>
                <a:cs typeface="Symbol"/>
              </a:rPr>
              <a:t></a:t>
            </a:r>
            <a:r>
              <a:rPr sz="1425" spc="-135" baseline="-23391" dirty="0">
                <a:latin typeface="Times New Roman"/>
                <a:cs typeface="Times New Roman"/>
              </a:rPr>
              <a:t>0</a:t>
            </a:r>
            <a:r>
              <a:rPr sz="1600" i="1" spc="-9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7619" y="254000"/>
            <a:ext cx="7894955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1.3.1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r>
              <a:rPr sz="2700" spc="-44" baseline="6172" dirty="0">
                <a:latin typeface="Arial"/>
                <a:cs typeface="Arial"/>
              </a:rPr>
              <a:t>—Euler’s</a:t>
            </a:r>
            <a:r>
              <a:rPr sz="2700" spc="187" baseline="6172" dirty="0">
                <a:latin typeface="Arial"/>
                <a:cs typeface="Arial"/>
              </a:rPr>
              <a:t> </a:t>
            </a:r>
            <a:r>
              <a:rPr sz="2700" spc="-7" baseline="6172" dirty="0">
                <a:latin typeface="Arial"/>
                <a:cs typeface="Arial"/>
              </a:rPr>
              <a:t>relations</a:t>
            </a:r>
            <a:endParaRPr sz="2700" baseline="6172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1914"/>
              </a:spcBef>
            </a:pPr>
            <a:r>
              <a:rPr sz="2400" spc="-15" dirty="0">
                <a:latin typeface="Tahoma"/>
                <a:cs typeface="Tahoma"/>
              </a:rPr>
              <a:t>Euler’s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relations</a:t>
            </a:r>
            <a:endParaRPr sz="2400">
              <a:latin typeface="Tahoma"/>
              <a:cs typeface="Tahoma"/>
            </a:endParaRPr>
          </a:p>
          <a:p>
            <a:pPr marR="17780" algn="r">
              <a:lnSpc>
                <a:spcPct val="100000"/>
              </a:lnSpc>
              <a:spcBef>
                <a:spcPts val="570"/>
              </a:spcBef>
            </a:pPr>
            <a:r>
              <a:rPr sz="1850" spc="25" dirty="0">
                <a:latin typeface="UKIJ CJK"/>
                <a:cs typeface="UKIJ CJK"/>
              </a:rPr>
              <a:t>Im</a:t>
            </a:r>
            <a:endParaRPr sz="1850">
              <a:latin typeface="UKIJ CJK"/>
              <a:cs typeface="UKIJ CJ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33385" y="401025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145" y="0"/>
                </a:lnTo>
              </a:path>
            </a:pathLst>
          </a:custGeom>
          <a:ln w="16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79879" y="3834234"/>
            <a:ext cx="977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65936" y="3813380"/>
            <a:ext cx="1507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0376" y="3973712"/>
            <a:ext cx="12446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6724" y="3454605"/>
            <a:ext cx="201930" cy="98869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50" spc="2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15"/>
              </a:spcBef>
            </a:pPr>
            <a:r>
              <a:rPr sz="2650" spc="2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3939" y="3723392"/>
            <a:ext cx="122745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-20" dirty="0">
                <a:latin typeface="Times New Roman"/>
                <a:cs typeface="Times New Roman"/>
              </a:rPr>
              <a:t>cos</a:t>
            </a:r>
            <a:r>
              <a:rPr sz="2800" i="1" spc="-20" dirty="0">
                <a:latin typeface="Symbol"/>
                <a:cs typeface="Symbol"/>
              </a:rPr>
              <a:t></a:t>
            </a:r>
            <a:r>
              <a:rPr sz="2650" i="1" spc="-20" dirty="0">
                <a:latin typeface="Times New Roman"/>
                <a:cs typeface="Times New Roman"/>
              </a:rPr>
              <a:t>t</a:t>
            </a:r>
            <a:r>
              <a:rPr sz="2650" i="1" spc="6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6855" y="3741986"/>
            <a:ext cx="295275" cy="434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40" dirty="0">
                <a:latin typeface="Times New Roman"/>
                <a:cs typeface="Times New Roman"/>
              </a:rPr>
              <a:t>(</a:t>
            </a:r>
            <a:r>
              <a:rPr sz="2650" i="1" spc="20" dirty="0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32838" y="3568051"/>
            <a:ext cx="1575435" cy="434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50" i="1" spc="-35" dirty="0">
                <a:latin typeface="Times New Roman"/>
                <a:cs typeface="Times New Roman"/>
              </a:rPr>
              <a:t>j</a:t>
            </a:r>
            <a:r>
              <a:rPr sz="1600" i="1" spc="-35" dirty="0">
                <a:latin typeface="Symbol"/>
                <a:cs typeface="Symbol"/>
              </a:rPr>
              <a:t></a:t>
            </a:r>
            <a:r>
              <a:rPr sz="1550" i="1" spc="-35" dirty="0">
                <a:latin typeface="Times New Roman"/>
                <a:cs typeface="Times New Roman"/>
              </a:rPr>
              <a:t>t </a:t>
            </a:r>
            <a:r>
              <a:rPr sz="3975" spc="37" baseline="-26205" dirty="0">
                <a:latin typeface="Symbol"/>
                <a:cs typeface="Symbol"/>
              </a:rPr>
              <a:t></a:t>
            </a:r>
            <a:r>
              <a:rPr sz="3975" spc="37" baseline="-26205" dirty="0">
                <a:latin typeface="Times New Roman"/>
                <a:cs typeface="Times New Roman"/>
              </a:rPr>
              <a:t> </a:t>
            </a:r>
            <a:r>
              <a:rPr sz="3975" i="1" spc="82" baseline="-26205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Symbol"/>
                <a:cs typeface="Symbol"/>
              </a:rPr>
              <a:t>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i="1" spc="-35" dirty="0" err="1">
                <a:latin typeface="Times New Roman"/>
                <a:cs typeface="Times New Roman"/>
              </a:rPr>
              <a:t>j</a:t>
            </a:r>
            <a:r>
              <a:rPr sz="1600" i="1" spc="-35" dirty="0" err="1">
                <a:latin typeface="Symbol"/>
                <a:cs typeface="Symbol"/>
              </a:rPr>
              <a:t></a:t>
            </a:r>
            <a:r>
              <a:rPr sz="1550" i="1" spc="-35" dirty="0" err="1">
                <a:latin typeface="Times New Roman"/>
                <a:cs typeface="Times New Roman"/>
              </a:rPr>
              <a:t>t</a:t>
            </a:r>
            <a:r>
              <a:rPr lang="en-US" sz="1550" i="1" spc="-190" dirty="0">
                <a:latin typeface="Times New Roman"/>
                <a:cs typeface="Times New Roman"/>
              </a:rPr>
              <a:t> </a:t>
            </a:r>
            <a:r>
              <a:rPr sz="3975" spc="22" baseline="-26205" dirty="0">
                <a:latin typeface="Times New Roman"/>
                <a:cs typeface="Times New Roman"/>
              </a:rPr>
              <a:t>)</a:t>
            </a:r>
            <a:endParaRPr sz="3975" baseline="-26205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02577" y="4714947"/>
            <a:ext cx="9715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58609" y="4701094"/>
            <a:ext cx="20210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92528" y="4854354"/>
            <a:ext cx="12446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9198" y="4407949"/>
            <a:ext cx="19685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2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19400" y="4604183"/>
            <a:ext cx="118364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dirty="0">
                <a:latin typeface="Times New Roman"/>
                <a:cs typeface="Times New Roman"/>
              </a:rPr>
              <a:t>sin</a:t>
            </a:r>
            <a:r>
              <a:rPr sz="2800" i="1" dirty="0">
                <a:latin typeface="Symbol"/>
                <a:cs typeface="Symbol"/>
              </a:rPr>
              <a:t></a:t>
            </a:r>
            <a:r>
              <a:rPr sz="2650" i="1" dirty="0">
                <a:latin typeface="Times New Roman"/>
                <a:cs typeface="Times New Roman"/>
              </a:rPr>
              <a:t>t</a:t>
            </a:r>
            <a:r>
              <a:rPr sz="2650" i="1" spc="70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99799" y="4622754"/>
            <a:ext cx="29527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40" dirty="0">
                <a:latin typeface="Times New Roman"/>
                <a:cs typeface="Times New Roman"/>
              </a:rPr>
              <a:t>(</a:t>
            </a:r>
            <a:r>
              <a:rPr sz="2650" i="1" spc="15" dirty="0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62363" y="4714947"/>
            <a:ext cx="445770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2434" algn="l"/>
              </a:tabLst>
            </a:pPr>
            <a:r>
              <a:rPr sz="1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55"/>
              </a:spcBef>
            </a:pPr>
            <a:r>
              <a:rPr sz="2650" spc="20" dirty="0">
                <a:latin typeface="Times New Roman"/>
                <a:cs typeface="Times New Roman"/>
              </a:rPr>
              <a:t>2</a:t>
            </a:r>
            <a:r>
              <a:rPr sz="2650" spc="-17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j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165" y="4465561"/>
            <a:ext cx="156908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50" i="1" spc="-40" dirty="0">
                <a:latin typeface="Times New Roman"/>
                <a:cs typeface="Times New Roman"/>
              </a:rPr>
              <a:t>j</a:t>
            </a:r>
            <a:r>
              <a:rPr sz="1600" i="1" spc="-40" dirty="0">
                <a:latin typeface="Symbol"/>
                <a:cs typeface="Symbol"/>
              </a:rPr>
              <a:t></a:t>
            </a:r>
            <a:r>
              <a:rPr sz="1550" i="1" spc="-40" dirty="0">
                <a:latin typeface="Times New Roman"/>
                <a:cs typeface="Times New Roman"/>
              </a:rPr>
              <a:t>t </a:t>
            </a:r>
            <a:r>
              <a:rPr sz="3975" spc="30" baseline="-26205" dirty="0">
                <a:latin typeface="Symbol"/>
                <a:cs typeface="Symbol"/>
              </a:rPr>
              <a:t></a:t>
            </a:r>
            <a:r>
              <a:rPr sz="3975" spc="30" baseline="-26205" dirty="0">
                <a:latin typeface="Times New Roman"/>
                <a:cs typeface="Times New Roman"/>
              </a:rPr>
              <a:t> </a:t>
            </a:r>
            <a:r>
              <a:rPr sz="3975" i="1" spc="82" baseline="-26205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Symbol"/>
                <a:cs typeface="Symbol"/>
              </a:rPr>
              <a:t>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i="1" spc="-40" dirty="0">
                <a:latin typeface="Times New Roman"/>
                <a:cs typeface="Times New Roman"/>
              </a:rPr>
              <a:t>j</a:t>
            </a:r>
            <a:r>
              <a:rPr sz="1600" i="1" spc="-40" dirty="0">
                <a:latin typeface="Symbol"/>
                <a:cs typeface="Symbol"/>
              </a:rPr>
              <a:t></a:t>
            </a:r>
            <a:r>
              <a:rPr sz="1550" i="1" spc="-40" dirty="0">
                <a:latin typeface="Times New Roman"/>
                <a:cs typeface="Times New Roman"/>
              </a:rPr>
              <a:t>t</a:t>
            </a:r>
            <a:r>
              <a:rPr sz="1550" i="1" spc="-204" dirty="0">
                <a:latin typeface="Times New Roman"/>
                <a:cs typeface="Times New Roman"/>
              </a:rPr>
              <a:t> </a:t>
            </a:r>
            <a:r>
              <a:rPr sz="3975" spc="15" baseline="-26205" dirty="0">
                <a:latin typeface="Times New Roman"/>
                <a:cs typeface="Times New Roman"/>
              </a:rPr>
              <a:t>)</a:t>
            </a:r>
            <a:endParaRPr sz="3975" baseline="-26205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42922" y="3701034"/>
            <a:ext cx="358140" cy="1542415"/>
          </a:xfrm>
          <a:custGeom>
            <a:avLst/>
            <a:gdLst/>
            <a:ahLst/>
            <a:cxnLst/>
            <a:rect l="l" t="t" r="r" b="b"/>
            <a:pathLst>
              <a:path w="358139" h="1542414">
                <a:moveTo>
                  <a:pt x="358139" y="1542288"/>
                </a:moveTo>
                <a:lnTo>
                  <a:pt x="310523" y="1536593"/>
                </a:lnTo>
                <a:lnTo>
                  <a:pt x="267744" y="1520523"/>
                </a:lnTo>
                <a:lnTo>
                  <a:pt x="231505" y="1495599"/>
                </a:lnTo>
                <a:lnTo>
                  <a:pt x="203510" y="1463341"/>
                </a:lnTo>
                <a:lnTo>
                  <a:pt x="185464" y="1425268"/>
                </a:lnTo>
                <a:lnTo>
                  <a:pt x="179069" y="1382903"/>
                </a:lnTo>
                <a:lnTo>
                  <a:pt x="179069" y="930529"/>
                </a:lnTo>
                <a:lnTo>
                  <a:pt x="172675" y="888163"/>
                </a:lnTo>
                <a:lnTo>
                  <a:pt x="154629" y="850090"/>
                </a:lnTo>
                <a:lnTo>
                  <a:pt x="126634" y="817832"/>
                </a:lnTo>
                <a:lnTo>
                  <a:pt x="90395" y="792908"/>
                </a:lnTo>
                <a:lnTo>
                  <a:pt x="47616" y="776838"/>
                </a:lnTo>
                <a:lnTo>
                  <a:pt x="0" y="771144"/>
                </a:lnTo>
                <a:lnTo>
                  <a:pt x="47616" y="765449"/>
                </a:lnTo>
                <a:lnTo>
                  <a:pt x="90395" y="749379"/>
                </a:lnTo>
                <a:lnTo>
                  <a:pt x="126634" y="724455"/>
                </a:lnTo>
                <a:lnTo>
                  <a:pt x="154629" y="692197"/>
                </a:lnTo>
                <a:lnTo>
                  <a:pt x="172675" y="654124"/>
                </a:lnTo>
                <a:lnTo>
                  <a:pt x="179069" y="611759"/>
                </a:lnTo>
                <a:lnTo>
                  <a:pt x="179069" y="159385"/>
                </a:lnTo>
                <a:lnTo>
                  <a:pt x="185464" y="117019"/>
                </a:lnTo>
                <a:lnTo>
                  <a:pt x="203510" y="78946"/>
                </a:lnTo>
                <a:lnTo>
                  <a:pt x="231505" y="46688"/>
                </a:lnTo>
                <a:lnTo>
                  <a:pt x="267744" y="21764"/>
                </a:lnTo>
                <a:lnTo>
                  <a:pt x="310523" y="5694"/>
                </a:lnTo>
                <a:lnTo>
                  <a:pt x="358139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67305" y="1616202"/>
            <a:ext cx="325120" cy="1542415"/>
          </a:xfrm>
          <a:custGeom>
            <a:avLst/>
            <a:gdLst/>
            <a:ahLst/>
            <a:cxnLst/>
            <a:rect l="l" t="t" r="r" b="b"/>
            <a:pathLst>
              <a:path w="325119" h="1542414">
                <a:moveTo>
                  <a:pt x="324612" y="1542288"/>
                </a:moveTo>
                <a:lnTo>
                  <a:pt x="273301" y="1534926"/>
                </a:lnTo>
                <a:lnTo>
                  <a:pt x="228746" y="1514421"/>
                </a:lnTo>
                <a:lnTo>
                  <a:pt x="193615" y="1483144"/>
                </a:lnTo>
                <a:lnTo>
                  <a:pt x="170578" y="1443467"/>
                </a:lnTo>
                <a:lnTo>
                  <a:pt x="162306" y="1397762"/>
                </a:lnTo>
                <a:lnTo>
                  <a:pt x="162306" y="915670"/>
                </a:lnTo>
                <a:lnTo>
                  <a:pt x="154033" y="869964"/>
                </a:lnTo>
                <a:lnTo>
                  <a:pt x="130996" y="830287"/>
                </a:lnTo>
                <a:lnTo>
                  <a:pt x="95865" y="799010"/>
                </a:lnTo>
                <a:lnTo>
                  <a:pt x="51310" y="778505"/>
                </a:lnTo>
                <a:lnTo>
                  <a:pt x="0" y="771144"/>
                </a:lnTo>
                <a:lnTo>
                  <a:pt x="51310" y="763782"/>
                </a:lnTo>
                <a:lnTo>
                  <a:pt x="95865" y="743277"/>
                </a:lnTo>
                <a:lnTo>
                  <a:pt x="130996" y="712000"/>
                </a:lnTo>
                <a:lnTo>
                  <a:pt x="154033" y="672323"/>
                </a:lnTo>
                <a:lnTo>
                  <a:pt x="162306" y="626618"/>
                </a:lnTo>
                <a:lnTo>
                  <a:pt x="162306" y="144525"/>
                </a:lnTo>
                <a:lnTo>
                  <a:pt x="170578" y="98820"/>
                </a:lnTo>
                <a:lnTo>
                  <a:pt x="193615" y="59143"/>
                </a:lnTo>
                <a:lnTo>
                  <a:pt x="228746" y="27866"/>
                </a:lnTo>
                <a:lnTo>
                  <a:pt x="273301" y="7361"/>
                </a:lnTo>
                <a:lnTo>
                  <a:pt x="32461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10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661" y="173465"/>
            <a:ext cx="11526520" cy="1212215"/>
            <a:chOff x="257661" y="173465"/>
            <a:chExt cx="11526520" cy="1212215"/>
          </a:xfrm>
        </p:grpSpPr>
        <p:sp>
          <p:nvSpPr>
            <p:cNvPr id="3" name="object 3"/>
            <p:cNvSpPr/>
            <p:nvPr/>
          </p:nvSpPr>
          <p:spPr>
            <a:xfrm>
              <a:off x="1912619" y="175259"/>
              <a:ext cx="4860798" cy="677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9824" y="803402"/>
              <a:ext cx="2559050" cy="575945"/>
            </a:xfrm>
            <a:custGeom>
              <a:avLst/>
              <a:gdLst/>
              <a:ahLst/>
              <a:cxnLst/>
              <a:rect l="l" t="t" r="r" b="b"/>
              <a:pathLst>
                <a:path w="2559050" h="575944">
                  <a:moveTo>
                    <a:pt x="2481961" y="0"/>
                  </a:moveTo>
                  <a:lnTo>
                    <a:pt x="2481961" y="38481"/>
                  </a:lnTo>
                  <a:lnTo>
                    <a:pt x="38353" y="38481"/>
                  </a:lnTo>
                  <a:lnTo>
                    <a:pt x="23413" y="41491"/>
                  </a:lnTo>
                  <a:lnTo>
                    <a:pt x="11223" y="49704"/>
                  </a:lnTo>
                  <a:lnTo>
                    <a:pt x="3010" y="61894"/>
                  </a:lnTo>
                  <a:lnTo>
                    <a:pt x="0" y="76835"/>
                  </a:lnTo>
                  <a:lnTo>
                    <a:pt x="0" y="537463"/>
                  </a:lnTo>
                  <a:lnTo>
                    <a:pt x="3010" y="552404"/>
                  </a:lnTo>
                  <a:lnTo>
                    <a:pt x="11223" y="564594"/>
                  </a:lnTo>
                  <a:lnTo>
                    <a:pt x="23413" y="572807"/>
                  </a:lnTo>
                  <a:lnTo>
                    <a:pt x="38353" y="575818"/>
                  </a:lnTo>
                  <a:lnTo>
                    <a:pt x="53294" y="572807"/>
                  </a:lnTo>
                  <a:lnTo>
                    <a:pt x="65484" y="564594"/>
                  </a:lnTo>
                  <a:lnTo>
                    <a:pt x="73697" y="552404"/>
                  </a:lnTo>
                  <a:lnTo>
                    <a:pt x="76707" y="537463"/>
                  </a:lnTo>
                  <a:lnTo>
                    <a:pt x="76834" y="498983"/>
                  </a:lnTo>
                  <a:lnTo>
                    <a:pt x="2520441" y="498983"/>
                  </a:lnTo>
                  <a:lnTo>
                    <a:pt x="2535382" y="495972"/>
                  </a:lnTo>
                  <a:lnTo>
                    <a:pt x="2547572" y="487759"/>
                  </a:lnTo>
                  <a:lnTo>
                    <a:pt x="2555785" y="475569"/>
                  </a:lnTo>
                  <a:lnTo>
                    <a:pt x="2558796" y="460628"/>
                  </a:lnTo>
                  <a:lnTo>
                    <a:pt x="2558796" y="115188"/>
                  </a:lnTo>
                  <a:lnTo>
                    <a:pt x="38353" y="115188"/>
                  </a:lnTo>
                  <a:lnTo>
                    <a:pt x="38353" y="76835"/>
                  </a:lnTo>
                  <a:lnTo>
                    <a:pt x="39868" y="69338"/>
                  </a:lnTo>
                  <a:lnTo>
                    <a:pt x="43989" y="63246"/>
                  </a:lnTo>
                  <a:lnTo>
                    <a:pt x="50087" y="59154"/>
                  </a:lnTo>
                  <a:lnTo>
                    <a:pt x="57531" y="57658"/>
                  </a:lnTo>
                  <a:lnTo>
                    <a:pt x="2558796" y="57658"/>
                  </a:lnTo>
                  <a:lnTo>
                    <a:pt x="2558796" y="38353"/>
                  </a:lnTo>
                  <a:lnTo>
                    <a:pt x="2520441" y="38353"/>
                  </a:lnTo>
                  <a:lnTo>
                    <a:pt x="2520441" y="19176"/>
                  </a:lnTo>
                  <a:lnTo>
                    <a:pt x="2501265" y="19176"/>
                  </a:lnTo>
                  <a:lnTo>
                    <a:pt x="2493748" y="17680"/>
                  </a:lnTo>
                  <a:lnTo>
                    <a:pt x="2487612" y="13589"/>
                  </a:lnTo>
                  <a:lnTo>
                    <a:pt x="2483477" y="7496"/>
                  </a:lnTo>
                  <a:lnTo>
                    <a:pt x="2481961" y="0"/>
                  </a:lnTo>
                  <a:close/>
                </a:path>
                <a:path w="2559050" h="575944">
                  <a:moveTo>
                    <a:pt x="2558796" y="57658"/>
                  </a:moveTo>
                  <a:lnTo>
                    <a:pt x="57531" y="57658"/>
                  </a:lnTo>
                  <a:lnTo>
                    <a:pt x="65027" y="59154"/>
                  </a:lnTo>
                  <a:lnTo>
                    <a:pt x="71120" y="63246"/>
                  </a:lnTo>
                  <a:lnTo>
                    <a:pt x="75211" y="69338"/>
                  </a:lnTo>
                  <a:lnTo>
                    <a:pt x="76707" y="76835"/>
                  </a:lnTo>
                  <a:lnTo>
                    <a:pt x="73697" y="91775"/>
                  </a:lnTo>
                  <a:lnTo>
                    <a:pt x="65484" y="103965"/>
                  </a:lnTo>
                  <a:lnTo>
                    <a:pt x="53294" y="112178"/>
                  </a:lnTo>
                  <a:lnTo>
                    <a:pt x="38353" y="115188"/>
                  </a:lnTo>
                  <a:lnTo>
                    <a:pt x="2558796" y="115188"/>
                  </a:lnTo>
                  <a:lnTo>
                    <a:pt x="2558796" y="57658"/>
                  </a:lnTo>
                  <a:close/>
                </a:path>
                <a:path w="2559050" h="575944">
                  <a:moveTo>
                    <a:pt x="2558796" y="0"/>
                  </a:moveTo>
                  <a:lnTo>
                    <a:pt x="2555785" y="14940"/>
                  </a:lnTo>
                  <a:lnTo>
                    <a:pt x="2547572" y="27130"/>
                  </a:lnTo>
                  <a:lnTo>
                    <a:pt x="2535382" y="35343"/>
                  </a:lnTo>
                  <a:lnTo>
                    <a:pt x="2520441" y="38353"/>
                  </a:lnTo>
                  <a:lnTo>
                    <a:pt x="2558796" y="38353"/>
                  </a:lnTo>
                  <a:lnTo>
                    <a:pt x="2558796" y="0"/>
                  </a:lnTo>
                  <a:close/>
                </a:path>
                <a:path w="2559050" h="575944">
                  <a:moveTo>
                    <a:pt x="2520441" y="0"/>
                  </a:moveTo>
                  <a:lnTo>
                    <a:pt x="2518927" y="7496"/>
                  </a:lnTo>
                  <a:lnTo>
                    <a:pt x="2514806" y="13589"/>
                  </a:lnTo>
                  <a:lnTo>
                    <a:pt x="2508708" y="17680"/>
                  </a:lnTo>
                  <a:lnTo>
                    <a:pt x="2501265" y="19176"/>
                  </a:lnTo>
                  <a:lnTo>
                    <a:pt x="2520441" y="19176"/>
                  </a:lnTo>
                  <a:lnTo>
                    <a:pt x="252044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8177" y="765047"/>
              <a:ext cx="2520950" cy="153670"/>
            </a:xfrm>
            <a:custGeom>
              <a:avLst/>
              <a:gdLst/>
              <a:ahLst/>
              <a:cxnLst/>
              <a:rect l="l" t="t" r="r" b="b"/>
              <a:pathLst>
                <a:path w="2520950" h="153669">
                  <a:moveTo>
                    <a:pt x="19177" y="96012"/>
                  </a:moveTo>
                  <a:lnTo>
                    <a:pt x="11733" y="97508"/>
                  </a:lnTo>
                  <a:lnTo>
                    <a:pt x="5635" y="101600"/>
                  </a:lnTo>
                  <a:lnTo>
                    <a:pt x="1514" y="107692"/>
                  </a:lnTo>
                  <a:lnTo>
                    <a:pt x="0" y="115188"/>
                  </a:lnTo>
                  <a:lnTo>
                    <a:pt x="0" y="153542"/>
                  </a:lnTo>
                  <a:lnTo>
                    <a:pt x="14940" y="150532"/>
                  </a:lnTo>
                  <a:lnTo>
                    <a:pt x="27130" y="142319"/>
                  </a:lnTo>
                  <a:lnTo>
                    <a:pt x="35343" y="130129"/>
                  </a:lnTo>
                  <a:lnTo>
                    <a:pt x="38354" y="115188"/>
                  </a:lnTo>
                  <a:lnTo>
                    <a:pt x="36857" y="107692"/>
                  </a:lnTo>
                  <a:lnTo>
                    <a:pt x="32766" y="101600"/>
                  </a:lnTo>
                  <a:lnTo>
                    <a:pt x="26673" y="97508"/>
                  </a:lnTo>
                  <a:lnTo>
                    <a:pt x="19177" y="96012"/>
                  </a:lnTo>
                  <a:close/>
                </a:path>
                <a:path w="2520950" h="153669">
                  <a:moveTo>
                    <a:pt x="2520442" y="38353"/>
                  </a:moveTo>
                  <a:lnTo>
                    <a:pt x="2482088" y="38353"/>
                  </a:lnTo>
                  <a:lnTo>
                    <a:pt x="2482088" y="76835"/>
                  </a:lnTo>
                  <a:lnTo>
                    <a:pt x="2497028" y="73804"/>
                  </a:lnTo>
                  <a:lnTo>
                    <a:pt x="2509218" y="65547"/>
                  </a:lnTo>
                  <a:lnTo>
                    <a:pt x="2517431" y="53314"/>
                  </a:lnTo>
                  <a:lnTo>
                    <a:pt x="2520442" y="38353"/>
                  </a:lnTo>
                  <a:close/>
                </a:path>
                <a:path w="2520950" h="153669">
                  <a:moveTo>
                    <a:pt x="2482088" y="0"/>
                  </a:moveTo>
                  <a:lnTo>
                    <a:pt x="2467147" y="3010"/>
                  </a:lnTo>
                  <a:lnTo>
                    <a:pt x="2454957" y="11223"/>
                  </a:lnTo>
                  <a:lnTo>
                    <a:pt x="2446744" y="23413"/>
                  </a:lnTo>
                  <a:lnTo>
                    <a:pt x="2443734" y="38353"/>
                  </a:lnTo>
                  <a:lnTo>
                    <a:pt x="2445230" y="45850"/>
                  </a:lnTo>
                  <a:lnTo>
                    <a:pt x="2449322" y="51943"/>
                  </a:lnTo>
                  <a:lnTo>
                    <a:pt x="2455414" y="56034"/>
                  </a:lnTo>
                  <a:lnTo>
                    <a:pt x="2462911" y="57530"/>
                  </a:lnTo>
                  <a:lnTo>
                    <a:pt x="2470354" y="56034"/>
                  </a:lnTo>
                  <a:lnTo>
                    <a:pt x="2476452" y="51943"/>
                  </a:lnTo>
                  <a:lnTo>
                    <a:pt x="2480573" y="45850"/>
                  </a:lnTo>
                  <a:lnTo>
                    <a:pt x="2482088" y="38353"/>
                  </a:lnTo>
                  <a:lnTo>
                    <a:pt x="2520442" y="38353"/>
                  </a:lnTo>
                  <a:lnTo>
                    <a:pt x="2517431" y="23413"/>
                  </a:lnTo>
                  <a:lnTo>
                    <a:pt x="2509218" y="11223"/>
                  </a:lnTo>
                  <a:lnTo>
                    <a:pt x="2497028" y="3010"/>
                  </a:lnTo>
                  <a:lnTo>
                    <a:pt x="2482088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9824" y="765047"/>
              <a:ext cx="2559050" cy="614680"/>
            </a:xfrm>
            <a:custGeom>
              <a:avLst/>
              <a:gdLst/>
              <a:ahLst/>
              <a:cxnLst/>
              <a:rect l="l" t="t" r="r" b="b"/>
              <a:pathLst>
                <a:path w="2559050" h="614680">
                  <a:moveTo>
                    <a:pt x="0" y="115188"/>
                  </a:moveTo>
                  <a:lnTo>
                    <a:pt x="3010" y="100248"/>
                  </a:lnTo>
                  <a:lnTo>
                    <a:pt x="11223" y="88058"/>
                  </a:lnTo>
                  <a:lnTo>
                    <a:pt x="23413" y="79845"/>
                  </a:lnTo>
                  <a:lnTo>
                    <a:pt x="38353" y="76835"/>
                  </a:lnTo>
                  <a:lnTo>
                    <a:pt x="2481961" y="76835"/>
                  </a:lnTo>
                  <a:lnTo>
                    <a:pt x="2481961" y="38353"/>
                  </a:lnTo>
                  <a:lnTo>
                    <a:pt x="2484991" y="23413"/>
                  </a:lnTo>
                  <a:lnTo>
                    <a:pt x="2493248" y="11223"/>
                  </a:lnTo>
                  <a:lnTo>
                    <a:pt x="2505481" y="3010"/>
                  </a:lnTo>
                  <a:lnTo>
                    <a:pt x="2520441" y="0"/>
                  </a:lnTo>
                  <a:lnTo>
                    <a:pt x="2535382" y="3010"/>
                  </a:lnTo>
                  <a:lnTo>
                    <a:pt x="2547572" y="11223"/>
                  </a:lnTo>
                  <a:lnTo>
                    <a:pt x="2555785" y="23413"/>
                  </a:lnTo>
                  <a:lnTo>
                    <a:pt x="2558796" y="38353"/>
                  </a:lnTo>
                  <a:lnTo>
                    <a:pt x="2558796" y="498982"/>
                  </a:lnTo>
                  <a:lnTo>
                    <a:pt x="2555785" y="513923"/>
                  </a:lnTo>
                  <a:lnTo>
                    <a:pt x="2547572" y="526113"/>
                  </a:lnTo>
                  <a:lnTo>
                    <a:pt x="2535382" y="534326"/>
                  </a:lnTo>
                  <a:lnTo>
                    <a:pt x="2520441" y="537337"/>
                  </a:lnTo>
                  <a:lnTo>
                    <a:pt x="76834" y="537337"/>
                  </a:lnTo>
                  <a:lnTo>
                    <a:pt x="76834" y="575817"/>
                  </a:lnTo>
                  <a:lnTo>
                    <a:pt x="73804" y="590758"/>
                  </a:lnTo>
                  <a:lnTo>
                    <a:pt x="65547" y="602948"/>
                  </a:lnTo>
                  <a:lnTo>
                    <a:pt x="53314" y="611161"/>
                  </a:lnTo>
                  <a:lnTo>
                    <a:pt x="38353" y="614172"/>
                  </a:lnTo>
                  <a:lnTo>
                    <a:pt x="23413" y="611161"/>
                  </a:lnTo>
                  <a:lnTo>
                    <a:pt x="11223" y="602948"/>
                  </a:lnTo>
                  <a:lnTo>
                    <a:pt x="3010" y="590758"/>
                  </a:lnTo>
                  <a:lnTo>
                    <a:pt x="0" y="575817"/>
                  </a:lnTo>
                  <a:lnTo>
                    <a:pt x="0" y="115188"/>
                  </a:lnTo>
                  <a:close/>
                </a:path>
                <a:path w="2559050" h="614680">
                  <a:moveTo>
                    <a:pt x="2481961" y="76835"/>
                  </a:moveTo>
                  <a:lnTo>
                    <a:pt x="2520441" y="76835"/>
                  </a:lnTo>
                  <a:lnTo>
                    <a:pt x="2535382" y="73804"/>
                  </a:lnTo>
                  <a:lnTo>
                    <a:pt x="2547572" y="65547"/>
                  </a:lnTo>
                  <a:lnTo>
                    <a:pt x="2555785" y="53314"/>
                  </a:lnTo>
                  <a:lnTo>
                    <a:pt x="2558796" y="38353"/>
                  </a:lnTo>
                </a:path>
                <a:path w="2559050" h="614680">
                  <a:moveTo>
                    <a:pt x="2520441" y="76835"/>
                  </a:moveTo>
                  <a:lnTo>
                    <a:pt x="2520441" y="38353"/>
                  </a:lnTo>
                  <a:lnTo>
                    <a:pt x="2518927" y="45850"/>
                  </a:lnTo>
                  <a:lnTo>
                    <a:pt x="2514806" y="51943"/>
                  </a:lnTo>
                  <a:lnTo>
                    <a:pt x="2508708" y="56034"/>
                  </a:lnTo>
                  <a:lnTo>
                    <a:pt x="2501265" y="57530"/>
                  </a:lnTo>
                  <a:lnTo>
                    <a:pt x="2493748" y="56034"/>
                  </a:lnTo>
                  <a:lnTo>
                    <a:pt x="2487612" y="51942"/>
                  </a:lnTo>
                  <a:lnTo>
                    <a:pt x="2483477" y="45850"/>
                  </a:lnTo>
                  <a:lnTo>
                    <a:pt x="2481961" y="38353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3474" y="854710"/>
              <a:ext cx="89534" cy="702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6658" y="880236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148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523716" y="2984819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>
                <a:moveTo>
                  <a:pt x="0" y="0"/>
                </a:moveTo>
                <a:lnTo>
                  <a:pt x="1392285" y="0"/>
                </a:lnTo>
              </a:path>
            </a:pathLst>
          </a:custGeom>
          <a:ln w="12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31967" y="2562814"/>
            <a:ext cx="1746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2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9992" y="3179745"/>
            <a:ext cx="11303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6897" y="2982077"/>
            <a:ext cx="13512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5" dirty="0">
                <a:latin typeface="Times New Roman"/>
                <a:cs typeface="Times New Roman"/>
              </a:rPr>
              <a:t>(</a:t>
            </a:r>
            <a:r>
              <a:rPr sz="2300" i="1" spc="-25" dirty="0">
                <a:latin typeface="Times New Roman"/>
                <a:cs typeface="Times New Roman"/>
              </a:rPr>
              <a:t>T</a:t>
            </a:r>
            <a:r>
              <a:rPr sz="2300" i="1" spc="8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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T</a:t>
            </a:r>
            <a:r>
              <a:rPr sz="2300" i="1" spc="23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)</a:t>
            </a:r>
            <a:r>
              <a:rPr sz="2300" spc="-19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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2156" y="2947303"/>
            <a:ext cx="51308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i="1" spc="45" dirty="0">
                <a:latin typeface="Times New Roman"/>
                <a:cs typeface="Times New Roman"/>
              </a:rPr>
              <a:t>period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4296" y="2749635"/>
            <a:ext cx="115697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3750" algn="l"/>
              </a:tabLst>
            </a:pPr>
            <a:r>
              <a:rPr sz="2300" i="1" spc="25" dirty="0">
                <a:latin typeface="Times New Roman"/>
                <a:cs typeface="Times New Roman"/>
              </a:rPr>
              <a:t>E	</a:t>
            </a:r>
            <a:r>
              <a:rPr sz="2300" spc="25" dirty="0">
                <a:latin typeface="Symbol"/>
                <a:cs typeface="Symbol"/>
              </a:rPr>
              <a:t>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9359" y="2947303"/>
            <a:ext cx="51308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i="1" spc="45" dirty="0">
                <a:latin typeface="Times New Roman"/>
                <a:cs typeface="Times New Roman"/>
              </a:rPr>
              <a:t>period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8007" y="2749635"/>
            <a:ext cx="9239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46760" algn="l"/>
              </a:tabLst>
            </a:pPr>
            <a:r>
              <a:rPr sz="2300" i="1" spc="25" dirty="0">
                <a:latin typeface="Times New Roman"/>
                <a:cs typeface="Times New Roman"/>
              </a:rPr>
              <a:t>P	</a:t>
            </a:r>
            <a:r>
              <a:rPr sz="2300" spc="2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5007" y="1555653"/>
            <a:ext cx="46799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-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</a:t>
            </a:r>
            <a:r>
              <a:rPr sz="1400" i="1" spc="-5" dirty="0">
                <a:latin typeface="Times New Roman"/>
                <a:cs typeface="Times New Roman"/>
              </a:rPr>
              <a:t>T</a:t>
            </a:r>
            <a:r>
              <a:rPr sz="1500" spc="-7" baseline="-19444" dirty="0">
                <a:latin typeface="Times New Roman"/>
                <a:cs typeface="Times New Roman"/>
              </a:rPr>
              <a:t>0</a:t>
            </a:r>
            <a:endParaRPr sz="1500" baseline="-1944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5271" y="1758719"/>
            <a:ext cx="154305" cy="744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ts val="4135"/>
              </a:lnSpc>
              <a:spcBef>
                <a:spcPts val="125"/>
              </a:spcBef>
            </a:pPr>
            <a:r>
              <a:rPr sz="3600" dirty="0">
                <a:latin typeface="Symbol"/>
                <a:cs typeface="Symbol"/>
              </a:rPr>
              <a:t>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ts val="1495"/>
              </a:lnSpc>
            </a:pPr>
            <a:r>
              <a:rPr sz="1400" i="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8295" y="4756029"/>
            <a:ext cx="320548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108835" algn="l"/>
              </a:tabLst>
            </a:pPr>
            <a:r>
              <a:rPr sz="2000" spc="-15" dirty="0">
                <a:latin typeface="Arial"/>
                <a:cs typeface="Arial"/>
              </a:rPr>
              <a:t>However,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always	</a:t>
            </a:r>
            <a:r>
              <a:rPr sz="2300" i="1" spc="-15" dirty="0">
                <a:latin typeface="Times New Roman"/>
                <a:cs typeface="Times New Roman"/>
              </a:rPr>
              <a:t>P</a:t>
            </a:r>
            <a:r>
              <a:rPr sz="1950" i="1" spc="-22" baseline="-23504" dirty="0">
                <a:latin typeface="Times New Roman"/>
                <a:cs typeface="Times New Roman"/>
              </a:rPr>
              <a:t>period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682" y="5688279"/>
            <a:ext cx="662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44741" y="5875658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517" y="0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2490" y="5664060"/>
            <a:ext cx="0" cy="423545"/>
          </a:xfrm>
          <a:custGeom>
            <a:avLst/>
            <a:gdLst/>
            <a:ahLst/>
            <a:cxnLst/>
            <a:rect l="l" t="t" r="r" b="b"/>
            <a:pathLst>
              <a:path h="423545">
                <a:moveTo>
                  <a:pt x="0" y="0"/>
                </a:moveTo>
                <a:lnTo>
                  <a:pt x="0" y="423206"/>
                </a:lnTo>
              </a:path>
            </a:pathLst>
          </a:custGeom>
          <a:ln w="11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3737" y="5664060"/>
            <a:ext cx="0" cy="423545"/>
          </a:xfrm>
          <a:custGeom>
            <a:avLst/>
            <a:gdLst/>
            <a:ahLst/>
            <a:cxnLst/>
            <a:rect l="l" t="t" r="r" b="b"/>
            <a:pathLst>
              <a:path h="423545">
                <a:moveTo>
                  <a:pt x="0" y="0"/>
                </a:moveTo>
                <a:lnTo>
                  <a:pt x="0" y="423206"/>
                </a:lnTo>
              </a:path>
            </a:pathLst>
          </a:custGeom>
          <a:ln w="11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43280" y="5441064"/>
            <a:ext cx="209550" cy="861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">
              <a:lnSpc>
                <a:spcPts val="1445"/>
              </a:lnSpc>
              <a:spcBef>
                <a:spcPts val="105"/>
              </a:spcBef>
            </a:pPr>
            <a:r>
              <a:rPr sz="1300" i="1" spc="10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marL="55244">
              <a:lnSpc>
                <a:spcPts val="3735"/>
              </a:lnSpc>
            </a:pPr>
            <a:r>
              <a:rPr sz="3350" spc="10" dirty="0">
                <a:latin typeface="Symbol"/>
                <a:cs typeface="Symbol"/>
              </a:rPr>
              <a:t></a:t>
            </a:r>
            <a:endParaRPr sz="3350">
              <a:latin typeface="Symbol"/>
              <a:cs typeface="Symbol"/>
            </a:endParaRPr>
          </a:p>
          <a:p>
            <a:pPr marL="12700">
              <a:lnSpc>
                <a:spcPts val="1385"/>
              </a:lnSpc>
            </a:pPr>
            <a:r>
              <a:rPr sz="1300" spc="-5" dirty="0">
                <a:latin typeface="Symbol"/>
                <a:cs typeface="Symbol"/>
              </a:rPr>
              <a:t></a:t>
            </a:r>
            <a:r>
              <a:rPr sz="1300" i="1" spc="10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1940" y="5839208"/>
            <a:ext cx="14541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10" dirty="0">
                <a:latin typeface="Symbol"/>
                <a:cs typeface="Symbol"/>
              </a:rPr>
              <a:t>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49536" y="5815380"/>
            <a:ext cx="84328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300" i="1" spc="10" dirty="0">
                <a:latin typeface="Times New Roman"/>
                <a:cs typeface="Times New Roman"/>
              </a:rPr>
              <a:t>T </a:t>
            </a:r>
            <a:r>
              <a:rPr sz="1300" spc="30" dirty="0">
                <a:latin typeface="Symbol"/>
                <a:cs typeface="Symbol"/>
              </a:rPr>
              <a:t>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3375" spc="-75" baseline="-11111" dirty="0">
                <a:latin typeface="Times New Roman"/>
                <a:cs typeface="Times New Roman"/>
              </a:rPr>
              <a:t>2</a:t>
            </a:r>
            <a:r>
              <a:rPr sz="3375" i="1" spc="-75" baseline="-11111" dirty="0">
                <a:latin typeface="Times New Roman"/>
                <a:cs typeface="Times New Roman"/>
              </a:rPr>
              <a:t>T</a:t>
            </a:r>
            <a:endParaRPr sz="3375" baseline="-1111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7570" y="5649259"/>
            <a:ext cx="66611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10" dirty="0">
                <a:latin typeface="Times New Roman"/>
                <a:cs typeface="Times New Roman"/>
              </a:rPr>
              <a:t>dt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3272" y="5649259"/>
            <a:ext cx="9779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dirty="0">
                <a:latin typeface="Symbol"/>
                <a:cs typeface="Symbol"/>
              </a:rPr>
              <a:t>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60264" y="5516922"/>
            <a:ext cx="52387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375" i="1" spc="7" baseline="-25925" dirty="0">
                <a:latin typeface="Times New Roman"/>
                <a:cs typeface="Times New Roman"/>
              </a:rPr>
              <a:t>e</a:t>
            </a:r>
            <a:r>
              <a:rPr sz="3375" i="1" spc="-405" baseline="-25925" dirty="0">
                <a:latin typeface="Times New Roman"/>
                <a:cs typeface="Times New Roman"/>
              </a:rPr>
              <a:t> </a:t>
            </a:r>
            <a:r>
              <a:rPr sz="1300" i="1" spc="15" dirty="0">
                <a:latin typeface="Times New Roman"/>
                <a:cs typeface="Times New Roman"/>
              </a:rPr>
              <a:t>j</a:t>
            </a:r>
            <a:r>
              <a:rPr sz="1350" i="1" spc="15" dirty="0">
                <a:latin typeface="Symbol"/>
                <a:cs typeface="Symbol"/>
              </a:rPr>
              <a:t></a:t>
            </a:r>
            <a:r>
              <a:rPr sz="1350" spc="22" baseline="-21604" dirty="0">
                <a:latin typeface="Times New Roman"/>
                <a:cs typeface="Times New Roman"/>
              </a:rPr>
              <a:t>0</a:t>
            </a:r>
            <a:r>
              <a:rPr sz="1300" i="1" spc="1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9115" y="5469701"/>
            <a:ext cx="16954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5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10746" y="5649259"/>
            <a:ext cx="94170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1315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P	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Times New Roman"/>
                <a:cs typeface="Times New Roman"/>
              </a:rPr>
              <a:t>lim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7499" y="5554725"/>
            <a:ext cx="10985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1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79091" y="3705225"/>
            <a:ext cx="5159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upper limit of integrand is increased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39697" y="182674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049"/>
                </a:lnTo>
              </a:path>
            </a:pathLst>
          </a:custGeom>
          <a:ln w="1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99868" y="182674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049"/>
                </a:lnTo>
              </a:path>
            </a:pathLst>
          </a:custGeom>
          <a:ln w="1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89542" y="1775023"/>
            <a:ext cx="1407809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1347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e </a:t>
            </a:r>
            <a:r>
              <a:rPr sz="2025" i="1" spc="-232" baseline="45267" dirty="0">
                <a:latin typeface="Times New Roman"/>
                <a:cs typeface="Times New Roman"/>
              </a:rPr>
              <a:t>j</a:t>
            </a:r>
            <a:r>
              <a:rPr sz="2175" i="1" spc="-232" baseline="42145" dirty="0">
                <a:latin typeface="Symbol"/>
                <a:cs typeface="Symbol"/>
              </a:rPr>
              <a:t></a:t>
            </a:r>
            <a:r>
              <a:rPr sz="1500" spc="-232" baseline="41666" dirty="0">
                <a:latin typeface="Times New Roman"/>
                <a:cs typeface="Times New Roman"/>
              </a:rPr>
              <a:t>0</a:t>
            </a:r>
            <a:r>
              <a:rPr sz="2025" i="1" spc="-232" baseline="45267" dirty="0">
                <a:latin typeface="Times New Roman"/>
                <a:cs typeface="Times New Roman"/>
              </a:rPr>
              <a:t>t   </a:t>
            </a:r>
            <a:r>
              <a:rPr sz="2025" spc="22" baseline="72016" dirty="0">
                <a:latin typeface="Times New Roman"/>
                <a:cs typeface="Times New Roman"/>
              </a:rPr>
              <a:t>2</a:t>
            </a:r>
            <a:r>
              <a:rPr sz="2025" spc="337" baseline="72016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dt	</a:t>
            </a:r>
            <a:r>
              <a:rPr lang="en-US" altLang="zh-CN" sz="3600" i="1" spc="-5" baseline="1157" dirty="0">
                <a:latin typeface="Symbol"/>
                <a:cs typeface="Times New Roman"/>
              </a:rPr>
              <a:t>=</a:t>
            </a:r>
            <a:endParaRPr sz="3600" baseline="1157" dirty="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48389" y="1565190"/>
            <a:ext cx="453390" cy="935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1575"/>
              </a:lnSpc>
              <a:spcBef>
                <a:spcPts val="135"/>
              </a:spcBef>
            </a:pPr>
            <a:r>
              <a:rPr sz="135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35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35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500" spc="-30" baseline="-1944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500" baseline="-19444">
              <a:latin typeface="Times New Roman"/>
              <a:cs typeface="Times New Roman"/>
            </a:endParaRPr>
          </a:p>
          <a:p>
            <a:pPr marL="29845" algn="ctr">
              <a:lnSpc>
                <a:spcPts val="4105"/>
              </a:lnSpc>
            </a:pPr>
            <a:r>
              <a:rPr sz="3600" spc="-5" dirty="0">
                <a:latin typeface="Symbol"/>
                <a:cs typeface="Symbol"/>
              </a:rPr>
              <a:t></a:t>
            </a:r>
            <a:endParaRPr sz="3600">
              <a:latin typeface="Symbol"/>
              <a:cs typeface="Symbol"/>
            </a:endParaRPr>
          </a:p>
          <a:p>
            <a:pPr algn="ctr">
              <a:lnSpc>
                <a:spcPts val="1445"/>
              </a:lnSpc>
            </a:pPr>
            <a:r>
              <a:rPr sz="135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67220" y="2014813"/>
            <a:ext cx="48387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15" dirty="0">
                <a:latin typeface="Times New Roman"/>
                <a:cs typeface="Times New Roman"/>
              </a:rPr>
              <a:t>p</a:t>
            </a:r>
            <a:r>
              <a:rPr sz="1350" i="1" spc="5" dirty="0">
                <a:latin typeface="Times New Roman"/>
                <a:cs typeface="Times New Roman"/>
              </a:rPr>
              <a:t>e</a:t>
            </a:r>
            <a:r>
              <a:rPr sz="1350" i="1" spc="10" dirty="0">
                <a:latin typeface="Times New Roman"/>
                <a:cs typeface="Times New Roman"/>
              </a:rPr>
              <a:t>rio</a:t>
            </a:r>
            <a:r>
              <a:rPr sz="1350" i="1" spc="15" dirty="0"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0411" y="1807920"/>
            <a:ext cx="97726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692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55983" y="3681689"/>
            <a:ext cx="188277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i="1" spc="-5" dirty="0">
                <a:latin typeface="Times New Roman"/>
                <a:cs typeface="Times New Roman"/>
              </a:rPr>
              <a:t>T </a:t>
            </a:r>
            <a:r>
              <a:rPr sz="2250" spc="-5" dirty="0">
                <a:latin typeface="Symbol"/>
                <a:cs typeface="Symbol"/>
              </a:rPr>
              <a:t>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-9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250" i="1" spc="-90" dirty="0">
                <a:latin typeface="Times New Roman"/>
                <a:cs typeface="Times New Roman"/>
              </a:rPr>
              <a:t>T</a:t>
            </a:r>
            <a:r>
              <a:rPr sz="1950" spc="-135" baseline="-25641" dirty="0">
                <a:latin typeface="Times New Roman"/>
                <a:cs typeface="Times New Roman"/>
              </a:rPr>
              <a:t>0 </a:t>
            </a:r>
            <a:r>
              <a:rPr sz="2250" spc="65" dirty="0">
                <a:latin typeface="Times New Roman"/>
                <a:cs typeface="Times New Roman"/>
              </a:rPr>
              <a:t>,</a:t>
            </a:r>
            <a:r>
              <a:rPr sz="2250" i="1" spc="65" dirty="0">
                <a:latin typeface="Times New Roman"/>
                <a:cs typeface="Times New Roman"/>
              </a:rPr>
              <a:t>T </a:t>
            </a:r>
            <a:r>
              <a:rPr sz="2250" spc="-5" dirty="0">
                <a:latin typeface="Symbol"/>
                <a:cs typeface="Symbol"/>
              </a:rPr>
              <a:t></a:t>
            </a:r>
            <a:r>
              <a:rPr sz="2250" spc="-320" dirty="0">
                <a:latin typeface="Times New Roman"/>
                <a:cs typeface="Times New Roman"/>
              </a:rPr>
              <a:t> </a:t>
            </a:r>
            <a:r>
              <a:rPr sz="2250" spc="-11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250" i="1" spc="-110" dirty="0">
                <a:latin typeface="Times New Roman"/>
                <a:cs typeface="Times New Roman"/>
              </a:rPr>
              <a:t>T</a:t>
            </a:r>
            <a:r>
              <a:rPr sz="1950" spc="-165" baseline="-25641" dirty="0">
                <a:latin typeface="Times New Roman"/>
                <a:cs typeface="Times New Roman"/>
              </a:rPr>
              <a:t>0 </a:t>
            </a:r>
            <a:r>
              <a:rPr sz="2250" spc="-5" dirty="0"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42704" y="3681689"/>
            <a:ext cx="104076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60" dirty="0">
                <a:latin typeface="Times New Roman"/>
                <a:cs typeface="Times New Roman"/>
              </a:rPr>
              <a:t>,</a:t>
            </a:r>
            <a:r>
              <a:rPr sz="2250" i="1" spc="60" dirty="0">
                <a:latin typeface="Times New Roman"/>
                <a:cs typeface="Times New Roman"/>
              </a:rPr>
              <a:t>T </a:t>
            </a:r>
            <a:r>
              <a:rPr sz="2250" spc="-5" dirty="0">
                <a:latin typeface="Symbol"/>
                <a:cs typeface="Symbol"/>
              </a:rPr>
              <a:t>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50" dirty="0">
                <a:solidFill>
                  <a:srgbClr val="FF0000"/>
                </a:solidFill>
                <a:latin typeface="Symbol"/>
                <a:cs typeface="Symbol"/>
              </a:rPr>
              <a:t></a:t>
            </a:r>
            <a:r>
              <a:rPr sz="2250" i="1" spc="-50" dirty="0">
                <a:latin typeface="Times New Roman"/>
                <a:cs typeface="Times New Roman"/>
              </a:rPr>
              <a:t>T</a:t>
            </a:r>
            <a:r>
              <a:rPr sz="1950" spc="-75" baseline="-25641" dirty="0">
                <a:latin typeface="Times New Roman"/>
                <a:cs typeface="Times New Roman"/>
              </a:rPr>
              <a:t>0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04604" y="3694175"/>
            <a:ext cx="1273029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09227" y="4187116"/>
            <a:ext cx="71882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450" i="1" spc="52" baseline="14492" dirty="0">
                <a:latin typeface="Times New Roman"/>
                <a:cs typeface="Times New Roman"/>
              </a:rPr>
              <a:t>E</a:t>
            </a:r>
            <a:r>
              <a:rPr sz="1300" i="1" spc="35" dirty="0">
                <a:latin typeface="Times New Roman"/>
                <a:cs typeface="Times New Roman"/>
              </a:rPr>
              <a:t>period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88536" y="4111486"/>
            <a:ext cx="64389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240" dirty="0">
                <a:latin typeface="Symbol"/>
                <a:cs typeface="Symbol"/>
              </a:rPr>
              <a:t>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027204" y="1215396"/>
            <a:ext cx="3265804" cy="1649730"/>
            <a:chOff x="8027204" y="1215396"/>
            <a:chExt cx="3265804" cy="1649730"/>
          </a:xfrm>
        </p:grpSpPr>
        <p:sp>
          <p:nvSpPr>
            <p:cNvPr id="46" name="object 46"/>
            <p:cNvSpPr/>
            <p:nvPr/>
          </p:nvSpPr>
          <p:spPr>
            <a:xfrm>
              <a:off x="8031772" y="1219974"/>
              <a:ext cx="3256915" cy="1640839"/>
            </a:xfrm>
            <a:custGeom>
              <a:avLst/>
              <a:gdLst/>
              <a:ahLst/>
              <a:cxnLst/>
              <a:rect l="l" t="t" r="r" b="b"/>
              <a:pathLst>
                <a:path w="3256915" h="1640839">
                  <a:moveTo>
                    <a:pt x="273392" y="1421879"/>
                  </a:moveTo>
                  <a:lnTo>
                    <a:pt x="266420" y="1378699"/>
                  </a:lnTo>
                  <a:lnTo>
                    <a:pt x="247015" y="1341196"/>
                  </a:lnTo>
                  <a:lnTo>
                    <a:pt x="217424" y="1311605"/>
                  </a:lnTo>
                  <a:lnTo>
                    <a:pt x="179920" y="1292199"/>
                  </a:lnTo>
                  <a:lnTo>
                    <a:pt x="136740" y="1285227"/>
                  </a:lnTo>
                  <a:lnTo>
                    <a:pt x="93560" y="1292199"/>
                  </a:lnTo>
                  <a:lnTo>
                    <a:pt x="56045" y="1311605"/>
                  </a:lnTo>
                  <a:lnTo>
                    <a:pt x="26454" y="1341196"/>
                  </a:lnTo>
                  <a:lnTo>
                    <a:pt x="7048" y="1378699"/>
                  </a:lnTo>
                  <a:lnTo>
                    <a:pt x="88" y="1421879"/>
                  </a:lnTo>
                  <a:lnTo>
                    <a:pt x="7048" y="1465059"/>
                  </a:lnTo>
                  <a:lnTo>
                    <a:pt x="26454" y="1502575"/>
                  </a:lnTo>
                  <a:lnTo>
                    <a:pt x="56045" y="1532166"/>
                  </a:lnTo>
                  <a:lnTo>
                    <a:pt x="93560" y="1551571"/>
                  </a:lnTo>
                  <a:lnTo>
                    <a:pt x="136740" y="1558531"/>
                  </a:lnTo>
                  <a:lnTo>
                    <a:pt x="179908" y="1551571"/>
                  </a:lnTo>
                  <a:lnTo>
                    <a:pt x="217424" y="1532166"/>
                  </a:lnTo>
                  <a:lnTo>
                    <a:pt x="247015" y="1502575"/>
                  </a:lnTo>
                  <a:lnTo>
                    <a:pt x="266420" y="1465059"/>
                  </a:lnTo>
                  <a:lnTo>
                    <a:pt x="273392" y="1421879"/>
                  </a:lnTo>
                  <a:close/>
                </a:path>
                <a:path w="3256915" h="1640839">
                  <a:moveTo>
                    <a:pt x="3256381" y="801954"/>
                  </a:moveTo>
                  <a:lnTo>
                    <a:pt x="3254514" y="763511"/>
                  </a:lnTo>
                  <a:lnTo>
                    <a:pt x="3246463" y="725258"/>
                  </a:lnTo>
                  <a:lnTo>
                    <a:pt x="3232137" y="687565"/>
                  </a:lnTo>
                  <a:lnTo>
                    <a:pt x="3211499" y="650798"/>
                  </a:lnTo>
                  <a:lnTo>
                    <a:pt x="3184461" y="615327"/>
                  </a:lnTo>
                  <a:lnTo>
                    <a:pt x="3150959" y="581520"/>
                  </a:lnTo>
                  <a:lnTo>
                    <a:pt x="3156242" y="572617"/>
                  </a:lnTo>
                  <a:lnTo>
                    <a:pt x="3180740" y="505066"/>
                  </a:lnTo>
                  <a:lnTo>
                    <a:pt x="3183394" y="465226"/>
                  </a:lnTo>
                  <a:lnTo>
                    <a:pt x="3177794" y="426186"/>
                  </a:lnTo>
                  <a:lnTo>
                    <a:pt x="3164357" y="388505"/>
                  </a:lnTo>
                  <a:lnTo>
                    <a:pt x="3143516" y="352679"/>
                  </a:lnTo>
                  <a:lnTo>
                    <a:pt x="3115716" y="319252"/>
                  </a:lnTo>
                  <a:lnTo>
                    <a:pt x="3081375" y="288747"/>
                  </a:lnTo>
                  <a:lnTo>
                    <a:pt x="3040951" y="261670"/>
                  </a:lnTo>
                  <a:lnTo>
                    <a:pt x="2994863" y="238569"/>
                  </a:lnTo>
                  <a:lnTo>
                    <a:pt x="2943542" y="219964"/>
                  </a:lnTo>
                  <a:lnTo>
                    <a:pt x="2887434" y="206362"/>
                  </a:lnTo>
                  <a:lnTo>
                    <a:pt x="2870924" y="164566"/>
                  </a:lnTo>
                  <a:lnTo>
                    <a:pt x="2844381" y="125641"/>
                  </a:lnTo>
                  <a:lnTo>
                    <a:pt x="2808490" y="90411"/>
                  </a:lnTo>
                  <a:lnTo>
                    <a:pt x="2763990" y="59677"/>
                  </a:lnTo>
                  <a:lnTo>
                    <a:pt x="2720200" y="37833"/>
                  </a:lnTo>
                  <a:lnTo>
                    <a:pt x="2673413" y="21018"/>
                  </a:lnTo>
                  <a:lnTo>
                    <a:pt x="2624417" y="9194"/>
                  </a:lnTo>
                  <a:lnTo>
                    <a:pt x="2574010" y="2324"/>
                  </a:lnTo>
                  <a:lnTo>
                    <a:pt x="2522982" y="342"/>
                  </a:lnTo>
                  <a:lnTo>
                    <a:pt x="2472144" y="3225"/>
                  </a:lnTo>
                  <a:lnTo>
                    <a:pt x="2422283" y="10922"/>
                  </a:lnTo>
                  <a:lnTo>
                    <a:pt x="2374201" y="23380"/>
                  </a:lnTo>
                  <a:lnTo>
                    <a:pt x="2328710" y="40563"/>
                  </a:lnTo>
                  <a:lnTo>
                    <a:pt x="2286571" y="62407"/>
                  </a:lnTo>
                  <a:lnTo>
                    <a:pt x="2248624" y="88887"/>
                  </a:lnTo>
                  <a:lnTo>
                    <a:pt x="2224176" y="69303"/>
                  </a:lnTo>
                  <a:lnTo>
                    <a:pt x="2166645" y="36550"/>
                  </a:lnTo>
                  <a:lnTo>
                    <a:pt x="2084438" y="10045"/>
                  </a:lnTo>
                  <a:lnTo>
                    <a:pt x="2033625" y="2209"/>
                  </a:lnTo>
                  <a:lnTo>
                    <a:pt x="1982533" y="0"/>
                  </a:lnTo>
                  <a:lnTo>
                    <a:pt x="1932063" y="3225"/>
                  </a:lnTo>
                  <a:lnTo>
                    <a:pt x="1883130" y="11671"/>
                  </a:lnTo>
                  <a:lnTo>
                    <a:pt x="1836635" y="25146"/>
                  </a:lnTo>
                  <a:lnTo>
                    <a:pt x="1793494" y="43408"/>
                  </a:lnTo>
                  <a:lnTo>
                    <a:pt x="1754606" y="66281"/>
                  </a:lnTo>
                  <a:lnTo>
                    <a:pt x="1720888" y="93535"/>
                  </a:lnTo>
                  <a:lnTo>
                    <a:pt x="1693252" y="124955"/>
                  </a:lnTo>
                  <a:lnTo>
                    <a:pt x="1671853" y="111493"/>
                  </a:lnTo>
                  <a:lnTo>
                    <a:pt x="1625130" y="87934"/>
                  </a:lnTo>
                  <a:lnTo>
                    <a:pt x="1550187" y="62623"/>
                  </a:lnTo>
                  <a:lnTo>
                    <a:pt x="1499031" y="52247"/>
                  </a:lnTo>
                  <a:lnTo>
                    <a:pt x="1447203" y="46710"/>
                  </a:lnTo>
                  <a:lnTo>
                    <a:pt x="1395349" y="45872"/>
                  </a:lnTo>
                  <a:lnTo>
                    <a:pt x="1344104" y="49606"/>
                  </a:lnTo>
                  <a:lnTo>
                    <a:pt x="1294130" y="57759"/>
                  </a:lnTo>
                  <a:lnTo>
                    <a:pt x="1246073" y="70218"/>
                  </a:lnTo>
                  <a:lnTo>
                    <a:pt x="1200569" y="86829"/>
                  </a:lnTo>
                  <a:lnTo>
                    <a:pt x="1158278" y="107454"/>
                  </a:lnTo>
                  <a:lnTo>
                    <a:pt x="1119835" y="131978"/>
                  </a:lnTo>
                  <a:lnTo>
                    <a:pt x="1085900" y="160248"/>
                  </a:lnTo>
                  <a:lnTo>
                    <a:pt x="1057109" y="192138"/>
                  </a:lnTo>
                  <a:lnTo>
                    <a:pt x="1014069" y="176682"/>
                  </a:lnTo>
                  <a:lnTo>
                    <a:pt x="969340" y="164160"/>
                  </a:lnTo>
                  <a:lnTo>
                    <a:pt x="923251" y="154647"/>
                  </a:lnTo>
                  <a:lnTo>
                    <a:pt x="876096" y="148170"/>
                  </a:lnTo>
                  <a:lnTo>
                    <a:pt x="828217" y="144780"/>
                  </a:lnTo>
                  <a:lnTo>
                    <a:pt x="779945" y="144526"/>
                  </a:lnTo>
                  <a:lnTo>
                    <a:pt x="731608" y="147434"/>
                  </a:lnTo>
                  <a:lnTo>
                    <a:pt x="673303" y="155257"/>
                  </a:lnTo>
                  <a:lnTo>
                    <a:pt x="617893" y="167373"/>
                  </a:lnTo>
                  <a:lnTo>
                    <a:pt x="565683" y="183476"/>
                  </a:lnTo>
                  <a:lnTo>
                    <a:pt x="517017" y="203288"/>
                  </a:lnTo>
                  <a:lnTo>
                    <a:pt x="472198" y="226504"/>
                  </a:lnTo>
                  <a:lnTo>
                    <a:pt x="431571" y="252818"/>
                  </a:lnTo>
                  <a:lnTo>
                    <a:pt x="395452" y="281965"/>
                  </a:lnTo>
                  <a:lnTo>
                    <a:pt x="364172" y="313626"/>
                  </a:lnTo>
                  <a:lnTo>
                    <a:pt x="338061" y="347522"/>
                  </a:lnTo>
                  <a:lnTo>
                    <a:pt x="317436" y="383349"/>
                  </a:lnTo>
                  <a:lnTo>
                    <a:pt x="302628" y="420827"/>
                  </a:lnTo>
                  <a:lnTo>
                    <a:pt x="293966" y="459638"/>
                  </a:lnTo>
                  <a:lnTo>
                    <a:pt x="291769" y="499503"/>
                  </a:lnTo>
                  <a:lnTo>
                    <a:pt x="296379" y="540118"/>
                  </a:lnTo>
                  <a:lnTo>
                    <a:pt x="293585" y="545198"/>
                  </a:lnTo>
                  <a:lnTo>
                    <a:pt x="242836" y="551637"/>
                  </a:lnTo>
                  <a:lnTo>
                    <a:pt x="194767" y="563321"/>
                  </a:lnTo>
                  <a:lnTo>
                    <a:pt x="150152" y="579920"/>
                  </a:lnTo>
                  <a:lnTo>
                    <a:pt x="109778" y="601091"/>
                  </a:lnTo>
                  <a:lnTo>
                    <a:pt x="74434" y="626452"/>
                  </a:lnTo>
                  <a:lnTo>
                    <a:pt x="44919" y="655688"/>
                  </a:lnTo>
                  <a:lnTo>
                    <a:pt x="19735" y="692543"/>
                  </a:lnTo>
                  <a:lnTo>
                    <a:pt x="4876" y="730783"/>
                  </a:lnTo>
                  <a:lnTo>
                    <a:pt x="0" y="769543"/>
                  </a:lnTo>
                  <a:lnTo>
                    <a:pt x="4775" y="807974"/>
                  </a:lnTo>
                  <a:lnTo>
                    <a:pt x="18859" y="845172"/>
                  </a:lnTo>
                  <a:lnTo>
                    <a:pt x="41948" y="880300"/>
                  </a:lnTo>
                  <a:lnTo>
                    <a:pt x="73698" y="912456"/>
                  </a:lnTo>
                  <a:lnTo>
                    <a:pt x="113792" y="940790"/>
                  </a:lnTo>
                  <a:lnTo>
                    <a:pt x="161886" y="964425"/>
                  </a:lnTo>
                  <a:lnTo>
                    <a:pt x="118935" y="1003642"/>
                  </a:lnTo>
                  <a:lnTo>
                    <a:pt x="89700" y="1047762"/>
                  </a:lnTo>
                  <a:lnTo>
                    <a:pt x="74955" y="1095146"/>
                  </a:lnTo>
                  <a:lnTo>
                    <a:pt x="75526" y="1144130"/>
                  </a:lnTo>
                  <a:lnTo>
                    <a:pt x="104203" y="1213307"/>
                  </a:lnTo>
                  <a:lnTo>
                    <a:pt x="129451" y="1243723"/>
                  </a:lnTo>
                  <a:lnTo>
                    <a:pt x="160972" y="1270825"/>
                  </a:lnTo>
                  <a:lnTo>
                    <a:pt x="198018" y="1294206"/>
                  </a:lnTo>
                  <a:lnTo>
                    <a:pt x="239814" y="1313459"/>
                  </a:lnTo>
                  <a:lnTo>
                    <a:pt x="285648" y="1328178"/>
                  </a:lnTo>
                  <a:lnTo>
                    <a:pt x="334746" y="1337970"/>
                  </a:lnTo>
                  <a:lnTo>
                    <a:pt x="386372" y="1342415"/>
                  </a:lnTo>
                  <a:lnTo>
                    <a:pt x="439762" y="1341107"/>
                  </a:lnTo>
                  <a:lnTo>
                    <a:pt x="443826" y="1345933"/>
                  </a:lnTo>
                  <a:lnTo>
                    <a:pt x="475157" y="1378610"/>
                  </a:lnTo>
                  <a:lnTo>
                    <a:pt x="507733" y="1406575"/>
                  </a:lnTo>
                  <a:lnTo>
                    <a:pt x="543280" y="1432064"/>
                  </a:lnTo>
                  <a:lnTo>
                    <a:pt x="581545" y="1455026"/>
                  </a:lnTo>
                  <a:lnTo>
                    <a:pt x="622223" y="1475435"/>
                  </a:lnTo>
                  <a:lnTo>
                    <a:pt x="665048" y="1493227"/>
                  </a:lnTo>
                  <a:lnTo>
                    <a:pt x="709726" y="1508340"/>
                  </a:lnTo>
                  <a:lnTo>
                    <a:pt x="755980" y="1520761"/>
                  </a:lnTo>
                  <a:lnTo>
                    <a:pt x="803529" y="1530413"/>
                  </a:lnTo>
                  <a:lnTo>
                    <a:pt x="852093" y="1537246"/>
                  </a:lnTo>
                  <a:lnTo>
                    <a:pt x="901395" y="1541233"/>
                  </a:lnTo>
                  <a:lnTo>
                    <a:pt x="951153" y="1542313"/>
                  </a:lnTo>
                  <a:lnTo>
                    <a:pt x="1001077" y="1540446"/>
                  </a:lnTo>
                  <a:lnTo>
                    <a:pt x="1050886" y="1535582"/>
                  </a:lnTo>
                  <a:lnTo>
                    <a:pt x="1100315" y="1527657"/>
                  </a:lnTo>
                  <a:lnTo>
                    <a:pt x="1149057" y="1516646"/>
                  </a:lnTo>
                  <a:lnTo>
                    <a:pt x="1196848" y="1502486"/>
                  </a:lnTo>
                  <a:lnTo>
                    <a:pt x="1243418" y="1485125"/>
                  </a:lnTo>
                  <a:lnTo>
                    <a:pt x="1278699" y="1517269"/>
                  </a:lnTo>
                  <a:lnTo>
                    <a:pt x="1318831" y="1546212"/>
                  </a:lnTo>
                  <a:lnTo>
                    <a:pt x="1363370" y="1571726"/>
                  </a:lnTo>
                  <a:lnTo>
                    <a:pt x="1411833" y="1593596"/>
                  </a:lnTo>
                  <a:lnTo>
                    <a:pt x="1463776" y="1611591"/>
                  </a:lnTo>
                  <a:lnTo>
                    <a:pt x="1518754" y="1625460"/>
                  </a:lnTo>
                  <a:lnTo>
                    <a:pt x="1572602" y="1634553"/>
                  </a:lnTo>
                  <a:lnTo>
                    <a:pt x="1626489" y="1639493"/>
                  </a:lnTo>
                  <a:lnTo>
                    <a:pt x="1679994" y="1640446"/>
                  </a:lnTo>
                  <a:lnTo>
                    <a:pt x="1732749" y="1637550"/>
                  </a:lnTo>
                  <a:lnTo>
                    <a:pt x="1784362" y="1630934"/>
                  </a:lnTo>
                  <a:lnTo>
                    <a:pt x="1834451" y="1620748"/>
                  </a:lnTo>
                  <a:lnTo>
                    <a:pt x="1882622" y="1607146"/>
                  </a:lnTo>
                  <a:lnTo>
                    <a:pt x="1928482" y="1590255"/>
                  </a:lnTo>
                  <a:lnTo>
                    <a:pt x="1971649" y="1570215"/>
                  </a:lnTo>
                  <a:lnTo>
                    <a:pt x="2011743" y="1547190"/>
                  </a:lnTo>
                  <a:lnTo>
                    <a:pt x="2048370" y="1521294"/>
                  </a:lnTo>
                  <a:lnTo>
                    <a:pt x="2081149" y="1492694"/>
                  </a:lnTo>
                  <a:lnTo>
                    <a:pt x="2109673" y="1461528"/>
                  </a:lnTo>
                  <a:lnTo>
                    <a:pt x="2133587" y="1427924"/>
                  </a:lnTo>
                  <a:lnTo>
                    <a:pt x="2152485" y="1392034"/>
                  </a:lnTo>
                  <a:lnTo>
                    <a:pt x="2194572" y="1407922"/>
                  </a:lnTo>
                  <a:lnTo>
                    <a:pt x="2238768" y="1420469"/>
                  </a:lnTo>
                  <a:lnTo>
                    <a:pt x="2284615" y="1429613"/>
                  </a:lnTo>
                  <a:lnTo>
                    <a:pt x="2331732" y="1435277"/>
                  </a:lnTo>
                  <a:lnTo>
                    <a:pt x="2379688" y="1437373"/>
                  </a:lnTo>
                  <a:lnTo>
                    <a:pt x="2434336" y="1435341"/>
                  </a:lnTo>
                  <a:lnTo>
                    <a:pt x="2487015" y="1428826"/>
                  </a:lnTo>
                  <a:lnTo>
                    <a:pt x="2537320" y="1418120"/>
                  </a:lnTo>
                  <a:lnTo>
                    <a:pt x="2584818" y="1403489"/>
                  </a:lnTo>
                  <a:lnTo>
                    <a:pt x="2629103" y="1385214"/>
                  </a:lnTo>
                  <a:lnTo>
                    <a:pt x="2669781" y="1363573"/>
                  </a:lnTo>
                  <a:lnTo>
                    <a:pt x="2706420" y="1338846"/>
                  </a:lnTo>
                  <a:lnTo>
                    <a:pt x="2738615" y="1311300"/>
                  </a:lnTo>
                  <a:lnTo>
                    <a:pt x="2765958" y="1281214"/>
                  </a:lnTo>
                  <a:lnTo>
                    <a:pt x="2788043" y="1248879"/>
                  </a:lnTo>
                  <a:lnTo>
                    <a:pt x="2814764" y="1178534"/>
                  </a:lnTo>
                  <a:lnTo>
                    <a:pt x="2818600" y="1141082"/>
                  </a:lnTo>
                  <a:lnTo>
                    <a:pt x="2870085" y="1134173"/>
                  </a:lnTo>
                  <a:lnTo>
                    <a:pt x="2920073" y="1123721"/>
                  </a:lnTo>
                  <a:lnTo>
                    <a:pt x="2968155" y="1109840"/>
                  </a:lnTo>
                  <a:lnTo>
                    <a:pt x="3013964" y="1092644"/>
                  </a:lnTo>
                  <a:lnTo>
                    <a:pt x="3057106" y="1072248"/>
                  </a:lnTo>
                  <a:lnTo>
                    <a:pt x="3102178" y="1045527"/>
                  </a:lnTo>
                  <a:lnTo>
                    <a:pt x="3141637" y="1016050"/>
                  </a:lnTo>
                  <a:lnTo>
                    <a:pt x="3175406" y="984186"/>
                  </a:lnTo>
                  <a:lnTo>
                    <a:pt x="3203410" y="950302"/>
                  </a:lnTo>
                  <a:lnTo>
                    <a:pt x="3225584" y="914768"/>
                  </a:lnTo>
                  <a:lnTo>
                    <a:pt x="3241852" y="877951"/>
                  </a:lnTo>
                  <a:lnTo>
                    <a:pt x="3252139" y="840219"/>
                  </a:lnTo>
                  <a:lnTo>
                    <a:pt x="3256381" y="80195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31776" y="1219968"/>
              <a:ext cx="3256915" cy="1640839"/>
            </a:xfrm>
            <a:custGeom>
              <a:avLst/>
              <a:gdLst/>
              <a:ahLst/>
              <a:cxnLst/>
              <a:rect l="l" t="t" r="r" b="b"/>
              <a:pathLst>
                <a:path w="3256915" h="1640839">
                  <a:moveTo>
                    <a:pt x="296375" y="540124"/>
                  </a:moveTo>
                  <a:lnTo>
                    <a:pt x="291772" y="499501"/>
                  </a:lnTo>
                  <a:lnTo>
                    <a:pt x="293965" y="459636"/>
                  </a:lnTo>
                  <a:lnTo>
                    <a:pt x="302628" y="420821"/>
                  </a:lnTo>
                  <a:lnTo>
                    <a:pt x="317434" y="383353"/>
                  </a:lnTo>
                  <a:lnTo>
                    <a:pt x="338058" y="347524"/>
                  </a:lnTo>
                  <a:lnTo>
                    <a:pt x="364172" y="313630"/>
                  </a:lnTo>
                  <a:lnTo>
                    <a:pt x="395451" y="281965"/>
                  </a:lnTo>
                  <a:lnTo>
                    <a:pt x="431568" y="252822"/>
                  </a:lnTo>
                  <a:lnTo>
                    <a:pt x="472198" y="226498"/>
                  </a:lnTo>
                  <a:lnTo>
                    <a:pt x="517013" y="203285"/>
                  </a:lnTo>
                  <a:lnTo>
                    <a:pt x="565687" y="183479"/>
                  </a:lnTo>
                  <a:lnTo>
                    <a:pt x="617895" y="167373"/>
                  </a:lnTo>
                  <a:lnTo>
                    <a:pt x="673309" y="155262"/>
                  </a:lnTo>
                  <a:lnTo>
                    <a:pt x="731604" y="147440"/>
                  </a:lnTo>
                  <a:lnTo>
                    <a:pt x="779953" y="144524"/>
                  </a:lnTo>
                  <a:lnTo>
                    <a:pt x="828226" y="144784"/>
                  </a:lnTo>
                  <a:lnTo>
                    <a:pt x="876099" y="148173"/>
                  </a:lnTo>
                  <a:lnTo>
                    <a:pt x="923248" y="154648"/>
                  </a:lnTo>
                  <a:lnTo>
                    <a:pt x="969348" y="164165"/>
                  </a:lnTo>
                  <a:lnTo>
                    <a:pt x="1014075" y="176678"/>
                  </a:lnTo>
                  <a:lnTo>
                    <a:pt x="1057105" y="192144"/>
                  </a:lnTo>
                  <a:lnTo>
                    <a:pt x="1085898" y="160252"/>
                  </a:lnTo>
                  <a:lnTo>
                    <a:pt x="1119838" y="131978"/>
                  </a:lnTo>
                  <a:lnTo>
                    <a:pt x="1158279" y="107457"/>
                  </a:lnTo>
                  <a:lnTo>
                    <a:pt x="1200573" y="86823"/>
                  </a:lnTo>
                  <a:lnTo>
                    <a:pt x="1246074" y="70213"/>
                  </a:lnTo>
                  <a:lnTo>
                    <a:pt x="1294135" y="57762"/>
                  </a:lnTo>
                  <a:lnTo>
                    <a:pt x="1344109" y="49605"/>
                  </a:lnTo>
                  <a:lnTo>
                    <a:pt x="1395349" y="45878"/>
                  </a:lnTo>
                  <a:lnTo>
                    <a:pt x="1447207" y="46715"/>
                  </a:lnTo>
                  <a:lnTo>
                    <a:pt x="1499039" y="52253"/>
                  </a:lnTo>
                  <a:lnTo>
                    <a:pt x="1550195" y="62626"/>
                  </a:lnTo>
                  <a:lnTo>
                    <a:pt x="1600030" y="77971"/>
                  </a:lnTo>
                  <a:lnTo>
                    <a:pt x="1649116" y="99132"/>
                  </a:lnTo>
                  <a:lnTo>
                    <a:pt x="1693248" y="124961"/>
                  </a:lnTo>
                  <a:lnTo>
                    <a:pt x="1720895" y="93529"/>
                  </a:lnTo>
                  <a:lnTo>
                    <a:pt x="1754614" y="66276"/>
                  </a:lnTo>
                  <a:lnTo>
                    <a:pt x="1793497" y="43410"/>
                  </a:lnTo>
                  <a:lnTo>
                    <a:pt x="1836638" y="25141"/>
                  </a:lnTo>
                  <a:lnTo>
                    <a:pt x="1883129" y="11677"/>
                  </a:lnTo>
                  <a:lnTo>
                    <a:pt x="1932062" y="3227"/>
                  </a:lnTo>
                  <a:lnTo>
                    <a:pt x="1982530" y="0"/>
                  </a:lnTo>
                  <a:lnTo>
                    <a:pt x="2033624" y="2204"/>
                  </a:lnTo>
                  <a:lnTo>
                    <a:pt x="2084439" y="10048"/>
                  </a:lnTo>
                  <a:lnTo>
                    <a:pt x="2134065" y="23742"/>
                  </a:lnTo>
                  <a:lnTo>
                    <a:pt x="2196771" y="51793"/>
                  </a:lnTo>
                  <a:lnTo>
                    <a:pt x="2248619" y="88893"/>
                  </a:lnTo>
                  <a:lnTo>
                    <a:pt x="2286577" y="62410"/>
                  </a:lnTo>
                  <a:lnTo>
                    <a:pt x="2328706" y="40557"/>
                  </a:lnTo>
                  <a:lnTo>
                    <a:pt x="2374208" y="23379"/>
                  </a:lnTo>
                  <a:lnTo>
                    <a:pt x="2422287" y="10921"/>
                  </a:lnTo>
                  <a:lnTo>
                    <a:pt x="2472145" y="3228"/>
                  </a:lnTo>
                  <a:lnTo>
                    <a:pt x="2522984" y="347"/>
                  </a:lnTo>
                  <a:lnTo>
                    <a:pt x="2574007" y="2321"/>
                  </a:lnTo>
                  <a:lnTo>
                    <a:pt x="2624416" y="9197"/>
                  </a:lnTo>
                  <a:lnTo>
                    <a:pt x="2673413" y="21019"/>
                  </a:lnTo>
                  <a:lnTo>
                    <a:pt x="2720202" y="37832"/>
                  </a:lnTo>
                  <a:lnTo>
                    <a:pt x="2763985" y="59683"/>
                  </a:lnTo>
                  <a:lnTo>
                    <a:pt x="2808491" y="90407"/>
                  </a:lnTo>
                  <a:lnTo>
                    <a:pt x="2844376" y="125644"/>
                  </a:lnTo>
                  <a:lnTo>
                    <a:pt x="2870927" y="164571"/>
                  </a:lnTo>
                  <a:lnTo>
                    <a:pt x="2887429" y="206368"/>
                  </a:lnTo>
                  <a:lnTo>
                    <a:pt x="2943540" y="219962"/>
                  </a:lnTo>
                  <a:lnTo>
                    <a:pt x="2994859" y="238572"/>
                  </a:lnTo>
                  <a:lnTo>
                    <a:pt x="3040950" y="261675"/>
                  </a:lnTo>
                  <a:lnTo>
                    <a:pt x="3081380" y="288744"/>
                  </a:lnTo>
                  <a:lnTo>
                    <a:pt x="3115714" y="319256"/>
                  </a:lnTo>
                  <a:lnTo>
                    <a:pt x="3143518" y="352684"/>
                  </a:lnTo>
                  <a:lnTo>
                    <a:pt x="3164356" y="388504"/>
                  </a:lnTo>
                  <a:lnTo>
                    <a:pt x="3177795" y="426191"/>
                  </a:lnTo>
                  <a:lnTo>
                    <a:pt x="3183400" y="465220"/>
                  </a:lnTo>
                  <a:lnTo>
                    <a:pt x="3180736" y="505066"/>
                  </a:lnTo>
                  <a:lnTo>
                    <a:pt x="3169369" y="545204"/>
                  </a:lnTo>
                  <a:lnTo>
                    <a:pt x="3150954" y="581526"/>
                  </a:lnTo>
                  <a:lnTo>
                    <a:pt x="3184463" y="615329"/>
                  </a:lnTo>
                  <a:lnTo>
                    <a:pt x="3211503" y="650797"/>
                  </a:lnTo>
                  <a:lnTo>
                    <a:pt x="3232145" y="687562"/>
                  </a:lnTo>
                  <a:lnTo>
                    <a:pt x="3246459" y="725255"/>
                  </a:lnTo>
                  <a:lnTo>
                    <a:pt x="3254516" y="763509"/>
                  </a:lnTo>
                  <a:lnTo>
                    <a:pt x="3256387" y="801955"/>
                  </a:lnTo>
                  <a:lnTo>
                    <a:pt x="3252141" y="840225"/>
                  </a:lnTo>
                  <a:lnTo>
                    <a:pt x="3241851" y="877951"/>
                  </a:lnTo>
                  <a:lnTo>
                    <a:pt x="3225585" y="914764"/>
                  </a:lnTo>
                  <a:lnTo>
                    <a:pt x="3203415" y="950296"/>
                  </a:lnTo>
                  <a:lnTo>
                    <a:pt x="3175411" y="984180"/>
                  </a:lnTo>
                  <a:lnTo>
                    <a:pt x="3141644" y="1016046"/>
                  </a:lnTo>
                  <a:lnTo>
                    <a:pt x="3102183" y="1045527"/>
                  </a:lnTo>
                  <a:lnTo>
                    <a:pt x="3057101" y="1072254"/>
                  </a:lnTo>
                  <a:lnTo>
                    <a:pt x="3013960" y="1092641"/>
                  </a:lnTo>
                  <a:lnTo>
                    <a:pt x="2968154" y="1109834"/>
                  </a:lnTo>
                  <a:lnTo>
                    <a:pt x="2920069" y="1123716"/>
                  </a:lnTo>
                  <a:lnTo>
                    <a:pt x="2870088" y="1134173"/>
                  </a:lnTo>
                  <a:lnTo>
                    <a:pt x="2818595" y="1141088"/>
                  </a:lnTo>
                  <a:lnTo>
                    <a:pt x="2814770" y="1178538"/>
                  </a:lnTo>
                  <a:lnTo>
                    <a:pt x="2788042" y="1248879"/>
                  </a:lnTo>
                  <a:lnTo>
                    <a:pt x="2765960" y="1281217"/>
                  </a:lnTo>
                  <a:lnTo>
                    <a:pt x="2738615" y="1311296"/>
                  </a:lnTo>
                  <a:lnTo>
                    <a:pt x="2706417" y="1338840"/>
                  </a:lnTo>
                  <a:lnTo>
                    <a:pt x="2669777" y="1363571"/>
                  </a:lnTo>
                  <a:lnTo>
                    <a:pt x="2629107" y="1385213"/>
                  </a:lnTo>
                  <a:lnTo>
                    <a:pt x="2584818" y="1403488"/>
                  </a:lnTo>
                  <a:lnTo>
                    <a:pt x="2537319" y="1418120"/>
                  </a:lnTo>
                  <a:lnTo>
                    <a:pt x="2487024" y="1428830"/>
                  </a:lnTo>
                  <a:lnTo>
                    <a:pt x="2434341" y="1435342"/>
                  </a:lnTo>
                  <a:lnTo>
                    <a:pt x="2379683" y="1437379"/>
                  </a:lnTo>
                  <a:lnTo>
                    <a:pt x="2331731" y="1435273"/>
                  </a:lnTo>
                  <a:lnTo>
                    <a:pt x="2284620" y="1429613"/>
                  </a:lnTo>
                  <a:lnTo>
                    <a:pt x="2238765" y="1420472"/>
                  </a:lnTo>
                  <a:lnTo>
                    <a:pt x="2194580" y="1407923"/>
                  </a:lnTo>
                  <a:lnTo>
                    <a:pt x="2152480" y="1392040"/>
                  </a:lnTo>
                  <a:lnTo>
                    <a:pt x="2133588" y="1427927"/>
                  </a:lnTo>
                  <a:lnTo>
                    <a:pt x="2109681" y="1461527"/>
                  </a:lnTo>
                  <a:lnTo>
                    <a:pt x="2081147" y="1492699"/>
                  </a:lnTo>
                  <a:lnTo>
                    <a:pt x="2048373" y="1521300"/>
                  </a:lnTo>
                  <a:lnTo>
                    <a:pt x="2011745" y="1547187"/>
                  </a:lnTo>
                  <a:lnTo>
                    <a:pt x="1971652" y="1570218"/>
                  </a:lnTo>
                  <a:lnTo>
                    <a:pt x="1928481" y="1590250"/>
                  </a:lnTo>
                  <a:lnTo>
                    <a:pt x="1882619" y="1607142"/>
                  </a:lnTo>
                  <a:lnTo>
                    <a:pt x="1834452" y="1620750"/>
                  </a:lnTo>
                  <a:lnTo>
                    <a:pt x="1784368" y="1630932"/>
                  </a:lnTo>
                  <a:lnTo>
                    <a:pt x="1732755" y="1637545"/>
                  </a:lnTo>
                  <a:lnTo>
                    <a:pt x="1680000" y="1640448"/>
                  </a:lnTo>
                  <a:lnTo>
                    <a:pt x="1626489" y="1639497"/>
                  </a:lnTo>
                  <a:lnTo>
                    <a:pt x="1572610" y="1634551"/>
                  </a:lnTo>
                  <a:lnTo>
                    <a:pt x="1518750" y="1625466"/>
                  </a:lnTo>
                  <a:lnTo>
                    <a:pt x="1463783" y="1611587"/>
                  </a:lnTo>
                  <a:lnTo>
                    <a:pt x="1411835" y="1593598"/>
                  </a:lnTo>
                  <a:lnTo>
                    <a:pt x="1363366" y="1571729"/>
                  </a:lnTo>
                  <a:lnTo>
                    <a:pt x="1318833" y="1546208"/>
                  </a:lnTo>
                  <a:lnTo>
                    <a:pt x="1278697" y="1517266"/>
                  </a:lnTo>
                  <a:lnTo>
                    <a:pt x="1243414" y="1485131"/>
                  </a:lnTo>
                  <a:lnTo>
                    <a:pt x="1196856" y="1502484"/>
                  </a:lnTo>
                  <a:lnTo>
                    <a:pt x="1149061" y="1516644"/>
                  </a:lnTo>
                  <a:lnTo>
                    <a:pt x="1100313" y="1527659"/>
                  </a:lnTo>
                  <a:lnTo>
                    <a:pt x="1050891" y="1535578"/>
                  </a:lnTo>
                  <a:lnTo>
                    <a:pt x="1001078" y="1540449"/>
                  </a:lnTo>
                  <a:lnTo>
                    <a:pt x="951154" y="1542319"/>
                  </a:lnTo>
                  <a:lnTo>
                    <a:pt x="901401" y="1541236"/>
                  </a:lnTo>
                  <a:lnTo>
                    <a:pt x="852101" y="1537249"/>
                  </a:lnTo>
                  <a:lnTo>
                    <a:pt x="803534" y="1530406"/>
                  </a:lnTo>
                  <a:lnTo>
                    <a:pt x="755982" y="1520755"/>
                  </a:lnTo>
                  <a:lnTo>
                    <a:pt x="709725" y="1508344"/>
                  </a:lnTo>
                  <a:lnTo>
                    <a:pt x="665047" y="1493221"/>
                  </a:lnTo>
                  <a:lnTo>
                    <a:pt x="622227" y="1475434"/>
                  </a:lnTo>
                  <a:lnTo>
                    <a:pt x="581547" y="1455032"/>
                  </a:lnTo>
                  <a:lnTo>
                    <a:pt x="543288" y="1432061"/>
                  </a:lnTo>
                  <a:lnTo>
                    <a:pt x="507733" y="1406571"/>
                  </a:lnTo>
                  <a:lnTo>
                    <a:pt x="475161" y="1378610"/>
                  </a:lnTo>
                  <a:lnTo>
                    <a:pt x="445854" y="1348225"/>
                  </a:lnTo>
                  <a:lnTo>
                    <a:pt x="441790" y="1343526"/>
                  </a:lnTo>
                  <a:lnTo>
                    <a:pt x="439758" y="1341113"/>
                  </a:lnTo>
                  <a:lnTo>
                    <a:pt x="386368" y="1342411"/>
                  </a:lnTo>
                  <a:lnTo>
                    <a:pt x="334748" y="1337964"/>
                  </a:lnTo>
                  <a:lnTo>
                    <a:pt x="285650" y="1328178"/>
                  </a:lnTo>
                  <a:lnTo>
                    <a:pt x="239822" y="1313455"/>
                  </a:lnTo>
                  <a:lnTo>
                    <a:pt x="198014" y="1294202"/>
                  </a:lnTo>
                  <a:lnTo>
                    <a:pt x="160976" y="1270823"/>
                  </a:lnTo>
                  <a:lnTo>
                    <a:pt x="129458" y="1243722"/>
                  </a:lnTo>
                  <a:lnTo>
                    <a:pt x="104210" y="1213304"/>
                  </a:lnTo>
                  <a:lnTo>
                    <a:pt x="75522" y="1144136"/>
                  </a:lnTo>
                  <a:lnTo>
                    <a:pt x="74961" y="1095144"/>
                  </a:lnTo>
                  <a:lnTo>
                    <a:pt x="89699" y="1047759"/>
                  </a:lnTo>
                  <a:lnTo>
                    <a:pt x="118938" y="1003636"/>
                  </a:lnTo>
                  <a:lnTo>
                    <a:pt x="161882" y="964431"/>
                  </a:lnTo>
                  <a:lnTo>
                    <a:pt x="113790" y="940794"/>
                  </a:lnTo>
                  <a:lnTo>
                    <a:pt x="73703" y="912459"/>
                  </a:lnTo>
                  <a:lnTo>
                    <a:pt x="41952" y="880296"/>
                  </a:lnTo>
                  <a:lnTo>
                    <a:pt x="18864" y="845176"/>
                  </a:lnTo>
                  <a:lnTo>
                    <a:pt x="4771" y="807969"/>
                  </a:lnTo>
                  <a:lnTo>
                    <a:pt x="0" y="769547"/>
                  </a:lnTo>
                  <a:lnTo>
                    <a:pt x="4880" y="730780"/>
                  </a:lnTo>
                  <a:lnTo>
                    <a:pt x="19743" y="692539"/>
                  </a:lnTo>
                  <a:lnTo>
                    <a:pt x="44915" y="655694"/>
                  </a:lnTo>
                  <a:lnTo>
                    <a:pt x="74439" y="626457"/>
                  </a:lnTo>
                  <a:lnTo>
                    <a:pt x="109779" y="601084"/>
                  </a:lnTo>
                  <a:lnTo>
                    <a:pt x="150151" y="579923"/>
                  </a:lnTo>
                  <a:lnTo>
                    <a:pt x="194766" y="563323"/>
                  </a:lnTo>
                  <a:lnTo>
                    <a:pt x="242838" y="551633"/>
                  </a:lnTo>
                  <a:lnTo>
                    <a:pt x="293581" y="545204"/>
                  </a:lnTo>
                  <a:lnTo>
                    <a:pt x="296375" y="540124"/>
                  </a:lnTo>
                  <a:close/>
                </a:path>
                <a:path w="3256915" h="1640839">
                  <a:moveTo>
                    <a:pt x="273388" y="1421885"/>
                  </a:moveTo>
                  <a:lnTo>
                    <a:pt x="266418" y="1465065"/>
                  </a:lnTo>
                  <a:lnTo>
                    <a:pt x="247013" y="1502576"/>
                  </a:lnTo>
                  <a:lnTo>
                    <a:pt x="217427" y="1532162"/>
                  </a:lnTo>
                  <a:lnTo>
                    <a:pt x="179916" y="1551567"/>
                  </a:lnTo>
                  <a:lnTo>
                    <a:pt x="136736" y="1558537"/>
                  </a:lnTo>
                  <a:lnTo>
                    <a:pt x="93556" y="1551567"/>
                  </a:lnTo>
                  <a:lnTo>
                    <a:pt x="56045" y="1532162"/>
                  </a:lnTo>
                  <a:lnTo>
                    <a:pt x="26460" y="1502576"/>
                  </a:lnTo>
                  <a:lnTo>
                    <a:pt x="7054" y="1465065"/>
                  </a:lnTo>
                  <a:lnTo>
                    <a:pt x="84" y="1421885"/>
                  </a:lnTo>
                  <a:lnTo>
                    <a:pt x="7054" y="1378705"/>
                  </a:lnTo>
                  <a:lnTo>
                    <a:pt x="26460" y="1341194"/>
                  </a:lnTo>
                  <a:lnTo>
                    <a:pt x="56045" y="1311608"/>
                  </a:lnTo>
                  <a:lnTo>
                    <a:pt x="93556" y="1292203"/>
                  </a:lnTo>
                  <a:lnTo>
                    <a:pt x="136736" y="1285233"/>
                  </a:lnTo>
                  <a:lnTo>
                    <a:pt x="179916" y="1292203"/>
                  </a:lnTo>
                  <a:lnTo>
                    <a:pt x="217427" y="1311608"/>
                  </a:lnTo>
                  <a:lnTo>
                    <a:pt x="247013" y="1341194"/>
                  </a:lnTo>
                  <a:lnTo>
                    <a:pt x="266418" y="1378705"/>
                  </a:lnTo>
                  <a:lnTo>
                    <a:pt x="273388" y="1421885"/>
                  </a:lnTo>
                  <a:close/>
                </a:path>
                <a:path w="3256915" h="1640839">
                  <a:moveTo>
                    <a:pt x="356065" y="988307"/>
                  </a:moveTo>
                  <a:lnTo>
                    <a:pt x="306293" y="988353"/>
                  </a:lnTo>
                  <a:lnTo>
                    <a:pt x="257354" y="983243"/>
                  </a:lnTo>
                  <a:lnTo>
                    <a:pt x="210083" y="973109"/>
                  </a:lnTo>
                  <a:lnTo>
                    <a:pt x="165311" y="958081"/>
                  </a:lnTo>
                </a:path>
                <a:path w="3256915" h="1640839">
                  <a:moveTo>
                    <a:pt x="524340" y="1319396"/>
                  </a:moveTo>
                  <a:lnTo>
                    <a:pt x="504016" y="1324391"/>
                  </a:lnTo>
                  <a:lnTo>
                    <a:pt x="483287" y="1328492"/>
                  </a:lnTo>
                  <a:lnTo>
                    <a:pt x="462225" y="1331665"/>
                  </a:lnTo>
                  <a:lnTo>
                    <a:pt x="440901" y="1333874"/>
                  </a:lnTo>
                </a:path>
                <a:path w="3256915" h="1640839">
                  <a:moveTo>
                    <a:pt x="1243287" y="1478527"/>
                  </a:moveTo>
                  <a:lnTo>
                    <a:pt x="1228785" y="1462670"/>
                  </a:lnTo>
                  <a:lnTo>
                    <a:pt x="1215569" y="1446348"/>
                  </a:lnTo>
                  <a:lnTo>
                    <a:pt x="1203639" y="1429574"/>
                  </a:lnTo>
                  <a:lnTo>
                    <a:pt x="1192995" y="1412360"/>
                  </a:lnTo>
                </a:path>
                <a:path w="3256915" h="1640839">
                  <a:moveTo>
                    <a:pt x="2172927" y="1313808"/>
                  </a:moveTo>
                  <a:lnTo>
                    <a:pt x="2170024" y="1332138"/>
                  </a:lnTo>
                  <a:lnTo>
                    <a:pt x="2165704" y="1350336"/>
                  </a:lnTo>
                  <a:lnTo>
                    <a:pt x="2159979" y="1368368"/>
                  </a:lnTo>
                  <a:lnTo>
                    <a:pt x="2152861" y="1386198"/>
                  </a:lnTo>
                </a:path>
                <a:path w="3256915" h="1640839">
                  <a:moveTo>
                    <a:pt x="2572088" y="866006"/>
                  </a:moveTo>
                  <a:lnTo>
                    <a:pt x="2625979" y="887397"/>
                  </a:lnTo>
                  <a:lnTo>
                    <a:pt x="2674174" y="913403"/>
                  </a:lnTo>
                  <a:lnTo>
                    <a:pt x="2716193" y="943495"/>
                  </a:lnTo>
                  <a:lnTo>
                    <a:pt x="2751555" y="977147"/>
                  </a:lnTo>
                  <a:lnTo>
                    <a:pt x="2779779" y="1013828"/>
                  </a:lnTo>
                  <a:lnTo>
                    <a:pt x="2800385" y="1053011"/>
                  </a:lnTo>
                  <a:lnTo>
                    <a:pt x="2812891" y="1094168"/>
                  </a:lnTo>
                  <a:lnTo>
                    <a:pt x="2816817" y="1136770"/>
                  </a:lnTo>
                </a:path>
                <a:path w="3256915" h="1640839">
                  <a:moveTo>
                    <a:pt x="3149430" y="577462"/>
                  </a:moveTo>
                  <a:lnTo>
                    <a:pt x="3128707" y="605999"/>
                  </a:lnTo>
                  <a:lnTo>
                    <a:pt x="3103472" y="632596"/>
                  </a:lnTo>
                  <a:lnTo>
                    <a:pt x="3073974" y="657025"/>
                  </a:lnTo>
                  <a:lnTo>
                    <a:pt x="3040464" y="679062"/>
                  </a:lnTo>
                </a:path>
                <a:path w="3256915" h="1640839">
                  <a:moveTo>
                    <a:pt x="2887937" y="200653"/>
                  </a:moveTo>
                  <a:lnTo>
                    <a:pt x="2890598" y="212527"/>
                  </a:lnTo>
                  <a:lnTo>
                    <a:pt x="2892462" y="224497"/>
                  </a:lnTo>
                  <a:lnTo>
                    <a:pt x="2893491" y="236515"/>
                  </a:lnTo>
                  <a:lnTo>
                    <a:pt x="2893652" y="248532"/>
                  </a:lnTo>
                </a:path>
                <a:path w="3256915" h="1640839">
                  <a:moveTo>
                    <a:pt x="2191850" y="144646"/>
                  </a:moveTo>
                  <a:lnTo>
                    <a:pt x="2203365" y="128368"/>
                  </a:lnTo>
                  <a:lnTo>
                    <a:pt x="2216536" y="112721"/>
                  </a:lnTo>
                  <a:lnTo>
                    <a:pt x="2231302" y="97765"/>
                  </a:lnTo>
                  <a:lnTo>
                    <a:pt x="2247603" y="83559"/>
                  </a:lnTo>
                </a:path>
                <a:path w="3256915" h="1640839">
                  <a:moveTo>
                    <a:pt x="1669626" y="173856"/>
                  </a:moveTo>
                  <a:lnTo>
                    <a:pt x="1674549" y="160243"/>
                  </a:lnTo>
                  <a:lnTo>
                    <a:pt x="1680723" y="146868"/>
                  </a:lnTo>
                  <a:lnTo>
                    <a:pt x="1688111" y="133779"/>
                  </a:lnTo>
                  <a:lnTo>
                    <a:pt x="1696677" y="121024"/>
                  </a:lnTo>
                </a:path>
                <a:path w="3256915" h="1640839">
                  <a:moveTo>
                    <a:pt x="1056724" y="191763"/>
                  </a:moveTo>
                  <a:lnTo>
                    <a:pt x="1082862" y="202992"/>
                  </a:lnTo>
                  <a:lnTo>
                    <a:pt x="1107905" y="215306"/>
                  </a:lnTo>
                  <a:lnTo>
                    <a:pt x="1131805" y="228643"/>
                  </a:lnTo>
                  <a:lnTo>
                    <a:pt x="1154514" y="242944"/>
                  </a:lnTo>
                </a:path>
                <a:path w="3256915" h="1640839">
                  <a:moveTo>
                    <a:pt x="313393" y="593972"/>
                  </a:moveTo>
                  <a:lnTo>
                    <a:pt x="307966" y="580683"/>
                  </a:lnTo>
                  <a:lnTo>
                    <a:pt x="303313" y="567286"/>
                  </a:lnTo>
                  <a:lnTo>
                    <a:pt x="299445" y="553770"/>
                  </a:lnTo>
                  <a:lnTo>
                    <a:pt x="296375" y="540124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580376" y="2810764"/>
            <a:ext cx="100330" cy="100330"/>
            <a:chOff x="7580376" y="2810764"/>
            <a:chExt cx="100330" cy="100330"/>
          </a:xfrm>
        </p:grpSpPr>
        <p:sp>
          <p:nvSpPr>
            <p:cNvPr id="49" name="object 49"/>
            <p:cNvSpPr/>
            <p:nvPr/>
          </p:nvSpPr>
          <p:spPr>
            <a:xfrm>
              <a:off x="7584948" y="2815336"/>
              <a:ext cx="91185" cy="910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80376" y="2810764"/>
              <a:ext cx="100329" cy="1002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761731" y="2672842"/>
            <a:ext cx="191770" cy="191770"/>
            <a:chOff x="7761731" y="2672842"/>
            <a:chExt cx="191770" cy="191770"/>
          </a:xfrm>
        </p:grpSpPr>
        <p:sp>
          <p:nvSpPr>
            <p:cNvPr id="52" name="object 52"/>
            <p:cNvSpPr/>
            <p:nvPr/>
          </p:nvSpPr>
          <p:spPr>
            <a:xfrm>
              <a:off x="7766303" y="2677414"/>
              <a:ext cx="182118" cy="1822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61731" y="2672842"/>
              <a:ext cx="191262" cy="1913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587485" y="1495805"/>
            <a:ext cx="19157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Periodic 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complex  exponential 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and  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sinusoidal signals 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are  both power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 signals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11</a:t>
            </a:fld>
            <a:r>
              <a:rPr sz="1200" dirty="0"/>
              <a:t>-</a:t>
            </a:r>
            <a:endParaRPr sz="1200"/>
          </a:p>
        </p:txBody>
      </p:sp>
      <p:sp>
        <p:nvSpPr>
          <p:cNvPr id="55" name="object 55"/>
          <p:cNvSpPr txBox="1"/>
          <p:nvPr/>
        </p:nvSpPr>
        <p:spPr>
          <a:xfrm>
            <a:off x="1328419" y="235077"/>
            <a:ext cx="102050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" baseline="-3472" dirty="0">
                <a:solidFill>
                  <a:srgbClr val="FF0000"/>
                </a:solidFill>
                <a:latin typeface="Arial"/>
                <a:cs typeface="Arial"/>
              </a:rPr>
              <a:t>1.3.1 Exponential </a:t>
            </a:r>
            <a:r>
              <a:rPr sz="3600" baseline="-3472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3600" spc="-7" baseline="-3472" dirty="0">
                <a:solidFill>
                  <a:srgbClr val="FF0000"/>
                </a:solidFill>
                <a:latin typeface="Arial"/>
                <a:cs typeface="Arial"/>
              </a:rPr>
              <a:t>Sinusoidal Signals </a:t>
            </a:r>
            <a:r>
              <a:rPr sz="1600" spc="-5" dirty="0">
                <a:latin typeface="Arial"/>
                <a:cs typeface="Arial"/>
              </a:rPr>
              <a:t>—Complex periodic exponential and sinusoidal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signals</a:t>
            </a:r>
            <a:endParaRPr sz="160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Tahoma"/>
                <a:cs typeface="Tahoma"/>
              </a:rPr>
              <a:t>Energy </a:t>
            </a:r>
            <a:r>
              <a:rPr sz="2400" dirty="0">
                <a:latin typeface="Tahoma"/>
                <a:cs typeface="Tahoma"/>
              </a:rPr>
              <a:t>&amp; </a:t>
            </a:r>
            <a:r>
              <a:rPr sz="2400" spc="-15" dirty="0">
                <a:latin typeface="Tahoma"/>
                <a:cs typeface="Tahoma"/>
              </a:rPr>
              <a:t>Power: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11127" y="1998241"/>
            <a:ext cx="11874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81981" y="1785203"/>
            <a:ext cx="107505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45" dirty="0">
                <a:latin typeface="Times New Roman"/>
                <a:cs typeface="Times New Roman"/>
              </a:rPr>
              <a:t>1</a:t>
            </a:r>
            <a:r>
              <a:rPr sz="2400" spc="45" dirty="0">
                <a:latin typeface="Symbol"/>
                <a:cs typeface="Symbol"/>
              </a:rPr>
              <a:t>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dt </a:t>
            </a:r>
            <a:r>
              <a:rPr sz="3825" spc="-7" baseline="1089" dirty="0">
                <a:latin typeface="Symbol"/>
                <a:cs typeface="Symbol"/>
              </a:rPr>
              <a:t></a:t>
            </a:r>
            <a:r>
              <a:rPr sz="3825" spc="-525" baseline="1089" dirty="0">
                <a:latin typeface="Times New Roman"/>
                <a:cs typeface="Times New Roman"/>
              </a:rPr>
              <a:t> </a:t>
            </a:r>
            <a:r>
              <a:rPr sz="3825" i="1" spc="-15" baseline="1089" dirty="0">
                <a:latin typeface="Times New Roman"/>
                <a:cs typeface="Times New Roman"/>
              </a:rPr>
              <a:t>T</a:t>
            </a:r>
            <a:endParaRPr sz="3825" baseline="108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661" y="166115"/>
            <a:ext cx="11526520" cy="1253490"/>
            <a:chOff x="257661" y="166115"/>
            <a:chExt cx="11526520" cy="1253490"/>
          </a:xfrm>
        </p:grpSpPr>
        <p:sp>
          <p:nvSpPr>
            <p:cNvPr id="3" name="object 3"/>
            <p:cNvSpPr/>
            <p:nvPr/>
          </p:nvSpPr>
          <p:spPr>
            <a:xfrm>
              <a:off x="1645919" y="166115"/>
              <a:ext cx="4860798" cy="677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7176" y="836929"/>
              <a:ext cx="3916679" cy="575945"/>
            </a:xfrm>
            <a:custGeom>
              <a:avLst/>
              <a:gdLst/>
              <a:ahLst/>
              <a:cxnLst/>
              <a:rect l="l" t="t" r="r" b="b"/>
              <a:pathLst>
                <a:path w="3916679" h="575944">
                  <a:moveTo>
                    <a:pt x="3839845" y="0"/>
                  </a:moveTo>
                  <a:lnTo>
                    <a:pt x="3839972" y="38354"/>
                  </a:lnTo>
                  <a:lnTo>
                    <a:pt x="38392" y="38354"/>
                  </a:lnTo>
                  <a:lnTo>
                    <a:pt x="23445" y="41384"/>
                  </a:lnTo>
                  <a:lnTo>
                    <a:pt x="11242" y="49641"/>
                  </a:lnTo>
                  <a:lnTo>
                    <a:pt x="3016" y="61874"/>
                  </a:lnTo>
                  <a:lnTo>
                    <a:pt x="0" y="76835"/>
                  </a:lnTo>
                  <a:lnTo>
                    <a:pt x="0" y="537464"/>
                  </a:lnTo>
                  <a:lnTo>
                    <a:pt x="3016" y="552404"/>
                  </a:lnTo>
                  <a:lnTo>
                    <a:pt x="11242" y="564594"/>
                  </a:lnTo>
                  <a:lnTo>
                    <a:pt x="23445" y="572807"/>
                  </a:lnTo>
                  <a:lnTo>
                    <a:pt x="38392" y="575818"/>
                  </a:lnTo>
                  <a:lnTo>
                    <a:pt x="53331" y="572807"/>
                  </a:lnTo>
                  <a:lnTo>
                    <a:pt x="65530" y="564594"/>
                  </a:lnTo>
                  <a:lnTo>
                    <a:pt x="73755" y="552404"/>
                  </a:lnTo>
                  <a:lnTo>
                    <a:pt x="76771" y="537464"/>
                  </a:lnTo>
                  <a:lnTo>
                    <a:pt x="76771" y="499110"/>
                  </a:lnTo>
                  <a:lnTo>
                    <a:pt x="3878326" y="499110"/>
                  </a:lnTo>
                  <a:lnTo>
                    <a:pt x="3893266" y="496079"/>
                  </a:lnTo>
                  <a:lnTo>
                    <a:pt x="3905456" y="487822"/>
                  </a:lnTo>
                  <a:lnTo>
                    <a:pt x="3913669" y="475589"/>
                  </a:lnTo>
                  <a:lnTo>
                    <a:pt x="3916679" y="460629"/>
                  </a:lnTo>
                  <a:lnTo>
                    <a:pt x="3916679" y="115189"/>
                  </a:lnTo>
                  <a:lnTo>
                    <a:pt x="38392" y="115189"/>
                  </a:lnTo>
                  <a:lnTo>
                    <a:pt x="38392" y="76835"/>
                  </a:lnTo>
                  <a:lnTo>
                    <a:pt x="39899" y="69338"/>
                  </a:lnTo>
                  <a:lnTo>
                    <a:pt x="44010" y="63246"/>
                  </a:lnTo>
                  <a:lnTo>
                    <a:pt x="50109" y="59154"/>
                  </a:lnTo>
                  <a:lnTo>
                    <a:pt x="57581" y="57658"/>
                  </a:lnTo>
                  <a:lnTo>
                    <a:pt x="3916679" y="57658"/>
                  </a:lnTo>
                  <a:lnTo>
                    <a:pt x="3916679" y="38481"/>
                  </a:lnTo>
                  <a:lnTo>
                    <a:pt x="3878326" y="38481"/>
                  </a:lnTo>
                  <a:lnTo>
                    <a:pt x="3878326" y="19177"/>
                  </a:lnTo>
                  <a:lnTo>
                    <a:pt x="3859149" y="19177"/>
                  </a:lnTo>
                  <a:lnTo>
                    <a:pt x="3851632" y="17680"/>
                  </a:lnTo>
                  <a:lnTo>
                    <a:pt x="3845496" y="13589"/>
                  </a:lnTo>
                  <a:lnTo>
                    <a:pt x="3841361" y="7496"/>
                  </a:lnTo>
                  <a:lnTo>
                    <a:pt x="3839845" y="0"/>
                  </a:lnTo>
                  <a:close/>
                </a:path>
                <a:path w="3916679" h="575944">
                  <a:moveTo>
                    <a:pt x="3916679" y="57658"/>
                  </a:moveTo>
                  <a:lnTo>
                    <a:pt x="57581" y="57658"/>
                  </a:lnTo>
                  <a:lnTo>
                    <a:pt x="65053" y="59154"/>
                  </a:lnTo>
                  <a:lnTo>
                    <a:pt x="71153" y="63246"/>
                  </a:lnTo>
                  <a:lnTo>
                    <a:pt x="75264" y="69338"/>
                  </a:lnTo>
                  <a:lnTo>
                    <a:pt x="76771" y="76835"/>
                  </a:lnTo>
                  <a:lnTo>
                    <a:pt x="73755" y="91775"/>
                  </a:lnTo>
                  <a:lnTo>
                    <a:pt x="65530" y="103965"/>
                  </a:lnTo>
                  <a:lnTo>
                    <a:pt x="53331" y="112178"/>
                  </a:lnTo>
                  <a:lnTo>
                    <a:pt x="38392" y="115189"/>
                  </a:lnTo>
                  <a:lnTo>
                    <a:pt x="3916679" y="115189"/>
                  </a:lnTo>
                  <a:lnTo>
                    <a:pt x="3916679" y="57658"/>
                  </a:lnTo>
                  <a:close/>
                </a:path>
                <a:path w="3916679" h="575944">
                  <a:moveTo>
                    <a:pt x="3916679" y="0"/>
                  </a:moveTo>
                  <a:lnTo>
                    <a:pt x="3913669" y="14960"/>
                  </a:lnTo>
                  <a:lnTo>
                    <a:pt x="3905456" y="27193"/>
                  </a:lnTo>
                  <a:lnTo>
                    <a:pt x="3893266" y="35450"/>
                  </a:lnTo>
                  <a:lnTo>
                    <a:pt x="3878326" y="38481"/>
                  </a:lnTo>
                  <a:lnTo>
                    <a:pt x="3916679" y="38481"/>
                  </a:lnTo>
                  <a:lnTo>
                    <a:pt x="3916679" y="0"/>
                  </a:lnTo>
                  <a:close/>
                </a:path>
                <a:path w="3916679" h="575944">
                  <a:moveTo>
                    <a:pt x="3878326" y="0"/>
                  </a:moveTo>
                  <a:lnTo>
                    <a:pt x="3876811" y="7496"/>
                  </a:lnTo>
                  <a:lnTo>
                    <a:pt x="3872690" y="13589"/>
                  </a:lnTo>
                  <a:lnTo>
                    <a:pt x="3866592" y="17680"/>
                  </a:lnTo>
                  <a:lnTo>
                    <a:pt x="3859149" y="19177"/>
                  </a:lnTo>
                  <a:lnTo>
                    <a:pt x="3878326" y="19177"/>
                  </a:lnTo>
                  <a:lnTo>
                    <a:pt x="38783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568" y="798575"/>
              <a:ext cx="3878579" cy="153670"/>
            </a:xfrm>
            <a:custGeom>
              <a:avLst/>
              <a:gdLst/>
              <a:ahLst/>
              <a:cxnLst/>
              <a:rect l="l" t="t" r="r" b="b"/>
              <a:pathLst>
                <a:path w="3878579" h="153669">
                  <a:moveTo>
                    <a:pt x="19189" y="96012"/>
                  </a:moveTo>
                  <a:lnTo>
                    <a:pt x="11717" y="97508"/>
                  </a:lnTo>
                  <a:lnTo>
                    <a:pt x="5618" y="101600"/>
                  </a:lnTo>
                  <a:lnTo>
                    <a:pt x="1507" y="107692"/>
                  </a:lnTo>
                  <a:lnTo>
                    <a:pt x="0" y="115188"/>
                  </a:lnTo>
                  <a:lnTo>
                    <a:pt x="0" y="153543"/>
                  </a:lnTo>
                  <a:lnTo>
                    <a:pt x="14938" y="150532"/>
                  </a:lnTo>
                  <a:lnTo>
                    <a:pt x="27138" y="142319"/>
                  </a:lnTo>
                  <a:lnTo>
                    <a:pt x="35363" y="130129"/>
                  </a:lnTo>
                  <a:lnTo>
                    <a:pt x="38379" y="115188"/>
                  </a:lnTo>
                  <a:lnTo>
                    <a:pt x="36872" y="107692"/>
                  </a:lnTo>
                  <a:lnTo>
                    <a:pt x="32761" y="101600"/>
                  </a:lnTo>
                  <a:lnTo>
                    <a:pt x="26661" y="97508"/>
                  </a:lnTo>
                  <a:lnTo>
                    <a:pt x="19189" y="96012"/>
                  </a:lnTo>
                  <a:close/>
                </a:path>
                <a:path w="3878579" h="153669">
                  <a:moveTo>
                    <a:pt x="3878287" y="38353"/>
                  </a:moveTo>
                  <a:lnTo>
                    <a:pt x="3839933" y="38353"/>
                  </a:lnTo>
                  <a:lnTo>
                    <a:pt x="3839933" y="76708"/>
                  </a:lnTo>
                  <a:lnTo>
                    <a:pt x="3854874" y="73697"/>
                  </a:lnTo>
                  <a:lnTo>
                    <a:pt x="3867064" y="65484"/>
                  </a:lnTo>
                  <a:lnTo>
                    <a:pt x="3875277" y="53294"/>
                  </a:lnTo>
                  <a:lnTo>
                    <a:pt x="3878287" y="38353"/>
                  </a:lnTo>
                  <a:close/>
                </a:path>
                <a:path w="3878579" h="153669">
                  <a:moveTo>
                    <a:pt x="3839933" y="0"/>
                  </a:moveTo>
                  <a:lnTo>
                    <a:pt x="3824973" y="3010"/>
                  </a:lnTo>
                  <a:lnTo>
                    <a:pt x="3812740" y="11223"/>
                  </a:lnTo>
                  <a:lnTo>
                    <a:pt x="3804483" y="23413"/>
                  </a:lnTo>
                  <a:lnTo>
                    <a:pt x="3801452" y="38353"/>
                  </a:lnTo>
                  <a:lnTo>
                    <a:pt x="3802968" y="45850"/>
                  </a:lnTo>
                  <a:lnTo>
                    <a:pt x="3807104" y="51943"/>
                  </a:lnTo>
                  <a:lnTo>
                    <a:pt x="3813240" y="56034"/>
                  </a:lnTo>
                  <a:lnTo>
                    <a:pt x="3820756" y="57531"/>
                  </a:lnTo>
                  <a:lnTo>
                    <a:pt x="3828200" y="56034"/>
                  </a:lnTo>
                  <a:lnTo>
                    <a:pt x="3834298" y="51943"/>
                  </a:lnTo>
                  <a:lnTo>
                    <a:pt x="3838419" y="45850"/>
                  </a:lnTo>
                  <a:lnTo>
                    <a:pt x="3839933" y="38353"/>
                  </a:lnTo>
                  <a:lnTo>
                    <a:pt x="3878287" y="38353"/>
                  </a:lnTo>
                  <a:lnTo>
                    <a:pt x="3875277" y="23413"/>
                  </a:lnTo>
                  <a:lnTo>
                    <a:pt x="3867064" y="11223"/>
                  </a:lnTo>
                  <a:lnTo>
                    <a:pt x="3854874" y="3010"/>
                  </a:lnTo>
                  <a:lnTo>
                    <a:pt x="3839933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176" y="798575"/>
              <a:ext cx="3916679" cy="614680"/>
            </a:xfrm>
            <a:custGeom>
              <a:avLst/>
              <a:gdLst/>
              <a:ahLst/>
              <a:cxnLst/>
              <a:rect l="l" t="t" r="r" b="b"/>
              <a:pathLst>
                <a:path w="3916679" h="614680">
                  <a:moveTo>
                    <a:pt x="0" y="115188"/>
                  </a:moveTo>
                  <a:lnTo>
                    <a:pt x="3016" y="100228"/>
                  </a:lnTo>
                  <a:lnTo>
                    <a:pt x="11242" y="87995"/>
                  </a:lnTo>
                  <a:lnTo>
                    <a:pt x="23445" y="79738"/>
                  </a:lnTo>
                  <a:lnTo>
                    <a:pt x="38392" y="76708"/>
                  </a:lnTo>
                  <a:lnTo>
                    <a:pt x="3839972" y="76708"/>
                  </a:lnTo>
                  <a:lnTo>
                    <a:pt x="3839972" y="38353"/>
                  </a:lnTo>
                  <a:lnTo>
                    <a:pt x="3842982" y="23413"/>
                  </a:lnTo>
                  <a:lnTo>
                    <a:pt x="3851195" y="11223"/>
                  </a:lnTo>
                  <a:lnTo>
                    <a:pt x="3863385" y="3010"/>
                  </a:lnTo>
                  <a:lnTo>
                    <a:pt x="3878326" y="0"/>
                  </a:lnTo>
                  <a:lnTo>
                    <a:pt x="3893266" y="3010"/>
                  </a:lnTo>
                  <a:lnTo>
                    <a:pt x="3905456" y="11223"/>
                  </a:lnTo>
                  <a:lnTo>
                    <a:pt x="3913669" y="23413"/>
                  </a:lnTo>
                  <a:lnTo>
                    <a:pt x="3916679" y="38353"/>
                  </a:lnTo>
                  <a:lnTo>
                    <a:pt x="3916679" y="498983"/>
                  </a:lnTo>
                  <a:lnTo>
                    <a:pt x="3913669" y="513943"/>
                  </a:lnTo>
                  <a:lnTo>
                    <a:pt x="3905456" y="526176"/>
                  </a:lnTo>
                  <a:lnTo>
                    <a:pt x="3893266" y="534433"/>
                  </a:lnTo>
                  <a:lnTo>
                    <a:pt x="3878326" y="537463"/>
                  </a:lnTo>
                  <a:lnTo>
                    <a:pt x="76771" y="537463"/>
                  </a:lnTo>
                  <a:lnTo>
                    <a:pt x="76771" y="575818"/>
                  </a:lnTo>
                  <a:lnTo>
                    <a:pt x="73755" y="590758"/>
                  </a:lnTo>
                  <a:lnTo>
                    <a:pt x="65528" y="602948"/>
                  </a:lnTo>
                  <a:lnTo>
                    <a:pt x="53325" y="611161"/>
                  </a:lnTo>
                  <a:lnTo>
                    <a:pt x="38379" y="614172"/>
                  </a:lnTo>
                  <a:lnTo>
                    <a:pt x="23440" y="611161"/>
                  </a:lnTo>
                  <a:lnTo>
                    <a:pt x="11241" y="602948"/>
                  </a:lnTo>
                  <a:lnTo>
                    <a:pt x="3016" y="590758"/>
                  </a:lnTo>
                  <a:lnTo>
                    <a:pt x="0" y="575818"/>
                  </a:lnTo>
                  <a:lnTo>
                    <a:pt x="0" y="115188"/>
                  </a:lnTo>
                  <a:close/>
                </a:path>
                <a:path w="3916679" h="614680">
                  <a:moveTo>
                    <a:pt x="3839972" y="76708"/>
                  </a:moveTo>
                  <a:lnTo>
                    <a:pt x="3878326" y="76708"/>
                  </a:lnTo>
                  <a:lnTo>
                    <a:pt x="3893266" y="73697"/>
                  </a:lnTo>
                  <a:lnTo>
                    <a:pt x="3905456" y="65484"/>
                  </a:lnTo>
                  <a:lnTo>
                    <a:pt x="3913669" y="53294"/>
                  </a:lnTo>
                  <a:lnTo>
                    <a:pt x="3916679" y="38353"/>
                  </a:lnTo>
                </a:path>
                <a:path w="3916679" h="614680">
                  <a:moveTo>
                    <a:pt x="3878326" y="76708"/>
                  </a:moveTo>
                  <a:lnTo>
                    <a:pt x="3878326" y="38353"/>
                  </a:lnTo>
                  <a:lnTo>
                    <a:pt x="3876811" y="45850"/>
                  </a:lnTo>
                  <a:lnTo>
                    <a:pt x="3872690" y="51943"/>
                  </a:lnTo>
                  <a:lnTo>
                    <a:pt x="3866592" y="56034"/>
                  </a:lnTo>
                  <a:lnTo>
                    <a:pt x="3859149" y="57531"/>
                  </a:lnTo>
                  <a:lnTo>
                    <a:pt x="3851632" y="56034"/>
                  </a:lnTo>
                  <a:lnTo>
                    <a:pt x="3845496" y="51943"/>
                  </a:lnTo>
                  <a:lnTo>
                    <a:pt x="3841361" y="45850"/>
                  </a:lnTo>
                  <a:lnTo>
                    <a:pt x="3839845" y="38353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0826" y="888238"/>
              <a:ext cx="89471" cy="70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3947" y="913764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275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4229" y="199135"/>
            <a:ext cx="10551795" cy="110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spc="-7" baseline="-8101" dirty="0">
                <a:solidFill>
                  <a:srgbClr val="FF0000"/>
                </a:solidFill>
                <a:latin typeface="Arial"/>
                <a:cs typeface="Arial"/>
              </a:rPr>
              <a:t>1.3.1 Exponential </a:t>
            </a:r>
            <a:r>
              <a:rPr sz="3600" baseline="-8101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3600" spc="-7" baseline="-8101" dirty="0">
                <a:solidFill>
                  <a:srgbClr val="FF0000"/>
                </a:solidFill>
                <a:latin typeface="Arial"/>
                <a:cs typeface="Arial"/>
              </a:rPr>
              <a:t>Sinusoidal </a:t>
            </a:r>
            <a:r>
              <a:rPr sz="3600" spc="-30" baseline="-8101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r>
              <a:rPr sz="2000" spc="-20" dirty="0">
                <a:latin typeface="Arial"/>
                <a:cs typeface="Arial"/>
              </a:rPr>
              <a:t>—Harmonically </a:t>
            </a:r>
            <a:r>
              <a:rPr sz="2000" dirty="0">
                <a:latin typeface="Arial"/>
                <a:cs typeface="Arial"/>
              </a:rPr>
              <a:t>Related Complex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Exponentials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35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Harmonically </a:t>
            </a:r>
            <a:r>
              <a:rPr sz="2400" spc="-10" dirty="0">
                <a:latin typeface="Tahoma"/>
                <a:cs typeface="Tahoma"/>
              </a:rPr>
              <a:t>related </a:t>
            </a:r>
            <a:r>
              <a:rPr sz="2400" spc="-5" dirty="0">
                <a:latin typeface="Tahoma"/>
                <a:cs typeface="Tahoma"/>
              </a:rPr>
              <a:t>ones: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5147" y="1588008"/>
            <a:ext cx="8726805" cy="588645"/>
          </a:xfrm>
          <a:custGeom>
            <a:avLst/>
            <a:gdLst/>
            <a:ahLst/>
            <a:cxnLst/>
            <a:rect l="l" t="t" r="r" b="b"/>
            <a:pathLst>
              <a:path w="8726805" h="588644">
                <a:moveTo>
                  <a:pt x="8726424" y="0"/>
                </a:moveTo>
                <a:lnTo>
                  <a:pt x="0" y="0"/>
                </a:lnTo>
                <a:lnTo>
                  <a:pt x="0" y="588263"/>
                </a:lnTo>
                <a:lnTo>
                  <a:pt x="8726424" y="588263"/>
                </a:lnTo>
                <a:lnTo>
                  <a:pt x="87264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5147" y="1588008"/>
            <a:ext cx="872680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ts val="2530"/>
              </a:lnSpc>
              <a:tabLst>
                <a:tab pos="1532890" algn="l"/>
                <a:tab pos="4948555" algn="l"/>
                <a:tab pos="6096635" algn="l"/>
                <a:tab pos="7176770" algn="l"/>
              </a:tabLst>
            </a:pPr>
            <a:r>
              <a:rPr sz="4575" i="1" spc="22" baseline="-25500" dirty="0">
                <a:latin typeface="Times New Roman"/>
                <a:cs typeface="Times New Roman"/>
              </a:rPr>
              <a:t>e</a:t>
            </a:r>
            <a:r>
              <a:rPr sz="4575" i="1" spc="-502" baseline="-2550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j</a:t>
            </a:r>
            <a:r>
              <a:rPr sz="1750" i="1" spc="-270" dirty="0">
                <a:latin typeface="Times New Roman"/>
                <a:cs typeface="Times New Roman"/>
              </a:rPr>
              <a:t> </a:t>
            </a:r>
            <a:r>
              <a:rPr sz="1750" spc="-140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3</a:t>
            </a:r>
            <a:r>
              <a:rPr sz="1850" i="1" spc="-140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950" spc="-209" baseline="-1923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750" i="1" spc="-140" dirty="0">
                <a:latin typeface="Times New Roman"/>
                <a:cs typeface="Times New Roman"/>
              </a:rPr>
              <a:t>t	</a:t>
            </a:r>
            <a:r>
              <a:rPr sz="4575" spc="7" baseline="-25500" dirty="0">
                <a:latin typeface="Times New Roman"/>
                <a:cs typeface="Times New Roman"/>
              </a:rPr>
              <a:t>,</a:t>
            </a:r>
            <a:r>
              <a:rPr sz="4575" spc="-637" baseline="-25500" dirty="0">
                <a:latin typeface="Times New Roman"/>
                <a:cs typeface="Times New Roman"/>
              </a:rPr>
              <a:t> </a:t>
            </a:r>
            <a:r>
              <a:rPr sz="4575" i="1" spc="22" baseline="-25500" dirty="0">
                <a:latin typeface="Times New Roman"/>
                <a:cs typeface="Times New Roman"/>
              </a:rPr>
              <a:t>e</a:t>
            </a:r>
            <a:r>
              <a:rPr sz="4575" i="1" spc="-502" baseline="-2550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j</a:t>
            </a:r>
            <a:r>
              <a:rPr sz="1750" i="1" spc="-265" dirty="0">
                <a:latin typeface="Times New Roman"/>
                <a:cs typeface="Times New Roman"/>
              </a:rPr>
              <a:t> </a:t>
            </a:r>
            <a:r>
              <a:rPr sz="1750" spc="-120" dirty="0">
                <a:latin typeface="Symbol"/>
                <a:cs typeface="Symbol"/>
              </a:rPr>
              <a:t></a:t>
            </a:r>
            <a:r>
              <a:rPr sz="1750" spc="-120" dirty="0">
                <a:latin typeface="Times New Roman"/>
                <a:cs typeface="Times New Roman"/>
              </a:rPr>
              <a:t>2</a:t>
            </a:r>
            <a:r>
              <a:rPr sz="1850" i="1" spc="-120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950" spc="-179" baseline="-1923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750" i="1" spc="-120" dirty="0">
                <a:latin typeface="Times New Roman"/>
                <a:cs typeface="Times New Roman"/>
              </a:rPr>
              <a:t>t</a:t>
            </a:r>
            <a:r>
              <a:rPr sz="1750" i="1" spc="-20" dirty="0">
                <a:latin typeface="Times New Roman"/>
                <a:cs typeface="Times New Roman"/>
              </a:rPr>
              <a:t> </a:t>
            </a:r>
            <a:r>
              <a:rPr sz="4575" spc="7" baseline="-25500" dirty="0">
                <a:latin typeface="Times New Roman"/>
                <a:cs typeface="Times New Roman"/>
              </a:rPr>
              <a:t>,</a:t>
            </a:r>
            <a:r>
              <a:rPr sz="4575" spc="-644" baseline="-25500" dirty="0">
                <a:latin typeface="Times New Roman"/>
                <a:cs typeface="Times New Roman"/>
              </a:rPr>
              <a:t> </a:t>
            </a:r>
            <a:r>
              <a:rPr sz="4575" i="1" spc="22" baseline="-25500" dirty="0">
                <a:latin typeface="Times New Roman"/>
                <a:cs typeface="Times New Roman"/>
              </a:rPr>
              <a:t>e</a:t>
            </a:r>
            <a:r>
              <a:rPr sz="4575" i="1" spc="-494" baseline="-2550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j</a:t>
            </a:r>
            <a:r>
              <a:rPr sz="1750" i="1" spc="-265" dirty="0">
                <a:latin typeface="Times New Roman"/>
                <a:cs typeface="Times New Roman"/>
              </a:rPr>
              <a:t> </a:t>
            </a:r>
            <a:r>
              <a:rPr sz="1750" spc="-185" dirty="0">
                <a:latin typeface="Symbol"/>
                <a:cs typeface="Symbol"/>
              </a:rPr>
              <a:t></a:t>
            </a:r>
            <a:r>
              <a:rPr sz="1750" spc="-185" dirty="0">
                <a:latin typeface="Times New Roman"/>
                <a:cs typeface="Times New Roman"/>
              </a:rPr>
              <a:t>1</a:t>
            </a:r>
            <a:r>
              <a:rPr sz="1850" i="1" spc="-185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950" spc="-277" baseline="-1923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750" i="1" spc="-185" dirty="0">
                <a:latin typeface="Times New Roman"/>
                <a:cs typeface="Times New Roman"/>
              </a:rPr>
              <a:t>t</a:t>
            </a:r>
            <a:r>
              <a:rPr sz="1750" i="1" spc="-20" dirty="0">
                <a:latin typeface="Times New Roman"/>
                <a:cs typeface="Times New Roman"/>
              </a:rPr>
              <a:t> </a:t>
            </a:r>
            <a:r>
              <a:rPr sz="4575" spc="7" baseline="-25500" dirty="0">
                <a:latin typeface="Times New Roman"/>
                <a:cs typeface="Times New Roman"/>
              </a:rPr>
              <a:t>,</a:t>
            </a:r>
            <a:r>
              <a:rPr sz="4575" spc="-637" baseline="-25500" dirty="0">
                <a:latin typeface="Times New Roman"/>
                <a:cs typeface="Times New Roman"/>
              </a:rPr>
              <a:t> </a:t>
            </a:r>
            <a:r>
              <a:rPr sz="4575" i="1" spc="22" baseline="-25500" dirty="0">
                <a:latin typeface="Times New Roman"/>
                <a:cs typeface="Times New Roman"/>
              </a:rPr>
              <a:t>e</a:t>
            </a:r>
            <a:r>
              <a:rPr sz="4575" i="1" spc="-494" baseline="-2550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j</a:t>
            </a:r>
            <a:r>
              <a:rPr sz="1750" i="1" spc="-240" dirty="0">
                <a:latin typeface="Times New Roman"/>
                <a:cs typeface="Times New Roman"/>
              </a:rPr>
              <a:t> </a:t>
            </a:r>
            <a:r>
              <a:rPr sz="1750" spc="-180" dirty="0">
                <a:latin typeface="Times New Roman"/>
                <a:cs typeface="Times New Roman"/>
              </a:rPr>
              <a:t>0</a:t>
            </a:r>
            <a:r>
              <a:rPr sz="1850" i="1" spc="-180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950" spc="-270" baseline="-1923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750" i="1" spc="-180" dirty="0">
                <a:latin typeface="Times New Roman"/>
                <a:cs typeface="Times New Roman"/>
              </a:rPr>
              <a:t>t</a:t>
            </a:r>
            <a:r>
              <a:rPr sz="1750" i="1" spc="-15" dirty="0">
                <a:latin typeface="Times New Roman"/>
                <a:cs typeface="Times New Roman"/>
              </a:rPr>
              <a:t> </a:t>
            </a:r>
            <a:r>
              <a:rPr sz="4575" spc="7" baseline="-25500" dirty="0">
                <a:latin typeface="Times New Roman"/>
                <a:cs typeface="Times New Roman"/>
              </a:rPr>
              <a:t>,	</a:t>
            </a:r>
            <a:r>
              <a:rPr sz="4575" i="1" spc="22" baseline="-25500" dirty="0">
                <a:latin typeface="Times New Roman"/>
                <a:cs typeface="Times New Roman"/>
              </a:rPr>
              <a:t>e</a:t>
            </a:r>
            <a:r>
              <a:rPr sz="4575" i="1" spc="-494" baseline="-25500" dirty="0">
                <a:latin typeface="Times New Roman"/>
                <a:cs typeface="Times New Roman"/>
              </a:rPr>
              <a:t> </a:t>
            </a:r>
            <a:r>
              <a:rPr sz="1750" i="1" spc="-165" dirty="0">
                <a:latin typeface="Times New Roman"/>
                <a:cs typeface="Times New Roman"/>
              </a:rPr>
              <a:t>j</a:t>
            </a:r>
            <a:r>
              <a:rPr sz="1750" spc="-165" dirty="0">
                <a:latin typeface="Times New Roman"/>
                <a:cs typeface="Times New Roman"/>
              </a:rPr>
              <a:t>1</a:t>
            </a:r>
            <a:r>
              <a:rPr sz="1850" i="1" spc="-165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950" spc="-247" baseline="-1923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750" i="1" spc="-165" dirty="0">
                <a:latin typeface="Times New Roman"/>
                <a:cs typeface="Times New Roman"/>
              </a:rPr>
              <a:t>t</a:t>
            </a:r>
            <a:r>
              <a:rPr sz="1750" i="1" spc="-25" dirty="0">
                <a:latin typeface="Times New Roman"/>
                <a:cs typeface="Times New Roman"/>
              </a:rPr>
              <a:t> </a:t>
            </a:r>
            <a:r>
              <a:rPr sz="4575" spc="7" baseline="-25500" dirty="0">
                <a:latin typeface="Times New Roman"/>
                <a:cs typeface="Times New Roman"/>
              </a:rPr>
              <a:t>,	</a:t>
            </a:r>
            <a:r>
              <a:rPr sz="4575" i="1" spc="22" baseline="-25500" dirty="0">
                <a:latin typeface="Times New Roman"/>
                <a:cs typeface="Times New Roman"/>
              </a:rPr>
              <a:t>e</a:t>
            </a:r>
            <a:r>
              <a:rPr sz="4575" i="1" spc="-817" baseline="-2550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j </a:t>
            </a:r>
            <a:r>
              <a:rPr sz="1750" spc="-180" dirty="0">
                <a:latin typeface="Times New Roman"/>
                <a:cs typeface="Times New Roman"/>
              </a:rPr>
              <a:t>2</a:t>
            </a:r>
            <a:r>
              <a:rPr sz="1850" i="1" spc="-180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950" spc="-270" baseline="-1923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750" i="1" spc="-180" dirty="0">
                <a:latin typeface="Times New Roman"/>
                <a:cs typeface="Times New Roman"/>
              </a:rPr>
              <a:t>t</a:t>
            </a:r>
            <a:r>
              <a:rPr sz="1750" i="1" spc="-25" dirty="0">
                <a:latin typeface="Times New Roman"/>
                <a:cs typeface="Times New Roman"/>
              </a:rPr>
              <a:t> </a:t>
            </a:r>
            <a:r>
              <a:rPr sz="4575" spc="7" baseline="-25500" dirty="0">
                <a:latin typeface="Times New Roman"/>
                <a:cs typeface="Times New Roman"/>
              </a:rPr>
              <a:t>,	</a:t>
            </a:r>
            <a:r>
              <a:rPr sz="4575" i="1" spc="22" baseline="-25500" dirty="0">
                <a:latin typeface="Times New Roman"/>
                <a:cs typeface="Times New Roman"/>
              </a:rPr>
              <a:t>e</a:t>
            </a:r>
            <a:r>
              <a:rPr sz="4575" i="1" spc="-914" baseline="-2550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j </a:t>
            </a:r>
            <a:r>
              <a:rPr sz="1750" spc="-195" dirty="0">
                <a:latin typeface="Times New Roman"/>
                <a:cs typeface="Times New Roman"/>
              </a:rPr>
              <a:t>3</a:t>
            </a:r>
            <a:r>
              <a:rPr sz="1850" i="1" spc="-195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950" spc="-292" baseline="-1923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750" i="1" spc="-195" dirty="0"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1785" y="1588010"/>
            <a:ext cx="8599743" cy="588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8276" y="2348483"/>
            <a:ext cx="4742815" cy="589915"/>
          </a:xfrm>
          <a:custGeom>
            <a:avLst/>
            <a:gdLst/>
            <a:ahLst/>
            <a:cxnLst/>
            <a:rect l="l" t="t" r="r" b="b"/>
            <a:pathLst>
              <a:path w="4742815" h="589914">
                <a:moveTo>
                  <a:pt x="4742687" y="0"/>
                </a:moveTo>
                <a:lnTo>
                  <a:pt x="0" y="0"/>
                </a:lnTo>
                <a:lnTo>
                  <a:pt x="0" y="589788"/>
                </a:lnTo>
                <a:lnTo>
                  <a:pt x="4742687" y="589788"/>
                </a:lnTo>
                <a:lnTo>
                  <a:pt x="474268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1116" y="2367101"/>
            <a:ext cx="4364990" cy="536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2720"/>
              </a:lnSpc>
              <a:spcBef>
                <a:spcPts val="125"/>
              </a:spcBef>
              <a:tabLst>
                <a:tab pos="368300" algn="l"/>
                <a:tab pos="1936750" algn="l"/>
              </a:tabLst>
            </a:pPr>
            <a:r>
              <a:rPr sz="2900" i="1" spc="10" dirty="0">
                <a:latin typeface="Times New Roman"/>
                <a:cs typeface="Times New Roman"/>
              </a:rPr>
              <a:t>x	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65" dirty="0">
                <a:latin typeface="Times New Roman"/>
                <a:cs typeface="Times New Roman"/>
              </a:rPr>
              <a:t>t</a:t>
            </a:r>
            <a:r>
              <a:rPr sz="2900" spc="65" dirty="0">
                <a:latin typeface="Times New Roman"/>
                <a:cs typeface="Times New Roman"/>
              </a:rPr>
              <a:t>)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210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e</a:t>
            </a:r>
            <a:r>
              <a:rPr sz="2900" i="1" spc="-310" dirty="0">
                <a:latin typeface="Times New Roman"/>
                <a:cs typeface="Times New Roman"/>
              </a:rPr>
              <a:t> </a:t>
            </a:r>
            <a:r>
              <a:rPr sz="2550" i="1" spc="-202" baseline="44117" dirty="0">
                <a:latin typeface="Times New Roman"/>
                <a:cs typeface="Times New Roman"/>
              </a:rPr>
              <a:t>jk</a:t>
            </a:r>
            <a:r>
              <a:rPr sz="2625" i="1" spc="-202" baseline="42857" dirty="0">
                <a:solidFill>
                  <a:srgbClr val="FF0000"/>
                </a:solidFill>
                <a:latin typeface="Symbol"/>
                <a:cs typeface="Symbol"/>
              </a:rPr>
              <a:t></a:t>
            </a:r>
            <a:r>
              <a:rPr sz="1800" spc="-202" baseline="41666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550" i="1" spc="-202" baseline="44117" dirty="0">
                <a:latin typeface="Times New Roman"/>
                <a:cs typeface="Times New Roman"/>
              </a:rPr>
              <a:t>t	</a:t>
            </a:r>
            <a:r>
              <a:rPr sz="2900" spc="5" dirty="0">
                <a:latin typeface="Times New Roman"/>
                <a:cs typeface="Times New Roman"/>
              </a:rPr>
              <a:t>for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k</a:t>
            </a:r>
            <a:r>
              <a:rPr sz="2900" i="1" spc="15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spc="-15" dirty="0">
                <a:latin typeface="Times New Roman"/>
                <a:cs typeface="Times New Roman"/>
              </a:rPr>
              <a:t>0,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spc="-85" dirty="0">
                <a:latin typeface="Symbol"/>
                <a:cs typeface="Symbol"/>
              </a:rPr>
              <a:t></a:t>
            </a:r>
            <a:r>
              <a:rPr sz="2900" spc="-85" dirty="0">
                <a:latin typeface="Times New Roman"/>
                <a:cs typeface="Times New Roman"/>
              </a:rPr>
              <a:t>1,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</a:t>
            </a:r>
            <a:r>
              <a:rPr sz="2900" spc="-10" dirty="0">
                <a:latin typeface="Times New Roman"/>
                <a:cs typeface="Times New Roman"/>
              </a:rPr>
              <a:t>2,</a:t>
            </a:r>
            <a:endParaRPr sz="2900">
              <a:latin typeface="Times New Roman"/>
              <a:cs typeface="Times New Roman"/>
            </a:endParaRPr>
          </a:p>
          <a:p>
            <a:pPr marL="212090">
              <a:lnSpc>
                <a:spcPts val="1280"/>
              </a:lnSpc>
            </a:pPr>
            <a:r>
              <a:rPr sz="1700" i="1" spc="-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52209" y="2348496"/>
            <a:ext cx="398782" cy="589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3690" y="5824656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570"/>
                </a:lnTo>
              </a:path>
            </a:pathLst>
          </a:custGeom>
          <a:ln w="1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93142" y="5824656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570"/>
                </a:lnTo>
              </a:path>
            </a:pathLst>
          </a:custGeom>
          <a:ln w="1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31735" y="5765651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4">
                <a:moveTo>
                  <a:pt x="0" y="0"/>
                </a:moveTo>
                <a:lnTo>
                  <a:pt x="660476" y="0"/>
                </a:lnTo>
              </a:path>
            </a:pathLst>
          </a:custGeom>
          <a:ln w="15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58503" y="5824656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570"/>
                </a:lnTo>
              </a:path>
            </a:pathLst>
          </a:custGeom>
          <a:ln w="1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87955" y="5824656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570"/>
                </a:lnTo>
              </a:path>
            </a:pathLst>
          </a:custGeom>
          <a:ln w="1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48139" y="576565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346" y="0"/>
                </a:lnTo>
              </a:path>
            </a:pathLst>
          </a:custGeom>
          <a:ln w="15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89651" y="5730987"/>
            <a:ext cx="116839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43486" y="5976766"/>
            <a:ext cx="116839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72273" y="5976766"/>
            <a:ext cx="116839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72263" y="5301976"/>
            <a:ext cx="104648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7885" algn="l"/>
              </a:tabLst>
            </a:pPr>
            <a:r>
              <a:rPr sz="2450" spc="-290" dirty="0">
                <a:latin typeface="Times New Roman"/>
                <a:cs typeface="Times New Roman"/>
              </a:rPr>
              <a:t>2</a:t>
            </a:r>
            <a:r>
              <a:rPr sz="2600" i="1" spc="-70" dirty="0">
                <a:latin typeface="Symbol"/>
                <a:cs typeface="Symbol"/>
              </a:rPr>
              <a:t>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675" i="1" spc="22" baseline="1133" dirty="0">
                <a:latin typeface="Times New Roman"/>
                <a:cs typeface="Times New Roman"/>
              </a:rPr>
              <a:t>T</a:t>
            </a:r>
            <a:endParaRPr sz="3675" baseline="11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55134" y="5301976"/>
            <a:ext cx="44640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80" dirty="0">
                <a:latin typeface="Times New Roman"/>
                <a:cs typeface="Times New Roman"/>
              </a:rPr>
              <a:t>2</a:t>
            </a:r>
            <a:r>
              <a:rPr sz="2600" i="1" spc="-180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89492" y="5745991"/>
            <a:ext cx="116014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7110" algn="l"/>
              </a:tabLst>
            </a:pPr>
            <a:r>
              <a:rPr sz="2450" i="1" spc="10" dirty="0">
                <a:latin typeface="Times New Roman"/>
                <a:cs typeface="Times New Roman"/>
              </a:rPr>
              <a:t>k</a:t>
            </a:r>
            <a:r>
              <a:rPr sz="2450" i="1" spc="-25" dirty="0">
                <a:latin typeface="Times New Roman"/>
                <a:cs typeface="Times New Roman"/>
              </a:rPr>
              <a:t> </a:t>
            </a:r>
            <a:r>
              <a:rPr sz="2600" i="1" spc="-85" dirty="0">
                <a:latin typeface="Symbol"/>
                <a:cs typeface="Symbol"/>
              </a:rPr>
              <a:t>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450" i="1" spc="10" dirty="0">
                <a:latin typeface="Times New Roman"/>
                <a:cs typeface="Times New Roman"/>
              </a:rPr>
              <a:t>k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56995" y="5517264"/>
            <a:ext cx="59518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518535" algn="l"/>
                <a:tab pos="4347845" algn="l"/>
                <a:tab pos="5389880" algn="l"/>
                <a:tab pos="5739765" algn="l"/>
              </a:tabLst>
            </a:pPr>
            <a:r>
              <a:rPr sz="2450" dirty="0">
                <a:solidFill>
                  <a:srgbClr val="0000FF"/>
                </a:solidFill>
                <a:latin typeface="Times New Roman"/>
                <a:cs typeface="Times New Roman"/>
              </a:rPr>
              <a:t>Fundamental</a:t>
            </a:r>
            <a:r>
              <a:rPr sz="245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0000FF"/>
                </a:solidFill>
                <a:latin typeface="Times New Roman"/>
                <a:cs typeface="Times New Roman"/>
              </a:rPr>
              <a:t>period	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3675" u="heavy" spc="22" baseline="215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75" u="heavy" spc="937" baseline="215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heavy" spc="22" baseline="376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100" spc="562" baseline="37698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,	</a:t>
            </a:r>
            <a:r>
              <a:rPr sz="2450" dirty="0">
                <a:latin typeface="Times New Roman"/>
                <a:cs typeface="Times New Roman"/>
              </a:rPr>
              <a:t>where	</a:t>
            </a:r>
            <a:r>
              <a:rPr sz="2450" i="1" spc="15" dirty="0">
                <a:latin typeface="Times New Roman"/>
                <a:cs typeface="Times New Roman"/>
              </a:rPr>
              <a:t>T	</a:t>
            </a:r>
            <a:r>
              <a:rPr sz="2450" spc="1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132860" y="5745991"/>
            <a:ext cx="37020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-85" dirty="0">
                <a:latin typeface="Symbol"/>
                <a:cs typeface="Symbol"/>
              </a:rPr>
              <a:t></a:t>
            </a:r>
            <a:endParaRPr sz="2600">
              <a:latin typeface="Symbol"/>
              <a:cs typeface="Symbo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09077" y="2251836"/>
            <a:ext cx="829944" cy="734060"/>
            <a:chOff x="8109077" y="2251836"/>
            <a:chExt cx="829944" cy="734060"/>
          </a:xfrm>
        </p:grpSpPr>
        <p:sp>
          <p:nvSpPr>
            <p:cNvPr id="31" name="object 31"/>
            <p:cNvSpPr/>
            <p:nvPr/>
          </p:nvSpPr>
          <p:spPr>
            <a:xfrm>
              <a:off x="8932672" y="2400299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69">
                  <a:moveTo>
                    <a:pt x="0" y="0"/>
                  </a:moveTo>
                  <a:lnTo>
                    <a:pt x="0" y="585215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09077" y="2251836"/>
              <a:ext cx="823594" cy="393700"/>
            </a:xfrm>
            <a:custGeom>
              <a:avLst/>
              <a:gdLst/>
              <a:ahLst/>
              <a:cxnLst/>
              <a:rect l="l" t="t" r="r" b="b"/>
              <a:pathLst>
                <a:path w="823595" h="393700">
                  <a:moveTo>
                    <a:pt x="58461" y="49287"/>
                  </a:moveTo>
                  <a:lnTo>
                    <a:pt x="49516" y="58253"/>
                  </a:lnTo>
                  <a:lnTo>
                    <a:pt x="384682" y="392429"/>
                  </a:lnTo>
                  <a:lnTo>
                    <a:pt x="386333" y="393191"/>
                  </a:lnTo>
                  <a:lnTo>
                    <a:pt x="823595" y="393318"/>
                  </a:lnTo>
                  <a:lnTo>
                    <a:pt x="823595" y="382270"/>
                  </a:lnTo>
                  <a:lnTo>
                    <a:pt x="392556" y="382270"/>
                  </a:lnTo>
                  <a:lnTo>
                    <a:pt x="387984" y="380491"/>
                  </a:lnTo>
                  <a:lnTo>
                    <a:pt x="390773" y="380491"/>
                  </a:lnTo>
                  <a:lnTo>
                    <a:pt x="58461" y="49287"/>
                  </a:lnTo>
                  <a:close/>
                </a:path>
                <a:path w="823595" h="393700">
                  <a:moveTo>
                    <a:pt x="387984" y="380491"/>
                  </a:moveTo>
                  <a:lnTo>
                    <a:pt x="392556" y="382270"/>
                  </a:lnTo>
                  <a:lnTo>
                    <a:pt x="390773" y="380492"/>
                  </a:lnTo>
                  <a:lnTo>
                    <a:pt x="387984" y="380491"/>
                  </a:lnTo>
                  <a:close/>
                </a:path>
                <a:path w="823595" h="393700">
                  <a:moveTo>
                    <a:pt x="390773" y="380492"/>
                  </a:moveTo>
                  <a:lnTo>
                    <a:pt x="392556" y="382270"/>
                  </a:lnTo>
                  <a:lnTo>
                    <a:pt x="823595" y="382270"/>
                  </a:lnTo>
                  <a:lnTo>
                    <a:pt x="823595" y="380618"/>
                  </a:lnTo>
                  <a:lnTo>
                    <a:pt x="390773" y="380492"/>
                  </a:lnTo>
                  <a:close/>
                </a:path>
                <a:path w="823595" h="393700">
                  <a:moveTo>
                    <a:pt x="390773" y="380491"/>
                  </a:moveTo>
                  <a:lnTo>
                    <a:pt x="387984" y="380491"/>
                  </a:lnTo>
                  <a:lnTo>
                    <a:pt x="390773" y="380492"/>
                  </a:lnTo>
                  <a:close/>
                </a:path>
                <a:path w="823595" h="393700">
                  <a:moveTo>
                    <a:pt x="0" y="0"/>
                  </a:moveTo>
                  <a:lnTo>
                    <a:pt x="27050" y="80772"/>
                  </a:lnTo>
                  <a:lnTo>
                    <a:pt x="49516" y="58253"/>
                  </a:lnTo>
                  <a:lnTo>
                    <a:pt x="40513" y="49275"/>
                  </a:lnTo>
                  <a:lnTo>
                    <a:pt x="49529" y="40386"/>
                  </a:lnTo>
                  <a:lnTo>
                    <a:pt x="67341" y="40386"/>
                  </a:lnTo>
                  <a:lnTo>
                    <a:pt x="80899" y="26797"/>
                  </a:lnTo>
                  <a:lnTo>
                    <a:pt x="0" y="0"/>
                  </a:lnTo>
                  <a:close/>
                </a:path>
                <a:path w="823595" h="393700">
                  <a:moveTo>
                    <a:pt x="49529" y="40386"/>
                  </a:moveTo>
                  <a:lnTo>
                    <a:pt x="40513" y="49275"/>
                  </a:lnTo>
                  <a:lnTo>
                    <a:pt x="49516" y="58253"/>
                  </a:lnTo>
                  <a:lnTo>
                    <a:pt x="58461" y="49287"/>
                  </a:lnTo>
                  <a:lnTo>
                    <a:pt x="49529" y="40386"/>
                  </a:lnTo>
                  <a:close/>
                </a:path>
                <a:path w="823595" h="393700">
                  <a:moveTo>
                    <a:pt x="67341" y="40386"/>
                  </a:moveTo>
                  <a:lnTo>
                    <a:pt x="49529" y="40386"/>
                  </a:lnTo>
                  <a:lnTo>
                    <a:pt x="58461" y="49287"/>
                  </a:lnTo>
                  <a:lnTo>
                    <a:pt x="67341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119616" y="2400300"/>
            <a:ext cx="2243455" cy="585470"/>
          </a:xfrm>
          <a:prstGeom prst="rect">
            <a:avLst/>
          </a:prstGeom>
          <a:solidFill>
            <a:srgbClr val="F1F1F1"/>
          </a:solidFill>
          <a:ln w="12700">
            <a:solidFill>
              <a:srgbClr val="0000F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87094" marR="250825" indent="-62674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Tahoma"/>
                <a:cs typeface="Tahoma"/>
              </a:rPr>
              <a:t>Orthogonal </a:t>
            </a:r>
            <a:r>
              <a:rPr sz="1600" spc="-10" dirty="0">
                <a:latin typeface="Tahoma"/>
                <a:cs typeface="Tahoma"/>
              </a:rPr>
              <a:t>to each  </a:t>
            </a:r>
            <a:r>
              <a:rPr sz="1600" spc="-5" dirty="0">
                <a:latin typeface="Tahoma"/>
                <a:cs typeface="Tahoma"/>
              </a:rPr>
              <a:t>other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14302" y="4919238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4113"/>
                </a:lnTo>
              </a:path>
            </a:pathLst>
          </a:custGeom>
          <a:ln w="15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49328" y="4919238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4113"/>
                </a:lnTo>
              </a:path>
            </a:pathLst>
          </a:custGeom>
          <a:ln w="15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43061" y="2954801"/>
            <a:ext cx="7313930" cy="231521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30"/>
              </a:spcBef>
            </a:pPr>
            <a:r>
              <a:rPr sz="2600" i="1" spc="10" dirty="0">
                <a:latin typeface="Times New Roman"/>
                <a:cs typeface="Times New Roman"/>
              </a:rPr>
              <a:t>k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0</a:t>
            </a:r>
            <a:r>
              <a:rPr sz="2600" spc="-55" dirty="0">
                <a:latin typeface="IPAexGothic"/>
                <a:cs typeface="IPAexGothic"/>
              </a:rPr>
              <a:t>：</a:t>
            </a:r>
            <a:r>
              <a:rPr sz="2600" i="1" spc="-55" dirty="0">
                <a:latin typeface="Times New Roman"/>
                <a:cs typeface="Times New Roman"/>
              </a:rPr>
              <a:t>x</a:t>
            </a:r>
            <a:r>
              <a:rPr sz="2250" i="1" spc="-82" baseline="-25925" dirty="0">
                <a:latin typeface="Times New Roman"/>
                <a:cs typeface="Times New Roman"/>
              </a:rPr>
              <a:t>k </a:t>
            </a:r>
            <a:r>
              <a:rPr sz="2600" spc="60" dirty="0">
                <a:latin typeface="Times New Roman"/>
                <a:cs typeface="Times New Roman"/>
              </a:rPr>
              <a:t>(</a:t>
            </a:r>
            <a:r>
              <a:rPr sz="2600" i="1" spc="60" dirty="0">
                <a:latin typeface="Times New Roman"/>
                <a:cs typeface="Times New Roman"/>
              </a:rPr>
              <a:t>t</a:t>
            </a:r>
            <a:r>
              <a:rPr sz="2600" spc="60" dirty="0">
                <a:latin typeface="Times New Roman"/>
                <a:cs typeface="Times New Roman"/>
              </a:rPr>
              <a:t>) </a:t>
            </a:r>
            <a:r>
              <a:rPr sz="2600" spc="10" dirty="0">
                <a:latin typeface="Times New Roman"/>
                <a:cs typeface="Times New Roman"/>
              </a:rPr>
              <a:t>is a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constant</a:t>
            </a:r>
            <a:endParaRPr sz="26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spcBef>
                <a:spcPts val="850"/>
              </a:spcBef>
            </a:pPr>
            <a:r>
              <a:rPr sz="2600" i="1" spc="10" dirty="0">
                <a:latin typeface="Times New Roman"/>
                <a:cs typeface="Times New Roman"/>
              </a:rPr>
              <a:t>k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Symbol"/>
                <a:cs typeface="Symbol"/>
              </a:rPr>
              <a:t></a:t>
            </a:r>
            <a:r>
              <a:rPr sz="2600" spc="-80" dirty="0">
                <a:latin typeface="Times New Roman"/>
                <a:cs typeface="Times New Roman"/>
              </a:rPr>
              <a:t>1</a:t>
            </a:r>
            <a:r>
              <a:rPr sz="2600" spc="-80" dirty="0">
                <a:latin typeface="IPAexGothic"/>
                <a:cs typeface="IPAexGothic"/>
              </a:rPr>
              <a:t>：</a:t>
            </a: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2250" i="1" spc="-120" baseline="-25925" dirty="0">
                <a:latin typeface="Times New Roman"/>
                <a:cs typeface="Times New Roman"/>
              </a:rPr>
              <a:t>k </a:t>
            </a:r>
            <a:r>
              <a:rPr sz="2600" spc="60" dirty="0">
                <a:latin typeface="Times New Roman"/>
                <a:cs typeface="Times New Roman"/>
              </a:rPr>
              <a:t>(</a:t>
            </a:r>
            <a:r>
              <a:rPr sz="2600" i="1" spc="60" dirty="0">
                <a:latin typeface="Times New Roman"/>
                <a:cs typeface="Times New Roman"/>
              </a:rPr>
              <a:t>t</a:t>
            </a:r>
            <a:r>
              <a:rPr sz="2600" spc="60" dirty="0">
                <a:latin typeface="Times New Roman"/>
                <a:cs typeface="Times New Roman"/>
              </a:rPr>
              <a:t>) </a:t>
            </a:r>
            <a:r>
              <a:rPr sz="2600" spc="10" dirty="0">
                <a:latin typeface="Times New Roman"/>
                <a:cs typeface="Times New Roman"/>
              </a:rPr>
              <a:t>is </a:t>
            </a:r>
            <a:r>
              <a:rPr sz="2600" spc="1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first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harmonic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85"/>
              </a:spcBef>
            </a:pPr>
            <a:r>
              <a:rPr sz="2600" i="1" spc="10" dirty="0">
                <a:latin typeface="Times New Roman"/>
                <a:cs typeface="Times New Roman"/>
              </a:rPr>
              <a:t>k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Symbol"/>
                <a:cs typeface="Symbol"/>
              </a:rPr>
              <a:t></a:t>
            </a:r>
            <a:r>
              <a:rPr sz="2600" spc="-45" dirty="0">
                <a:latin typeface="Times New Roman"/>
                <a:cs typeface="Times New Roman"/>
              </a:rPr>
              <a:t>2</a:t>
            </a:r>
            <a:r>
              <a:rPr sz="2600" spc="-45" dirty="0">
                <a:latin typeface="IPAexGothic"/>
                <a:cs typeface="IPAexGothic"/>
              </a:rPr>
              <a:t>：</a:t>
            </a:r>
            <a:r>
              <a:rPr sz="2600" i="1" spc="-45" dirty="0">
                <a:latin typeface="Times New Roman"/>
                <a:cs typeface="Times New Roman"/>
              </a:rPr>
              <a:t>x</a:t>
            </a:r>
            <a:r>
              <a:rPr sz="2250" i="1" spc="-67" baseline="-25925" dirty="0">
                <a:latin typeface="Times New Roman"/>
                <a:cs typeface="Times New Roman"/>
              </a:rPr>
              <a:t>k </a:t>
            </a:r>
            <a:r>
              <a:rPr sz="2600" spc="55" dirty="0">
                <a:latin typeface="Times New Roman"/>
                <a:cs typeface="Times New Roman"/>
              </a:rPr>
              <a:t>(</a:t>
            </a:r>
            <a:r>
              <a:rPr sz="2600" i="1" spc="5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) </a:t>
            </a:r>
            <a:r>
              <a:rPr sz="2600" spc="10" dirty="0">
                <a:latin typeface="Times New Roman"/>
                <a:cs typeface="Times New Roman"/>
              </a:rPr>
              <a:t>is </a:t>
            </a:r>
            <a:r>
              <a:rPr sz="2600" spc="15" dirty="0">
                <a:latin typeface="Times New Roman"/>
                <a:cs typeface="Times New Roman"/>
              </a:rPr>
              <a:t>the </a:t>
            </a:r>
            <a:r>
              <a:rPr sz="2600" spc="5" dirty="0">
                <a:latin typeface="Times New Roman"/>
                <a:cs typeface="Times New Roman"/>
              </a:rPr>
              <a:t>second</a:t>
            </a:r>
            <a:r>
              <a:rPr sz="2600" spc="2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harmonic</a:t>
            </a:r>
            <a:endParaRPr sz="2600">
              <a:latin typeface="Times New Roman"/>
              <a:cs typeface="Times New Roman"/>
            </a:endParaRPr>
          </a:p>
          <a:p>
            <a:pPr marL="3510915">
              <a:lnSpc>
                <a:spcPct val="100000"/>
              </a:lnSpc>
              <a:spcBef>
                <a:spcPts val="2039"/>
              </a:spcBef>
            </a:pPr>
            <a:r>
              <a:rPr sz="2550" spc="-20" dirty="0">
                <a:latin typeface="Times New Roman"/>
                <a:cs typeface="Times New Roman"/>
              </a:rPr>
              <a:t>F</a:t>
            </a:r>
            <a:r>
              <a:rPr sz="2550" spc="-20" dirty="0">
                <a:solidFill>
                  <a:srgbClr val="0000FF"/>
                </a:solidFill>
                <a:latin typeface="Times New Roman"/>
                <a:cs typeface="Times New Roman"/>
              </a:rPr>
              <a:t>undamental </a:t>
            </a:r>
            <a:r>
              <a:rPr sz="2550" spc="-25" dirty="0">
                <a:solidFill>
                  <a:srgbClr val="0000FF"/>
                </a:solidFill>
                <a:latin typeface="Times New Roman"/>
                <a:cs typeface="Times New Roman"/>
              </a:rPr>
              <a:t>frequency: </a:t>
            </a:r>
            <a:r>
              <a:rPr sz="2550" i="1" spc="-10" dirty="0">
                <a:latin typeface="Times New Roman"/>
                <a:cs typeface="Times New Roman"/>
              </a:rPr>
              <a:t>k</a:t>
            </a:r>
            <a:r>
              <a:rPr sz="2550" i="1" spc="360" dirty="0">
                <a:latin typeface="Times New Roman"/>
                <a:cs typeface="Times New Roman"/>
              </a:rPr>
              <a:t> </a:t>
            </a:r>
            <a:r>
              <a:rPr sz="2550" i="1" spc="-60" dirty="0">
                <a:latin typeface="Times New Roman"/>
                <a:cs typeface="Times New Roman"/>
              </a:rPr>
              <a:t>ω</a:t>
            </a:r>
            <a:r>
              <a:rPr sz="2175" spc="-89" baseline="-24904" dirty="0">
                <a:latin typeface="Times New Roman"/>
                <a:cs typeface="Times New Roman"/>
              </a:rPr>
              <a:t>0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9126" y="5170785"/>
            <a:ext cx="300228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latin typeface="Times New Roman"/>
                <a:cs typeface="Times New Roman"/>
              </a:rPr>
              <a:t>For </a:t>
            </a:r>
            <a:r>
              <a:rPr sz="2700" spc="5" dirty="0">
                <a:latin typeface="Times New Roman"/>
                <a:cs typeface="Times New Roman"/>
              </a:rPr>
              <a:t>the </a:t>
            </a:r>
            <a:r>
              <a:rPr sz="2700" i="1" spc="-5" dirty="0">
                <a:latin typeface="Times New Roman"/>
                <a:cs typeface="Times New Roman"/>
              </a:rPr>
              <a:t>k</a:t>
            </a:r>
            <a:r>
              <a:rPr sz="2700" spc="-5" dirty="0">
                <a:latin typeface="Times New Roman"/>
                <a:cs typeface="Times New Roman"/>
              </a:rPr>
              <a:t>th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harmonic: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57750" y="4842509"/>
            <a:ext cx="231775" cy="1251585"/>
          </a:xfrm>
          <a:custGeom>
            <a:avLst/>
            <a:gdLst/>
            <a:ahLst/>
            <a:cxnLst/>
            <a:rect l="l" t="t" r="r" b="b"/>
            <a:pathLst>
              <a:path w="231775" h="1251585">
                <a:moveTo>
                  <a:pt x="231648" y="1251203"/>
                </a:moveTo>
                <a:lnTo>
                  <a:pt x="186547" y="1243101"/>
                </a:lnTo>
                <a:lnTo>
                  <a:pt x="149733" y="1221004"/>
                </a:lnTo>
                <a:lnTo>
                  <a:pt x="124920" y="1188233"/>
                </a:lnTo>
                <a:lnTo>
                  <a:pt x="115824" y="1148105"/>
                </a:lnTo>
                <a:lnTo>
                  <a:pt x="115824" y="728726"/>
                </a:lnTo>
                <a:lnTo>
                  <a:pt x="106727" y="688556"/>
                </a:lnTo>
                <a:lnTo>
                  <a:pt x="81914" y="655780"/>
                </a:lnTo>
                <a:lnTo>
                  <a:pt x="45100" y="633696"/>
                </a:lnTo>
                <a:lnTo>
                  <a:pt x="0" y="625601"/>
                </a:lnTo>
                <a:lnTo>
                  <a:pt x="45100" y="617507"/>
                </a:lnTo>
                <a:lnTo>
                  <a:pt x="81914" y="595423"/>
                </a:lnTo>
                <a:lnTo>
                  <a:pt x="106727" y="562647"/>
                </a:lnTo>
                <a:lnTo>
                  <a:pt x="115824" y="522477"/>
                </a:lnTo>
                <a:lnTo>
                  <a:pt x="115824" y="103123"/>
                </a:lnTo>
                <a:lnTo>
                  <a:pt x="124920" y="62954"/>
                </a:lnTo>
                <a:lnTo>
                  <a:pt x="149733" y="30178"/>
                </a:lnTo>
                <a:lnTo>
                  <a:pt x="186547" y="8094"/>
                </a:lnTo>
                <a:lnTo>
                  <a:pt x="23164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12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912620" y="175260"/>
            <a:ext cx="4860798" cy="67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303019" y="254000"/>
            <a:ext cx="1000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311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1.3.1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	</a:t>
            </a:r>
            <a:r>
              <a:rPr sz="3000" baseline="5555" dirty="0">
                <a:solidFill>
                  <a:srgbClr val="000000"/>
                </a:solidFill>
                <a:latin typeface="Arial"/>
                <a:cs typeface="Arial"/>
              </a:rPr>
              <a:t>—General Complex Exponential</a:t>
            </a:r>
            <a:r>
              <a:rPr sz="3000" spc="-150" baseline="55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baseline="5555" dirty="0">
                <a:solidFill>
                  <a:srgbClr val="000000"/>
                </a:solidFill>
                <a:latin typeface="Arial"/>
                <a:cs typeface="Arial"/>
              </a:rPr>
              <a:t>Signals</a:t>
            </a:r>
            <a:endParaRPr sz="3000" baseline="5555">
              <a:latin typeface="Arial"/>
              <a:cs typeface="Arial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4FE893-EAEC-4DF7-99C8-6174D04E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79663"/>
            <a:ext cx="11506200" cy="58285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5359" y="1574291"/>
            <a:ext cx="1324610" cy="403860"/>
          </a:xfrm>
          <a:custGeom>
            <a:avLst/>
            <a:gdLst/>
            <a:ahLst/>
            <a:cxnLst/>
            <a:rect l="l" t="t" r="r" b="b"/>
            <a:pathLst>
              <a:path w="1324609" h="403860">
                <a:moveTo>
                  <a:pt x="1324355" y="0"/>
                </a:moveTo>
                <a:lnTo>
                  <a:pt x="0" y="0"/>
                </a:lnTo>
                <a:lnTo>
                  <a:pt x="0" y="403860"/>
                </a:lnTo>
                <a:lnTo>
                  <a:pt x="1324355" y="403860"/>
                </a:lnTo>
                <a:lnTo>
                  <a:pt x="132435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10568" y="1485481"/>
            <a:ext cx="120713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i="1" spc="-65" dirty="0">
                <a:latin typeface="Times New Roman"/>
                <a:cs typeface="Times New Roman"/>
              </a:rPr>
              <a:t>x</a:t>
            </a:r>
            <a:r>
              <a:rPr sz="2900" spc="-65" dirty="0">
                <a:latin typeface="Symbol"/>
                <a:cs typeface="Symbol"/>
              </a:rPr>
              <a:t></a:t>
            </a:r>
            <a:r>
              <a:rPr sz="2100" i="1" spc="-65" dirty="0">
                <a:latin typeface="Times New Roman"/>
                <a:cs typeface="Times New Roman"/>
              </a:rPr>
              <a:t>n</a:t>
            </a:r>
            <a:r>
              <a:rPr sz="2900" spc="-65" dirty="0">
                <a:latin typeface="Symbol"/>
                <a:cs typeface="Symbol"/>
              </a:rPr>
              <a:t></a:t>
            </a:r>
            <a:r>
              <a:rPr sz="2100" spc="-65" dirty="0">
                <a:latin typeface="Symbol"/>
                <a:cs typeface="Symbol"/>
              </a:rPr>
              <a:t>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i="1" spc="-185" dirty="0">
                <a:latin typeface="Times New Roman"/>
                <a:cs typeface="Times New Roman"/>
              </a:rPr>
              <a:t>C</a:t>
            </a:r>
            <a:r>
              <a:rPr sz="2200" i="1" spc="-185" dirty="0">
                <a:latin typeface="Symbol"/>
                <a:cs typeface="Symbol"/>
              </a:rPr>
              <a:t></a:t>
            </a:r>
            <a:r>
              <a:rPr sz="1800" i="1" spc="-277" baseline="43981" dirty="0">
                <a:latin typeface="Times New Roman"/>
                <a:cs typeface="Times New Roman"/>
              </a:rPr>
              <a:t>n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855" y="2916935"/>
            <a:ext cx="3462528" cy="163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56077" y="3084427"/>
            <a:ext cx="66167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i="1" spc="-25" dirty="0">
                <a:latin typeface="Symbol"/>
                <a:cs typeface="Symbol"/>
              </a:rPr>
              <a:t></a:t>
            </a:r>
            <a:r>
              <a:rPr sz="2250" spc="-25" dirty="0">
                <a:latin typeface="Symbol"/>
                <a:cs typeface="Symbol"/>
              </a:rPr>
              <a:t></a:t>
            </a:r>
            <a:r>
              <a:rPr sz="2250" spc="-30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55664" y="2916935"/>
            <a:ext cx="3627120" cy="1699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05759" y="3085486"/>
            <a:ext cx="101282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dirty="0">
                <a:latin typeface="Times New Roman"/>
                <a:cs typeface="Times New Roman"/>
              </a:rPr>
              <a:t>0 </a:t>
            </a:r>
            <a:r>
              <a:rPr sz="2200" spc="25" dirty="0">
                <a:latin typeface="Symbol"/>
                <a:cs typeface="Symbol"/>
              </a:rPr>
              <a:t></a:t>
            </a:r>
            <a:r>
              <a:rPr sz="2300" i="1" spc="25" dirty="0">
                <a:latin typeface="Symbol"/>
                <a:cs typeface="Symbol"/>
              </a:rPr>
              <a:t></a:t>
            </a:r>
            <a:r>
              <a:rPr sz="2200" spc="25" dirty="0">
                <a:latin typeface="Symbol"/>
                <a:cs typeface="Symbol"/>
              </a:rPr>
              <a:t></a:t>
            </a:r>
            <a:r>
              <a:rPr sz="2200" spc="-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855" y="4805171"/>
            <a:ext cx="3462528" cy="179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2516" y="4796886"/>
            <a:ext cx="117284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-5" dirty="0">
                <a:latin typeface="Symbol"/>
                <a:cs typeface="Symbol"/>
              </a:rPr>
              <a:t></a:t>
            </a:r>
            <a:r>
              <a:rPr sz="2200" spc="-5" dirty="0">
                <a:latin typeface="Times New Roman"/>
                <a:cs typeface="Times New Roman"/>
              </a:rPr>
              <a:t>1 </a:t>
            </a:r>
            <a:r>
              <a:rPr sz="2200" spc="30" dirty="0">
                <a:latin typeface="Symbol"/>
                <a:cs typeface="Symbol"/>
              </a:rPr>
              <a:t></a:t>
            </a:r>
            <a:r>
              <a:rPr sz="2300" i="1" spc="30" dirty="0">
                <a:latin typeface="Symbol"/>
                <a:cs typeface="Symbol"/>
              </a:rPr>
              <a:t></a:t>
            </a:r>
            <a:r>
              <a:rPr sz="2200" spc="30" dirty="0">
                <a:latin typeface="Symbol"/>
                <a:cs typeface="Symbol"/>
              </a:rPr>
              <a:t></a:t>
            </a:r>
            <a:r>
              <a:rPr sz="2200" spc="-3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55664" y="4847844"/>
            <a:ext cx="3627120" cy="1734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16401" y="5027965"/>
            <a:ext cx="7105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-25" dirty="0">
                <a:latin typeface="Symbol"/>
                <a:cs typeface="Symbol"/>
              </a:rPr>
              <a:t></a:t>
            </a:r>
            <a:r>
              <a:rPr sz="1850" spc="-25" dirty="0">
                <a:latin typeface="Symbol"/>
                <a:cs typeface="Symbol"/>
              </a:rPr>
              <a:t>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</a:t>
            </a: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7444" y="1444752"/>
            <a:ext cx="1450975" cy="48323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250"/>
              </a:spcBef>
            </a:pPr>
            <a:r>
              <a:rPr sz="2550" i="1" spc="65" dirty="0">
                <a:latin typeface="Times New Roman"/>
                <a:cs typeface="Times New Roman"/>
              </a:rPr>
              <a:t>x</a:t>
            </a:r>
            <a:r>
              <a:rPr sz="2550" spc="65" dirty="0">
                <a:latin typeface="Times New Roman"/>
                <a:cs typeface="Times New Roman"/>
              </a:rPr>
              <a:t>(</a:t>
            </a:r>
            <a:r>
              <a:rPr sz="2550" i="1" spc="65" dirty="0">
                <a:latin typeface="Times New Roman"/>
                <a:cs typeface="Times New Roman"/>
              </a:rPr>
              <a:t>t</a:t>
            </a:r>
            <a:r>
              <a:rPr sz="2550" spc="65" dirty="0">
                <a:latin typeface="Times New Roman"/>
                <a:cs typeface="Times New Roman"/>
              </a:rPr>
              <a:t>) </a:t>
            </a:r>
            <a:r>
              <a:rPr sz="2550" spc="80" dirty="0">
                <a:latin typeface="Symbol"/>
                <a:cs typeface="Symbol"/>
              </a:rPr>
              <a:t></a:t>
            </a:r>
            <a:r>
              <a:rPr sz="2550" spc="-425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Ce</a:t>
            </a:r>
            <a:r>
              <a:rPr sz="2250" i="1" spc="82" baseline="42592" dirty="0">
                <a:latin typeface="Times New Roman"/>
                <a:cs typeface="Times New Roman"/>
              </a:rPr>
              <a:t>at</a:t>
            </a:r>
            <a:endParaRPr sz="2250" baseline="4259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2713" y="1341610"/>
            <a:ext cx="15989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i="1" spc="65" dirty="0">
                <a:latin typeface="Times New Roman"/>
                <a:cs typeface="Times New Roman"/>
              </a:rPr>
              <a:t>x</a:t>
            </a:r>
            <a:r>
              <a:rPr sz="2050" spc="60" dirty="0">
                <a:latin typeface="Times New Roman"/>
                <a:cs typeface="Times New Roman"/>
              </a:rPr>
              <a:t>(</a:t>
            </a:r>
            <a:r>
              <a:rPr sz="2050" i="1" spc="15" dirty="0">
                <a:latin typeface="Times New Roman"/>
                <a:cs typeface="Times New Roman"/>
              </a:rPr>
              <a:t>nT</a:t>
            </a:r>
            <a:r>
              <a:rPr sz="2050" i="1" spc="13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)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C</a:t>
            </a:r>
            <a:r>
              <a:rPr sz="2050" i="1" spc="90" dirty="0">
                <a:latin typeface="Times New Roman"/>
                <a:cs typeface="Times New Roman"/>
              </a:rPr>
              <a:t>e</a:t>
            </a:r>
            <a:r>
              <a:rPr sz="1800" i="1" baseline="4398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i="1" spc="-89" baseline="4398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75" i="1" spc="157" baseline="42483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i="1" baseline="43981" dirty="0">
                <a:latin typeface="Times New Roman"/>
                <a:cs typeface="Times New Roman"/>
              </a:rPr>
              <a:t>n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1874" y="1478920"/>
            <a:ext cx="852169" cy="6216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45"/>
              </a:spcBef>
            </a:pPr>
            <a:r>
              <a:rPr sz="1200" i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185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1575" i="1" spc="-30" baseline="-2645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-260" dirty="0">
                <a:latin typeface="Times New Roman"/>
                <a:cs typeface="Times New Roman"/>
              </a:rPr>
              <a:t> </a:t>
            </a:r>
            <a:r>
              <a:rPr sz="1950" i="1" spc="-45" dirty="0">
                <a:latin typeface="Symbol"/>
                <a:cs typeface="Symbol"/>
              </a:rPr>
              <a:t>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1536" y="248411"/>
            <a:ext cx="4860798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7336" y="326516"/>
            <a:ext cx="1078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1.3.2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r>
              <a:rPr sz="2400" spc="15" baseline="3472" dirty="0">
                <a:latin typeface="Arial"/>
                <a:cs typeface="Arial"/>
              </a:rPr>
              <a:t>—DT </a:t>
            </a:r>
            <a:r>
              <a:rPr sz="2400" spc="-7" baseline="3472" dirty="0">
                <a:latin typeface="Arial"/>
                <a:cs typeface="Arial"/>
              </a:rPr>
              <a:t>Complex Exponential &amp; Sinusoidal Signals</a:t>
            </a:r>
            <a:r>
              <a:rPr sz="2400" spc="277" baseline="3472" dirty="0">
                <a:latin typeface="Arial"/>
                <a:cs typeface="Arial"/>
              </a:rPr>
              <a:t> </a:t>
            </a:r>
            <a:r>
              <a:rPr sz="2400" spc="-7" baseline="3472" dirty="0">
                <a:latin typeface="Arial"/>
                <a:cs typeface="Arial"/>
              </a:rPr>
              <a:t>(sequences)</a:t>
            </a:r>
            <a:endParaRPr sz="2400" baseline="347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6765" y="1037626"/>
            <a:ext cx="1424940" cy="109410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85"/>
              </a:spcBef>
            </a:pP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950" i="1" spc="-330" dirty="0">
                <a:latin typeface="Times New Roman"/>
                <a:cs typeface="Times New Roman"/>
              </a:rPr>
              <a:t> </a:t>
            </a:r>
            <a:r>
              <a:rPr sz="3975" spc="-157" baseline="-3144" dirty="0">
                <a:latin typeface="Symbol"/>
                <a:cs typeface="Symbol"/>
              </a:rPr>
              <a:t></a:t>
            </a:r>
            <a:r>
              <a:rPr sz="1950" i="1" spc="-105" dirty="0">
                <a:latin typeface="Times New Roman"/>
                <a:cs typeface="Times New Roman"/>
              </a:rPr>
              <a:t>n</a:t>
            </a:r>
            <a:r>
              <a:rPr sz="3975" spc="-157" baseline="-3144" dirty="0">
                <a:latin typeface="Symbol"/>
                <a:cs typeface="Symbol"/>
              </a:rPr>
              <a:t></a:t>
            </a:r>
            <a:r>
              <a:rPr sz="3975" spc="-465" baseline="-3144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i="1" spc="30" dirty="0">
                <a:latin typeface="Times New Roman"/>
                <a:cs typeface="Times New Roman"/>
              </a:rPr>
              <a:t>C</a:t>
            </a:r>
            <a:r>
              <a:rPr sz="1950" spc="30" dirty="0">
                <a:latin typeface="Times New Roman"/>
                <a:cs typeface="Times New Roman"/>
              </a:rPr>
              <a:t>(</a:t>
            </a:r>
            <a:r>
              <a:rPr sz="1950" i="1" spc="3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1725" i="1" spc="44" baseline="41062" dirty="0">
                <a:solidFill>
                  <a:srgbClr val="FF00FF"/>
                </a:solidFill>
                <a:latin typeface="Symbol"/>
                <a:cs typeface="Symbol"/>
              </a:rPr>
              <a:t></a:t>
            </a:r>
            <a:r>
              <a:rPr sz="1950" spc="30" dirty="0">
                <a:latin typeface="Times New Roman"/>
                <a:cs typeface="Times New Roman"/>
              </a:rPr>
              <a:t>)</a:t>
            </a:r>
            <a:r>
              <a:rPr sz="1650" i="1" spc="44" baseline="42929" dirty="0">
                <a:latin typeface="Times New Roman"/>
                <a:cs typeface="Times New Roman"/>
              </a:rPr>
              <a:t>n</a:t>
            </a:r>
            <a:endParaRPr sz="1650" baseline="42929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spcBef>
                <a:spcPts val="1220"/>
              </a:spcBef>
            </a:pPr>
            <a:r>
              <a:rPr sz="2100" i="1" spc="-25" dirty="0">
                <a:latin typeface="Symbol"/>
                <a:cs typeface="Symbol"/>
              </a:rPr>
              <a:t></a:t>
            </a:r>
            <a:r>
              <a:rPr sz="2000" spc="-25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1800" i="1" spc="-15" baseline="41666" dirty="0">
                <a:solidFill>
                  <a:srgbClr val="FF00FF"/>
                </a:solidFill>
                <a:latin typeface="Symbol"/>
                <a:cs typeface="Symbol"/>
              </a:rPr>
              <a:t></a:t>
            </a:r>
            <a:endParaRPr sz="1800" baseline="41666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1350" y="2369312"/>
            <a:ext cx="3232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A. Real Exponential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Signals: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12323" y="2173223"/>
            <a:ext cx="1803400" cy="1016635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35"/>
              </a:spcBef>
            </a:pPr>
            <a:r>
              <a:rPr sz="1800" i="1" spc="509" dirty="0">
                <a:latin typeface="Times New Roman"/>
                <a:cs typeface="Times New Roman"/>
              </a:rPr>
              <a:t>C</a:t>
            </a:r>
            <a:r>
              <a:rPr sz="1800" i="1" spc="110" dirty="0">
                <a:latin typeface="Times New Roman"/>
                <a:cs typeface="Times New Roman"/>
              </a:rPr>
              <a:t> </a:t>
            </a:r>
            <a:r>
              <a:rPr sz="1800" spc="240" dirty="0">
                <a:latin typeface="Times New Roman"/>
                <a:cs typeface="Times New Roman"/>
              </a:rPr>
              <a:t>,</a:t>
            </a:r>
            <a:r>
              <a:rPr sz="2000" i="1" spc="240" dirty="0">
                <a:latin typeface="Symbol"/>
                <a:cs typeface="Symbol"/>
              </a:rPr>
              <a:t></a:t>
            </a:r>
            <a:endParaRPr sz="2000">
              <a:latin typeface="Symbol"/>
              <a:cs typeface="Symbol"/>
            </a:endParaRPr>
          </a:p>
          <a:p>
            <a:pPr marL="614045" marR="200025" indent="-40386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Maybe complex  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or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real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25697" y="1613661"/>
            <a:ext cx="349885" cy="255270"/>
            <a:chOff x="3425697" y="1613661"/>
            <a:chExt cx="349885" cy="255270"/>
          </a:xfrm>
        </p:grpSpPr>
        <p:sp>
          <p:nvSpPr>
            <p:cNvPr id="21" name="object 21"/>
            <p:cNvSpPr/>
            <p:nvPr/>
          </p:nvSpPr>
          <p:spPr>
            <a:xfrm>
              <a:off x="3432047" y="1620011"/>
              <a:ext cx="337185" cy="242570"/>
            </a:xfrm>
            <a:custGeom>
              <a:avLst/>
              <a:gdLst/>
              <a:ahLst/>
              <a:cxnLst/>
              <a:rect l="l" t="t" r="r" b="b"/>
              <a:pathLst>
                <a:path w="337185" h="242569">
                  <a:moveTo>
                    <a:pt x="215646" y="0"/>
                  </a:moveTo>
                  <a:lnTo>
                    <a:pt x="215646" y="60578"/>
                  </a:lnTo>
                  <a:lnTo>
                    <a:pt x="0" y="60578"/>
                  </a:lnTo>
                  <a:lnTo>
                    <a:pt x="0" y="181737"/>
                  </a:lnTo>
                  <a:lnTo>
                    <a:pt x="215646" y="181737"/>
                  </a:lnTo>
                  <a:lnTo>
                    <a:pt x="215646" y="242315"/>
                  </a:lnTo>
                  <a:lnTo>
                    <a:pt x="336803" y="12115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2047" y="1620011"/>
              <a:ext cx="337185" cy="242570"/>
            </a:xfrm>
            <a:custGeom>
              <a:avLst/>
              <a:gdLst/>
              <a:ahLst/>
              <a:cxnLst/>
              <a:rect l="l" t="t" r="r" b="b"/>
              <a:pathLst>
                <a:path w="337185" h="242569">
                  <a:moveTo>
                    <a:pt x="0" y="60578"/>
                  </a:moveTo>
                  <a:lnTo>
                    <a:pt x="215646" y="60578"/>
                  </a:lnTo>
                  <a:lnTo>
                    <a:pt x="215646" y="0"/>
                  </a:lnTo>
                  <a:lnTo>
                    <a:pt x="336803" y="121158"/>
                  </a:lnTo>
                  <a:lnTo>
                    <a:pt x="215646" y="242315"/>
                  </a:lnTo>
                  <a:lnTo>
                    <a:pt x="215646" y="181737"/>
                  </a:lnTo>
                  <a:lnTo>
                    <a:pt x="0" y="181737"/>
                  </a:lnTo>
                  <a:lnTo>
                    <a:pt x="0" y="6057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891529" y="1613661"/>
            <a:ext cx="302260" cy="255270"/>
            <a:chOff x="5891529" y="1613661"/>
            <a:chExt cx="302260" cy="255270"/>
          </a:xfrm>
        </p:grpSpPr>
        <p:sp>
          <p:nvSpPr>
            <p:cNvPr id="24" name="object 24"/>
            <p:cNvSpPr/>
            <p:nvPr/>
          </p:nvSpPr>
          <p:spPr>
            <a:xfrm>
              <a:off x="5897879" y="1620011"/>
              <a:ext cx="289560" cy="242570"/>
            </a:xfrm>
            <a:custGeom>
              <a:avLst/>
              <a:gdLst/>
              <a:ahLst/>
              <a:cxnLst/>
              <a:rect l="l" t="t" r="r" b="b"/>
              <a:pathLst>
                <a:path w="289560" h="242569">
                  <a:moveTo>
                    <a:pt x="168402" y="0"/>
                  </a:moveTo>
                  <a:lnTo>
                    <a:pt x="168402" y="60578"/>
                  </a:lnTo>
                  <a:lnTo>
                    <a:pt x="0" y="60578"/>
                  </a:lnTo>
                  <a:lnTo>
                    <a:pt x="0" y="181737"/>
                  </a:lnTo>
                  <a:lnTo>
                    <a:pt x="168402" y="181737"/>
                  </a:lnTo>
                  <a:lnTo>
                    <a:pt x="168402" y="242315"/>
                  </a:lnTo>
                  <a:lnTo>
                    <a:pt x="289560" y="121158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7879" y="1620011"/>
              <a:ext cx="289560" cy="242570"/>
            </a:xfrm>
            <a:custGeom>
              <a:avLst/>
              <a:gdLst/>
              <a:ahLst/>
              <a:cxnLst/>
              <a:rect l="l" t="t" r="r" b="b"/>
              <a:pathLst>
                <a:path w="289560" h="242569">
                  <a:moveTo>
                    <a:pt x="0" y="60578"/>
                  </a:moveTo>
                  <a:lnTo>
                    <a:pt x="168402" y="60578"/>
                  </a:lnTo>
                  <a:lnTo>
                    <a:pt x="168402" y="0"/>
                  </a:lnTo>
                  <a:lnTo>
                    <a:pt x="289560" y="121158"/>
                  </a:lnTo>
                  <a:lnTo>
                    <a:pt x="168402" y="242315"/>
                  </a:lnTo>
                  <a:lnTo>
                    <a:pt x="168402" y="181737"/>
                  </a:lnTo>
                  <a:lnTo>
                    <a:pt x="0" y="181737"/>
                  </a:lnTo>
                  <a:lnTo>
                    <a:pt x="0" y="6057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040624" y="1687067"/>
            <a:ext cx="2021713" cy="1502791"/>
            <a:chOff x="8040624" y="1687067"/>
            <a:chExt cx="2021713" cy="1502791"/>
          </a:xfrm>
        </p:grpSpPr>
        <p:sp>
          <p:nvSpPr>
            <p:cNvPr id="27" name="object 27"/>
            <p:cNvSpPr/>
            <p:nvPr/>
          </p:nvSpPr>
          <p:spPr>
            <a:xfrm>
              <a:off x="10062083" y="2173223"/>
              <a:ext cx="0" cy="1016635"/>
            </a:xfrm>
            <a:custGeom>
              <a:avLst/>
              <a:gdLst/>
              <a:ahLst/>
              <a:cxnLst/>
              <a:rect l="l" t="t" r="r" b="b"/>
              <a:pathLst>
                <a:path h="1016635">
                  <a:moveTo>
                    <a:pt x="0" y="0"/>
                  </a:moveTo>
                  <a:lnTo>
                    <a:pt x="0" y="101650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65767" y="1981834"/>
              <a:ext cx="496570" cy="388620"/>
            </a:xfrm>
            <a:custGeom>
              <a:avLst/>
              <a:gdLst/>
              <a:ahLst/>
              <a:cxnLst/>
              <a:rect l="l" t="t" r="r" b="b"/>
              <a:pathLst>
                <a:path w="496570" h="388619">
                  <a:moveTo>
                    <a:pt x="55877" y="52188"/>
                  </a:moveTo>
                  <a:lnTo>
                    <a:pt x="46490" y="60709"/>
                  </a:lnTo>
                  <a:lnTo>
                    <a:pt x="341375" y="386206"/>
                  </a:lnTo>
                  <a:lnTo>
                    <a:pt x="342518" y="387603"/>
                  </a:lnTo>
                  <a:lnTo>
                    <a:pt x="344297" y="388365"/>
                  </a:lnTo>
                  <a:lnTo>
                    <a:pt x="496315" y="388365"/>
                  </a:lnTo>
                  <a:lnTo>
                    <a:pt x="496315" y="377698"/>
                  </a:lnTo>
                  <a:lnTo>
                    <a:pt x="350774" y="377698"/>
                  </a:lnTo>
                  <a:lnTo>
                    <a:pt x="346075" y="375665"/>
                  </a:lnTo>
                  <a:lnTo>
                    <a:pt x="348933" y="375665"/>
                  </a:lnTo>
                  <a:lnTo>
                    <a:pt x="55877" y="52188"/>
                  </a:lnTo>
                  <a:close/>
                </a:path>
                <a:path w="496570" h="388619">
                  <a:moveTo>
                    <a:pt x="348933" y="375665"/>
                  </a:moveTo>
                  <a:lnTo>
                    <a:pt x="346075" y="375665"/>
                  </a:lnTo>
                  <a:lnTo>
                    <a:pt x="350774" y="377698"/>
                  </a:lnTo>
                  <a:lnTo>
                    <a:pt x="348933" y="375665"/>
                  </a:lnTo>
                  <a:close/>
                </a:path>
                <a:path w="496570" h="388619">
                  <a:moveTo>
                    <a:pt x="496315" y="375665"/>
                  </a:moveTo>
                  <a:lnTo>
                    <a:pt x="348933" y="375665"/>
                  </a:lnTo>
                  <a:lnTo>
                    <a:pt x="350774" y="377698"/>
                  </a:lnTo>
                  <a:lnTo>
                    <a:pt x="496315" y="377698"/>
                  </a:lnTo>
                  <a:lnTo>
                    <a:pt x="496315" y="375665"/>
                  </a:lnTo>
                  <a:close/>
                </a:path>
                <a:path w="496570" h="388619">
                  <a:moveTo>
                    <a:pt x="0" y="0"/>
                  </a:moveTo>
                  <a:lnTo>
                    <a:pt x="22986" y="82041"/>
                  </a:lnTo>
                  <a:lnTo>
                    <a:pt x="46490" y="60709"/>
                  </a:lnTo>
                  <a:lnTo>
                    <a:pt x="37973" y="51307"/>
                  </a:lnTo>
                  <a:lnTo>
                    <a:pt x="47371" y="42799"/>
                  </a:lnTo>
                  <a:lnTo>
                    <a:pt x="66222" y="42799"/>
                  </a:lnTo>
                  <a:lnTo>
                    <a:pt x="79375" y="30861"/>
                  </a:lnTo>
                  <a:lnTo>
                    <a:pt x="0" y="0"/>
                  </a:lnTo>
                  <a:close/>
                </a:path>
                <a:path w="496570" h="388619">
                  <a:moveTo>
                    <a:pt x="47371" y="42799"/>
                  </a:moveTo>
                  <a:lnTo>
                    <a:pt x="37973" y="51307"/>
                  </a:lnTo>
                  <a:lnTo>
                    <a:pt x="46490" y="60709"/>
                  </a:lnTo>
                  <a:lnTo>
                    <a:pt x="55877" y="52188"/>
                  </a:lnTo>
                  <a:lnTo>
                    <a:pt x="47371" y="42799"/>
                  </a:lnTo>
                  <a:close/>
                </a:path>
                <a:path w="496570" h="388619">
                  <a:moveTo>
                    <a:pt x="66222" y="42799"/>
                  </a:moveTo>
                  <a:lnTo>
                    <a:pt x="47371" y="42799"/>
                  </a:lnTo>
                  <a:lnTo>
                    <a:pt x="55877" y="52188"/>
                  </a:lnTo>
                  <a:lnTo>
                    <a:pt x="66222" y="42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40624" y="1687067"/>
              <a:ext cx="334010" cy="242570"/>
            </a:xfrm>
            <a:custGeom>
              <a:avLst/>
              <a:gdLst/>
              <a:ahLst/>
              <a:cxnLst/>
              <a:rect l="l" t="t" r="r" b="b"/>
              <a:pathLst>
                <a:path w="334009" h="242569">
                  <a:moveTo>
                    <a:pt x="212598" y="0"/>
                  </a:moveTo>
                  <a:lnTo>
                    <a:pt x="212598" y="60579"/>
                  </a:lnTo>
                  <a:lnTo>
                    <a:pt x="0" y="60579"/>
                  </a:lnTo>
                  <a:lnTo>
                    <a:pt x="0" y="181737"/>
                  </a:lnTo>
                  <a:lnTo>
                    <a:pt x="212598" y="181737"/>
                  </a:lnTo>
                  <a:lnTo>
                    <a:pt x="212598" y="242316"/>
                  </a:lnTo>
                  <a:lnTo>
                    <a:pt x="333755" y="121158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40624" y="1687067"/>
              <a:ext cx="334010" cy="242570"/>
            </a:xfrm>
            <a:custGeom>
              <a:avLst/>
              <a:gdLst/>
              <a:ahLst/>
              <a:cxnLst/>
              <a:rect l="l" t="t" r="r" b="b"/>
              <a:pathLst>
                <a:path w="334009" h="242569">
                  <a:moveTo>
                    <a:pt x="0" y="60579"/>
                  </a:moveTo>
                  <a:lnTo>
                    <a:pt x="212598" y="60579"/>
                  </a:lnTo>
                  <a:lnTo>
                    <a:pt x="212598" y="0"/>
                  </a:lnTo>
                  <a:lnTo>
                    <a:pt x="333755" y="121158"/>
                  </a:lnTo>
                  <a:lnTo>
                    <a:pt x="212598" y="242316"/>
                  </a:lnTo>
                  <a:lnTo>
                    <a:pt x="212598" y="181737"/>
                  </a:lnTo>
                  <a:lnTo>
                    <a:pt x="0" y="181737"/>
                  </a:lnTo>
                  <a:lnTo>
                    <a:pt x="0" y="60579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793486" y="2398522"/>
            <a:ext cx="168973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30" baseline="3267" dirty="0">
                <a:latin typeface="Times New Roman"/>
                <a:cs typeface="Times New Roman"/>
              </a:rPr>
              <a:t>C </a:t>
            </a:r>
            <a:r>
              <a:rPr sz="2550" spc="-67" baseline="3267" dirty="0">
                <a:latin typeface="Times New Roman"/>
                <a:cs typeface="Times New Roman"/>
              </a:rPr>
              <a:t>,</a:t>
            </a:r>
            <a:r>
              <a:rPr sz="2700" i="1" spc="-67" baseline="3086" dirty="0">
                <a:latin typeface="Symbol"/>
                <a:cs typeface="Symbol"/>
              </a:rPr>
              <a:t></a:t>
            </a:r>
            <a:r>
              <a:rPr sz="2700" i="1" spc="-67" baseline="3086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both are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real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42733" y="720598"/>
            <a:ext cx="8258175" cy="625475"/>
            <a:chOff x="1142733" y="720598"/>
            <a:chExt cx="8258175" cy="625475"/>
          </a:xfrm>
        </p:grpSpPr>
        <p:sp>
          <p:nvSpPr>
            <p:cNvPr id="34" name="object 34"/>
            <p:cNvSpPr/>
            <p:nvPr/>
          </p:nvSpPr>
          <p:spPr>
            <a:xfrm>
              <a:off x="1149095" y="765302"/>
              <a:ext cx="8244840" cy="574675"/>
            </a:xfrm>
            <a:custGeom>
              <a:avLst/>
              <a:gdLst/>
              <a:ahLst/>
              <a:cxnLst/>
              <a:rect l="l" t="t" r="r" b="b"/>
              <a:pathLst>
                <a:path w="8244840" h="574675">
                  <a:moveTo>
                    <a:pt x="8244839" y="0"/>
                  </a:moveTo>
                  <a:lnTo>
                    <a:pt x="8241829" y="14866"/>
                  </a:lnTo>
                  <a:lnTo>
                    <a:pt x="8233616" y="27019"/>
                  </a:lnTo>
                  <a:lnTo>
                    <a:pt x="8221426" y="35218"/>
                  </a:lnTo>
                  <a:lnTo>
                    <a:pt x="8206485" y="38226"/>
                  </a:lnTo>
                  <a:lnTo>
                    <a:pt x="38290" y="38226"/>
                  </a:lnTo>
                  <a:lnTo>
                    <a:pt x="23386" y="41237"/>
                  </a:lnTo>
                  <a:lnTo>
                    <a:pt x="11215" y="49450"/>
                  </a:lnTo>
                  <a:lnTo>
                    <a:pt x="3009" y="61640"/>
                  </a:lnTo>
                  <a:lnTo>
                    <a:pt x="0" y="76581"/>
                  </a:lnTo>
                  <a:lnTo>
                    <a:pt x="0" y="535939"/>
                  </a:lnTo>
                  <a:lnTo>
                    <a:pt x="3009" y="550880"/>
                  </a:lnTo>
                  <a:lnTo>
                    <a:pt x="11215" y="563070"/>
                  </a:lnTo>
                  <a:lnTo>
                    <a:pt x="23386" y="571283"/>
                  </a:lnTo>
                  <a:lnTo>
                    <a:pt x="38290" y="574294"/>
                  </a:lnTo>
                  <a:lnTo>
                    <a:pt x="53201" y="571283"/>
                  </a:lnTo>
                  <a:lnTo>
                    <a:pt x="65376" y="563070"/>
                  </a:lnTo>
                  <a:lnTo>
                    <a:pt x="73584" y="550880"/>
                  </a:lnTo>
                  <a:lnTo>
                    <a:pt x="76593" y="535939"/>
                  </a:lnTo>
                  <a:lnTo>
                    <a:pt x="76581" y="497713"/>
                  </a:lnTo>
                  <a:lnTo>
                    <a:pt x="8206485" y="497713"/>
                  </a:lnTo>
                  <a:lnTo>
                    <a:pt x="8221426" y="494702"/>
                  </a:lnTo>
                  <a:lnTo>
                    <a:pt x="8233616" y="486489"/>
                  </a:lnTo>
                  <a:lnTo>
                    <a:pt x="8241829" y="474299"/>
                  </a:lnTo>
                  <a:lnTo>
                    <a:pt x="8244839" y="459359"/>
                  </a:lnTo>
                  <a:lnTo>
                    <a:pt x="8244839" y="114808"/>
                  </a:lnTo>
                  <a:lnTo>
                    <a:pt x="38290" y="114808"/>
                  </a:lnTo>
                  <a:lnTo>
                    <a:pt x="38303" y="76581"/>
                  </a:lnTo>
                  <a:lnTo>
                    <a:pt x="39807" y="69084"/>
                  </a:lnTo>
                  <a:lnTo>
                    <a:pt x="43910" y="62991"/>
                  </a:lnTo>
                  <a:lnTo>
                    <a:pt x="49993" y="58900"/>
                  </a:lnTo>
                  <a:lnTo>
                    <a:pt x="57442" y="57403"/>
                  </a:lnTo>
                  <a:lnTo>
                    <a:pt x="8244839" y="57403"/>
                  </a:lnTo>
                  <a:lnTo>
                    <a:pt x="8244839" y="0"/>
                  </a:lnTo>
                  <a:close/>
                </a:path>
                <a:path w="8244840" h="574675">
                  <a:moveTo>
                    <a:pt x="8244839" y="57403"/>
                  </a:moveTo>
                  <a:lnTo>
                    <a:pt x="57442" y="57403"/>
                  </a:lnTo>
                  <a:lnTo>
                    <a:pt x="64897" y="58900"/>
                  </a:lnTo>
                  <a:lnTo>
                    <a:pt x="70985" y="62991"/>
                  </a:lnTo>
                  <a:lnTo>
                    <a:pt x="75088" y="69084"/>
                  </a:lnTo>
                  <a:lnTo>
                    <a:pt x="76593" y="76581"/>
                  </a:lnTo>
                  <a:lnTo>
                    <a:pt x="73584" y="91447"/>
                  </a:lnTo>
                  <a:lnTo>
                    <a:pt x="65376" y="103600"/>
                  </a:lnTo>
                  <a:lnTo>
                    <a:pt x="53201" y="111799"/>
                  </a:lnTo>
                  <a:lnTo>
                    <a:pt x="38290" y="114808"/>
                  </a:lnTo>
                  <a:lnTo>
                    <a:pt x="8244839" y="114808"/>
                  </a:lnTo>
                  <a:lnTo>
                    <a:pt x="8244839" y="57403"/>
                  </a:lnTo>
                  <a:close/>
                </a:path>
                <a:path w="8244840" h="574675">
                  <a:moveTo>
                    <a:pt x="8168258" y="0"/>
                  </a:moveTo>
                  <a:lnTo>
                    <a:pt x="8168258" y="38226"/>
                  </a:lnTo>
                  <a:lnTo>
                    <a:pt x="8206485" y="38226"/>
                  </a:lnTo>
                  <a:lnTo>
                    <a:pt x="8206485" y="19050"/>
                  </a:lnTo>
                  <a:lnTo>
                    <a:pt x="8187435" y="19050"/>
                  </a:lnTo>
                  <a:lnTo>
                    <a:pt x="8179939" y="17555"/>
                  </a:lnTo>
                  <a:lnTo>
                    <a:pt x="8173847" y="13477"/>
                  </a:lnTo>
                  <a:lnTo>
                    <a:pt x="8169755" y="7423"/>
                  </a:lnTo>
                  <a:lnTo>
                    <a:pt x="8168258" y="0"/>
                  </a:lnTo>
                  <a:close/>
                </a:path>
                <a:path w="8244840" h="574675">
                  <a:moveTo>
                    <a:pt x="8206485" y="0"/>
                  </a:moveTo>
                  <a:lnTo>
                    <a:pt x="8204991" y="7423"/>
                  </a:lnTo>
                  <a:lnTo>
                    <a:pt x="8200913" y="13477"/>
                  </a:lnTo>
                  <a:lnTo>
                    <a:pt x="8194859" y="17555"/>
                  </a:lnTo>
                  <a:lnTo>
                    <a:pt x="8187435" y="19050"/>
                  </a:lnTo>
                  <a:lnTo>
                    <a:pt x="8206485" y="19050"/>
                  </a:lnTo>
                  <a:lnTo>
                    <a:pt x="82064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87386" y="726948"/>
              <a:ext cx="8206740" cy="153670"/>
            </a:xfrm>
            <a:custGeom>
              <a:avLst/>
              <a:gdLst/>
              <a:ahLst/>
              <a:cxnLst/>
              <a:rect l="l" t="t" r="r" b="b"/>
              <a:pathLst>
                <a:path w="8206740" h="153669">
                  <a:moveTo>
                    <a:pt x="19151" y="95757"/>
                  </a:moveTo>
                  <a:lnTo>
                    <a:pt x="0" y="153162"/>
                  </a:lnTo>
                  <a:lnTo>
                    <a:pt x="14910" y="150153"/>
                  </a:lnTo>
                  <a:lnTo>
                    <a:pt x="27085" y="141954"/>
                  </a:lnTo>
                  <a:lnTo>
                    <a:pt x="35293" y="129801"/>
                  </a:lnTo>
                  <a:lnTo>
                    <a:pt x="38303" y="114935"/>
                  </a:lnTo>
                  <a:lnTo>
                    <a:pt x="36798" y="107438"/>
                  </a:lnTo>
                  <a:lnTo>
                    <a:pt x="32694" y="101345"/>
                  </a:lnTo>
                  <a:lnTo>
                    <a:pt x="26607" y="97254"/>
                  </a:lnTo>
                  <a:lnTo>
                    <a:pt x="19151" y="95757"/>
                  </a:lnTo>
                  <a:close/>
                </a:path>
                <a:path w="8206740" h="153669">
                  <a:moveTo>
                    <a:pt x="8206549" y="38226"/>
                  </a:moveTo>
                  <a:lnTo>
                    <a:pt x="8168195" y="38226"/>
                  </a:lnTo>
                  <a:lnTo>
                    <a:pt x="8168195" y="76580"/>
                  </a:lnTo>
                  <a:lnTo>
                    <a:pt x="8183135" y="73570"/>
                  </a:lnTo>
                  <a:lnTo>
                    <a:pt x="8195325" y="65357"/>
                  </a:lnTo>
                  <a:lnTo>
                    <a:pt x="8203539" y="53167"/>
                  </a:lnTo>
                  <a:lnTo>
                    <a:pt x="8206549" y="38226"/>
                  </a:lnTo>
                  <a:close/>
                </a:path>
                <a:path w="8206740" h="153669">
                  <a:moveTo>
                    <a:pt x="8168195" y="0"/>
                  </a:moveTo>
                  <a:lnTo>
                    <a:pt x="8153328" y="3008"/>
                  </a:lnTo>
                  <a:lnTo>
                    <a:pt x="8141176" y="11207"/>
                  </a:lnTo>
                  <a:lnTo>
                    <a:pt x="8132976" y="23360"/>
                  </a:lnTo>
                  <a:lnTo>
                    <a:pt x="8129968" y="38226"/>
                  </a:lnTo>
                  <a:lnTo>
                    <a:pt x="8131464" y="45723"/>
                  </a:lnTo>
                  <a:lnTo>
                    <a:pt x="8135556" y="51815"/>
                  </a:lnTo>
                  <a:lnTo>
                    <a:pt x="8141648" y="55907"/>
                  </a:lnTo>
                  <a:lnTo>
                    <a:pt x="8149145" y="57403"/>
                  </a:lnTo>
                  <a:lnTo>
                    <a:pt x="8156569" y="55907"/>
                  </a:lnTo>
                  <a:lnTo>
                    <a:pt x="8162623" y="51815"/>
                  </a:lnTo>
                  <a:lnTo>
                    <a:pt x="8166701" y="45723"/>
                  </a:lnTo>
                  <a:lnTo>
                    <a:pt x="8168195" y="38226"/>
                  </a:lnTo>
                  <a:lnTo>
                    <a:pt x="8206549" y="38226"/>
                  </a:lnTo>
                  <a:lnTo>
                    <a:pt x="8203539" y="23360"/>
                  </a:lnTo>
                  <a:lnTo>
                    <a:pt x="8195325" y="11207"/>
                  </a:lnTo>
                  <a:lnTo>
                    <a:pt x="8183135" y="3008"/>
                  </a:lnTo>
                  <a:lnTo>
                    <a:pt x="8168195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9083" y="726948"/>
              <a:ext cx="8245475" cy="612775"/>
            </a:xfrm>
            <a:custGeom>
              <a:avLst/>
              <a:gdLst/>
              <a:ahLst/>
              <a:cxnLst/>
              <a:rect l="l" t="t" r="r" b="b"/>
              <a:pathLst>
                <a:path w="8245475" h="612775">
                  <a:moveTo>
                    <a:pt x="12" y="114935"/>
                  </a:moveTo>
                  <a:lnTo>
                    <a:pt x="3022" y="99994"/>
                  </a:lnTo>
                  <a:lnTo>
                    <a:pt x="11228" y="87804"/>
                  </a:lnTo>
                  <a:lnTo>
                    <a:pt x="23399" y="79591"/>
                  </a:lnTo>
                  <a:lnTo>
                    <a:pt x="38303" y="76580"/>
                  </a:lnTo>
                  <a:lnTo>
                    <a:pt x="8168271" y="76580"/>
                  </a:lnTo>
                  <a:lnTo>
                    <a:pt x="8168271" y="38353"/>
                  </a:lnTo>
                  <a:lnTo>
                    <a:pt x="8171281" y="23413"/>
                  </a:lnTo>
                  <a:lnTo>
                    <a:pt x="8179495" y="11223"/>
                  </a:lnTo>
                  <a:lnTo>
                    <a:pt x="8191685" y="3010"/>
                  </a:lnTo>
                  <a:lnTo>
                    <a:pt x="8206625" y="0"/>
                  </a:lnTo>
                  <a:lnTo>
                    <a:pt x="8221492" y="3010"/>
                  </a:lnTo>
                  <a:lnTo>
                    <a:pt x="8233644" y="11223"/>
                  </a:lnTo>
                  <a:lnTo>
                    <a:pt x="8241844" y="23413"/>
                  </a:lnTo>
                  <a:lnTo>
                    <a:pt x="8244852" y="38353"/>
                  </a:lnTo>
                  <a:lnTo>
                    <a:pt x="8244852" y="497713"/>
                  </a:lnTo>
                  <a:lnTo>
                    <a:pt x="8241842" y="512653"/>
                  </a:lnTo>
                  <a:lnTo>
                    <a:pt x="8233629" y="524843"/>
                  </a:lnTo>
                  <a:lnTo>
                    <a:pt x="8221439" y="533056"/>
                  </a:lnTo>
                  <a:lnTo>
                    <a:pt x="8206498" y="536066"/>
                  </a:lnTo>
                  <a:lnTo>
                    <a:pt x="76593" y="536066"/>
                  </a:lnTo>
                  <a:lnTo>
                    <a:pt x="76593" y="574293"/>
                  </a:lnTo>
                  <a:lnTo>
                    <a:pt x="73584" y="589234"/>
                  </a:lnTo>
                  <a:lnTo>
                    <a:pt x="65378" y="601424"/>
                  </a:lnTo>
                  <a:lnTo>
                    <a:pt x="53206" y="609637"/>
                  </a:lnTo>
                  <a:lnTo>
                    <a:pt x="38303" y="612648"/>
                  </a:lnTo>
                  <a:lnTo>
                    <a:pt x="23392" y="609637"/>
                  </a:lnTo>
                  <a:lnTo>
                    <a:pt x="11217" y="601424"/>
                  </a:lnTo>
                  <a:lnTo>
                    <a:pt x="3009" y="589234"/>
                  </a:lnTo>
                  <a:lnTo>
                    <a:pt x="0" y="574293"/>
                  </a:lnTo>
                  <a:lnTo>
                    <a:pt x="12" y="114935"/>
                  </a:lnTo>
                  <a:close/>
                </a:path>
                <a:path w="8245475" h="612775">
                  <a:moveTo>
                    <a:pt x="8168271" y="76580"/>
                  </a:moveTo>
                  <a:lnTo>
                    <a:pt x="8206498" y="76580"/>
                  </a:lnTo>
                  <a:lnTo>
                    <a:pt x="8221439" y="73570"/>
                  </a:lnTo>
                  <a:lnTo>
                    <a:pt x="8233629" y="65357"/>
                  </a:lnTo>
                  <a:lnTo>
                    <a:pt x="8241842" y="53167"/>
                  </a:lnTo>
                  <a:lnTo>
                    <a:pt x="8244852" y="38226"/>
                  </a:lnTo>
                </a:path>
                <a:path w="8245475" h="612775">
                  <a:moveTo>
                    <a:pt x="8206498" y="76580"/>
                  </a:moveTo>
                  <a:lnTo>
                    <a:pt x="8206498" y="38353"/>
                  </a:lnTo>
                  <a:lnTo>
                    <a:pt x="8205004" y="45777"/>
                  </a:lnTo>
                  <a:lnTo>
                    <a:pt x="8200926" y="51831"/>
                  </a:lnTo>
                  <a:lnTo>
                    <a:pt x="8194872" y="55909"/>
                  </a:lnTo>
                  <a:lnTo>
                    <a:pt x="8187448" y="57403"/>
                  </a:lnTo>
                  <a:lnTo>
                    <a:pt x="8179951" y="55909"/>
                  </a:lnTo>
                  <a:lnTo>
                    <a:pt x="8173859" y="51831"/>
                  </a:lnTo>
                  <a:lnTo>
                    <a:pt x="8169767" y="45777"/>
                  </a:lnTo>
                  <a:lnTo>
                    <a:pt x="8168271" y="38353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2733" y="816356"/>
              <a:ext cx="89293" cy="701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25676" y="841883"/>
              <a:ext cx="0" cy="421640"/>
            </a:xfrm>
            <a:custGeom>
              <a:avLst/>
              <a:gdLst/>
              <a:ahLst/>
              <a:cxnLst/>
              <a:rect l="l" t="t" r="r" b="b"/>
              <a:pathLst>
                <a:path h="421640">
                  <a:moveTo>
                    <a:pt x="0" y="0"/>
                  </a:moveTo>
                  <a:lnTo>
                    <a:pt x="0" y="421131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32027" y="836421"/>
            <a:ext cx="815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ahoma"/>
                <a:cs typeface="Tahoma"/>
              </a:rPr>
              <a:t>DT </a:t>
            </a:r>
            <a:r>
              <a:rPr sz="2400" spc="-5" dirty="0">
                <a:latin typeface="Tahoma"/>
                <a:cs typeface="Tahoma"/>
              </a:rPr>
              <a:t>Complex Exponential </a:t>
            </a:r>
            <a:r>
              <a:rPr sz="2400" dirty="0">
                <a:latin typeface="Tahoma"/>
                <a:cs typeface="Tahoma"/>
              </a:rPr>
              <a:t>&amp; </a:t>
            </a:r>
            <a:r>
              <a:rPr sz="2400" spc="-5" dirty="0">
                <a:latin typeface="Tahoma"/>
                <a:cs typeface="Tahoma"/>
              </a:rPr>
              <a:t>Sinusoidal Signals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(sequences):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14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854" y="5270449"/>
            <a:ext cx="48304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Infinite </a:t>
            </a:r>
            <a:r>
              <a:rPr sz="2000" spc="-20" dirty="0">
                <a:latin typeface="Arial"/>
                <a:cs typeface="Arial"/>
              </a:rPr>
              <a:t>energy, </a:t>
            </a:r>
            <a:r>
              <a:rPr sz="2000" spc="-5" dirty="0">
                <a:latin typeface="Arial"/>
                <a:cs typeface="Arial"/>
              </a:rPr>
              <a:t>finite </a:t>
            </a:r>
            <a:r>
              <a:rPr sz="2000" dirty="0">
                <a:latin typeface="Arial"/>
                <a:cs typeface="Arial"/>
              </a:rPr>
              <a:t>average power with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14" y="841628"/>
            <a:ext cx="5789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B.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Periodic complex exponential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signals(sequence)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9" y="1678449"/>
            <a:ext cx="142684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21435" algn="l"/>
              </a:tabLst>
            </a:pPr>
            <a:r>
              <a:rPr sz="1550" spc="-50" dirty="0">
                <a:latin typeface="Times New Roman"/>
                <a:cs typeface="Times New Roman"/>
              </a:rPr>
              <a:t>0	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5980" y="1541812"/>
            <a:ext cx="9144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3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2947" y="1426192"/>
            <a:ext cx="33083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55" dirty="0">
                <a:latin typeface="Times New Roman"/>
                <a:cs typeface="Times New Roman"/>
              </a:rPr>
              <a:t>j</a:t>
            </a:r>
            <a:r>
              <a:rPr sz="1600" i="1" spc="-55" dirty="0">
                <a:latin typeface="Symbol"/>
                <a:cs typeface="Symbol"/>
              </a:rPr>
              <a:t></a:t>
            </a:r>
            <a:r>
              <a:rPr sz="1550" i="1" spc="-5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3331" y="1435596"/>
            <a:ext cx="30422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4205" algn="l"/>
              </a:tabLst>
            </a:pPr>
            <a:r>
              <a:rPr sz="2650" i="1" spc="-75" dirty="0">
                <a:latin typeface="Times New Roman"/>
                <a:cs typeface="Times New Roman"/>
              </a:rPr>
              <a:t>e	</a:t>
            </a:r>
            <a:r>
              <a:rPr sz="2650" spc="-90" dirty="0">
                <a:latin typeface="Symbol"/>
                <a:cs typeface="Symbol"/>
              </a:rPr>
              <a:t>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spc="-100" dirty="0">
                <a:latin typeface="Times New Roman"/>
                <a:cs typeface="Times New Roman"/>
              </a:rPr>
              <a:t>cos</a:t>
            </a:r>
            <a:r>
              <a:rPr sz="2800" i="1" spc="-100" dirty="0">
                <a:latin typeface="Symbol"/>
                <a:cs typeface="Symbol"/>
              </a:rPr>
              <a:t></a:t>
            </a:r>
            <a:r>
              <a:rPr sz="2650" i="1" spc="-100" dirty="0">
                <a:latin typeface="Times New Roman"/>
                <a:cs typeface="Times New Roman"/>
              </a:rPr>
              <a:t>t </a:t>
            </a:r>
            <a:r>
              <a:rPr sz="2650" spc="-90" dirty="0">
                <a:latin typeface="Symbol"/>
                <a:cs typeface="Symbol"/>
              </a:rPr>
              <a:t>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i="1" spc="-45" dirty="0">
                <a:latin typeface="Times New Roman"/>
                <a:cs typeface="Times New Roman"/>
              </a:rPr>
              <a:t>j</a:t>
            </a:r>
            <a:r>
              <a:rPr sz="2650" i="1" spc="-40" dirty="0">
                <a:latin typeface="Times New Roman"/>
                <a:cs typeface="Times New Roman"/>
              </a:rPr>
              <a:t> </a:t>
            </a:r>
            <a:r>
              <a:rPr sz="2650" spc="-75" dirty="0">
                <a:latin typeface="Times New Roman"/>
                <a:cs typeface="Times New Roman"/>
              </a:rPr>
              <a:t>sin</a:t>
            </a:r>
            <a:r>
              <a:rPr sz="2800" i="1" spc="-75" dirty="0">
                <a:latin typeface="Symbol"/>
                <a:cs typeface="Symbol"/>
              </a:rPr>
              <a:t></a:t>
            </a:r>
            <a:r>
              <a:rPr sz="2650" i="1" spc="-7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617" y="2026605"/>
            <a:ext cx="8458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1725" i="1" spc="-44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0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1672" y="2817259"/>
            <a:ext cx="23304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Times New Roman"/>
                <a:cs typeface="Times New Roman"/>
              </a:rPr>
              <a:t>0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4700" y="2945524"/>
            <a:ext cx="209168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7810" algn="l"/>
                <a:tab pos="1762760" algn="l"/>
                <a:tab pos="2008505" algn="l"/>
              </a:tabLst>
            </a:pPr>
            <a:r>
              <a:rPr sz="1400" spc="10" dirty="0">
                <a:latin typeface="Times New Roman"/>
                <a:cs typeface="Times New Roman"/>
              </a:rPr>
              <a:t>0	</a:t>
            </a:r>
            <a:r>
              <a:rPr sz="1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s	</a:t>
            </a:r>
            <a:r>
              <a:rPr sz="1400" spc="10" dirty="0">
                <a:latin typeface="Times New Roman"/>
                <a:cs typeface="Times New Roman"/>
              </a:rPr>
              <a:t>0	</a:t>
            </a:r>
            <a:r>
              <a:rPr sz="1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4187" y="2715619"/>
            <a:ext cx="4164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50" i="1" spc="5" dirty="0">
                <a:latin typeface="Times New Roman"/>
                <a:cs typeface="Times New Roman"/>
              </a:rPr>
              <a:t>e </a:t>
            </a:r>
            <a:r>
              <a:rPr sz="2100" i="1" spc="-30" baseline="45634" dirty="0">
                <a:latin typeface="Times New Roman"/>
                <a:cs typeface="Times New Roman"/>
              </a:rPr>
              <a:t>j</a:t>
            </a:r>
            <a:r>
              <a:rPr sz="2250" i="1" spc="-30" baseline="42592" dirty="0">
                <a:latin typeface="Symbol"/>
                <a:cs typeface="Symbol"/>
              </a:rPr>
              <a:t></a:t>
            </a:r>
            <a:r>
              <a:rPr sz="2100" i="1" spc="-30" baseline="45634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100" i="1" spc="15" baseline="45634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-85" dirty="0">
                <a:latin typeface="Times New Roman"/>
                <a:cs typeface="Times New Roman"/>
              </a:rPr>
              <a:t>cos(</a:t>
            </a:r>
            <a:r>
              <a:rPr sz="2600" i="1" spc="-85" dirty="0">
                <a:latin typeface="Symbol"/>
                <a:cs typeface="Symbol"/>
              </a:rPr>
              <a:t></a:t>
            </a:r>
            <a:r>
              <a:rPr sz="245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45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50" spc="20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j </a:t>
            </a:r>
            <a:r>
              <a:rPr sz="2450" spc="-80" dirty="0">
                <a:latin typeface="Times New Roman"/>
                <a:cs typeface="Times New Roman"/>
              </a:rPr>
              <a:t>sin(</a:t>
            </a:r>
            <a:r>
              <a:rPr sz="2600" i="1" spc="-80" dirty="0">
                <a:latin typeface="Symbol"/>
                <a:cs typeface="Symbol"/>
              </a:rPr>
              <a:t></a:t>
            </a:r>
            <a:r>
              <a:rPr sz="245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50" i="1" spc="-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5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50" spc="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8479" y="3460587"/>
            <a:ext cx="10902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i="1" spc="-215" dirty="0">
                <a:latin typeface="Symbol"/>
                <a:cs typeface="Symbol"/>
              </a:rPr>
              <a:t></a:t>
            </a:r>
            <a:r>
              <a:rPr sz="1725" spc="-322" baseline="-24154" dirty="0">
                <a:latin typeface="Times New Roman"/>
                <a:cs typeface="Times New Roman"/>
              </a:rPr>
              <a:t>0</a:t>
            </a:r>
            <a:r>
              <a:rPr sz="2000" i="1" spc="-215" dirty="0">
                <a:latin typeface="Times New Roman"/>
                <a:cs typeface="Times New Roman"/>
              </a:rPr>
              <a:t>T</a:t>
            </a:r>
            <a:r>
              <a:rPr sz="1725" i="1" spc="-322" baseline="-24154" dirty="0">
                <a:latin typeface="Times New Roman"/>
                <a:cs typeface="Times New Roman"/>
              </a:rPr>
              <a:t>s</a:t>
            </a:r>
            <a:r>
              <a:rPr sz="1725" i="1" spc="-300" baseline="-24154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Symbol"/>
                <a:cs typeface="Symbol"/>
              </a:rPr>
              <a:t></a:t>
            </a:r>
            <a:r>
              <a:rPr sz="1725" spc="247" baseline="-24154" dirty="0">
                <a:latin typeface="Times New Roman"/>
                <a:cs typeface="Times New Roman"/>
              </a:rPr>
              <a:t>0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6273" y="4270924"/>
            <a:ext cx="3582035" cy="442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275"/>
              </a:lnSpc>
              <a:spcBef>
                <a:spcPts val="90"/>
              </a:spcBef>
            </a:pPr>
            <a:r>
              <a:rPr sz="2400" i="1" spc="-5" dirty="0">
                <a:latin typeface="Times New Roman"/>
                <a:cs typeface="Times New Roman"/>
              </a:rPr>
              <a:t>e </a:t>
            </a:r>
            <a:r>
              <a:rPr sz="2025" i="1" spc="67" baseline="45267" dirty="0">
                <a:latin typeface="Times New Roman"/>
                <a:cs typeface="Times New Roman"/>
              </a:rPr>
              <a:t>j</a:t>
            </a:r>
            <a:r>
              <a:rPr sz="2025" spc="67" baseline="45267" dirty="0">
                <a:solidFill>
                  <a:srgbClr val="FF0000"/>
                </a:solidFill>
                <a:latin typeface="Symbol"/>
                <a:cs typeface="Symbol"/>
              </a:rPr>
              <a:t></a:t>
            </a:r>
            <a:r>
              <a:rPr sz="1500" spc="67" baseline="41666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25" i="1" spc="67" baseline="45267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cos(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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sin(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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657350">
              <a:lnSpc>
                <a:spcPts val="1015"/>
              </a:lnSpc>
              <a:tabLst>
                <a:tab pos="3181985" algn="l"/>
              </a:tabLst>
            </a:pPr>
            <a:r>
              <a:rPr sz="1350" spc="15" dirty="0">
                <a:solidFill>
                  <a:srgbClr val="FF0000"/>
                </a:solidFill>
                <a:latin typeface="Times New Roman"/>
                <a:cs typeface="Times New Roman"/>
              </a:rPr>
              <a:t>0	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18778" y="3017740"/>
            <a:ext cx="66167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15" dirty="0">
                <a:latin typeface="Symbol"/>
                <a:cs typeface="Symbol"/>
              </a:rPr>
              <a:t>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: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rad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1459" y="2535948"/>
            <a:ext cx="2323338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03793" y="2529898"/>
            <a:ext cx="3236595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Analog angle speed </a:t>
            </a:r>
            <a:r>
              <a:rPr sz="2300" i="1" spc="-185" dirty="0">
                <a:latin typeface="Symbol"/>
                <a:cs typeface="Symbol"/>
              </a:rPr>
              <a:t></a:t>
            </a:r>
            <a:r>
              <a:rPr sz="2150" spc="-185" dirty="0">
                <a:latin typeface="Times New Roman"/>
                <a:cs typeface="Times New Roman"/>
              </a:rPr>
              <a:t>: </a:t>
            </a:r>
            <a:r>
              <a:rPr sz="2150" i="1" spc="10" dirty="0">
                <a:latin typeface="Times New Roman"/>
                <a:cs typeface="Times New Roman"/>
              </a:rPr>
              <a:t>rad </a:t>
            </a:r>
            <a:r>
              <a:rPr sz="2150" spc="5" dirty="0">
                <a:latin typeface="Times New Roman"/>
                <a:cs typeface="Times New Roman"/>
              </a:rPr>
              <a:t>/</a:t>
            </a:r>
            <a:r>
              <a:rPr sz="2150" spc="-235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11083" y="2979432"/>
            <a:ext cx="2247137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42909" y="3036570"/>
            <a:ext cx="197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Digital angle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speed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53840" y="2107692"/>
            <a:ext cx="300355" cy="386080"/>
            <a:chOff x="4053840" y="2107692"/>
            <a:chExt cx="300355" cy="386080"/>
          </a:xfrm>
        </p:grpSpPr>
        <p:sp>
          <p:nvSpPr>
            <p:cNvPr id="20" name="object 20"/>
            <p:cNvSpPr/>
            <p:nvPr/>
          </p:nvSpPr>
          <p:spPr>
            <a:xfrm>
              <a:off x="4058412" y="2112264"/>
              <a:ext cx="291465" cy="376555"/>
            </a:xfrm>
            <a:custGeom>
              <a:avLst/>
              <a:gdLst/>
              <a:ahLst/>
              <a:cxnLst/>
              <a:rect l="l" t="t" r="r" b="b"/>
              <a:pathLst>
                <a:path w="291464" h="376555">
                  <a:moveTo>
                    <a:pt x="218312" y="0"/>
                  </a:moveTo>
                  <a:lnTo>
                    <a:pt x="72771" y="0"/>
                  </a:lnTo>
                  <a:lnTo>
                    <a:pt x="72771" y="230886"/>
                  </a:lnTo>
                  <a:lnTo>
                    <a:pt x="0" y="230886"/>
                  </a:lnTo>
                  <a:lnTo>
                    <a:pt x="145541" y="376427"/>
                  </a:lnTo>
                  <a:lnTo>
                    <a:pt x="291084" y="230886"/>
                  </a:lnTo>
                  <a:lnTo>
                    <a:pt x="218312" y="230886"/>
                  </a:lnTo>
                  <a:lnTo>
                    <a:pt x="2183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58412" y="2112264"/>
              <a:ext cx="291465" cy="376555"/>
            </a:xfrm>
            <a:custGeom>
              <a:avLst/>
              <a:gdLst/>
              <a:ahLst/>
              <a:cxnLst/>
              <a:rect l="l" t="t" r="r" b="b"/>
              <a:pathLst>
                <a:path w="291464" h="376555">
                  <a:moveTo>
                    <a:pt x="0" y="230886"/>
                  </a:moveTo>
                  <a:lnTo>
                    <a:pt x="72771" y="230886"/>
                  </a:lnTo>
                  <a:lnTo>
                    <a:pt x="72771" y="0"/>
                  </a:lnTo>
                  <a:lnTo>
                    <a:pt x="218312" y="0"/>
                  </a:lnTo>
                  <a:lnTo>
                    <a:pt x="218312" y="230886"/>
                  </a:lnTo>
                  <a:lnTo>
                    <a:pt x="291084" y="230886"/>
                  </a:lnTo>
                  <a:lnTo>
                    <a:pt x="145541" y="376427"/>
                  </a:lnTo>
                  <a:lnTo>
                    <a:pt x="0" y="230886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102608" y="3448811"/>
            <a:ext cx="341630" cy="413384"/>
            <a:chOff x="4102608" y="3448811"/>
            <a:chExt cx="341630" cy="413384"/>
          </a:xfrm>
        </p:grpSpPr>
        <p:sp>
          <p:nvSpPr>
            <p:cNvPr id="23" name="object 23"/>
            <p:cNvSpPr/>
            <p:nvPr/>
          </p:nvSpPr>
          <p:spPr>
            <a:xfrm>
              <a:off x="4107180" y="3453383"/>
              <a:ext cx="332740" cy="403860"/>
            </a:xfrm>
            <a:custGeom>
              <a:avLst/>
              <a:gdLst/>
              <a:ahLst/>
              <a:cxnLst/>
              <a:rect l="l" t="t" r="r" b="b"/>
              <a:pathLst>
                <a:path w="332739" h="403860">
                  <a:moveTo>
                    <a:pt x="249174" y="0"/>
                  </a:moveTo>
                  <a:lnTo>
                    <a:pt x="83058" y="0"/>
                  </a:lnTo>
                  <a:lnTo>
                    <a:pt x="83058" y="237743"/>
                  </a:lnTo>
                  <a:lnTo>
                    <a:pt x="0" y="237743"/>
                  </a:lnTo>
                  <a:lnTo>
                    <a:pt x="166116" y="403859"/>
                  </a:lnTo>
                  <a:lnTo>
                    <a:pt x="332232" y="237743"/>
                  </a:lnTo>
                  <a:lnTo>
                    <a:pt x="249174" y="237743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7180" y="3453383"/>
              <a:ext cx="332740" cy="403860"/>
            </a:xfrm>
            <a:custGeom>
              <a:avLst/>
              <a:gdLst/>
              <a:ahLst/>
              <a:cxnLst/>
              <a:rect l="l" t="t" r="r" b="b"/>
              <a:pathLst>
                <a:path w="332739" h="403860">
                  <a:moveTo>
                    <a:pt x="0" y="237743"/>
                  </a:moveTo>
                  <a:lnTo>
                    <a:pt x="83058" y="237743"/>
                  </a:lnTo>
                  <a:lnTo>
                    <a:pt x="83058" y="0"/>
                  </a:lnTo>
                  <a:lnTo>
                    <a:pt x="249174" y="0"/>
                  </a:lnTo>
                  <a:lnTo>
                    <a:pt x="249174" y="237743"/>
                  </a:lnTo>
                  <a:lnTo>
                    <a:pt x="332232" y="237743"/>
                  </a:lnTo>
                  <a:lnTo>
                    <a:pt x="166116" y="403859"/>
                  </a:lnTo>
                  <a:lnTo>
                    <a:pt x="0" y="237743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796795" y="211836"/>
            <a:ext cx="4860798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12900" y="290321"/>
            <a:ext cx="525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1.3.2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08698" y="4185120"/>
            <a:ext cx="3160395" cy="1789430"/>
            <a:chOff x="6608698" y="4185120"/>
            <a:chExt cx="3160395" cy="1789430"/>
          </a:xfrm>
        </p:grpSpPr>
        <p:sp>
          <p:nvSpPr>
            <p:cNvPr id="28" name="object 28"/>
            <p:cNvSpPr/>
            <p:nvPr/>
          </p:nvSpPr>
          <p:spPr>
            <a:xfrm>
              <a:off x="6613271" y="4189704"/>
              <a:ext cx="3150870" cy="1779905"/>
            </a:xfrm>
            <a:custGeom>
              <a:avLst/>
              <a:gdLst/>
              <a:ahLst/>
              <a:cxnLst/>
              <a:rect l="l" t="t" r="r" b="b"/>
              <a:pathLst>
                <a:path w="3150870" h="1779904">
                  <a:moveTo>
                    <a:pt x="296672" y="543204"/>
                  </a:moveTo>
                  <a:lnTo>
                    <a:pt x="289102" y="496328"/>
                  </a:lnTo>
                  <a:lnTo>
                    <a:pt x="268046" y="455612"/>
                  </a:lnTo>
                  <a:lnTo>
                    <a:pt x="235927" y="423494"/>
                  </a:lnTo>
                  <a:lnTo>
                    <a:pt x="195211" y="402437"/>
                  </a:lnTo>
                  <a:lnTo>
                    <a:pt x="148336" y="394868"/>
                  </a:lnTo>
                  <a:lnTo>
                    <a:pt x="101447" y="402437"/>
                  </a:lnTo>
                  <a:lnTo>
                    <a:pt x="60731" y="423494"/>
                  </a:lnTo>
                  <a:lnTo>
                    <a:pt x="28613" y="455612"/>
                  </a:lnTo>
                  <a:lnTo>
                    <a:pt x="7556" y="496328"/>
                  </a:lnTo>
                  <a:lnTo>
                    <a:pt x="0" y="543204"/>
                  </a:lnTo>
                  <a:lnTo>
                    <a:pt x="7556" y="590092"/>
                  </a:lnTo>
                  <a:lnTo>
                    <a:pt x="28613" y="630809"/>
                  </a:lnTo>
                  <a:lnTo>
                    <a:pt x="60731" y="662927"/>
                  </a:lnTo>
                  <a:lnTo>
                    <a:pt x="101447" y="683983"/>
                  </a:lnTo>
                  <a:lnTo>
                    <a:pt x="148336" y="691540"/>
                  </a:lnTo>
                  <a:lnTo>
                    <a:pt x="195211" y="683983"/>
                  </a:lnTo>
                  <a:lnTo>
                    <a:pt x="235927" y="662927"/>
                  </a:lnTo>
                  <a:lnTo>
                    <a:pt x="268046" y="630809"/>
                  </a:lnTo>
                  <a:lnTo>
                    <a:pt x="289102" y="590092"/>
                  </a:lnTo>
                  <a:lnTo>
                    <a:pt x="296672" y="543204"/>
                  </a:lnTo>
                  <a:close/>
                </a:path>
                <a:path w="3150870" h="1779904">
                  <a:moveTo>
                    <a:pt x="3150730" y="869975"/>
                  </a:moveTo>
                  <a:lnTo>
                    <a:pt x="3149079" y="828243"/>
                  </a:lnTo>
                  <a:lnTo>
                    <a:pt x="3142030" y="786714"/>
                  </a:lnTo>
                  <a:lnTo>
                    <a:pt x="3129508" y="745807"/>
                  </a:lnTo>
                  <a:lnTo>
                    <a:pt x="3111462" y="705904"/>
                  </a:lnTo>
                  <a:lnTo>
                    <a:pt x="3087827" y="667397"/>
                  </a:lnTo>
                  <a:lnTo>
                    <a:pt x="3058541" y="630707"/>
                  </a:lnTo>
                  <a:lnTo>
                    <a:pt x="3063176" y="621042"/>
                  </a:lnTo>
                  <a:lnTo>
                    <a:pt x="3084614" y="547738"/>
                  </a:lnTo>
                  <a:lnTo>
                    <a:pt x="3086951" y="504469"/>
                  </a:lnTo>
                  <a:lnTo>
                    <a:pt x="3082061" y="462076"/>
                  </a:lnTo>
                  <a:lnTo>
                    <a:pt x="3070314" y="421157"/>
                  </a:lnTo>
                  <a:lnTo>
                    <a:pt x="3052089" y="382270"/>
                  </a:lnTo>
                  <a:lnTo>
                    <a:pt x="3027781" y="345973"/>
                  </a:lnTo>
                  <a:lnTo>
                    <a:pt x="2997771" y="312851"/>
                  </a:lnTo>
                  <a:lnTo>
                    <a:pt x="2962427" y="283464"/>
                  </a:lnTo>
                  <a:lnTo>
                    <a:pt x="2922143" y="258381"/>
                  </a:lnTo>
                  <a:lnTo>
                    <a:pt x="2877312" y="238188"/>
                  </a:lnTo>
                  <a:lnTo>
                    <a:pt x="2828290" y="223418"/>
                  </a:lnTo>
                  <a:lnTo>
                    <a:pt x="2813812" y="178092"/>
                  </a:lnTo>
                  <a:lnTo>
                    <a:pt x="2790609" y="135851"/>
                  </a:lnTo>
                  <a:lnTo>
                    <a:pt x="2759291" y="97624"/>
                  </a:lnTo>
                  <a:lnTo>
                    <a:pt x="2720467" y="64287"/>
                  </a:lnTo>
                  <a:lnTo>
                    <a:pt x="2678188" y="38506"/>
                  </a:lnTo>
                  <a:lnTo>
                    <a:pt x="2632824" y="19329"/>
                  </a:lnTo>
                  <a:lnTo>
                    <a:pt x="2585313" y="6680"/>
                  </a:lnTo>
                  <a:lnTo>
                    <a:pt x="2536571" y="520"/>
                  </a:lnTo>
                  <a:lnTo>
                    <a:pt x="2487511" y="762"/>
                  </a:lnTo>
                  <a:lnTo>
                    <a:pt x="2439073" y="7353"/>
                  </a:lnTo>
                  <a:lnTo>
                    <a:pt x="2392172" y="20231"/>
                  </a:lnTo>
                  <a:lnTo>
                    <a:pt x="2347747" y="39319"/>
                  </a:lnTo>
                  <a:lnTo>
                    <a:pt x="2306713" y="64579"/>
                  </a:lnTo>
                  <a:lnTo>
                    <a:pt x="2269998" y="95910"/>
                  </a:lnTo>
                  <a:lnTo>
                    <a:pt x="2248674" y="74637"/>
                  </a:lnTo>
                  <a:lnTo>
                    <a:pt x="2198319" y="39154"/>
                  </a:lnTo>
                  <a:lnTo>
                    <a:pt x="2121547" y="9156"/>
                  </a:lnTo>
                  <a:lnTo>
                    <a:pt x="2072132" y="825"/>
                  </a:lnTo>
                  <a:lnTo>
                    <a:pt x="2022627" y="0"/>
                  </a:lnTo>
                  <a:lnTo>
                    <a:pt x="1974113" y="6350"/>
                  </a:lnTo>
                  <a:lnTo>
                    <a:pt x="1927682" y="19583"/>
                  </a:lnTo>
                  <a:lnTo>
                    <a:pt x="1884438" y="39395"/>
                  </a:lnTo>
                  <a:lnTo>
                    <a:pt x="1845437" y="65468"/>
                  </a:lnTo>
                  <a:lnTo>
                    <a:pt x="1811807" y="97497"/>
                  </a:lnTo>
                  <a:lnTo>
                    <a:pt x="1784604" y="135153"/>
                  </a:lnTo>
                  <a:lnTo>
                    <a:pt x="1765896" y="120497"/>
                  </a:lnTo>
                  <a:lnTo>
                    <a:pt x="1725053" y="94907"/>
                  </a:lnTo>
                  <a:lnTo>
                    <a:pt x="1655508" y="66205"/>
                  </a:lnTo>
                  <a:lnTo>
                    <a:pt x="1606626" y="54724"/>
                  </a:lnTo>
                  <a:lnTo>
                    <a:pt x="1557159" y="49453"/>
                  </a:lnTo>
                  <a:lnTo>
                    <a:pt x="1507858" y="50203"/>
                  </a:lnTo>
                  <a:lnTo>
                    <a:pt x="1459433" y="56794"/>
                  </a:lnTo>
                  <a:lnTo>
                    <a:pt x="1412621" y="69024"/>
                  </a:lnTo>
                  <a:lnTo>
                    <a:pt x="1368171" y="86702"/>
                  </a:lnTo>
                  <a:lnTo>
                    <a:pt x="1326807" y="109626"/>
                  </a:lnTo>
                  <a:lnTo>
                    <a:pt x="1289265" y="137629"/>
                  </a:lnTo>
                  <a:lnTo>
                    <a:pt x="1256284" y="170497"/>
                  </a:lnTo>
                  <a:lnTo>
                    <a:pt x="1228598" y="208051"/>
                  </a:lnTo>
                  <a:lnTo>
                    <a:pt x="1184592" y="188760"/>
                  </a:lnTo>
                  <a:lnTo>
                    <a:pt x="1138643" y="173863"/>
                  </a:lnTo>
                  <a:lnTo>
                    <a:pt x="1091158" y="163410"/>
                  </a:lnTo>
                  <a:lnTo>
                    <a:pt x="1042619" y="157505"/>
                  </a:lnTo>
                  <a:lnTo>
                    <a:pt x="993444" y="156184"/>
                  </a:lnTo>
                  <a:lnTo>
                    <a:pt x="944118" y="159537"/>
                  </a:lnTo>
                  <a:lnTo>
                    <a:pt x="893191" y="168021"/>
                  </a:lnTo>
                  <a:lnTo>
                    <a:pt x="844765" y="181165"/>
                  </a:lnTo>
                  <a:lnTo>
                    <a:pt x="799160" y="198640"/>
                  </a:lnTo>
                  <a:lnTo>
                    <a:pt x="756627" y="220141"/>
                  </a:lnTo>
                  <a:lnTo>
                    <a:pt x="717461" y="245338"/>
                  </a:lnTo>
                  <a:lnTo>
                    <a:pt x="681951" y="273913"/>
                  </a:lnTo>
                  <a:lnTo>
                    <a:pt x="650392" y="305549"/>
                  </a:lnTo>
                  <a:lnTo>
                    <a:pt x="623049" y="339915"/>
                  </a:lnTo>
                  <a:lnTo>
                    <a:pt x="600227" y="376720"/>
                  </a:lnTo>
                  <a:lnTo>
                    <a:pt x="582193" y="415607"/>
                  </a:lnTo>
                  <a:lnTo>
                    <a:pt x="569239" y="456272"/>
                  </a:lnTo>
                  <a:lnTo>
                    <a:pt x="561657" y="498398"/>
                  </a:lnTo>
                  <a:lnTo>
                    <a:pt x="559739" y="541667"/>
                  </a:lnTo>
                  <a:lnTo>
                    <a:pt x="563753" y="585749"/>
                  </a:lnTo>
                  <a:lnTo>
                    <a:pt x="561467" y="591337"/>
                  </a:lnTo>
                  <a:lnTo>
                    <a:pt x="508444" y="600417"/>
                  </a:lnTo>
                  <a:lnTo>
                    <a:pt x="458990" y="617613"/>
                  </a:lnTo>
                  <a:lnTo>
                    <a:pt x="414312" y="642251"/>
                  </a:lnTo>
                  <a:lnTo>
                    <a:pt x="375602" y="673684"/>
                  </a:lnTo>
                  <a:lnTo>
                    <a:pt x="344043" y="711225"/>
                  </a:lnTo>
                  <a:lnTo>
                    <a:pt x="322046" y="751217"/>
                  </a:lnTo>
                  <a:lnTo>
                    <a:pt x="309067" y="792721"/>
                  </a:lnTo>
                  <a:lnTo>
                    <a:pt x="304812" y="834809"/>
                  </a:lnTo>
                  <a:lnTo>
                    <a:pt x="308991" y="876528"/>
                  </a:lnTo>
                  <a:lnTo>
                    <a:pt x="321297" y="916927"/>
                  </a:lnTo>
                  <a:lnTo>
                    <a:pt x="341477" y="955065"/>
                  </a:lnTo>
                  <a:lnTo>
                    <a:pt x="369227" y="989977"/>
                  </a:lnTo>
                  <a:lnTo>
                    <a:pt x="404253" y="1020737"/>
                  </a:lnTo>
                  <a:lnTo>
                    <a:pt x="446278" y="1046378"/>
                  </a:lnTo>
                  <a:lnTo>
                    <a:pt x="408762" y="1088974"/>
                  </a:lnTo>
                  <a:lnTo>
                    <a:pt x="383222" y="1136865"/>
                  </a:lnTo>
                  <a:lnTo>
                    <a:pt x="370332" y="1188300"/>
                  </a:lnTo>
                  <a:lnTo>
                    <a:pt x="370840" y="1241450"/>
                  </a:lnTo>
                  <a:lnTo>
                    <a:pt x="381419" y="1284528"/>
                  </a:lnTo>
                  <a:lnTo>
                    <a:pt x="400291" y="1324178"/>
                  </a:lnTo>
                  <a:lnTo>
                    <a:pt x="426567" y="1359801"/>
                  </a:lnTo>
                  <a:lnTo>
                    <a:pt x="459320" y="1390789"/>
                  </a:lnTo>
                  <a:lnTo>
                    <a:pt x="497687" y="1416558"/>
                  </a:lnTo>
                  <a:lnTo>
                    <a:pt x="540740" y="1436484"/>
                  </a:lnTo>
                  <a:lnTo>
                    <a:pt x="587590" y="1449971"/>
                  </a:lnTo>
                  <a:lnTo>
                    <a:pt x="637349" y="1456410"/>
                  </a:lnTo>
                  <a:lnTo>
                    <a:pt x="689102" y="1455191"/>
                  </a:lnTo>
                  <a:lnTo>
                    <a:pt x="692658" y="1460423"/>
                  </a:lnTo>
                  <a:lnTo>
                    <a:pt x="721753" y="1497850"/>
                  </a:lnTo>
                  <a:lnTo>
                    <a:pt x="752132" y="1529740"/>
                  </a:lnTo>
                  <a:lnTo>
                    <a:pt x="785406" y="1558607"/>
                  </a:lnTo>
                  <a:lnTo>
                    <a:pt x="821283" y="1584401"/>
                  </a:lnTo>
                  <a:lnTo>
                    <a:pt x="859472" y="1607058"/>
                  </a:lnTo>
                  <a:lnTo>
                    <a:pt x="899668" y="1626514"/>
                  </a:lnTo>
                  <a:lnTo>
                    <a:pt x="941603" y="1642706"/>
                  </a:lnTo>
                  <a:lnTo>
                    <a:pt x="984961" y="1655572"/>
                  </a:lnTo>
                  <a:lnTo>
                    <a:pt x="1029462" y="1665058"/>
                  </a:lnTo>
                  <a:lnTo>
                    <a:pt x="1074813" y="1671091"/>
                  </a:lnTo>
                  <a:lnTo>
                    <a:pt x="1120724" y="1673618"/>
                  </a:lnTo>
                  <a:lnTo>
                    <a:pt x="1166901" y="1672564"/>
                  </a:lnTo>
                  <a:lnTo>
                    <a:pt x="1213053" y="1667878"/>
                  </a:lnTo>
                  <a:lnTo>
                    <a:pt x="1258874" y="1659496"/>
                  </a:lnTo>
                  <a:lnTo>
                    <a:pt x="1304099" y="1647355"/>
                  </a:lnTo>
                  <a:lnTo>
                    <a:pt x="1348409" y="1631391"/>
                  </a:lnTo>
                  <a:lnTo>
                    <a:pt x="1391539" y="1611528"/>
                  </a:lnTo>
                  <a:lnTo>
                    <a:pt x="1422361" y="1646428"/>
                  </a:lnTo>
                  <a:lnTo>
                    <a:pt x="1457426" y="1677860"/>
                  </a:lnTo>
                  <a:lnTo>
                    <a:pt x="1496326" y="1705584"/>
                  </a:lnTo>
                  <a:lnTo>
                    <a:pt x="1538668" y="1729333"/>
                  </a:lnTo>
                  <a:lnTo>
                    <a:pt x="1584045" y="1748866"/>
                  </a:lnTo>
                  <a:lnTo>
                    <a:pt x="1632077" y="1763915"/>
                  </a:lnTo>
                  <a:lnTo>
                    <a:pt x="1682521" y="1774304"/>
                  </a:lnTo>
                  <a:lnTo>
                    <a:pt x="1732965" y="1779549"/>
                  </a:lnTo>
                  <a:lnTo>
                    <a:pt x="1782978" y="1779841"/>
                  </a:lnTo>
                  <a:lnTo>
                    <a:pt x="1832152" y="1775371"/>
                  </a:lnTo>
                  <a:lnTo>
                    <a:pt x="1880057" y="1766328"/>
                  </a:lnTo>
                  <a:lnTo>
                    <a:pt x="1926297" y="1752904"/>
                  </a:lnTo>
                  <a:lnTo>
                    <a:pt x="1970443" y="1735289"/>
                  </a:lnTo>
                  <a:lnTo>
                    <a:pt x="2012086" y="1713674"/>
                  </a:lnTo>
                  <a:lnTo>
                    <a:pt x="2050808" y="1688236"/>
                  </a:lnTo>
                  <a:lnTo>
                    <a:pt x="2086190" y="1659191"/>
                  </a:lnTo>
                  <a:lnTo>
                    <a:pt x="2117826" y="1626704"/>
                  </a:lnTo>
                  <a:lnTo>
                    <a:pt x="2145284" y="1590979"/>
                  </a:lnTo>
                  <a:lnTo>
                    <a:pt x="2168169" y="1552194"/>
                  </a:lnTo>
                  <a:lnTo>
                    <a:pt x="2186051" y="1510550"/>
                  </a:lnTo>
                  <a:lnTo>
                    <a:pt x="2232317" y="1531531"/>
                  </a:lnTo>
                  <a:lnTo>
                    <a:pt x="2281301" y="1546834"/>
                  </a:lnTo>
                  <a:lnTo>
                    <a:pt x="2332278" y="1556296"/>
                  </a:lnTo>
                  <a:lnTo>
                    <a:pt x="2384552" y="1559725"/>
                  </a:lnTo>
                  <a:lnTo>
                    <a:pt x="2436215" y="1557121"/>
                  </a:lnTo>
                  <a:lnTo>
                    <a:pt x="2485821" y="1548841"/>
                  </a:lnTo>
                  <a:lnTo>
                    <a:pt x="2532913" y="1535264"/>
                  </a:lnTo>
                  <a:lnTo>
                    <a:pt x="2577033" y="1516786"/>
                  </a:lnTo>
                  <a:lnTo>
                    <a:pt x="2617724" y="1493774"/>
                  </a:lnTo>
                  <a:lnTo>
                    <a:pt x="2654528" y="1466621"/>
                  </a:lnTo>
                  <a:lnTo>
                    <a:pt x="2686989" y="1435709"/>
                  </a:lnTo>
                  <a:lnTo>
                    <a:pt x="2714663" y="1401419"/>
                  </a:lnTo>
                  <a:lnTo>
                    <a:pt x="2737066" y="1364132"/>
                  </a:lnTo>
                  <a:lnTo>
                    <a:pt x="2753766" y="1324241"/>
                  </a:lnTo>
                  <a:lnTo>
                    <a:pt x="2764307" y="1282115"/>
                  </a:lnTo>
                  <a:lnTo>
                    <a:pt x="2768219" y="1238148"/>
                  </a:lnTo>
                  <a:lnTo>
                    <a:pt x="2824213" y="1228166"/>
                  </a:lnTo>
                  <a:lnTo>
                    <a:pt x="2878036" y="1212227"/>
                  </a:lnTo>
                  <a:lnTo>
                    <a:pt x="2929051" y="1190561"/>
                  </a:lnTo>
                  <a:lnTo>
                    <a:pt x="2976626" y="1163345"/>
                  </a:lnTo>
                  <a:lnTo>
                    <a:pt x="3016008" y="1134351"/>
                  </a:lnTo>
                  <a:lnTo>
                    <a:pt x="3050489" y="1102347"/>
                  </a:lnTo>
                  <a:lnTo>
                    <a:pt x="3079991" y="1067765"/>
                  </a:lnTo>
                  <a:lnTo>
                    <a:pt x="3104464" y="1030986"/>
                  </a:lnTo>
                  <a:lnTo>
                    <a:pt x="3123831" y="992416"/>
                  </a:lnTo>
                  <a:lnTo>
                    <a:pt x="3138030" y="952461"/>
                  </a:lnTo>
                  <a:lnTo>
                    <a:pt x="3147022" y="911517"/>
                  </a:lnTo>
                  <a:lnTo>
                    <a:pt x="3150730" y="8699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3270" y="4189692"/>
              <a:ext cx="3150870" cy="1779905"/>
            </a:xfrm>
            <a:custGeom>
              <a:avLst/>
              <a:gdLst/>
              <a:ahLst/>
              <a:cxnLst/>
              <a:rect l="l" t="t" r="r" b="b"/>
              <a:pathLst>
                <a:path w="3150870" h="1779904">
                  <a:moveTo>
                    <a:pt x="563752" y="585761"/>
                  </a:moveTo>
                  <a:lnTo>
                    <a:pt x="559741" y="541677"/>
                  </a:lnTo>
                  <a:lnTo>
                    <a:pt x="561669" y="498410"/>
                  </a:lnTo>
                  <a:lnTo>
                    <a:pt x="569250" y="456282"/>
                  </a:lnTo>
                  <a:lnTo>
                    <a:pt x="582199" y="415611"/>
                  </a:lnTo>
                  <a:lnTo>
                    <a:pt x="600230" y="376720"/>
                  </a:lnTo>
                  <a:lnTo>
                    <a:pt x="623059" y="339926"/>
                  </a:lnTo>
                  <a:lnTo>
                    <a:pt x="650398" y="305552"/>
                  </a:lnTo>
                  <a:lnTo>
                    <a:pt x="681964" y="273916"/>
                  </a:lnTo>
                  <a:lnTo>
                    <a:pt x="717470" y="245339"/>
                  </a:lnTo>
                  <a:lnTo>
                    <a:pt x="756631" y="220142"/>
                  </a:lnTo>
                  <a:lnTo>
                    <a:pt x="799162" y="198644"/>
                  </a:lnTo>
                  <a:lnTo>
                    <a:pt x="844777" y="181166"/>
                  </a:lnTo>
                  <a:lnTo>
                    <a:pt x="893191" y="168027"/>
                  </a:lnTo>
                  <a:lnTo>
                    <a:pt x="944118" y="159549"/>
                  </a:lnTo>
                  <a:lnTo>
                    <a:pt x="993456" y="156193"/>
                  </a:lnTo>
                  <a:lnTo>
                    <a:pt x="1042622" y="157508"/>
                  </a:lnTo>
                  <a:lnTo>
                    <a:pt x="1091168" y="163423"/>
                  </a:lnTo>
                  <a:lnTo>
                    <a:pt x="1138644" y="173867"/>
                  </a:lnTo>
                  <a:lnTo>
                    <a:pt x="1184603" y="188771"/>
                  </a:lnTo>
                  <a:lnTo>
                    <a:pt x="1228598" y="208063"/>
                  </a:lnTo>
                  <a:lnTo>
                    <a:pt x="1256288" y="170508"/>
                  </a:lnTo>
                  <a:lnTo>
                    <a:pt x="1289271" y="137635"/>
                  </a:lnTo>
                  <a:lnTo>
                    <a:pt x="1326811" y="109636"/>
                  </a:lnTo>
                  <a:lnTo>
                    <a:pt x="1368175" y="86703"/>
                  </a:lnTo>
                  <a:lnTo>
                    <a:pt x="1412627" y="69026"/>
                  </a:lnTo>
                  <a:lnTo>
                    <a:pt x="1459434" y="56799"/>
                  </a:lnTo>
                  <a:lnTo>
                    <a:pt x="1507860" y="50213"/>
                  </a:lnTo>
                  <a:lnTo>
                    <a:pt x="1557171" y="49459"/>
                  </a:lnTo>
                  <a:lnTo>
                    <a:pt x="1606633" y="54729"/>
                  </a:lnTo>
                  <a:lnTo>
                    <a:pt x="1655510" y="66216"/>
                  </a:lnTo>
                  <a:lnTo>
                    <a:pt x="1703070" y="84111"/>
                  </a:lnTo>
                  <a:lnTo>
                    <a:pt x="1746027" y="107066"/>
                  </a:lnTo>
                  <a:lnTo>
                    <a:pt x="1784603" y="135165"/>
                  </a:lnTo>
                  <a:lnTo>
                    <a:pt x="1811807" y="97498"/>
                  </a:lnTo>
                  <a:lnTo>
                    <a:pt x="1845449" y="65474"/>
                  </a:lnTo>
                  <a:lnTo>
                    <a:pt x="1884440" y="39402"/>
                  </a:lnTo>
                  <a:lnTo>
                    <a:pt x="1927692" y="19593"/>
                  </a:lnTo>
                  <a:lnTo>
                    <a:pt x="1974118" y="6356"/>
                  </a:lnTo>
                  <a:lnTo>
                    <a:pt x="2022630" y="0"/>
                  </a:lnTo>
                  <a:lnTo>
                    <a:pt x="2072138" y="833"/>
                  </a:lnTo>
                  <a:lnTo>
                    <a:pt x="2121556" y="9167"/>
                  </a:lnTo>
                  <a:lnTo>
                    <a:pt x="2169795" y="25310"/>
                  </a:lnTo>
                  <a:lnTo>
                    <a:pt x="2224706" y="55663"/>
                  </a:lnTo>
                  <a:lnTo>
                    <a:pt x="2269998" y="95922"/>
                  </a:lnTo>
                  <a:lnTo>
                    <a:pt x="2306717" y="64580"/>
                  </a:lnTo>
                  <a:lnTo>
                    <a:pt x="2347753" y="39330"/>
                  </a:lnTo>
                  <a:lnTo>
                    <a:pt x="2392182" y="20235"/>
                  </a:lnTo>
                  <a:lnTo>
                    <a:pt x="2439078" y="7359"/>
                  </a:lnTo>
                  <a:lnTo>
                    <a:pt x="2487517" y="767"/>
                  </a:lnTo>
                  <a:lnTo>
                    <a:pt x="2536573" y="523"/>
                  </a:lnTo>
                  <a:lnTo>
                    <a:pt x="2585320" y="6690"/>
                  </a:lnTo>
                  <a:lnTo>
                    <a:pt x="2632835" y="19332"/>
                  </a:lnTo>
                  <a:lnTo>
                    <a:pt x="2678193" y="38514"/>
                  </a:lnTo>
                  <a:lnTo>
                    <a:pt x="2720467" y="64299"/>
                  </a:lnTo>
                  <a:lnTo>
                    <a:pt x="2759299" y="97629"/>
                  </a:lnTo>
                  <a:lnTo>
                    <a:pt x="2790618" y="135864"/>
                  </a:lnTo>
                  <a:lnTo>
                    <a:pt x="2813817" y="178099"/>
                  </a:lnTo>
                  <a:lnTo>
                    <a:pt x="2828289" y="223430"/>
                  </a:lnTo>
                  <a:lnTo>
                    <a:pt x="2877312" y="238188"/>
                  </a:lnTo>
                  <a:lnTo>
                    <a:pt x="2922155" y="258391"/>
                  </a:lnTo>
                  <a:lnTo>
                    <a:pt x="2962437" y="283470"/>
                  </a:lnTo>
                  <a:lnTo>
                    <a:pt x="2997776" y="312856"/>
                  </a:lnTo>
                  <a:lnTo>
                    <a:pt x="3027790" y="345979"/>
                  </a:lnTo>
                  <a:lnTo>
                    <a:pt x="3052098" y="382272"/>
                  </a:lnTo>
                  <a:lnTo>
                    <a:pt x="3070317" y="421164"/>
                  </a:lnTo>
                  <a:lnTo>
                    <a:pt x="3082065" y="462087"/>
                  </a:lnTo>
                  <a:lnTo>
                    <a:pt x="3086961" y="504472"/>
                  </a:lnTo>
                  <a:lnTo>
                    <a:pt x="3084623" y="547749"/>
                  </a:lnTo>
                  <a:lnTo>
                    <a:pt x="3074670" y="591349"/>
                  </a:lnTo>
                  <a:lnTo>
                    <a:pt x="3058540" y="630719"/>
                  </a:lnTo>
                  <a:lnTo>
                    <a:pt x="3087833" y="667407"/>
                  </a:lnTo>
                  <a:lnTo>
                    <a:pt x="3111473" y="705904"/>
                  </a:lnTo>
                  <a:lnTo>
                    <a:pt x="3129521" y="745809"/>
                  </a:lnTo>
                  <a:lnTo>
                    <a:pt x="3142038" y="786723"/>
                  </a:lnTo>
                  <a:lnTo>
                    <a:pt x="3149088" y="828245"/>
                  </a:lnTo>
                  <a:lnTo>
                    <a:pt x="3150730" y="869976"/>
                  </a:lnTo>
                  <a:lnTo>
                    <a:pt x="3147028" y="911516"/>
                  </a:lnTo>
                  <a:lnTo>
                    <a:pt x="3138042" y="952465"/>
                  </a:lnTo>
                  <a:lnTo>
                    <a:pt x="3123834" y="992424"/>
                  </a:lnTo>
                  <a:lnTo>
                    <a:pt x="3104466" y="1030991"/>
                  </a:lnTo>
                  <a:lnTo>
                    <a:pt x="3080000" y="1067768"/>
                  </a:lnTo>
                  <a:lnTo>
                    <a:pt x="3050496" y="1102355"/>
                  </a:lnTo>
                  <a:lnTo>
                    <a:pt x="3016018" y="1134351"/>
                  </a:lnTo>
                  <a:lnTo>
                    <a:pt x="2976626" y="1163357"/>
                  </a:lnTo>
                  <a:lnTo>
                    <a:pt x="2929060" y="1190565"/>
                  </a:lnTo>
                  <a:lnTo>
                    <a:pt x="2878042" y="1212236"/>
                  </a:lnTo>
                  <a:lnTo>
                    <a:pt x="2824214" y="1228169"/>
                  </a:lnTo>
                  <a:lnTo>
                    <a:pt x="2768219" y="1238160"/>
                  </a:lnTo>
                  <a:lnTo>
                    <a:pt x="2764310" y="1282127"/>
                  </a:lnTo>
                  <a:lnTo>
                    <a:pt x="2753778" y="1324249"/>
                  </a:lnTo>
                  <a:lnTo>
                    <a:pt x="2737078" y="1364143"/>
                  </a:lnTo>
                  <a:lnTo>
                    <a:pt x="2714667" y="1401426"/>
                  </a:lnTo>
                  <a:lnTo>
                    <a:pt x="2687001" y="1435716"/>
                  </a:lnTo>
                  <a:lnTo>
                    <a:pt x="2654538" y="1466628"/>
                  </a:lnTo>
                  <a:lnTo>
                    <a:pt x="2617732" y="1493781"/>
                  </a:lnTo>
                  <a:lnTo>
                    <a:pt x="2577041" y="1516791"/>
                  </a:lnTo>
                  <a:lnTo>
                    <a:pt x="2532921" y="1535274"/>
                  </a:lnTo>
                  <a:lnTo>
                    <a:pt x="2485829" y="1548848"/>
                  </a:lnTo>
                  <a:lnTo>
                    <a:pt x="2436220" y="1557130"/>
                  </a:lnTo>
                  <a:lnTo>
                    <a:pt x="2384552" y="1559737"/>
                  </a:lnTo>
                  <a:lnTo>
                    <a:pt x="2332283" y="1556304"/>
                  </a:lnTo>
                  <a:lnTo>
                    <a:pt x="2281301" y="1546846"/>
                  </a:lnTo>
                  <a:lnTo>
                    <a:pt x="2232318" y="1531540"/>
                  </a:lnTo>
                  <a:lnTo>
                    <a:pt x="2186051" y="1510562"/>
                  </a:lnTo>
                  <a:lnTo>
                    <a:pt x="2168172" y="1552202"/>
                  </a:lnTo>
                  <a:lnTo>
                    <a:pt x="2145293" y="1590980"/>
                  </a:lnTo>
                  <a:lnTo>
                    <a:pt x="2117831" y="1626706"/>
                  </a:lnTo>
                  <a:lnTo>
                    <a:pt x="2086200" y="1659191"/>
                  </a:lnTo>
                  <a:lnTo>
                    <a:pt x="2050816" y="1688245"/>
                  </a:lnTo>
                  <a:lnTo>
                    <a:pt x="2012095" y="1713676"/>
                  </a:lnTo>
                  <a:lnTo>
                    <a:pt x="1970452" y="1735295"/>
                  </a:lnTo>
                  <a:lnTo>
                    <a:pt x="1926304" y="1752913"/>
                  </a:lnTo>
                  <a:lnTo>
                    <a:pt x="1880066" y="1766338"/>
                  </a:lnTo>
                  <a:lnTo>
                    <a:pt x="1832154" y="1775381"/>
                  </a:lnTo>
                  <a:lnTo>
                    <a:pt x="1782983" y="1779851"/>
                  </a:lnTo>
                  <a:lnTo>
                    <a:pt x="1732969" y="1779559"/>
                  </a:lnTo>
                  <a:lnTo>
                    <a:pt x="1682529" y="1774315"/>
                  </a:lnTo>
                  <a:lnTo>
                    <a:pt x="1632077" y="1763927"/>
                  </a:lnTo>
                  <a:lnTo>
                    <a:pt x="1584052" y="1748872"/>
                  </a:lnTo>
                  <a:lnTo>
                    <a:pt x="1538670" y="1729339"/>
                  </a:lnTo>
                  <a:lnTo>
                    <a:pt x="1496329" y="1705584"/>
                  </a:lnTo>
                  <a:lnTo>
                    <a:pt x="1457428" y="1677862"/>
                  </a:lnTo>
                  <a:lnTo>
                    <a:pt x="1422365" y="1646429"/>
                  </a:lnTo>
                  <a:lnTo>
                    <a:pt x="1391538" y="1611540"/>
                  </a:lnTo>
                  <a:lnTo>
                    <a:pt x="1348418" y="1631391"/>
                  </a:lnTo>
                  <a:lnTo>
                    <a:pt x="1304103" y="1647357"/>
                  </a:lnTo>
                  <a:lnTo>
                    <a:pt x="1258884" y="1659501"/>
                  </a:lnTo>
                  <a:lnTo>
                    <a:pt x="1213055" y="1667885"/>
                  </a:lnTo>
                  <a:lnTo>
                    <a:pt x="1166907" y="1672571"/>
                  </a:lnTo>
                  <a:lnTo>
                    <a:pt x="1120732" y="1673621"/>
                  </a:lnTo>
                  <a:lnTo>
                    <a:pt x="1074822" y="1671099"/>
                  </a:lnTo>
                  <a:lnTo>
                    <a:pt x="1029470" y="1665065"/>
                  </a:lnTo>
                  <a:lnTo>
                    <a:pt x="984966" y="1655583"/>
                  </a:lnTo>
                  <a:lnTo>
                    <a:pt x="941605" y="1642713"/>
                  </a:lnTo>
                  <a:lnTo>
                    <a:pt x="899676" y="1626519"/>
                  </a:lnTo>
                  <a:lnTo>
                    <a:pt x="859473" y="1607063"/>
                  </a:lnTo>
                  <a:lnTo>
                    <a:pt x="821288" y="1584407"/>
                  </a:lnTo>
                  <a:lnTo>
                    <a:pt x="785412" y="1558613"/>
                  </a:lnTo>
                  <a:lnTo>
                    <a:pt x="752138" y="1529744"/>
                  </a:lnTo>
                  <a:lnTo>
                    <a:pt x="721757" y="1497861"/>
                  </a:lnTo>
                  <a:lnTo>
                    <a:pt x="694562" y="1463026"/>
                  </a:lnTo>
                  <a:lnTo>
                    <a:pt x="689101" y="1455203"/>
                  </a:lnTo>
                  <a:lnTo>
                    <a:pt x="637351" y="1456413"/>
                  </a:lnTo>
                  <a:lnTo>
                    <a:pt x="587599" y="1449974"/>
                  </a:lnTo>
                  <a:lnTo>
                    <a:pt x="540747" y="1436489"/>
                  </a:lnTo>
                  <a:lnTo>
                    <a:pt x="497691" y="1416563"/>
                  </a:lnTo>
                  <a:lnTo>
                    <a:pt x="459333" y="1390799"/>
                  </a:lnTo>
                  <a:lnTo>
                    <a:pt x="426569" y="1359804"/>
                  </a:lnTo>
                  <a:lnTo>
                    <a:pt x="400300" y="1324179"/>
                  </a:lnTo>
                  <a:lnTo>
                    <a:pt x="381424" y="1284531"/>
                  </a:lnTo>
                  <a:lnTo>
                    <a:pt x="370839" y="1241462"/>
                  </a:lnTo>
                  <a:lnTo>
                    <a:pt x="370339" y="1188301"/>
                  </a:lnTo>
                  <a:lnTo>
                    <a:pt x="383222" y="1136878"/>
                  </a:lnTo>
                  <a:lnTo>
                    <a:pt x="408773" y="1088979"/>
                  </a:lnTo>
                  <a:lnTo>
                    <a:pt x="446277" y="1046390"/>
                  </a:lnTo>
                  <a:lnTo>
                    <a:pt x="404255" y="1020744"/>
                  </a:lnTo>
                  <a:lnTo>
                    <a:pt x="369228" y="989987"/>
                  </a:lnTo>
                  <a:lnTo>
                    <a:pt x="341484" y="955068"/>
                  </a:lnTo>
                  <a:lnTo>
                    <a:pt x="321309" y="916934"/>
                  </a:lnTo>
                  <a:lnTo>
                    <a:pt x="308991" y="876535"/>
                  </a:lnTo>
                  <a:lnTo>
                    <a:pt x="304818" y="834818"/>
                  </a:lnTo>
                  <a:lnTo>
                    <a:pt x="309078" y="792730"/>
                  </a:lnTo>
                  <a:lnTo>
                    <a:pt x="322057" y="751221"/>
                  </a:lnTo>
                  <a:lnTo>
                    <a:pt x="344043" y="711237"/>
                  </a:lnTo>
                  <a:lnTo>
                    <a:pt x="375604" y="673690"/>
                  </a:lnTo>
                  <a:lnTo>
                    <a:pt x="414321" y="642263"/>
                  </a:lnTo>
                  <a:lnTo>
                    <a:pt x="459001" y="617621"/>
                  </a:lnTo>
                  <a:lnTo>
                    <a:pt x="508448" y="600428"/>
                  </a:lnTo>
                  <a:lnTo>
                    <a:pt x="561467" y="591349"/>
                  </a:lnTo>
                  <a:lnTo>
                    <a:pt x="563752" y="585761"/>
                  </a:lnTo>
                  <a:close/>
                </a:path>
                <a:path w="3150870" h="1779904">
                  <a:moveTo>
                    <a:pt x="296672" y="543216"/>
                  </a:moveTo>
                  <a:lnTo>
                    <a:pt x="289108" y="590098"/>
                  </a:lnTo>
                  <a:lnTo>
                    <a:pt x="268049" y="630818"/>
                  </a:lnTo>
                  <a:lnTo>
                    <a:pt x="235937" y="662929"/>
                  </a:lnTo>
                  <a:lnTo>
                    <a:pt x="195218" y="683989"/>
                  </a:lnTo>
                  <a:lnTo>
                    <a:pt x="148335" y="691552"/>
                  </a:lnTo>
                  <a:lnTo>
                    <a:pt x="101453" y="683989"/>
                  </a:lnTo>
                  <a:lnTo>
                    <a:pt x="60734" y="662929"/>
                  </a:lnTo>
                  <a:lnTo>
                    <a:pt x="28622" y="630818"/>
                  </a:lnTo>
                  <a:lnTo>
                    <a:pt x="7563" y="590098"/>
                  </a:lnTo>
                  <a:lnTo>
                    <a:pt x="0" y="543216"/>
                  </a:lnTo>
                  <a:lnTo>
                    <a:pt x="7563" y="496334"/>
                  </a:lnTo>
                  <a:lnTo>
                    <a:pt x="28622" y="455615"/>
                  </a:lnTo>
                  <a:lnTo>
                    <a:pt x="60734" y="423503"/>
                  </a:lnTo>
                  <a:lnTo>
                    <a:pt x="101453" y="402443"/>
                  </a:lnTo>
                  <a:lnTo>
                    <a:pt x="148335" y="394880"/>
                  </a:lnTo>
                  <a:lnTo>
                    <a:pt x="195218" y="402443"/>
                  </a:lnTo>
                  <a:lnTo>
                    <a:pt x="235937" y="423503"/>
                  </a:lnTo>
                  <a:lnTo>
                    <a:pt x="268049" y="455615"/>
                  </a:lnTo>
                  <a:lnTo>
                    <a:pt x="289108" y="496334"/>
                  </a:lnTo>
                  <a:lnTo>
                    <a:pt x="296672" y="543216"/>
                  </a:lnTo>
                  <a:close/>
                </a:path>
                <a:path w="3150870" h="1779904">
                  <a:moveTo>
                    <a:pt x="615950" y="1072298"/>
                  </a:moveTo>
                  <a:lnTo>
                    <a:pt x="572448" y="1072374"/>
                  </a:lnTo>
                  <a:lnTo>
                    <a:pt x="529685" y="1066805"/>
                  </a:lnTo>
                  <a:lnTo>
                    <a:pt x="488398" y="1055760"/>
                  </a:lnTo>
                  <a:lnTo>
                    <a:pt x="449325" y="1039405"/>
                  </a:lnTo>
                </a:path>
                <a:path w="3150870" h="1779904">
                  <a:moveTo>
                    <a:pt x="763015" y="1431683"/>
                  </a:moveTo>
                  <a:lnTo>
                    <a:pt x="745285" y="1437136"/>
                  </a:lnTo>
                  <a:lnTo>
                    <a:pt x="727186" y="1441581"/>
                  </a:lnTo>
                  <a:lnTo>
                    <a:pt x="708777" y="1445004"/>
                  </a:lnTo>
                  <a:lnTo>
                    <a:pt x="690118" y="1447393"/>
                  </a:lnTo>
                </a:path>
                <a:path w="3150870" h="1779904">
                  <a:moveTo>
                    <a:pt x="1391411" y="1604365"/>
                  </a:moveTo>
                  <a:lnTo>
                    <a:pt x="1378723" y="1587214"/>
                  </a:lnTo>
                  <a:lnTo>
                    <a:pt x="1367154" y="1569524"/>
                  </a:lnTo>
                  <a:lnTo>
                    <a:pt x="1356729" y="1551331"/>
                  </a:lnTo>
                  <a:lnTo>
                    <a:pt x="1347470" y="1532673"/>
                  </a:lnTo>
                </a:path>
                <a:path w="3150870" h="1779904">
                  <a:moveTo>
                    <a:pt x="2203830" y="1425587"/>
                  </a:moveTo>
                  <a:lnTo>
                    <a:pt x="2201289" y="1445527"/>
                  </a:lnTo>
                  <a:lnTo>
                    <a:pt x="2197496" y="1465314"/>
                  </a:lnTo>
                  <a:lnTo>
                    <a:pt x="2192490" y="1484903"/>
                  </a:lnTo>
                  <a:lnTo>
                    <a:pt x="2186304" y="1504251"/>
                  </a:lnTo>
                </a:path>
                <a:path w="3150870" h="1779904">
                  <a:moveTo>
                    <a:pt x="2552700" y="939456"/>
                  </a:moveTo>
                  <a:lnTo>
                    <a:pt x="2599785" y="962684"/>
                  </a:lnTo>
                  <a:lnTo>
                    <a:pt x="2641891" y="990931"/>
                  </a:lnTo>
                  <a:lnTo>
                    <a:pt x="2678601" y="1023618"/>
                  </a:lnTo>
                  <a:lnTo>
                    <a:pt x="2709497" y="1060170"/>
                  </a:lnTo>
                  <a:lnTo>
                    <a:pt x="2734159" y="1100007"/>
                  </a:lnTo>
                  <a:lnTo>
                    <a:pt x="2752171" y="1142553"/>
                  </a:lnTo>
                  <a:lnTo>
                    <a:pt x="2763113" y="1187230"/>
                  </a:lnTo>
                  <a:lnTo>
                    <a:pt x="2766568" y="1233461"/>
                  </a:lnTo>
                </a:path>
                <a:path w="3150870" h="1779904">
                  <a:moveTo>
                    <a:pt x="3057271" y="626401"/>
                  </a:moveTo>
                  <a:lnTo>
                    <a:pt x="3039191" y="657306"/>
                  </a:lnTo>
                  <a:lnTo>
                    <a:pt x="3017123" y="686186"/>
                  </a:lnTo>
                  <a:lnTo>
                    <a:pt x="2991316" y="712733"/>
                  </a:lnTo>
                  <a:lnTo>
                    <a:pt x="2962021" y="736637"/>
                  </a:lnTo>
                </a:path>
                <a:path w="3150870" h="1779904">
                  <a:moveTo>
                    <a:pt x="2828671" y="217207"/>
                  </a:moveTo>
                  <a:lnTo>
                    <a:pt x="2831054" y="230183"/>
                  </a:lnTo>
                  <a:lnTo>
                    <a:pt x="2832687" y="243195"/>
                  </a:lnTo>
                  <a:lnTo>
                    <a:pt x="2833582" y="256230"/>
                  </a:lnTo>
                  <a:lnTo>
                    <a:pt x="2833751" y="269277"/>
                  </a:lnTo>
                </a:path>
                <a:path w="3150870" h="1779904">
                  <a:moveTo>
                    <a:pt x="2220340" y="156501"/>
                  </a:moveTo>
                  <a:lnTo>
                    <a:pt x="2230407" y="138818"/>
                  </a:lnTo>
                  <a:lnTo>
                    <a:pt x="2241915" y="121814"/>
                  </a:lnTo>
                  <a:lnTo>
                    <a:pt x="2254827" y="105548"/>
                  </a:lnTo>
                  <a:lnTo>
                    <a:pt x="2269108" y="90080"/>
                  </a:lnTo>
                </a:path>
                <a:path w="3150870" h="1779904">
                  <a:moveTo>
                    <a:pt x="1763902" y="188124"/>
                  </a:moveTo>
                  <a:lnTo>
                    <a:pt x="1768254" y="173388"/>
                  </a:lnTo>
                  <a:lnTo>
                    <a:pt x="1773666" y="158914"/>
                  </a:lnTo>
                  <a:lnTo>
                    <a:pt x="1780101" y="144726"/>
                  </a:lnTo>
                  <a:lnTo>
                    <a:pt x="1787525" y="130847"/>
                  </a:lnTo>
                </a:path>
                <a:path w="3150870" h="1779904">
                  <a:moveTo>
                    <a:pt x="1228344" y="207682"/>
                  </a:moveTo>
                  <a:lnTo>
                    <a:pt x="1251146" y="219872"/>
                  </a:lnTo>
                  <a:lnTo>
                    <a:pt x="1273032" y="233193"/>
                  </a:lnTo>
                  <a:lnTo>
                    <a:pt x="1293941" y="247634"/>
                  </a:lnTo>
                  <a:lnTo>
                    <a:pt x="1313814" y="263181"/>
                  </a:lnTo>
                </a:path>
                <a:path w="3150870" h="1779904">
                  <a:moveTo>
                    <a:pt x="578738" y="644308"/>
                  </a:moveTo>
                  <a:lnTo>
                    <a:pt x="574004" y="629856"/>
                  </a:lnTo>
                  <a:lnTo>
                    <a:pt x="569912" y="615273"/>
                  </a:lnTo>
                  <a:lnTo>
                    <a:pt x="566487" y="600571"/>
                  </a:lnTo>
                  <a:lnTo>
                    <a:pt x="563752" y="585761"/>
                  </a:lnTo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138545" y="4556252"/>
            <a:ext cx="108585" cy="108585"/>
            <a:chOff x="6138545" y="4556252"/>
            <a:chExt cx="108585" cy="108585"/>
          </a:xfrm>
        </p:grpSpPr>
        <p:sp>
          <p:nvSpPr>
            <p:cNvPr id="31" name="object 31"/>
            <p:cNvSpPr/>
            <p:nvPr/>
          </p:nvSpPr>
          <p:spPr>
            <a:xfrm>
              <a:off x="6143117" y="4560824"/>
              <a:ext cx="98933" cy="989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38545" y="4556252"/>
              <a:ext cx="108077" cy="1080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325361" y="4557776"/>
            <a:ext cx="207010" cy="207010"/>
            <a:chOff x="6325361" y="4557776"/>
            <a:chExt cx="207010" cy="207010"/>
          </a:xfrm>
        </p:grpSpPr>
        <p:sp>
          <p:nvSpPr>
            <p:cNvPr id="34" name="object 34"/>
            <p:cNvSpPr/>
            <p:nvPr/>
          </p:nvSpPr>
          <p:spPr>
            <a:xfrm>
              <a:off x="6329933" y="4562348"/>
              <a:ext cx="197738" cy="1977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25361" y="4557776"/>
              <a:ext cx="206883" cy="2068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445502" y="4486147"/>
            <a:ext cx="159512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Complex periodic  </a:t>
            </a:r>
            <a:r>
              <a:rPr sz="1400" spc="-5" dirty="0">
                <a:latin typeface="Tahoma"/>
                <a:cs typeface="Tahoma"/>
              </a:rPr>
              <a:t>exponential and  </a:t>
            </a:r>
            <a:r>
              <a:rPr sz="1400" dirty="0">
                <a:latin typeface="Tahoma"/>
                <a:cs typeface="Tahoma"/>
              </a:rPr>
              <a:t>sinusoidal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sequence  </a:t>
            </a:r>
            <a:r>
              <a:rPr sz="1400" spc="-10" dirty="0">
                <a:latin typeface="Tahoma"/>
                <a:cs typeface="Tahoma"/>
              </a:rPr>
              <a:t>are </a:t>
            </a:r>
            <a:r>
              <a:rPr sz="1400" dirty="0">
                <a:latin typeface="Tahoma"/>
                <a:cs typeface="Tahoma"/>
              </a:rPr>
              <a:t>both power  </a:t>
            </a:r>
            <a:r>
              <a:rPr sz="1400" spc="-5" dirty="0">
                <a:latin typeface="Tahoma"/>
                <a:cs typeface="Tahoma"/>
              </a:rPr>
              <a:t>signals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53606" y="395097"/>
            <a:ext cx="462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— Periodic complex exponential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signals(sequence)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19758" y="5318505"/>
            <a:ext cx="304165" cy="252095"/>
            <a:chOff x="1619758" y="5318505"/>
            <a:chExt cx="304165" cy="252095"/>
          </a:xfrm>
        </p:grpSpPr>
        <p:sp>
          <p:nvSpPr>
            <p:cNvPr id="39" name="object 39"/>
            <p:cNvSpPr/>
            <p:nvPr/>
          </p:nvSpPr>
          <p:spPr>
            <a:xfrm>
              <a:off x="1626108" y="5324855"/>
              <a:ext cx="291465" cy="239395"/>
            </a:xfrm>
            <a:custGeom>
              <a:avLst/>
              <a:gdLst/>
              <a:ahLst/>
              <a:cxnLst/>
              <a:rect l="l" t="t" r="r" b="b"/>
              <a:pathLst>
                <a:path w="291464" h="239395">
                  <a:moveTo>
                    <a:pt x="171450" y="0"/>
                  </a:moveTo>
                  <a:lnTo>
                    <a:pt x="171450" y="59817"/>
                  </a:lnTo>
                  <a:lnTo>
                    <a:pt x="0" y="59817"/>
                  </a:lnTo>
                  <a:lnTo>
                    <a:pt x="0" y="179451"/>
                  </a:lnTo>
                  <a:lnTo>
                    <a:pt x="171450" y="179451"/>
                  </a:lnTo>
                  <a:lnTo>
                    <a:pt x="171450" y="239268"/>
                  </a:lnTo>
                  <a:lnTo>
                    <a:pt x="291084" y="119634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26108" y="5324855"/>
              <a:ext cx="291465" cy="239395"/>
            </a:xfrm>
            <a:custGeom>
              <a:avLst/>
              <a:gdLst/>
              <a:ahLst/>
              <a:cxnLst/>
              <a:rect l="l" t="t" r="r" b="b"/>
              <a:pathLst>
                <a:path w="291464" h="239395">
                  <a:moveTo>
                    <a:pt x="0" y="59817"/>
                  </a:moveTo>
                  <a:lnTo>
                    <a:pt x="171450" y="59817"/>
                  </a:lnTo>
                  <a:lnTo>
                    <a:pt x="171450" y="0"/>
                  </a:lnTo>
                  <a:lnTo>
                    <a:pt x="291084" y="119634"/>
                  </a:lnTo>
                  <a:lnTo>
                    <a:pt x="171450" y="239268"/>
                  </a:lnTo>
                  <a:lnTo>
                    <a:pt x="171450" y="179451"/>
                  </a:lnTo>
                  <a:lnTo>
                    <a:pt x="0" y="179451"/>
                  </a:lnTo>
                  <a:lnTo>
                    <a:pt x="0" y="5981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931964" y="867290"/>
            <a:ext cx="128079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50" i="1" spc="15" dirty="0">
                <a:latin typeface="Times New Roman"/>
                <a:cs typeface="Times New Roman"/>
              </a:rPr>
              <a:t>C</a:t>
            </a:r>
            <a:r>
              <a:rPr sz="1750" i="1" spc="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-225" dirty="0">
                <a:latin typeface="Times New Roman"/>
                <a:cs typeface="Times New Roman"/>
              </a:rPr>
              <a:t> </a:t>
            </a:r>
            <a:r>
              <a:rPr sz="1750" spc="-80" dirty="0">
                <a:latin typeface="Times New Roman"/>
                <a:cs typeface="Times New Roman"/>
              </a:rPr>
              <a:t>1,</a:t>
            </a:r>
            <a:r>
              <a:rPr sz="1750" spc="-229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a</a:t>
            </a:r>
            <a:r>
              <a:rPr sz="1750" i="1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e</a:t>
            </a:r>
            <a:r>
              <a:rPr sz="1750" i="1" spc="-195" dirty="0">
                <a:latin typeface="Times New Roman"/>
                <a:cs typeface="Times New Roman"/>
              </a:rPr>
              <a:t> </a:t>
            </a:r>
            <a:r>
              <a:rPr sz="1500" i="1" spc="30" baseline="44444" dirty="0">
                <a:latin typeface="Times New Roman"/>
                <a:cs typeface="Times New Roman"/>
              </a:rPr>
              <a:t>j</a:t>
            </a:r>
            <a:r>
              <a:rPr sz="1500" spc="30" baseline="44444" dirty="0">
                <a:latin typeface="Symbol"/>
                <a:cs typeface="Symbol"/>
              </a:rPr>
              <a:t></a:t>
            </a:r>
            <a:r>
              <a:rPr sz="1125" spc="30" baseline="40740" dirty="0">
                <a:latin typeface="Times New Roman"/>
                <a:cs typeface="Times New Roman"/>
              </a:rPr>
              <a:t>0</a:t>
            </a:r>
            <a:endParaRPr sz="1125" baseline="4074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15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840" y="266700"/>
            <a:ext cx="4860798" cy="67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83335" y="345389"/>
            <a:ext cx="5244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1.3.2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91273" y="418337"/>
            <a:ext cx="4652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— General complex exponential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Signals(sequence)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C93170D-FC10-40C1-8685-32CBC31D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773970"/>
            <a:ext cx="12020550" cy="6038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6004" y="252984"/>
            <a:ext cx="4860798" cy="67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656831" y="2538347"/>
            <a:ext cx="4927600" cy="2353945"/>
            <a:chOff x="6656831" y="2538347"/>
            <a:chExt cx="4927600" cy="2353945"/>
          </a:xfrm>
        </p:grpSpPr>
        <p:sp>
          <p:nvSpPr>
            <p:cNvPr id="4" name="object 4"/>
            <p:cNvSpPr/>
            <p:nvPr/>
          </p:nvSpPr>
          <p:spPr>
            <a:xfrm>
              <a:off x="6656831" y="2538347"/>
              <a:ext cx="4927091" cy="2353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60949" y="2706557"/>
              <a:ext cx="243840" cy="339725"/>
            </a:xfrm>
            <a:custGeom>
              <a:avLst/>
              <a:gdLst/>
              <a:ahLst/>
              <a:cxnLst/>
              <a:rect l="l" t="t" r="r" b="b"/>
              <a:pathLst>
                <a:path w="243840" h="339725">
                  <a:moveTo>
                    <a:pt x="0" y="0"/>
                  </a:moveTo>
                  <a:lnTo>
                    <a:pt x="0" y="339627"/>
                  </a:lnTo>
                </a:path>
                <a:path w="243840" h="339725">
                  <a:moveTo>
                    <a:pt x="243839" y="0"/>
                  </a:moveTo>
                  <a:lnTo>
                    <a:pt x="243840" y="339628"/>
                  </a:lnTo>
                </a:path>
              </a:pathLst>
            </a:custGeom>
            <a:ln w="140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54608" y="2493264"/>
            <a:ext cx="4829810" cy="2054860"/>
            <a:chOff x="1054608" y="2493264"/>
            <a:chExt cx="4829810" cy="2054860"/>
          </a:xfrm>
        </p:grpSpPr>
        <p:sp>
          <p:nvSpPr>
            <p:cNvPr id="7" name="object 7"/>
            <p:cNvSpPr/>
            <p:nvPr/>
          </p:nvSpPr>
          <p:spPr>
            <a:xfrm>
              <a:off x="1054608" y="2493264"/>
              <a:ext cx="4829556" cy="20543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8476" y="2682217"/>
              <a:ext cx="271145" cy="377825"/>
            </a:xfrm>
            <a:custGeom>
              <a:avLst/>
              <a:gdLst/>
              <a:ahLst/>
              <a:cxnLst/>
              <a:rect l="l" t="t" r="r" b="b"/>
              <a:pathLst>
                <a:path w="271145" h="377825">
                  <a:moveTo>
                    <a:pt x="0" y="0"/>
                  </a:moveTo>
                  <a:lnTo>
                    <a:pt x="0" y="377603"/>
                  </a:lnTo>
                </a:path>
                <a:path w="271145" h="377825">
                  <a:moveTo>
                    <a:pt x="271046" y="0"/>
                  </a:moveTo>
                  <a:lnTo>
                    <a:pt x="271046" y="377603"/>
                  </a:lnTo>
                </a:path>
              </a:pathLst>
            </a:custGeom>
            <a:ln w="15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53817" y="5278069"/>
            <a:ext cx="3350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(a) </a:t>
            </a:r>
            <a:r>
              <a:rPr sz="1800" spc="-10" dirty="0">
                <a:latin typeface="Arial"/>
                <a:cs typeface="Arial"/>
              </a:rPr>
              <a:t>Growing sinusoidal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6015" y="5462727"/>
            <a:ext cx="3452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(b) </a:t>
            </a:r>
            <a:r>
              <a:rPr sz="1800" spc="-10" dirty="0">
                <a:latin typeface="Arial"/>
                <a:cs typeface="Arial"/>
              </a:rPr>
              <a:t>Decaying sinusoidal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6814" y="2603598"/>
            <a:ext cx="7651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100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6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500" spc="-5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0187" y="2634561"/>
            <a:ext cx="687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i="1" spc="-9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35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0" spc="-30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2250" spc="-4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0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499" y="331089"/>
            <a:ext cx="524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1.3.2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5058" y="6179626"/>
            <a:ext cx="2579757" cy="187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88558" y="6121400"/>
            <a:ext cx="2611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Figure 1.26 Sinusoidal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sequence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2348" y="413385"/>
            <a:ext cx="4652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— General complex exponential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Signals(sequence)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38955" y="1164336"/>
            <a:ext cx="4139565" cy="561340"/>
            <a:chOff x="3838955" y="1164336"/>
            <a:chExt cx="4139565" cy="561340"/>
          </a:xfrm>
        </p:grpSpPr>
        <p:sp>
          <p:nvSpPr>
            <p:cNvPr id="18" name="object 18"/>
            <p:cNvSpPr/>
            <p:nvPr/>
          </p:nvSpPr>
          <p:spPr>
            <a:xfrm>
              <a:off x="3838955" y="1164336"/>
              <a:ext cx="4139565" cy="561340"/>
            </a:xfrm>
            <a:custGeom>
              <a:avLst/>
              <a:gdLst/>
              <a:ahLst/>
              <a:cxnLst/>
              <a:rect l="l" t="t" r="r" b="b"/>
              <a:pathLst>
                <a:path w="4139565" h="561339">
                  <a:moveTo>
                    <a:pt x="4139184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4139184" y="560832"/>
                  </a:lnTo>
                  <a:lnTo>
                    <a:pt x="41391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97178" y="1244893"/>
              <a:ext cx="304800" cy="399415"/>
            </a:xfrm>
            <a:custGeom>
              <a:avLst/>
              <a:gdLst/>
              <a:ahLst/>
              <a:cxnLst/>
              <a:rect l="l" t="t" r="r" b="b"/>
              <a:pathLst>
                <a:path w="304800" h="399414">
                  <a:moveTo>
                    <a:pt x="0" y="0"/>
                  </a:moveTo>
                  <a:lnTo>
                    <a:pt x="0" y="399302"/>
                  </a:lnTo>
                </a:path>
                <a:path w="304800" h="399414">
                  <a:moveTo>
                    <a:pt x="304444" y="0"/>
                  </a:moveTo>
                  <a:lnTo>
                    <a:pt x="304445" y="399302"/>
                  </a:lnTo>
                </a:path>
              </a:pathLst>
            </a:custGeom>
            <a:ln w="16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17887" y="1408338"/>
            <a:ext cx="1104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17</a:t>
            </a:fld>
            <a:r>
              <a:rPr sz="1200" dirty="0"/>
              <a:t>-</a:t>
            </a:r>
            <a:endParaRPr sz="1200"/>
          </a:p>
        </p:txBody>
      </p:sp>
      <p:sp>
        <p:nvSpPr>
          <p:cNvPr id="21" name="object 21"/>
          <p:cNvSpPr txBox="1"/>
          <p:nvPr/>
        </p:nvSpPr>
        <p:spPr>
          <a:xfrm>
            <a:off x="3864589" y="1161553"/>
            <a:ext cx="408368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650" spc="25" dirty="0">
                <a:latin typeface="Times New Roman"/>
                <a:cs typeface="Times New Roman"/>
              </a:rPr>
              <a:t>Re[</a:t>
            </a:r>
            <a:r>
              <a:rPr sz="2650" i="1" spc="25" dirty="0">
                <a:latin typeface="Times New Roman"/>
                <a:cs typeface="Times New Roman"/>
              </a:rPr>
              <a:t>x</a:t>
            </a:r>
            <a:r>
              <a:rPr sz="2650" spc="25" dirty="0">
                <a:latin typeface="Times New Roman"/>
                <a:cs typeface="Times New Roman"/>
              </a:rPr>
              <a:t>[</a:t>
            </a:r>
            <a:r>
              <a:rPr sz="2650" i="1" spc="25" dirty="0">
                <a:latin typeface="Times New Roman"/>
                <a:cs typeface="Times New Roman"/>
              </a:rPr>
              <a:t>n</a:t>
            </a:r>
            <a:r>
              <a:rPr sz="2650" spc="25" dirty="0">
                <a:latin typeface="Times New Roman"/>
                <a:cs typeface="Times New Roman"/>
              </a:rPr>
              <a:t>]]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C </a:t>
            </a:r>
            <a:r>
              <a:rPr sz="2800" i="1" spc="-295" dirty="0">
                <a:latin typeface="Symbol"/>
                <a:cs typeface="Symbol"/>
              </a:rPr>
              <a:t></a:t>
            </a:r>
            <a:r>
              <a:rPr sz="2250" i="1" spc="-442" baseline="44444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650" spc="5" dirty="0">
                <a:solidFill>
                  <a:srgbClr val="FF0000"/>
                </a:solidFill>
                <a:latin typeface="Times New Roman"/>
                <a:cs typeface="Times New Roman"/>
              </a:rPr>
              <a:t>cos(</a:t>
            </a:r>
            <a:r>
              <a:rPr sz="2650" spc="5" dirty="0">
                <a:solidFill>
                  <a:srgbClr val="FF0000"/>
                </a:solidFill>
                <a:latin typeface="Symbol"/>
                <a:cs typeface="Symbol"/>
              </a:rPr>
              <a:t></a:t>
            </a:r>
            <a:r>
              <a:rPr sz="26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650" spc="-18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800" i="1" spc="-185" dirty="0">
                <a:solidFill>
                  <a:srgbClr val="FF0000"/>
                </a:solidFill>
                <a:latin typeface="Symbol"/>
                <a:cs typeface="Symbol"/>
              </a:rPr>
              <a:t></a:t>
            </a:r>
            <a:r>
              <a:rPr sz="2650" spc="-18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919" y="187451"/>
            <a:ext cx="4860798" cy="67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2329" y="265938"/>
            <a:ext cx="524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1.3.3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5278" y="355219"/>
            <a:ext cx="4579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— </a:t>
            </a:r>
            <a:r>
              <a:rPr sz="1400" spc="-5" dirty="0">
                <a:latin typeface="Arial"/>
                <a:cs typeface="Arial"/>
              </a:rPr>
              <a:t>Periodicity Properties of CT&amp;DT Complex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Exponentials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03C43DA-FCF4-4253-A9FD-4C562414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7" y="762382"/>
            <a:ext cx="11391900" cy="56959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19D7448-5099-4ED0-8EE0-D76231352BC9}"/>
              </a:ext>
            </a:extLst>
          </p:cNvPr>
          <p:cNvSpPr/>
          <p:nvPr/>
        </p:nvSpPr>
        <p:spPr>
          <a:xfrm>
            <a:off x="9982200" y="3200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661" y="173465"/>
            <a:ext cx="11526520" cy="1245870"/>
            <a:chOff x="257661" y="173465"/>
            <a:chExt cx="11526520" cy="1245870"/>
          </a:xfrm>
        </p:grpSpPr>
        <p:sp>
          <p:nvSpPr>
            <p:cNvPr id="3" name="object 3"/>
            <p:cNvSpPr/>
            <p:nvPr/>
          </p:nvSpPr>
          <p:spPr>
            <a:xfrm>
              <a:off x="871727" y="836929"/>
              <a:ext cx="2174875" cy="575945"/>
            </a:xfrm>
            <a:custGeom>
              <a:avLst/>
              <a:gdLst/>
              <a:ahLst/>
              <a:cxnLst/>
              <a:rect l="l" t="t" r="r" b="b"/>
              <a:pathLst>
                <a:path w="2174875" h="575944">
                  <a:moveTo>
                    <a:pt x="2174748" y="0"/>
                  </a:moveTo>
                  <a:lnTo>
                    <a:pt x="2171737" y="14960"/>
                  </a:lnTo>
                  <a:lnTo>
                    <a:pt x="2163524" y="27193"/>
                  </a:lnTo>
                  <a:lnTo>
                    <a:pt x="2151334" y="35450"/>
                  </a:lnTo>
                  <a:lnTo>
                    <a:pt x="2136394" y="38481"/>
                  </a:lnTo>
                  <a:lnTo>
                    <a:pt x="38392" y="38481"/>
                  </a:lnTo>
                  <a:lnTo>
                    <a:pt x="23445" y="41491"/>
                  </a:lnTo>
                  <a:lnTo>
                    <a:pt x="11242" y="49704"/>
                  </a:lnTo>
                  <a:lnTo>
                    <a:pt x="3016" y="61894"/>
                  </a:lnTo>
                  <a:lnTo>
                    <a:pt x="0" y="76835"/>
                  </a:lnTo>
                  <a:lnTo>
                    <a:pt x="0" y="537464"/>
                  </a:lnTo>
                  <a:lnTo>
                    <a:pt x="3016" y="552404"/>
                  </a:lnTo>
                  <a:lnTo>
                    <a:pt x="11242" y="564594"/>
                  </a:lnTo>
                  <a:lnTo>
                    <a:pt x="23445" y="572807"/>
                  </a:lnTo>
                  <a:lnTo>
                    <a:pt x="38392" y="575818"/>
                  </a:lnTo>
                  <a:lnTo>
                    <a:pt x="53331" y="572807"/>
                  </a:lnTo>
                  <a:lnTo>
                    <a:pt x="65530" y="564594"/>
                  </a:lnTo>
                  <a:lnTo>
                    <a:pt x="73755" y="552404"/>
                  </a:lnTo>
                  <a:lnTo>
                    <a:pt x="76771" y="537464"/>
                  </a:lnTo>
                  <a:lnTo>
                    <a:pt x="76771" y="499110"/>
                  </a:lnTo>
                  <a:lnTo>
                    <a:pt x="2136394" y="499110"/>
                  </a:lnTo>
                  <a:lnTo>
                    <a:pt x="2151334" y="496079"/>
                  </a:lnTo>
                  <a:lnTo>
                    <a:pt x="2163524" y="487822"/>
                  </a:lnTo>
                  <a:lnTo>
                    <a:pt x="2171737" y="475589"/>
                  </a:lnTo>
                  <a:lnTo>
                    <a:pt x="2174748" y="460629"/>
                  </a:lnTo>
                  <a:lnTo>
                    <a:pt x="2174748" y="115189"/>
                  </a:lnTo>
                  <a:lnTo>
                    <a:pt x="38392" y="115189"/>
                  </a:lnTo>
                  <a:lnTo>
                    <a:pt x="38392" y="76835"/>
                  </a:lnTo>
                  <a:lnTo>
                    <a:pt x="39899" y="69338"/>
                  </a:lnTo>
                  <a:lnTo>
                    <a:pt x="44010" y="63246"/>
                  </a:lnTo>
                  <a:lnTo>
                    <a:pt x="50109" y="59154"/>
                  </a:lnTo>
                  <a:lnTo>
                    <a:pt x="57581" y="57658"/>
                  </a:lnTo>
                  <a:lnTo>
                    <a:pt x="2174748" y="57658"/>
                  </a:lnTo>
                  <a:lnTo>
                    <a:pt x="2174748" y="0"/>
                  </a:lnTo>
                  <a:close/>
                </a:path>
                <a:path w="2174875" h="575944">
                  <a:moveTo>
                    <a:pt x="2174748" y="57658"/>
                  </a:moveTo>
                  <a:lnTo>
                    <a:pt x="57581" y="57658"/>
                  </a:lnTo>
                  <a:lnTo>
                    <a:pt x="65048" y="59154"/>
                  </a:lnTo>
                  <a:lnTo>
                    <a:pt x="71148" y="63246"/>
                  </a:lnTo>
                  <a:lnTo>
                    <a:pt x="75262" y="69338"/>
                  </a:lnTo>
                  <a:lnTo>
                    <a:pt x="76771" y="76835"/>
                  </a:lnTo>
                  <a:lnTo>
                    <a:pt x="73755" y="91775"/>
                  </a:lnTo>
                  <a:lnTo>
                    <a:pt x="65530" y="103965"/>
                  </a:lnTo>
                  <a:lnTo>
                    <a:pt x="53331" y="112178"/>
                  </a:lnTo>
                  <a:lnTo>
                    <a:pt x="38392" y="115189"/>
                  </a:lnTo>
                  <a:lnTo>
                    <a:pt x="2174748" y="115189"/>
                  </a:lnTo>
                  <a:lnTo>
                    <a:pt x="2174748" y="57658"/>
                  </a:lnTo>
                  <a:close/>
                </a:path>
                <a:path w="2174875" h="575944">
                  <a:moveTo>
                    <a:pt x="2097913" y="0"/>
                  </a:moveTo>
                  <a:lnTo>
                    <a:pt x="2098040" y="38481"/>
                  </a:lnTo>
                  <a:lnTo>
                    <a:pt x="2136394" y="38481"/>
                  </a:lnTo>
                  <a:lnTo>
                    <a:pt x="2136394" y="19177"/>
                  </a:lnTo>
                  <a:lnTo>
                    <a:pt x="2117216" y="19177"/>
                  </a:lnTo>
                  <a:lnTo>
                    <a:pt x="2109700" y="17680"/>
                  </a:lnTo>
                  <a:lnTo>
                    <a:pt x="2103564" y="13589"/>
                  </a:lnTo>
                  <a:lnTo>
                    <a:pt x="2099429" y="7496"/>
                  </a:lnTo>
                  <a:lnTo>
                    <a:pt x="2097913" y="0"/>
                  </a:lnTo>
                  <a:close/>
                </a:path>
                <a:path w="2174875" h="575944">
                  <a:moveTo>
                    <a:pt x="2136394" y="0"/>
                  </a:moveTo>
                  <a:lnTo>
                    <a:pt x="2134879" y="7496"/>
                  </a:lnTo>
                  <a:lnTo>
                    <a:pt x="2130758" y="13589"/>
                  </a:lnTo>
                  <a:lnTo>
                    <a:pt x="2124660" y="17680"/>
                  </a:lnTo>
                  <a:lnTo>
                    <a:pt x="2117216" y="19177"/>
                  </a:lnTo>
                  <a:lnTo>
                    <a:pt x="2136394" y="19177"/>
                  </a:lnTo>
                  <a:lnTo>
                    <a:pt x="213639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0120" y="798575"/>
              <a:ext cx="2136775" cy="153670"/>
            </a:xfrm>
            <a:custGeom>
              <a:avLst/>
              <a:gdLst/>
              <a:ahLst/>
              <a:cxnLst/>
              <a:rect l="l" t="t" r="r" b="b"/>
              <a:pathLst>
                <a:path w="2136775" h="153669">
                  <a:moveTo>
                    <a:pt x="19189" y="96012"/>
                  </a:moveTo>
                  <a:lnTo>
                    <a:pt x="11717" y="97508"/>
                  </a:lnTo>
                  <a:lnTo>
                    <a:pt x="5618" y="101600"/>
                  </a:lnTo>
                  <a:lnTo>
                    <a:pt x="1507" y="107692"/>
                  </a:lnTo>
                  <a:lnTo>
                    <a:pt x="0" y="115188"/>
                  </a:lnTo>
                  <a:lnTo>
                    <a:pt x="0" y="153543"/>
                  </a:lnTo>
                  <a:lnTo>
                    <a:pt x="14938" y="150532"/>
                  </a:lnTo>
                  <a:lnTo>
                    <a:pt x="27138" y="142319"/>
                  </a:lnTo>
                  <a:lnTo>
                    <a:pt x="35363" y="130129"/>
                  </a:lnTo>
                  <a:lnTo>
                    <a:pt x="38379" y="115188"/>
                  </a:lnTo>
                  <a:lnTo>
                    <a:pt x="36870" y="107692"/>
                  </a:lnTo>
                  <a:lnTo>
                    <a:pt x="32756" y="101600"/>
                  </a:lnTo>
                  <a:lnTo>
                    <a:pt x="26656" y="97508"/>
                  </a:lnTo>
                  <a:lnTo>
                    <a:pt x="19189" y="96012"/>
                  </a:lnTo>
                  <a:close/>
                </a:path>
                <a:path w="2136775" h="153669">
                  <a:moveTo>
                    <a:pt x="2136355" y="38353"/>
                  </a:moveTo>
                  <a:lnTo>
                    <a:pt x="2098001" y="38353"/>
                  </a:lnTo>
                  <a:lnTo>
                    <a:pt x="2098001" y="76835"/>
                  </a:lnTo>
                  <a:lnTo>
                    <a:pt x="2112942" y="73804"/>
                  </a:lnTo>
                  <a:lnTo>
                    <a:pt x="2125132" y="65547"/>
                  </a:lnTo>
                  <a:lnTo>
                    <a:pt x="2133345" y="53314"/>
                  </a:lnTo>
                  <a:lnTo>
                    <a:pt x="2136355" y="38353"/>
                  </a:lnTo>
                  <a:close/>
                </a:path>
                <a:path w="2136775" h="153669">
                  <a:moveTo>
                    <a:pt x="2098001" y="0"/>
                  </a:moveTo>
                  <a:lnTo>
                    <a:pt x="2083041" y="3010"/>
                  </a:lnTo>
                  <a:lnTo>
                    <a:pt x="2070808" y="11223"/>
                  </a:lnTo>
                  <a:lnTo>
                    <a:pt x="2062551" y="23413"/>
                  </a:lnTo>
                  <a:lnTo>
                    <a:pt x="2059520" y="38353"/>
                  </a:lnTo>
                  <a:lnTo>
                    <a:pt x="2061036" y="45850"/>
                  </a:lnTo>
                  <a:lnTo>
                    <a:pt x="2065172" y="51943"/>
                  </a:lnTo>
                  <a:lnTo>
                    <a:pt x="2071308" y="56034"/>
                  </a:lnTo>
                  <a:lnTo>
                    <a:pt x="2078824" y="57531"/>
                  </a:lnTo>
                  <a:lnTo>
                    <a:pt x="2086268" y="56034"/>
                  </a:lnTo>
                  <a:lnTo>
                    <a:pt x="2092366" y="51943"/>
                  </a:lnTo>
                  <a:lnTo>
                    <a:pt x="2096487" y="45850"/>
                  </a:lnTo>
                  <a:lnTo>
                    <a:pt x="2098001" y="38353"/>
                  </a:lnTo>
                  <a:lnTo>
                    <a:pt x="2136355" y="38353"/>
                  </a:lnTo>
                  <a:lnTo>
                    <a:pt x="2133345" y="23413"/>
                  </a:lnTo>
                  <a:lnTo>
                    <a:pt x="2125132" y="11223"/>
                  </a:lnTo>
                  <a:lnTo>
                    <a:pt x="2112942" y="3010"/>
                  </a:lnTo>
                  <a:lnTo>
                    <a:pt x="209800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1727" y="798575"/>
              <a:ext cx="2174875" cy="614680"/>
            </a:xfrm>
            <a:custGeom>
              <a:avLst/>
              <a:gdLst/>
              <a:ahLst/>
              <a:cxnLst/>
              <a:rect l="l" t="t" r="r" b="b"/>
              <a:pathLst>
                <a:path w="2174875" h="614680">
                  <a:moveTo>
                    <a:pt x="0" y="115188"/>
                  </a:moveTo>
                  <a:lnTo>
                    <a:pt x="3016" y="100228"/>
                  </a:lnTo>
                  <a:lnTo>
                    <a:pt x="11242" y="87995"/>
                  </a:lnTo>
                  <a:lnTo>
                    <a:pt x="23445" y="79738"/>
                  </a:lnTo>
                  <a:lnTo>
                    <a:pt x="38392" y="76708"/>
                  </a:lnTo>
                  <a:lnTo>
                    <a:pt x="2098040" y="76835"/>
                  </a:lnTo>
                  <a:lnTo>
                    <a:pt x="2098040" y="38353"/>
                  </a:lnTo>
                  <a:lnTo>
                    <a:pt x="2101050" y="23413"/>
                  </a:lnTo>
                  <a:lnTo>
                    <a:pt x="2109263" y="11223"/>
                  </a:lnTo>
                  <a:lnTo>
                    <a:pt x="2121453" y="3010"/>
                  </a:lnTo>
                  <a:lnTo>
                    <a:pt x="2136394" y="0"/>
                  </a:lnTo>
                  <a:lnTo>
                    <a:pt x="2151334" y="3010"/>
                  </a:lnTo>
                  <a:lnTo>
                    <a:pt x="2163524" y="11223"/>
                  </a:lnTo>
                  <a:lnTo>
                    <a:pt x="2171737" y="23413"/>
                  </a:lnTo>
                  <a:lnTo>
                    <a:pt x="2174748" y="38353"/>
                  </a:lnTo>
                  <a:lnTo>
                    <a:pt x="2174748" y="498983"/>
                  </a:lnTo>
                  <a:lnTo>
                    <a:pt x="2171737" y="513943"/>
                  </a:lnTo>
                  <a:lnTo>
                    <a:pt x="2163524" y="526176"/>
                  </a:lnTo>
                  <a:lnTo>
                    <a:pt x="2151334" y="534433"/>
                  </a:lnTo>
                  <a:lnTo>
                    <a:pt x="2136394" y="537463"/>
                  </a:lnTo>
                  <a:lnTo>
                    <a:pt x="76771" y="537463"/>
                  </a:lnTo>
                  <a:lnTo>
                    <a:pt x="76771" y="575818"/>
                  </a:lnTo>
                  <a:lnTo>
                    <a:pt x="73755" y="590758"/>
                  </a:lnTo>
                  <a:lnTo>
                    <a:pt x="65530" y="602948"/>
                  </a:lnTo>
                  <a:lnTo>
                    <a:pt x="53331" y="611161"/>
                  </a:lnTo>
                  <a:lnTo>
                    <a:pt x="38392" y="614172"/>
                  </a:lnTo>
                  <a:lnTo>
                    <a:pt x="23445" y="611161"/>
                  </a:lnTo>
                  <a:lnTo>
                    <a:pt x="11242" y="602948"/>
                  </a:lnTo>
                  <a:lnTo>
                    <a:pt x="3016" y="590758"/>
                  </a:lnTo>
                  <a:lnTo>
                    <a:pt x="0" y="575818"/>
                  </a:lnTo>
                  <a:lnTo>
                    <a:pt x="0" y="115188"/>
                  </a:lnTo>
                  <a:close/>
                </a:path>
                <a:path w="2174875" h="614680">
                  <a:moveTo>
                    <a:pt x="2098040" y="76835"/>
                  </a:moveTo>
                  <a:lnTo>
                    <a:pt x="2136394" y="76835"/>
                  </a:lnTo>
                  <a:lnTo>
                    <a:pt x="2151334" y="73804"/>
                  </a:lnTo>
                  <a:lnTo>
                    <a:pt x="2163524" y="65547"/>
                  </a:lnTo>
                  <a:lnTo>
                    <a:pt x="2171737" y="53314"/>
                  </a:lnTo>
                  <a:lnTo>
                    <a:pt x="2174748" y="38353"/>
                  </a:lnTo>
                </a:path>
                <a:path w="2174875" h="614680">
                  <a:moveTo>
                    <a:pt x="2136394" y="76835"/>
                  </a:moveTo>
                  <a:lnTo>
                    <a:pt x="2136394" y="38353"/>
                  </a:lnTo>
                  <a:lnTo>
                    <a:pt x="2134879" y="45850"/>
                  </a:lnTo>
                  <a:lnTo>
                    <a:pt x="2130758" y="51943"/>
                  </a:lnTo>
                  <a:lnTo>
                    <a:pt x="2124660" y="56034"/>
                  </a:lnTo>
                  <a:lnTo>
                    <a:pt x="2117216" y="57531"/>
                  </a:lnTo>
                  <a:lnTo>
                    <a:pt x="2109700" y="56034"/>
                  </a:lnTo>
                  <a:lnTo>
                    <a:pt x="2103564" y="51943"/>
                  </a:lnTo>
                  <a:lnTo>
                    <a:pt x="2099429" y="45850"/>
                  </a:lnTo>
                  <a:lnTo>
                    <a:pt x="2097913" y="38353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377" y="888238"/>
              <a:ext cx="89471" cy="702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8499" y="913764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275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99679" y="1488933"/>
            <a:ext cx="2707005" cy="2246630"/>
            <a:chOff x="2099679" y="1488933"/>
            <a:chExt cx="2707005" cy="2246630"/>
          </a:xfrm>
        </p:grpSpPr>
        <p:sp>
          <p:nvSpPr>
            <p:cNvPr id="9" name="object 9"/>
            <p:cNvSpPr/>
            <p:nvPr/>
          </p:nvSpPr>
          <p:spPr>
            <a:xfrm>
              <a:off x="2240287" y="1514443"/>
              <a:ext cx="2564765" cy="2103755"/>
            </a:xfrm>
            <a:custGeom>
              <a:avLst/>
              <a:gdLst/>
              <a:ahLst/>
              <a:cxnLst/>
              <a:rect l="l" t="t" r="r" b="b"/>
              <a:pathLst>
                <a:path w="2564765" h="2103754">
                  <a:moveTo>
                    <a:pt x="0" y="2103385"/>
                  </a:moveTo>
                  <a:lnTo>
                    <a:pt x="0" y="0"/>
                  </a:lnTo>
                </a:path>
                <a:path w="2564765" h="2103754">
                  <a:moveTo>
                    <a:pt x="320524" y="2103385"/>
                  </a:moveTo>
                  <a:lnTo>
                    <a:pt x="320524" y="0"/>
                  </a:lnTo>
                </a:path>
                <a:path w="2564765" h="2103754">
                  <a:moveTo>
                    <a:pt x="641081" y="2103385"/>
                  </a:moveTo>
                  <a:lnTo>
                    <a:pt x="641080" y="0"/>
                  </a:lnTo>
                </a:path>
                <a:path w="2564765" h="2103754">
                  <a:moveTo>
                    <a:pt x="961542" y="2103385"/>
                  </a:moveTo>
                  <a:lnTo>
                    <a:pt x="961542" y="0"/>
                  </a:lnTo>
                </a:path>
                <a:path w="2564765" h="2103754">
                  <a:moveTo>
                    <a:pt x="1282083" y="2103385"/>
                  </a:moveTo>
                  <a:lnTo>
                    <a:pt x="1282083" y="0"/>
                  </a:lnTo>
                </a:path>
                <a:path w="2564765" h="2103754">
                  <a:moveTo>
                    <a:pt x="1602623" y="2103385"/>
                  </a:moveTo>
                  <a:lnTo>
                    <a:pt x="1602623" y="0"/>
                  </a:lnTo>
                </a:path>
                <a:path w="2564765" h="2103754">
                  <a:moveTo>
                    <a:pt x="1923164" y="2103385"/>
                  </a:moveTo>
                  <a:lnTo>
                    <a:pt x="1923163" y="0"/>
                  </a:lnTo>
                </a:path>
                <a:path w="2564765" h="2103754">
                  <a:moveTo>
                    <a:pt x="2243625" y="2103386"/>
                  </a:moveTo>
                  <a:lnTo>
                    <a:pt x="2243625" y="0"/>
                  </a:lnTo>
                </a:path>
                <a:path w="2564765" h="2103754">
                  <a:moveTo>
                    <a:pt x="2564166" y="2103386"/>
                  </a:moveTo>
                  <a:lnTo>
                    <a:pt x="2564166" y="0"/>
                  </a:lnTo>
                </a:path>
                <a:path w="2564765" h="2103754">
                  <a:moveTo>
                    <a:pt x="2564166" y="2103386"/>
                  </a:moveTo>
                  <a:lnTo>
                    <a:pt x="0" y="2103385"/>
                  </a:lnTo>
                </a:path>
                <a:path w="2564765" h="2103754">
                  <a:moveTo>
                    <a:pt x="2564166" y="1893047"/>
                  </a:moveTo>
                  <a:lnTo>
                    <a:pt x="0" y="1893047"/>
                  </a:lnTo>
                </a:path>
                <a:path w="2564765" h="2103754">
                  <a:moveTo>
                    <a:pt x="2564166" y="1682708"/>
                  </a:moveTo>
                  <a:lnTo>
                    <a:pt x="0" y="1682708"/>
                  </a:lnTo>
                </a:path>
                <a:path w="2564765" h="2103754">
                  <a:moveTo>
                    <a:pt x="2564166" y="1472411"/>
                  </a:moveTo>
                  <a:lnTo>
                    <a:pt x="0" y="1472410"/>
                  </a:lnTo>
                </a:path>
                <a:path w="2564765" h="2103754">
                  <a:moveTo>
                    <a:pt x="2564166" y="1262031"/>
                  </a:moveTo>
                  <a:lnTo>
                    <a:pt x="0" y="1262031"/>
                  </a:lnTo>
                </a:path>
                <a:path w="2564765" h="2103754">
                  <a:moveTo>
                    <a:pt x="2564166" y="1051734"/>
                  </a:moveTo>
                  <a:lnTo>
                    <a:pt x="0" y="1051733"/>
                  </a:lnTo>
                </a:path>
                <a:path w="2564765" h="2103754">
                  <a:moveTo>
                    <a:pt x="2564166" y="841354"/>
                  </a:moveTo>
                  <a:lnTo>
                    <a:pt x="0" y="841354"/>
                  </a:lnTo>
                </a:path>
                <a:path w="2564765" h="2103754">
                  <a:moveTo>
                    <a:pt x="2564166" y="631056"/>
                  </a:moveTo>
                  <a:lnTo>
                    <a:pt x="0" y="631056"/>
                  </a:lnTo>
                </a:path>
                <a:path w="2564765" h="2103754">
                  <a:moveTo>
                    <a:pt x="2564166" y="420677"/>
                  </a:moveTo>
                  <a:lnTo>
                    <a:pt x="0" y="420677"/>
                  </a:lnTo>
                </a:path>
                <a:path w="2564765" h="2103754">
                  <a:moveTo>
                    <a:pt x="2564166" y="210379"/>
                  </a:moveTo>
                  <a:lnTo>
                    <a:pt x="0" y="210379"/>
                  </a:lnTo>
                </a:path>
                <a:path w="2564765" h="2103754">
                  <a:moveTo>
                    <a:pt x="2564166" y="0"/>
                  </a:moveTo>
                  <a:lnTo>
                    <a:pt x="0" y="0"/>
                  </a:lnTo>
                </a:path>
              </a:pathLst>
            </a:custGeom>
            <a:ln w="4013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9678" y="1488935"/>
              <a:ext cx="2707005" cy="2246630"/>
            </a:xfrm>
            <a:custGeom>
              <a:avLst/>
              <a:gdLst/>
              <a:ahLst/>
              <a:cxnLst/>
              <a:rect l="l" t="t" r="r" b="b"/>
              <a:pathLst>
                <a:path w="2707004" h="2246629">
                  <a:moveTo>
                    <a:pt x="25311" y="841362"/>
                  </a:moveTo>
                  <a:lnTo>
                    <a:pt x="20993" y="841362"/>
                  </a:lnTo>
                  <a:lnTo>
                    <a:pt x="19812" y="843813"/>
                  </a:lnTo>
                  <a:lnTo>
                    <a:pt x="17818" y="846340"/>
                  </a:lnTo>
                  <a:lnTo>
                    <a:pt x="12192" y="851573"/>
                  </a:lnTo>
                  <a:lnTo>
                    <a:pt x="8915" y="853782"/>
                  </a:lnTo>
                  <a:lnTo>
                    <a:pt x="5156" y="855662"/>
                  </a:lnTo>
                  <a:lnTo>
                    <a:pt x="5156" y="862368"/>
                  </a:lnTo>
                  <a:lnTo>
                    <a:pt x="7239" y="861555"/>
                  </a:lnTo>
                  <a:lnTo>
                    <a:pt x="9601" y="860412"/>
                  </a:lnTo>
                  <a:lnTo>
                    <a:pt x="12230" y="858774"/>
                  </a:lnTo>
                  <a:lnTo>
                    <a:pt x="14846" y="857224"/>
                  </a:lnTo>
                  <a:lnTo>
                    <a:pt x="16979" y="855586"/>
                  </a:lnTo>
                  <a:lnTo>
                    <a:pt x="18592" y="853948"/>
                  </a:lnTo>
                  <a:lnTo>
                    <a:pt x="18592" y="898436"/>
                  </a:lnTo>
                  <a:lnTo>
                    <a:pt x="25311" y="898436"/>
                  </a:lnTo>
                  <a:lnTo>
                    <a:pt x="25311" y="853948"/>
                  </a:lnTo>
                  <a:lnTo>
                    <a:pt x="25311" y="841362"/>
                  </a:lnTo>
                  <a:close/>
                </a:path>
                <a:path w="2707004" h="2246629">
                  <a:moveTo>
                    <a:pt x="25311" y="631063"/>
                  </a:moveTo>
                  <a:lnTo>
                    <a:pt x="20993" y="631063"/>
                  </a:lnTo>
                  <a:lnTo>
                    <a:pt x="19812" y="633514"/>
                  </a:lnTo>
                  <a:lnTo>
                    <a:pt x="17818" y="636054"/>
                  </a:lnTo>
                  <a:lnTo>
                    <a:pt x="12192" y="641286"/>
                  </a:lnTo>
                  <a:lnTo>
                    <a:pt x="8915" y="643483"/>
                  </a:lnTo>
                  <a:lnTo>
                    <a:pt x="5156" y="645287"/>
                  </a:lnTo>
                  <a:lnTo>
                    <a:pt x="5156" y="652068"/>
                  </a:lnTo>
                  <a:lnTo>
                    <a:pt x="18592" y="643648"/>
                  </a:lnTo>
                  <a:lnTo>
                    <a:pt x="18592" y="688136"/>
                  </a:lnTo>
                  <a:lnTo>
                    <a:pt x="25311" y="688136"/>
                  </a:lnTo>
                  <a:lnTo>
                    <a:pt x="25311" y="643648"/>
                  </a:lnTo>
                  <a:lnTo>
                    <a:pt x="25311" y="631063"/>
                  </a:lnTo>
                  <a:close/>
                </a:path>
                <a:path w="2707004" h="2246629">
                  <a:moveTo>
                    <a:pt x="25311" y="420687"/>
                  </a:moveTo>
                  <a:lnTo>
                    <a:pt x="20993" y="420687"/>
                  </a:lnTo>
                  <a:lnTo>
                    <a:pt x="19812" y="423138"/>
                  </a:lnTo>
                  <a:lnTo>
                    <a:pt x="17818" y="425665"/>
                  </a:lnTo>
                  <a:lnTo>
                    <a:pt x="12192" y="430898"/>
                  </a:lnTo>
                  <a:lnTo>
                    <a:pt x="8915" y="433108"/>
                  </a:lnTo>
                  <a:lnTo>
                    <a:pt x="5156" y="434987"/>
                  </a:lnTo>
                  <a:lnTo>
                    <a:pt x="5156" y="441693"/>
                  </a:lnTo>
                  <a:lnTo>
                    <a:pt x="7239" y="440880"/>
                  </a:lnTo>
                  <a:lnTo>
                    <a:pt x="9601" y="439737"/>
                  </a:lnTo>
                  <a:lnTo>
                    <a:pt x="12230" y="438099"/>
                  </a:lnTo>
                  <a:lnTo>
                    <a:pt x="14846" y="436549"/>
                  </a:lnTo>
                  <a:lnTo>
                    <a:pt x="16979" y="434911"/>
                  </a:lnTo>
                  <a:lnTo>
                    <a:pt x="18592" y="433273"/>
                  </a:lnTo>
                  <a:lnTo>
                    <a:pt x="18592" y="477748"/>
                  </a:lnTo>
                  <a:lnTo>
                    <a:pt x="25311" y="477748"/>
                  </a:lnTo>
                  <a:lnTo>
                    <a:pt x="25311" y="433273"/>
                  </a:lnTo>
                  <a:lnTo>
                    <a:pt x="25311" y="420687"/>
                  </a:lnTo>
                  <a:close/>
                </a:path>
                <a:path w="2707004" h="2246629">
                  <a:moveTo>
                    <a:pt x="25311" y="210388"/>
                  </a:moveTo>
                  <a:lnTo>
                    <a:pt x="20993" y="210388"/>
                  </a:lnTo>
                  <a:lnTo>
                    <a:pt x="19812" y="212839"/>
                  </a:lnTo>
                  <a:lnTo>
                    <a:pt x="17818" y="215366"/>
                  </a:lnTo>
                  <a:lnTo>
                    <a:pt x="12192" y="220599"/>
                  </a:lnTo>
                  <a:lnTo>
                    <a:pt x="8915" y="222808"/>
                  </a:lnTo>
                  <a:lnTo>
                    <a:pt x="5156" y="224612"/>
                  </a:lnTo>
                  <a:lnTo>
                    <a:pt x="5156" y="231394"/>
                  </a:lnTo>
                  <a:lnTo>
                    <a:pt x="18592" y="222973"/>
                  </a:lnTo>
                  <a:lnTo>
                    <a:pt x="18592" y="267449"/>
                  </a:lnTo>
                  <a:lnTo>
                    <a:pt x="25311" y="267449"/>
                  </a:lnTo>
                  <a:lnTo>
                    <a:pt x="25311" y="222973"/>
                  </a:lnTo>
                  <a:lnTo>
                    <a:pt x="25311" y="210388"/>
                  </a:lnTo>
                  <a:close/>
                </a:path>
                <a:path w="2707004" h="2246629">
                  <a:moveTo>
                    <a:pt x="35699" y="1928774"/>
                  </a:moveTo>
                  <a:lnTo>
                    <a:pt x="30213" y="1898853"/>
                  </a:lnTo>
                  <a:lnTo>
                    <a:pt x="29629" y="1897913"/>
                  </a:lnTo>
                  <a:lnTo>
                    <a:pt x="28778" y="1897100"/>
                  </a:lnTo>
                  <a:lnTo>
                    <a:pt x="28778" y="1931441"/>
                  </a:lnTo>
                  <a:lnTo>
                    <a:pt x="27736" y="1937613"/>
                  </a:lnTo>
                  <a:lnTo>
                    <a:pt x="23533" y="1943823"/>
                  </a:lnTo>
                  <a:lnTo>
                    <a:pt x="20929" y="1945360"/>
                  </a:lnTo>
                  <a:lnTo>
                    <a:pt x="14757" y="1945360"/>
                  </a:lnTo>
                  <a:lnTo>
                    <a:pt x="12166" y="1943823"/>
                  </a:lnTo>
                  <a:lnTo>
                    <a:pt x="7962" y="1937651"/>
                  </a:lnTo>
                  <a:lnTo>
                    <a:pt x="6908" y="1931441"/>
                  </a:lnTo>
                  <a:lnTo>
                    <a:pt x="6908" y="1912759"/>
                  </a:lnTo>
                  <a:lnTo>
                    <a:pt x="8064" y="1906384"/>
                  </a:lnTo>
                  <a:lnTo>
                    <a:pt x="10375" y="1902917"/>
                  </a:lnTo>
                  <a:lnTo>
                    <a:pt x="12217" y="1900199"/>
                  </a:lnTo>
                  <a:lnTo>
                    <a:pt x="14681" y="1898853"/>
                  </a:lnTo>
                  <a:lnTo>
                    <a:pt x="20904" y="1898853"/>
                  </a:lnTo>
                  <a:lnTo>
                    <a:pt x="23533" y="1900389"/>
                  </a:lnTo>
                  <a:lnTo>
                    <a:pt x="27736" y="1906536"/>
                  </a:lnTo>
                  <a:lnTo>
                    <a:pt x="28663" y="1911997"/>
                  </a:lnTo>
                  <a:lnTo>
                    <a:pt x="28778" y="1931441"/>
                  </a:lnTo>
                  <a:lnTo>
                    <a:pt x="28778" y="1897100"/>
                  </a:lnTo>
                  <a:lnTo>
                    <a:pt x="27800" y="1896148"/>
                  </a:lnTo>
                  <a:lnTo>
                    <a:pt x="23355" y="1893684"/>
                  </a:lnTo>
                  <a:lnTo>
                    <a:pt x="20789" y="1893074"/>
                  </a:lnTo>
                  <a:lnTo>
                    <a:pt x="13868" y="1893074"/>
                  </a:lnTo>
                  <a:lnTo>
                    <a:pt x="0" y="1915388"/>
                  </a:lnTo>
                  <a:lnTo>
                    <a:pt x="0" y="1932774"/>
                  </a:lnTo>
                  <a:lnTo>
                    <a:pt x="1803" y="1940483"/>
                  </a:lnTo>
                  <a:lnTo>
                    <a:pt x="8420" y="1949145"/>
                  </a:lnTo>
                  <a:lnTo>
                    <a:pt x="12573" y="1951101"/>
                  </a:lnTo>
                  <a:lnTo>
                    <a:pt x="21856" y="1951101"/>
                  </a:lnTo>
                  <a:lnTo>
                    <a:pt x="25171" y="1949983"/>
                  </a:lnTo>
                  <a:lnTo>
                    <a:pt x="30429" y="1945513"/>
                  </a:lnTo>
                  <a:lnTo>
                    <a:pt x="30518" y="1945360"/>
                  </a:lnTo>
                  <a:lnTo>
                    <a:pt x="32397" y="1942350"/>
                  </a:lnTo>
                  <a:lnTo>
                    <a:pt x="35039" y="1934159"/>
                  </a:lnTo>
                  <a:lnTo>
                    <a:pt x="35699" y="1928774"/>
                  </a:lnTo>
                  <a:close/>
                </a:path>
                <a:path w="2707004" h="2246629">
                  <a:moveTo>
                    <a:pt x="35699" y="1718437"/>
                  </a:moveTo>
                  <a:lnTo>
                    <a:pt x="30213" y="1688515"/>
                  </a:lnTo>
                  <a:lnTo>
                    <a:pt x="29629" y="1687576"/>
                  </a:lnTo>
                  <a:lnTo>
                    <a:pt x="28778" y="1686750"/>
                  </a:lnTo>
                  <a:lnTo>
                    <a:pt x="28778" y="1721104"/>
                  </a:lnTo>
                  <a:lnTo>
                    <a:pt x="27736" y="1727276"/>
                  </a:lnTo>
                  <a:lnTo>
                    <a:pt x="23533" y="1733486"/>
                  </a:lnTo>
                  <a:lnTo>
                    <a:pt x="20929" y="1735023"/>
                  </a:lnTo>
                  <a:lnTo>
                    <a:pt x="14757" y="1735023"/>
                  </a:lnTo>
                  <a:lnTo>
                    <a:pt x="12166" y="1733486"/>
                  </a:lnTo>
                  <a:lnTo>
                    <a:pt x="7962" y="1727301"/>
                  </a:lnTo>
                  <a:lnTo>
                    <a:pt x="6908" y="1721104"/>
                  </a:lnTo>
                  <a:lnTo>
                    <a:pt x="6908" y="1702422"/>
                  </a:lnTo>
                  <a:lnTo>
                    <a:pt x="8064" y="1696046"/>
                  </a:lnTo>
                  <a:lnTo>
                    <a:pt x="10375" y="1692579"/>
                  </a:lnTo>
                  <a:lnTo>
                    <a:pt x="12217" y="1689862"/>
                  </a:lnTo>
                  <a:lnTo>
                    <a:pt x="14681" y="1688515"/>
                  </a:lnTo>
                  <a:lnTo>
                    <a:pt x="20904" y="1688515"/>
                  </a:lnTo>
                  <a:lnTo>
                    <a:pt x="23533" y="1690052"/>
                  </a:lnTo>
                  <a:lnTo>
                    <a:pt x="27736" y="1696199"/>
                  </a:lnTo>
                  <a:lnTo>
                    <a:pt x="28663" y="1701660"/>
                  </a:lnTo>
                  <a:lnTo>
                    <a:pt x="28778" y="1721104"/>
                  </a:lnTo>
                  <a:lnTo>
                    <a:pt x="28778" y="1686750"/>
                  </a:lnTo>
                  <a:lnTo>
                    <a:pt x="27800" y="1685798"/>
                  </a:lnTo>
                  <a:lnTo>
                    <a:pt x="23355" y="1683346"/>
                  </a:lnTo>
                  <a:lnTo>
                    <a:pt x="20789" y="1682737"/>
                  </a:lnTo>
                  <a:lnTo>
                    <a:pt x="13868" y="1682737"/>
                  </a:lnTo>
                  <a:lnTo>
                    <a:pt x="0" y="1705051"/>
                  </a:lnTo>
                  <a:lnTo>
                    <a:pt x="0" y="1722437"/>
                  </a:lnTo>
                  <a:lnTo>
                    <a:pt x="1803" y="1730146"/>
                  </a:lnTo>
                  <a:lnTo>
                    <a:pt x="8420" y="1738807"/>
                  </a:lnTo>
                  <a:lnTo>
                    <a:pt x="12573" y="1740763"/>
                  </a:lnTo>
                  <a:lnTo>
                    <a:pt x="21856" y="1740763"/>
                  </a:lnTo>
                  <a:lnTo>
                    <a:pt x="25171" y="1739646"/>
                  </a:lnTo>
                  <a:lnTo>
                    <a:pt x="30429" y="1735175"/>
                  </a:lnTo>
                  <a:lnTo>
                    <a:pt x="30518" y="1735023"/>
                  </a:lnTo>
                  <a:lnTo>
                    <a:pt x="32397" y="1732013"/>
                  </a:lnTo>
                  <a:lnTo>
                    <a:pt x="35039" y="1723821"/>
                  </a:lnTo>
                  <a:lnTo>
                    <a:pt x="35699" y="1718437"/>
                  </a:lnTo>
                  <a:close/>
                </a:path>
                <a:path w="2707004" h="2246629">
                  <a:moveTo>
                    <a:pt x="35699" y="1508061"/>
                  </a:moveTo>
                  <a:lnTo>
                    <a:pt x="30187" y="1478140"/>
                  </a:lnTo>
                  <a:lnTo>
                    <a:pt x="29629" y="1477238"/>
                  </a:lnTo>
                  <a:lnTo>
                    <a:pt x="28790" y="1476413"/>
                  </a:lnTo>
                  <a:lnTo>
                    <a:pt x="28790" y="1510766"/>
                  </a:lnTo>
                  <a:lnTo>
                    <a:pt x="27736" y="1516976"/>
                  </a:lnTo>
                  <a:lnTo>
                    <a:pt x="25577" y="1520088"/>
                  </a:lnTo>
                  <a:lnTo>
                    <a:pt x="23533" y="1523111"/>
                  </a:lnTo>
                  <a:lnTo>
                    <a:pt x="20929" y="1524660"/>
                  </a:lnTo>
                  <a:lnTo>
                    <a:pt x="14757" y="1524660"/>
                  </a:lnTo>
                  <a:lnTo>
                    <a:pt x="12166" y="1523111"/>
                  </a:lnTo>
                  <a:lnTo>
                    <a:pt x="9893" y="1519834"/>
                  </a:lnTo>
                  <a:lnTo>
                    <a:pt x="7962" y="1516976"/>
                  </a:lnTo>
                  <a:lnTo>
                    <a:pt x="6908" y="1510766"/>
                  </a:lnTo>
                  <a:lnTo>
                    <a:pt x="6921" y="1492034"/>
                  </a:lnTo>
                  <a:lnTo>
                    <a:pt x="8064" y="1485747"/>
                  </a:lnTo>
                  <a:lnTo>
                    <a:pt x="10375" y="1482229"/>
                  </a:lnTo>
                  <a:lnTo>
                    <a:pt x="12217" y="1479524"/>
                  </a:lnTo>
                  <a:lnTo>
                    <a:pt x="14681" y="1478140"/>
                  </a:lnTo>
                  <a:lnTo>
                    <a:pt x="20904" y="1478140"/>
                  </a:lnTo>
                  <a:lnTo>
                    <a:pt x="23533" y="1479689"/>
                  </a:lnTo>
                  <a:lnTo>
                    <a:pt x="25641" y="1482801"/>
                  </a:lnTo>
                  <a:lnTo>
                    <a:pt x="27736" y="1485823"/>
                  </a:lnTo>
                  <a:lnTo>
                    <a:pt x="28663" y="1491297"/>
                  </a:lnTo>
                  <a:lnTo>
                    <a:pt x="28790" y="1510766"/>
                  </a:lnTo>
                  <a:lnTo>
                    <a:pt x="28790" y="1476413"/>
                  </a:lnTo>
                  <a:lnTo>
                    <a:pt x="27800" y="1475435"/>
                  </a:lnTo>
                  <a:lnTo>
                    <a:pt x="23355" y="1472984"/>
                  </a:lnTo>
                  <a:lnTo>
                    <a:pt x="20789" y="1472412"/>
                  </a:lnTo>
                  <a:lnTo>
                    <a:pt x="13868" y="1472412"/>
                  </a:lnTo>
                  <a:lnTo>
                    <a:pt x="10553" y="1473479"/>
                  </a:lnTo>
                  <a:lnTo>
                    <a:pt x="7937" y="1475765"/>
                  </a:lnTo>
                  <a:lnTo>
                    <a:pt x="5308" y="1477975"/>
                  </a:lnTo>
                  <a:lnTo>
                    <a:pt x="3327" y="1481086"/>
                  </a:lnTo>
                  <a:lnTo>
                    <a:pt x="660" y="1489341"/>
                  </a:lnTo>
                  <a:lnTo>
                    <a:pt x="0" y="1494739"/>
                  </a:lnTo>
                  <a:lnTo>
                    <a:pt x="0" y="1512074"/>
                  </a:lnTo>
                  <a:lnTo>
                    <a:pt x="1803" y="1519834"/>
                  </a:lnTo>
                  <a:lnTo>
                    <a:pt x="5664" y="1524825"/>
                  </a:lnTo>
                  <a:lnTo>
                    <a:pt x="8420" y="1528419"/>
                  </a:lnTo>
                  <a:lnTo>
                    <a:pt x="12573" y="1530388"/>
                  </a:lnTo>
                  <a:lnTo>
                    <a:pt x="21856" y="1530388"/>
                  </a:lnTo>
                  <a:lnTo>
                    <a:pt x="25171" y="1529321"/>
                  </a:lnTo>
                  <a:lnTo>
                    <a:pt x="27800" y="1527035"/>
                  </a:lnTo>
                  <a:lnTo>
                    <a:pt x="30429" y="1524825"/>
                  </a:lnTo>
                  <a:lnTo>
                    <a:pt x="30530" y="1524660"/>
                  </a:lnTo>
                  <a:lnTo>
                    <a:pt x="32397" y="1521637"/>
                  </a:lnTo>
                  <a:lnTo>
                    <a:pt x="35039" y="1513459"/>
                  </a:lnTo>
                  <a:lnTo>
                    <a:pt x="35699" y="1508061"/>
                  </a:lnTo>
                  <a:close/>
                </a:path>
                <a:path w="2707004" h="2246629">
                  <a:moveTo>
                    <a:pt x="35699" y="1297762"/>
                  </a:moveTo>
                  <a:lnTo>
                    <a:pt x="31076" y="1269225"/>
                  </a:lnTo>
                  <a:lnTo>
                    <a:pt x="30226" y="1267841"/>
                  </a:lnTo>
                  <a:lnTo>
                    <a:pt x="29629" y="1266863"/>
                  </a:lnTo>
                  <a:lnTo>
                    <a:pt x="28790" y="1266088"/>
                  </a:lnTo>
                  <a:lnTo>
                    <a:pt x="28790" y="1300378"/>
                  </a:lnTo>
                  <a:lnTo>
                    <a:pt x="27736" y="1306601"/>
                  </a:lnTo>
                  <a:lnTo>
                    <a:pt x="23533" y="1312811"/>
                  </a:lnTo>
                  <a:lnTo>
                    <a:pt x="20929" y="1314361"/>
                  </a:lnTo>
                  <a:lnTo>
                    <a:pt x="14757" y="1314361"/>
                  </a:lnTo>
                  <a:lnTo>
                    <a:pt x="12166" y="1312811"/>
                  </a:lnTo>
                  <a:lnTo>
                    <a:pt x="7962" y="1306601"/>
                  </a:lnTo>
                  <a:lnTo>
                    <a:pt x="6908" y="1300378"/>
                  </a:lnTo>
                  <a:lnTo>
                    <a:pt x="6908" y="1281734"/>
                  </a:lnTo>
                  <a:lnTo>
                    <a:pt x="8064" y="1275359"/>
                  </a:lnTo>
                  <a:lnTo>
                    <a:pt x="12217" y="1269225"/>
                  </a:lnTo>
                  <a:lnTo>
                    <a:pt x="14681" y="1267841"/>
                  </a:lnTo>
                  <a:lnTo>
                    <a:pt x="20904" y="1267841"/>
                  </a:lnTo>
                  <a:lnTo>
                    <a:pt x="28790" y="1300378"/>
                  </a:lnTo>
                  <a:lnTo>
                    <a:pt x="28790" y="1266088"/>
                  </a:lnTo>
                  <a:lnTo>
                    <a:pt x="27800" y="1265148"/>
                  </a:lnTo>
                  <a:lnTo>
                    <a:pt x="23355" y="1262684"/>
                  </a:lnTo>
                  <a:lnTo>
                    <a:pt x="20789" y="1262037"/>
                  </a:lnTo>
                  <a:lnTo>
                    <a:pt x="13868" y="1262037"/>
                  </a:lnTo>
                  <a:lnTo>
                    <a:pt x="0" y="1284351"/>
                  </a:lnTo>
                  <a:lnTo>
                    <a:pt x="0" y="1301775"/>
                  </a:lnTo>
                  <a:lnTo>
                    <a:pt x="1803" y="1309458"/>
                  </a:lnTo>
                  <a:lnTo>
                    <a:pt x="8420" y="1318120"/>
                  </a:lnTo>
                  <a:lnTo>
                    <a:pt x="12573" y="1320088"/>
                  </a:lnTo>
                  <a:lnTo>
                    <a:pt x="21856" y="1320088"/>
                  </a:lnTo>
                  <a:lnTo>
                    <a:pt x="25171" y="1318945"/>
                  </a:lnTo>
                  <a:lnTo>
                    <a:pt x="30429" y="1314526"/>
                  </a:lnTo>
                  <a:lnTo>
                    <a:pt x="30530" y="1314361"/>
                  </a:lnTo>
                  <a:lnTo>
                    <a:pt x="32397" y="1311338"/>
                  </a:lnTo>
                  <a:lnTo>
                    <a:pt x="35039" y="1303159"/>
                  </a:lnTo>
                  <a:lnTo>
                    <a:pt x="35699" y="1297762"/>
                  </a:lnTo>
                  <a:close/>
                </a:path>
                <a:path w="2707004" h="2246629">
                  <a:moveTo>
                    <a:pt x="55232" y="1942185"/>
                  </a:moveTo>
                  <a:lnTo>
                    <a:pt x="47574" y="1942185"/>
                  </a:lnTo>
                  <a:lnTo>
                    <a:pt x="47574" y="1950135"/>
                  </a:lnTo>
                  <a:lnTo>
                    <a:pt x="55232" y="1950135"/>
                  </a:lnTo>
                  <a:lnTo>
                    <a:pt x="55232" y="1942185"/>
                  </a:lnTo>
                  <a:close/>
                </a:path>
                <a:path w="2707004" h="2246629">
                  <a:moveTo>
                    <a:pt x="55232" y="1731848"/>
                  </a:moveTo>
                  <a:lnTo>
                    <a:pt x="47574" y="1731848"/>
                  </a:lnTo>
                  <a:lnTo>
                    <a:pt x="47574" y="1739798"/>
                  </a:lnTo>
                  <a:lnTo>
                    <a:pt x="55232" y="1739798"/>
                  </a:lnTo>
                  <a:lnTo>
                    <a:pt x="55232" y="1731848"/>
                  </a:lnTo>
                  <a:close/>
                </a:path>
                <a:path w="2707004" h="2246629">
                  <a:moveTo>
                    <a:pt x="55232" y="1521472"/>
                  </a:moveTo>
                  <a:lnTo>
                    <a:pt x="47574" y="1521472"/>
                  </a:lnTo>
                  <a:lnTo>
                    <a:pt x="47574" y="1529486"/>
                  </a:lnTo>
                  <a:lnTo>
                    <a:pt x="55232" y="1529486"/>
                  </a:lnTo>
                  <a:lnTo>
                    <a:pt x="55232" y="1521472"/>
                  </a:lnTo>
                  <a:close/>
                </a:path>
                <a:path w="2707004" h="2246629">
                  <a:moveTo>
                    <a:pt x="55232" y="1311173"/>
                  </a:moveTo>
                  <a:lnTo>
                    <a:pt x="47574" y="1311173"/>
                  </a:lnTo>
                  <a:lnTo>
                    <a:pt x="47574" y="1319110"/>
                  </a:lnTo>
                  <a:lnTo>
                    <a:pt x="55232" y="1319110"/>
                  </a:lnTo>
                  <a:lnTo>
                    <a:pt x="55232" y="1311173"/>
                  </a:lnTo>
                  <a:close/>
                </a:path>
                <a:path w="2707004" h="2246629">
                  <a:moveTo>
                    <a:pt x="55232" y="890498"/>
                  </a:moveTo>
                  <a:lnTo>
                    <a:pt x="47574" y="890498"/>
                  </a:lnTo>
                  <a:lnTo>
                    <a:pt x="47574" y="898436"/>
                  </a:lnTo>
                  <a:lnTo>
                    <a:pt x="55232" y="898436"/>
                  </a:lnTo>
                  <a:lnTo>
                    <a:pt x="55232" y="890498"/>
                  </a:lnTo>
                  <a:close/>
                </a:path>
                <a:path w="2707004" h="2246629">
                  <a:moveTo>
                    <a:pt x="55232" y="680123"/>
                  </a:moveTo>
                  <a:lnTo>
                    <a:pt x="47574" y="680123"/>
                  </a:lnTo>
                  <a:lnTo>
                    <a:pt x="47574" y="688136"/>
                  </a:lnTo>
                  <a:lnTo>
                    <a:pt x="55232" y="688136"/>
                  </a:lnTo>
                  <a:lnTo>
                    <a:pt x="55232" y="680123"/>
                  </a:lnTo>
                  <a:close/>
                </a:path>
                <a:path w="2707004" h="2246629">
                  <a:moveTo>
                    <a:pt x="55232" y="469823"/>
                  </a:moveTo>
                  <a:lnTo>
                    <a:pt x="47574" y="469823"/>
                  </a:lnTo>
                  <a:lnTo>
                    <a:pt x="47574" y="477748"/>
                  </a:lnTo>
                  <a:lnTo>
                    <a:pt x="55232" y="477748"/>
                  </a:lnTo>
                  <a:lnTo>
                    <a:pt x="55232" y="469823"/>
                  </a:lnTo>
                  <a:close/>
                </a:path>
                <a:path w="2707004" h="2246629">
                  <a:moveTo>
                    <a:pt x="55232" y="259448"/>
                  </a:moveTo>
                  <a:lnTo>
                    <a:pt x="47574" y="259448"/>
                  </a:lnTo>
                  <a:lnTo>
                    <a:pt x="47574" y="267449"/>
                  </a:lnTo>
                  <a:lnTo>
                    <a:pt x="55232" y="267449"/>
                  </a:lnTo>
                  <a:lnTo>
                    <a:pt x="55232" y="259448"/>
                  </a:lnTo>
                  <a:close/>
                </a:path>
                <a:path w="2707004" h="2246629">
                  <a:moveTo>
                    <a:pt x="90309" y="1051737"/>
                  </a:moveTo>
                  <a:lnTo>
                    <a:pt x="85979" y="1051737"/>
                  </a:lnTo>
                  <a:lnTo>
                    <a:pt x="84810" y="1054188"/>
                  </a:lnTo>
                  <a:lnTo>
                    <a:pt x="82816" y="1056728"/>
                  </a:lnTo>
                  <a:lnTo>
                    <a:pt x="77190" y="1061961"/>
                  </a:lnTo>
                  <a:lnTo>
                    <a:pt x="73901" y="1064171"/>
                  </a:lnTo>
                  <a:lnTo>
                    <a:pt x="70142" y="1065961"/>
                  </a:lnTo>
                  <a:lnTo>
                    <a:pt x="70142" y="1072756"/>
                  </a:lnTo>
                  <a:lnTo>
                    <a:pt x="83578" y="1064323"/>
                  </a:lnTo>
                  <a:lnTo>
                    <a:pt x="83578" y="1108811"/>
                  </a:lnTo>
                  <a:lnTo>
                    <a:pt x="90309" y="1108811"/>
                  </a:lnTo>
                  <a:lnTo>
                    <a:pt x="90309" y="1051737"/>
                  </a:lnTo>
                  <a:close/>
                </a:path>
                <a:path w="2707004" h="2246629">
                  <a:moveTo>
                    <a:pt x="100317" y="50368"/>
                  </a:moveTo>
                  <a:lnTo>
                    <a:pt x="73456" y="50368"/>
                  </a:lnTo>
                  <a:lnTo>
                    <a:pt x="75158" y="47840"/>
                  </a:lnTo>
                  <a:lnTo>
                    <a:pt x="80035" y="42926"/>
                  </a:lnTo>
                  <a:lnTo>
                    <a:pt x="88900" y="35242"/>
                  </a:lnTo>
                  <a:lnTo>
                    <a:pt x="92354" y="31889"/>
                  </a:lnTo>
                  <a:lnTo>
                    <a:pt x="96507" y="26987"/>
                  </a:lnTo>
                  <a:lnTo>
                    <a:pt x="98005" y="24701"/>
                  </a:lnTo>
                  <a:lnTo>
                    <a:pt x="99796" y="20281"/>
                  </a:lnTo>
                  <a:lnTo>
                    <a:pt x="100241" y="18072"/>
                  </a:lnTo>
                  <a:lnTo>
                    <a:pt x="100241" y="11366"/>
                  </a:lnTo>
                  <a:lnTo>
                    <a:pt x="98704" y="7607"/>
                  </a:lnTo>
                  <a:lnTo>
                    <a:pt x="92583" y="1562"/>
                  </a:lnTo>
                  <a:lnTo>
                    <a:pt x="88430" y="0"/>
                  </a:lnTo>
                  <a:lnTo>
                    <a:pt x="77978" y="0"/>
                  </a:lnTo>
                  <a:lnTo>
                    <a:pt x="73825" y="1397"/>
                  </a:lnTo>
                  <a:lnTo>
                    <a:pt x="67652" y="7035"/>
                  </a:lnTo>
                  <a:lnTo>
                    <a:pt x="65874" y="11125"/>
                  </a:lnTo>
                  <a:lnTo>
                    <a:pt x="65405" y="16433"/>
                  </a:lnTo>
                  <a:lnTo>
                    <a:pt x="72313" y="17170"/>
                  </a:lnTo>
                  <a:lnTo>
                    <a:pt x="72339" y="13652"/>
                  </a:lnTo>
                  <a:lnTo>
                    <a:pt x="73317" y="10883"/>
                  </a:lnTo>
                  <a:lnTo>
                    <a:pt x="77203" y="6794"/>
                  </a:lnTo>
                  <a:lnTo>
                    <a:pt x="79794" y="5803"/>
                  </a:lnTo>
                  <a:lnTo>
                    <a:pt x="86093" y="5803"/>
                  </a:lnTo>
                  <a:lnTo>
                    <a:pt x="88569" y="6794"/>
                  </a:lnTo>
                  <a:lnTo>
                    <a:pt x="92379" y="10553"/>
                  </a:lnTo>
                  <a:lnTo>
                    <a:pt x="93332" y="12928"/>
                  </a:lnTo>
                  <a:lnTo>
                    <a:pt x="93332" y="18313"/>
                  </a:lnTo>
                  <a:lnTo>
                    <a:pt x="92290" y="21094"/>
                  </a:lnTo>
                  <a:lnTo>
                    <a:pt x="88112" y="26987"/>
                  </a:lnTo>
                  <a:lnTo>
                    <a:pt x="84086" y="30988"/>
                  </a:lnTo>
                  <a:lnTo>
                    <a:pt x="74295" y="39331"/>
                  </a:lnTo>
                  <a:lnTo>
                    <a:pt x="71361" y="42189"/>
                  </a:lnTo>
                  <a:lnTo>
                    <a:pt x="67310" y="47180"/>
                  </a:lnTo>
                  <a:lnTo>
                    <a:pt x="65836" y="49720"/>
                  </a:lnTo>
                  <a:lnTo>
                    <a:pt x="64338" y="53809"/>
                  </a:lnTo>
                  <a:lnTo>
                    <a:pt x="64084" y="55435"/>
                  </a:lnTo>
                  <a:lnTo>
                    <a:pt x="64122" y="57073"/>
                  </a:lnTo>
                  <a:lnTo>
                    <a:pt x="100317" y="57073"/>
                  </a:lnTo>
                  <a:lnTo>
                    <a:pt x="100317" y="50368"/>
                  </a:lnTo>
                  <a:close/>
                </a:path>
                <a:path w="2707004" h="2246629">
                  <a:moveTo>
                    <a:pt x="100685" y="2139111"/>
                  </a:moveTo>
                  <a:lnTo>
                    <a:pt x="95199" y="2109190"/>
                  </a:lnTo>
                  <a:lnTo>
                    <a:pt x="94615" y="2108250"/>
                  </a:lnTo>
                  <a:lnTo>
                    <a:pt x="93776" y="2107450"/>
                  </a:lnTo>
                  <a:lnTo>
                    <a:pt x="93776" y="2141778"/>
                  </a:lnTo>
                  <a:lnTo>
                    <a:pt x="92735" y="2147951"/>
                  </a:lnTo>
                  <a:lnTo>
                    <a:pt x="88519" y="2154161"/>
                  </a:lnTo>
                  <a:lnTo>
                    <a:pt x="85928" y="2155698"/>
                  </a:lnTo>
                  <a:lnTo>
                    <a:pt x="79743" y="2155698"/>
                  </a:lnTo>
                  <a:lnTo>
                    <a:pt x="77152" y="2154161"/>
                  </a:lnTo>
                  <a:lnTo>
                    <a:pt x="72948" y="2147989"/>
                  </a:lnTo>
                  <a:lnTo>
                    <a:pt x="71894" y="2141778"/>
                  </a:lnTo>
                  <a:lnTo>
                    <a:pt x="71894" y="2123097"/>
                  </a:lnTo>
                  <a:lnTo>
                    <a:pt x="73050" y="2116721"/>
                  </a:lnTo>
                  <a:lnTo>
                    <a:pt x="75374" y="2113254"/>
                  </a:lnTo>
                  <a:lnTo>
                    <a:pt x="77216" y="2110549"/>
                  </a:lnTo>
                  <a:lnTo>
                    <a:pt x="79679" y="2109190"/>
                  </a:lnTo>
                  <a:lnTo>
                    <a:pt x="85902" y="2109190"/>
                  </a:lnTo>
                  <a:lnTo>
                    <a:pt x="88519" y="2110727"/>
                  </a:lnTo>
                  <a:lnTo>
                    <a:pt x="92735" y="2116886"/>
                  </a:lnTo>
                  <a:lnTo>
                    <a:pt x="93649" y="2122335"/>
                  </a:lnTo>
                  <a:lnTo>
                    <a:pt x="93776" y="2141778"/>
                  </a:lnTo>
                  <a:lnTo>
                    <a:pt x="93776" y="2107450"/>
                  </a:lnTo>
                  <a:lnTo>
                    <a:pt x="92786" y="2106485"/>
                  </a:lnTo>
                  <a:lnTo>
                    <a:pt x="88353" y="2104021"/>
                  </a:lnTo>
                  <a:lnTo>
                    <a:pt x="85775" y="2103412"/>
                  </a:lnTo>
                  <a:lnTo>
                    <a:pt x="78854" y="2103412"/>
                  </a:lnTo>
                  <a:lnTo>
                    <a:pt x="64985" y="2125726"/>
                  </a:lnTo>
                  <a:lnTo>
                    <a:pt x="64985" y="2143125"/>
                  </a:lnTo>
                  <a:lnTo>
                    <a:pt x="66789" y="2150821"/>
                  </a:lnTo>
                  <a:lnTo>
                    <a:pt x="73418" y="2159482"/>
                  </a:lnTo>
                  <a:lnTo>
                    <a:pt x="77558" y="2161438"/>
                  </a:lnTo>
                  <a:lnTo>
                    <a:pt x="86842" y="2161438"/>
                  </a:lnTo>
                  <a:lnTo>
                    <a:pt x="90157" y="2160320"/>
                  </a:lnTo>
                  <a:lnTo>
                    <a:pt x="95415" y="2155850"/>
                  </a:lnTo>
                  <a:lnTo>
                    <a:pt x="95504" y="2155698"/>
                  </a:lnTo>
                  <a:lnTo>
                    <a:pt x="97396" y="2152688"/>
                  </a:lnTo>
                  <a:lnTo>
                    <a:pt x="100037" y="2144496"/>
                  </a:lnTo>
                  <a:lnTo>
                    <a:pt x="100685" y="2139111"/>
                  </a:lnTo>
                  <a:close/>
                </a:path>
                <a:path w="2707004" h="2246629">
                  <a:moveTo>
                    <a:pt x="101015" y="1943430"/>
                  </a:moveTo>
                  <a:lnTo>
                    <a:pt x="74168" y="1943430"/>
                  </a:lnTo>
                  <a:lnTo>
                    <a:pt x="74917" y="1942160"/>
                  </a:lnTo>
                  <a:lnTo>
                    <a:pt x="75857" y="1940902"/>
                  </a:lnTo>
                  <a:lnTo>
                    <a:pt x="78143" y="1938401"/>
                  </a:lnTo>
                  <a:lnTo>
                    <a:pt x="80746" y="1936013"/>
                  </a:lnTo>
                  <a:lnTo>
                    <a:pt x="89598" y="1928253"/>
                  </a:lnTo>
                  <a:lnTo>
                    <a:pt x="93052" y="1924926"/>
                  </a:lnTo>
                  <a:lnTo>
                    <a:pt x="97218" y="1920049"/>
                  </a:lnTo>
                  <a:lnTo>
                    <a:pt x="98704" y="1917750"/>
                  </a:lnTo>
                  <a:lnTo>
                    <a:pt x="100495" y="1913356"/>
                  </a:lnTo>
                  <a:lnTo>
                    <a:pt x="100901" y="1911337"/>
                  </a:lnTo>
                  <a:lnTo>
                    <a:pt x="100850" y="1904161"/>
                  </a:lnTo>
                  <a:lnTo>
                    <a:pt x="99415" y="1900643"/>
                  </a:lnTo>
                  <a:lnTo>
                    <a:pt x="97599" y="1898853"/>
                  </a:lnTo>
                  <a:lnTo>
                    <a:pt x="93281" y="1894586"/>
                  </a:lnTo>
                  <a:lnTo>
                    <a:pt x="89128" y="1893074"/>
                  </a:lnTo>
                  <a:lnTo>
                    <a:pt x="78663" y="1893074"/>
                  </a:lnTo>
                  <a:lnTo>
                    <a:pt x="74523" y="1894484"/>
                  </a:lnTo>
                  <a:lnTo>
                    <a:pt x="68351" y="1900085"/>
                  </a:lnTo>
                  <a:lnTo>
                    <a:pt x="66573" y="1904161"/>
                  </a:lnTo>
                  <a:lnTo>
                    <a:pt x="66090" y="1909508"/>
                  </a:lnTo>
                  <a:lnTo>
                    <a:pt x="72999" y="1910245"/>
                  </a:lnTo>
                  <a:lnTo>
                    <a:pt x="73025" y="1906676"/>
                  </a:lnTo>
                  <a:lnTo>
                    <a:pt x="74015" y="1903895"/>
                  </a:lnTo>
                  <a:lnTo>
                    <a:pt x="77901" y="1899856"/>
                  </a:lnTo>
                  <a:lnTo>
                    <a:pt x="80492" y="1898853"/>
                  </a:lnTo>
                  <a:lnTo>
                    <a:pt x="86791" y="1898853"/>
                  </a:lnTo>
                  <a:lnTo>
                    <a:pt x="89268" y="1899805"/>
                  </a:lnTo>
                  <a:lnTo>
                    <a:pt x="93078" y="1903603"/>
                  </a:lnTo>
                  <a:lnTo>
                    <a:pt x="94030" y="1905939"/>
                  </a:lnTo>
                  <a:lnTo>
                    <a:pt x="94030" y="1911337"/>
                  </a:lnTo>
                  <a:lnTo>
                    <a:pt x="92976" y="1914131"/>
                  </a:lnTo>
                  <a:lnTo>
                    <a:pt x="88785" y="1920062"/>
                  </a:lnTo>
                  <a:lnTo>
                    <a:pt x="84785" y="1924062"/>
                  </a:lnTo>
                  <a:lnTo>
                    <a:pt x="74993" y="1932381"/>
                  </a:lnTo>
                  <a:lnTo>
                    <a:pt x="72072" y="1935251"/>
                  </a:lnTo>
                  <a:lnTo>
                    <a:pt x="68008" y="1940217"/>
                  </a:lnTo>
                  <a:lnTo>
                    <a:pt x="66535" y="1942731"/>
                  </a:lnTo>
                  <a:lnTo>
                    <a:pt x="65036" y="1946833"/>
                  </a:lnTo>
                  <a:lnTo>
                    <a:pt x="64782" y="1948459"/>
                  </a:lnTo>
                  <a:lnTo>
                    <a:pt x="64833" y="1950135"/>
                  </a:lnTo>
                  <a:lnTo>
                    <a:pt x="101015" y="1950135"/>
                  </a:lnTo>
                  <a:lnTo>
                    <a:pt x="101015" y="1943430"/>
                  </a:lnTo>
                  <a:close/>
                </a:path>
                <a:path w="2707004" h="2246629">
                  <a:moveTo>
                    <a:pt x="101015" y="891730"/>
                  </a:moveTo>
                  <a:lnTo>
                    <a:pt x="74168" y="891730"/>
                  </a:lnTo>
                  <a:lnTo>
                    <a:pt x="74917" y="890498"/>
                  </a:lnTo>
                  <a:lnTo>
                    <a:pt x="89598" y="876604"/>
                  </a:lnTo>
                  <a:lnTo>
                    <a:pt x="93052" y="873252"/>
                  </a:lnTo>
                  <a:lnTo>
                    <a:pt x="97218" y="868337"/>
                  </a:lnTo>
                  <a:lnTo>
                    <a:pt x="98704" y="866051"/>
                  </a:lnTo>
                  <a:lnTo>
                    <a:pt x="100495" y="861631"/>
                  </a:lnTo>
                  <a:lnTo>
                    <a:pt x="100888" y="859675"/>
                  </a:lnTo>
                  <a:lnTo>
                    <a:pt x="100838" y="852474"/>
                  </a:lnTo>
                  <a:lnTo>
                    <a:pt x="99415" y="848956"/>
                  </a:lnTo>
                  <a:lnTo>
                    <a:pt x="97586" y="847166"/>
                  </a:lnTo>
                  <a:lnTo>
                    <a:pt x="93281" y="842911"/>
                  </a:lnTo>
                  <a:lnTo>
                    <a:pt x="89128" y="841362"/>
                  </a:lnTo>
                  <a:lnTo>
                    <a:pt x="78663" y="841362"/>
                  </a:lnTo>
                  <a:lnTo>
                    <a:pt x="74523" y="842746"/>
                  </a:lnTo>
                  <a:lnTo>
                    <a:pt x="71437" y="845604"/>
                  </a:lnTo>
                  <a:lnTo>
                    <a:pt x="68351" y="848385"/>
                  </a:lnTo>
                  <a:lnTo>
                    <a:pt x="66573" y="852474"/>
                  </a:lnTo>
                  <a:lnTo>
                    <a:pt x="66090" y="857796"/>
                  </a:lnTo>
                  <a:lnTo>
                    <a:pt x="72999" y="858532"/>
                  </a:lnTo>
                  <a:lnTo>
                    <a:pt x="73025" y="855014"/>
                  </a:lnTo>
                  <a:lnTo>
                    <a:pt x="74015" y="852233"/>
                  </a:lnTo>
                  <a:lnTo>
                    <a:pt x="77901" y="848144"/>
                  </a:lnTo>
                  <a:lnTo>
                    <a:pt x="80492" y="847166"/>
                  </a:lnTo>
                  <a:lnTo>
                    <a:pt x="86791" y="847166"/>
                  </a:lnTo>
                  <a:lnTo>
                    <a:pt x="89268" y="848144"/>
                  </a:lnTo>
                  <a:lnTo>
                    <a:pt x="93078" y="851903"/>
                  </a:lnTo>
                  <a:lnTo>
                    <a:pt x="94030" y="854278"/>
                  </a:lnTo>
                  <a:lnTo>
                    <a:pt x="94030" y="859675"/>
                  </a:lnTo>
                  <a:lnTo>
                    <a:pt x="92976" y="862457"/>
                  </a:lnTo>
                  <a:lnTo>
                    <a:pt x="88798" y="868337"/>
                  </a:lnTo>
                  <a:lnTo>
                    <a:pt x="84785" y="872350"/>
                  </a:lnTo>
                  <a:lnTo>
                    <a:pt x="74917" y="880770"/>
                  </a:lnTo>
                  <a:lnTo>
                    <a:pt x="72072" y="883551"/>
                  </a:lnTo>
                  <a:lnTo>
                    <a:pt x="64782" y="896797"/>
                  </a:lnTo>
                  <a:lnTo>
                    <a:pt x="64833" y="898436"/>
                  </a:lnTo>
                  <a:lnTo>
                    <a:pt x="101015" y="898436"/>
                  </a:lnTo>
                  <a:lnTo>
                    <a:pt x="101015" y="891730"/>
                  </a:lnTo>
                  <a:close/>
                </a:path>
                <a:path w="2707004" h="2246629">
                  <a:moveTo>
                    <a:pt x="101346" y="1719795"/>
                  </a:moveTo>
                  <a:lnTo>
                    <a:pt x="93954" y="1719795"/>
                  </a:lnTo>
                  <a:lnTo>
                    <a:pt x="93954" y="1694180"/>
                  </a:lnTo>
                  <a:lnTo>
                    <a:pt x="93954" y="1682978"/>
                  </a:lnTo>
                  <a:lnTo>
                    <a:pt x="88468" y="1682978"/>
                  </a:lnTo>
                  <a:lnTo>
                    <a:pt x="87236" y="1684794"/>
                  </a:lnTo>
                  <a:lnTo>
                    <a:pt x="87236" y="1694180"/>
                  </a:lnTo>
                  <a:lnTo>
                    <a:pt x="87236" y="1719795"/>
                  </a:lnTo>
                  <a:lnTo>
                    <a:pt x="70091" y="1719795"/>
                  </a:lnTo>
                  <a:lnTo>
                    <a:pt x="87236" y="1694180"/>
                  </a:lnTo>
                  <a:lnTo>
                    <a:pt x="87236" y="1684794"/>
                  </a:lnTo>
                  <a:lnTo>
                    <a:pt x="63487" y="1719795"/>
                  </a:lnTo>
                  <a:lnTo>
                    <a:pt x="63487" y="1726184"/>
                  </a:lnTo>
                  <a:lnTo>
                    <a:pt x="87236" y="1726184"/>
                  </a:lnTo>
                  <a:lnTo>
                    <a:pt x="87236" y="1739798"/>
                  </a:lnTo>
                  <a:lnTo>
                    <a:pt x="93954" y="1739798"/>
                  </a:lnTo>
                  <a:lnTo>
                    <a:pt x="93954" y="1726184"/>
                  </a:lnTo>
                  <a:lnTo>
                    <a:pt x="101346" y="1726184"/>
                  </a:lnTo>
                  <a:lnTo>
                    <a:pt x="101346" y="1719795"/>
                  </a:lnTo>
                  <a:close/>
                </a:path>
                <a:path w="2707004" h="2246629">
                  <a:moveTo>
                    <a:pt x="101346" y="668096"/>
                  </a:moveTo>
                  <a:lnTo>
                    <a:pt x="93954" y="668096"/>
                  </a:lnTo>
                  <a:lnTo>
                    <a:pt x="93954" y="642505"/>
                  </a:lnTo>
                  <a:lnTo>
                    <a:pt x="93954" y="631304"/>
                  </a:lnTo>
                  <a:lnTo>
                    <a:pt x="88468" y="631304"/>
                  </a:lnTo>
                  <a:lnTo>
                    <a:pt x="87236" y="633120"/>
                  </a:lnTo>
                  <a:lnTo>
                    <a:pt x="87236" y="642505"/>
                  </a:lnTo>
                  <a:lnTo>
                    <a:pt x="87236" y="668096"/>
                  </a:lnTo>
                  <a:lnTo>
                    <a:pt x="70091" y="668096"/>
                  </a:lnTo>
                  <a:lnTo>
                    <a:pt x="87236" y="642505"/>
                  </a:lnTo>
                  <a:lnTo>
                    <a:pt x="87236" y="633120"/>
                  </a:lnTo>
                  <a:lnTo>
                    <a:pt x="63487" y="668096"/>
                  </a:lnTo>
                  <a:lnTo>
                    <a:pt x="63487" y="674471"/>
                  </a:lnTo>
                  <a:lnTo>
                    <a:pt x="87236" y="674471"/>
                  </a:lnTo>
                  <a:lnTo>
                    <a:pt x="87236" y="688136"/>
                  </a:lnTo>
                  <a:lnTo>
                    <a:pt x="93954" y="688136"/>
                  </a:lnTo>
                  <a:lnTo>
                    <a:pt x="93954" y="674471"/>
                  </a:lnTo>
                  <a:lnTo>
                    <a:pt x="101346" y="674471"/>
                  </a:lnTo>
                  <a:lnTo>
                    <a:pt x="101346" y="668096"/>
                  </a:lnTo>
                  <a:close/>
                </a:path>
                <a:path w="2707004" h="2246629">
                  <a:moveTo>
                    <a:pt x="101536" y="1505610"/>
                  </a:moveTo>
                  <a:lnTo>
                    <a:pt x="99961" y="1501114"/>
                  </a:lnTo>
                  <a:lnTo>
                    <a:pt x="97739" y="1498739"/>
                  </a:lnTo>
                  <a:lnTo>
                    <a:pt x="96812" y="1497761"/>
                  </a:lnTo>
                  <a:lnTo>
                    <a:pt x="94640" y="1495399"/>
                  </a:lnTo>
                  <a:lnTo>
                    <a:pt x="94640" y="1507413"/>
                  </a:lnTo>
                  <a:lnTo>
                    <a:pt x="94589" y="1515745"/>
                  </a:lnTo>
                  <a:lnTo>
                    <a:pt x="93649" y="1518780"/>
                  </a:lnTo>
                  <a:lnTo>
                    <a:pt x="89560" y="1523517"/>
                  </a:lnTo>
                  <a:lnTo>
                    <a:pt x="87122" y="1524660"/>
                  </a:lnTo>
                  <a:lnTo>
                    <a:pt x="82334" y="1524660"/>
                  </a:lnTo>
                  <a:lnTo>
                    <a:pt x="73113" y="1513459"/>
                  </a:lnTo>
                  <a:lnTo>
                    <a:pt x="73113" y="1507413"/>
                  </a:lnTo>
                  <a:lnTo>
                    <a:pt x="74180" y="1504391"/>
                  </a:lnTo>
                  <a:lnTo>
                    <a:pt x="76288" y="1502181"/>
                  </a:lnTo>
                  <a:lnTo>
                    <a:pt x="78181" y="1500136"/>
                  </a:lnTo>
                  <a:lnTo>
                    <a:pt x="78409" y="1499882"/>
                  </a:lnTo>
                  <a:lnTo>
                    <a:pt x="80987" y="1498739"/>
                  </a:lnTo>
                  <a:lnTo>
                    <a:pt x="87083" y="1498739"/>
                  </a:lnTo>
                  <a:lnTo>
                    <a:pt x="89623" y="1499882"/>
                  </a:lnTo>
                  <a:lnTo>
                    <a:pt x="91643" y="1502181"/>
                  </a:lnTo>
                  <a:lnTo>
                    <a:pt x="93662" y="1504391"/>
                  </a:lnTo>
                  <a:lnTo>
                    <a:pt x="94640" y="1507413"/>
                  </a:lnTo>
                  <a:lnTo>
                    <a:pt x="94640" y="1495399"/>
                  </a:lnTo>
                  <a:lnTo>
                    <a:pt x="93662" y="1494332"/>
                  </a:lnTo>
                  <a:lnTo>
                    <a:pt x="89852" y="1492605"/>
                  </a:lnTo>
                  <a:lnTo>
                    <a:pt x="82804" y="1492605"/>
                  </a:lnTo>
                  <a:lnTo>
                    <a:pt x="80352" y="1493177"/>
                  </a:lnTo>
                  <a:lnTo>
                    <a:pt x="78003" y="1494485"/>
                  </a:lnTo>
                  <a:lnTo>
                    <a:pt x="75666" y="1495717"/>
                  </a:lnTo>
                  <a:lnTo>
                    <a:pt x="73685" y="1497596"/>
                  </a:lnTo>
                  <a:lnTo>
                    <a:pt x="72072" y="1500136"/>
                  </a:lnTo>
                  <a:lnTo>
                    <a:pt x="72148" y="1494332"/>
                  </a:lnTo>
                  <a:lnTo>
                    <a:pt x="72758" y="1490078"/>
                  </a:lnTo>
                  <a:lnTo>
                    <a:pt x="75196" y="1483944"/>
                  </a:lnTo>
                  <a:lnTo>
                    <a:pt x="76860" y="1481569"/>
                  </a:lnTo>
                  <a:lnTo>
                    <a:pt x="78981" y="1480019"/>
                  </a:lnTo>
                  <a:lnTo>
                    <a:pt x="80594" y="1478788"/>
                  </a:lnTo>
                  <a:lnTo>
                    <a:pt x="82486" y="1478140"/>
                  </a:lnTo>
                  <a:lnTo>
                    <a:pt x="87287" y="1478140"/>
                  </a:lnTo>
                  <a:lnTo>
                    <a:pt x="93878" y="1487055"/>
                  </a:lnTo>
                  <a:lnTo>
                    <a:pt x="100571" y="1486560"/>
                  </a:lnTo>
                  <a:lnTo>
                    <a:pt x="100012" y="1482140"/>
                  </a:lnTo>
                  <a:lnTo>
                    <a:pt x="98374" y="1478622"/>
                  </a:lnTo>
                  <a:lnTo>
                    <a:pt x="97815" y="1478140"/>
                  </a:lnTo>
                  <a:lnTo>
                    <a:pt x="95618" y="1476171"/>
                  </a:lnTo>
                  <a:lnTo>
                    <a:pt x="92862" y="1473644"/>
                  </a:lnTo>
                  <a:lnTo>
                    <a:pt x="89331" y="1472412"/>
                  </a:lnTo>
                  <a:lnTo>
                    <a:pt x="79248" y="1472412"/>
                  </a:lnTo>
                  <a:lnTo>
                    <a:pt x="74663" y="1474546"/>
                  </a:lnTo>
                  <a:lnTo>
                    <a:pt x="67335" y="1483868"/>
                  </a:lnTo>
                  <a:lnTo>
                    <a:pt x="65392" y="1491869"/>
                  </a:lnTo>
                  <a:lnTo>
                    <a:pt x="65392" y="1512722"/>
                  </a:lnTo>
                  <a:lnTo>
                    <a:pt x="67157" y="1519758"/>
                  </a:lnTo>
                  <a:lnTo>
                    <a:pt x="74231" y="1528254"/>
                  </a:lnTo>
                  <a:lnTo>
                    <a:pt x="78790" y="1530388"/>
                  </a:lnTo>
                  <a:lnTo>
                    <a:pt x="87680" y="1530388"/>
                  </a:lnTo>
                  <a:lnTo>
                    <a:pt x="90614" y="1529651"/>
                  </a:lnTo>
                  <a:lnTo>
                    <a:pt x="95808" y="1526374"/>
                  </a:lnTo>
                  <a:lnTo>
                    <a:pt x="97269" y="1524660"/>
                  </a:lnTo>
                  <a:lnTo>
                    <a:pt x="97840" y="1524012"/>
                  </a:lnTo>
                  <a:lnTo>
                    <a:pt x="99314" y="1520977"/>
                  </a:lnTo>
                  <a:lnTo>
                    <a:pt x="100799" y="1517878"/>
                  </a:lnTo>
                  <a:lnTo>
                    <a:pt x="101536" y="1514602"/>
                  </a:lnTo>
                  <a:lnTo>
                    <a:pt x="101536" y="1505610"/>
                  </a:lnTo>
                  <a:close/>
                </a:path>
                <a:path w="2707004" h="2246629">
                  <a:moveTo>
                    <a:pt x="101536" y="453872"/>
                  </a:moveTo>
                  <a:lnTo>
                    <a:pt x="99961" y="449465"/>
                  </a:lnTo>
                  <a:lnTo>
                    <a:pt x="97790" y="447090"/>
                  </a:lnTo>
                  <a:lnTo>
                    <a:pt x="94615" y="443636"/>
                  </a:lnTo>
                  <a:lnTo>
                    <a:pt x="94615" y="455676"/>
                  </a:lnTo>
                  <a:lnTo>
                    <a:pt x="94615" y="464019"/>
                  </a:lnTo>
                  <a:lnTo>
                    <a:pt x="93649" y="467042"/>
                  </a:lnTo>
                  <a:lnTo>
                    <a:pt x="89560" y="471779"/>
                  </a:lnTo>
                  <a:lnTo>
                    <a:pt x="87122" y="473011"/>
                  </a:lnTo>
                  <a:lnTo>
                    <a:pt x="82334" y="473011"/>
                  </a:lnTo>
                  <a:lnTo>
                    <a:pt x="73113" y="461721"/>
                  </a:lnTo>
                  <a:lnTo>
                    <a:pt x="73113" y="455676"/>
                  </a:lnTo>
                  <a:lnTo>
                    <a:pt x="80987" y="447090"/>
                  </a:lnTo>
                  <a:lnTo>
                    <a:pt x="87083" y="447090"/>
                  </a:lnTo>
                  <a:lnTo>
                    <a:pt x="89623" y="448233"/>
                  </a:lnTo>
                  <a:lnTo>
                    <a:pt x="91643" y="450443"/>
                  </a:lnTo>
                  <a:lnTo>
                    <a:pt x="93662" y="452729"/>
                  </a:lnTo>
                  <a:lnTo>
                    <a:pt x="94615" y="455676"/>
                  </a:lnTo>
                  <a:lnTo>
                    <a:pt x="94615" y="443636"/>
                  </a:lnTo>
                  <a:lnTo>
                    <a:pt x="93662" y="442595"/>
                  </a:lnTo>
                  <a:lnTo>
                    <a:pt x="89852" y="440880"/>
                  </a:lnTo>
                  <a:lnTo>
                    <a:pt x="82804" y="440880"/>
                  </a:lnTo>
                  <a:lnTo>
                    <a:pt x="80352" y="441528"/>
                  </a:lnTo>
                  <a:lnTo>
                    <a:pt x="75666" y="443979"/>
                  </a:lnTo>
                  <a:lnTo>
                    <a:pt x="73685" y="445858"/>
                  </a:lnTo>
                  <a:lnTo>
                    <a:pt x="72072" y="448475"/>
                  </a:lnTo>
                  <a:lnTo>
                    <a:pt x="72148" y="442595"/>
                  </a:lnTo>
                  <a:lnTo>
                    <a:pt x="82486" y="426402"/>
                  </a:lnTo>
                  <a:lnTo>
                    <a:pt x="87287" y="426402"/>
                  </a:lnTo>
                  <a:lnTo>
                    <a:pt x="93878" y="435394"/>
                  </a:lnTo>
                  <a:lnTo>
                    <a:pt x="100571" y="434822"/>
                  </a:lnTo>
                  <a:lnTo>
                    <a:pt x="89331" y="420687"/>
                  </a:lnTo>
                  <a:lnTo>
                    <a:pt x="79248" y="420687"/>
                  </a:lnTo>
                  <a:lnTo>
                    <a:pt x="74663" y="422884"/>
                  </a:lnTo>
                  <a:lnTo>
                    <a:pt x="67335" y="432206"/>
                  </a:lnTo>
                  <a:lnTo>
                    <a:pt x="65392" y="440220"/>
                  </a:lnTo>
                  <a:lnTo>
                    <a:pt x="65392" y="460997"/>
                  </a:lnTo>
                  <a:lnTo>
                    <a:pt x="67157" y="468020"/>
                  </a:lnTo>
                  <a:lnTo>
                    <a:pt x="70751" y="472440"/>
                  </a:lnTo>
                  <a:lnTo>
                    <a:pt x="74231" y="476605"/>
                  </a:lnTo>
                  <a:lnTo>
                    <a:pt x="78790" y="478739"/>
                  </a:lnTo>
                  <a:lnTo>
                    <a:pt x="87680" y="478739"/>
                  </a:lnTo>
                  <a:lnTo>
                    <a:pt x="90614" y="477913"/>
                  </a:lnTo>
                  <a:lnTo>
                    <a:pt x="95808" y="474649"/>
                  </a:lnTo>
                  <a:lnTo>
                    <a:pt x="97256" y="473011"/>
                  </a:lnTo>
                  <a:lnTo>
                    <a:pt x="97840" y="472351"/>
                  </a:lnTo>
                  <a:lnTo>
                    <a:pt x="99314" y="469252"/>
                  </a:lnTo>
                  <a:lnTo>
                    <a:pt x="100799" y="466229"/>
                  </a:lnTo>
                  <a:lnTo>
                    <a:pt x="101536" y="462876"/>
                  </a:lnTo>
                  <a:lnTo>
                    <a:pt x="101536" y="453872"/>
                  </a:lnTo>
                  <a:close/>
                </a:path>
                <a:path w="2707004" h="2246629">
                  <a:moveTo>
                    <a:pt x="101688" y="1307744"/>
                  </a:moveTo>
                  <a:lnTo>
                    <a:pt x="94691" y="1289418"/>
                  </a:lnTo>
                  <a:lnTo>
                    <a:pt x="94691" y="1306601"/>
                  </a:lnTo>
                  <a:lnTo>
                    <a:pt x="93776" y="1308963"/>
                  </a:lnTo>
                  <a:lnTo>
                    <a:pt x="90982" y="1311833"/>
                  </a:lnTo>
                  <a:lnTo>
                    <a:pt x="89585" y="1313307"/>
                  </a:lnTo>
                  <a:lnTo>
                    <a:pt x="86931" y="1314361"/>
                  </a:lnTo>
                  <a:lnTo>
                    <a:pt x="81661" y="1314361"/>
                  </a:lnTo>
                  <a:lnTo>
                    <a:pt x="79730" y="1313878"/>
                  </a:lnTo>
                  <a:lnTo>
                    <a:pt x="77939" y="1312811"/>
                  </a:lnTo>
                  <a:lnTo>
                    <a:pt x="76136" y="1311833"/>
                  </a:lnTo>
                  <a:lnTo>
                    <a:pt x="74790" y="1310360"/>
                  </a:lnTo>
                  <a:lnTo>
                    <a:pt x="72974" y="1306601"/>
                  </a:lnTo>
                  <a:lnTo>
                    <a:pt x="72529" y="1304721"/>
                  </a:lnTo>
                  <a:lnTo>
                    <a:pt x="72555" y="1299400"/>
                  </a:lnTo>
                  <a:lnTo>
                    <a:pt x="73558" y="1296784"/>
                  </a:lnTo>
                  <a:lnTo>
                    <a:pt x="75641" y="1294574"/>
                  </a:lnTo>
                  <a:lnTo>
                    <a:pt x="77711" y="1292453"/>
                  </a:lnTo>
                  <a:lnTo>
                    <a:pt x="80340" y="1291310"/>
                  </a:lnTo>
                  <a:lnTo>
                    <a:pt x="86741" y="1291310"/>
                  </a:lnTo>
                  <a:lnTo>
                    <a:pt x="89433" y="1292453"/>
                  </a:lnTo>
                  <a:lnTo>
                    <a:pt x="91592" y="1294663"/>
                  </a:lnTo>
                  <a:lnTo>
                    <a:pt x="93738" y="1296784"/>
                  </a:lnTo>
                  <a:lnTo>
                    <a:pt x="94602" y="1298994"/>
                  </a:lnTo>
                  <a:lnTo>
                    <a:pt x="94691" y="1306601"/>
                  </a:lnTo>
                  <a:lnTo>
                    <a:pt x="94691" y="1289418"/>
                  </a:lnTo>
                  <a:lnTo>
                    <a:pt x="91389" y="1288288"/>
                  </a:lnTo>
                  <a:lnTo>
                    <a:pt x="94094" y="1287221"/>
                  </a:lnTo>
                  <a:lnTo>
                    <a:pt x="96113" y="1285748"/>
                  </a:lnTo>
                  <a:lnTo>
                    <a:pt x="98780" y="1281823"/>
                  </a:lnTo>
                  <a:lnTo>
                    <a:pt x="99453" y="1279537"/>
                  </a:lnTo>
                  <a:lnTo>
                    <a:pt x="99377" y="1272578"/>
                  </a:lnTo>
                  <a:lnTo>
                    <a:pt x="97993" y="1269225"/>
                  </a:lnTo>
                  <a:lnTo>
                    <a:pt x="96494" y="1267764"/>
                  </a:lnTo>
                  <a:lnTo>
                    <a:pt x="92481" y="1263827"/>
                  </a:lnTo>
                  <a:lnTo>
                    <a:pt x="92481" y="1274140"/>
                  </a:lnTo>
                  <a:lnTo>
                    <a:pt x="92443" y="1279537"/>
                  </a:lnTo>
                  <a:lnTo>
                    <a:pt x="91706" y="1281417"/>
                  </a:lnTo>
                  <a:lnTo>
                    <a:pt x="90055" y="1283042"/>
                  </a:lnTo>
                  <a:lnTo>
                    <a:pt x="88392" y="1284770"/>
                  </a:lnTo>
                  <a:lnTo>
                    <a:pt x="86283" y="1285671"/>
                  </a:lnTo>
                  <a:lnTo>
                    <a:pt x="81026" y="1285671"/>
                  </a:lnTo>
                  <a:lnTo>
                    <a:pt x="78854" y="1284770"/>
                  </a:lnTo>
                  <a:lnTo>
                    <a:pt x="75514" y="1281328"/>
                  </a:lnTo>
                  <a:lnTo>
                    <a:pt x="74726" y="1279283"/>
                  </a:lnTo>
                  <a:lnTo>
                    <a:pt x="74688" y="1274140"/>
                  </a:lnTo>
                  <a:lnTo>
                    <a:pt x="75539" y="1272095"/>
                  </a:lnTo>
                  <a:lnTo>
                    <a:pt x="78917" y="1268653"/>
                  </a:lnTo>
                  <a:lnTo>
                    <a:pt x="81051" y="1267764"/>
                  </a:lnTo>
                  <a:lnTo>
                    <a:pt x="86156" y="1267764"/>
                  </a:lnTo>
                  <a:lnTo>
                    <a:pt x="88277" y="1268653"/>
                  </a:lnTo>
                  <a:lnTo>
                    <a:pt x="89979" y="1270381"/>
                  </a:lnTo>
                  <a:lnTo>
                    <a:pt x="91681" y="1272171"/>
                  </a:lnTo>
                  <a:lnTo>
                    <a:pt x="92481" y="1274140"/>
                  </a:lnTo>
                  <a:lnTo>
                    <a:pt x="92481" y="1263827"/>
                  </a:lnTo>
                  <a:lnTo>
                    <a:pt x="92163" y="1263510"/>
                  </a:lnTo>
                  <a:lnTo>
                    <a:pt x="88315" y="1262037"/>
                  </a:lnTo>
                  <a:lnTo>
                    <a:pt x="78778" y="1262037"/>
                  </a:lnTo>
                  <a:lnTo>
                    <a:pt x="74980" y="1263510"/>
                  </a:lnTo>
                  <a:lnTo>
                    <a:pt x="69253" y="1269072"/>
                  </a:lnTo>
                  <a:lnTo>
                    <a:pt x="67818" y="1272578"/>
                  </a:lnTo>
                  <a:lnTo>
                    <a:pt x="67843" y="1279537"/>
                  </a:lnTo>
                  <a:lnTo>
                    <a:pt x="68491" y="1281823"/>
                  </a:lnTo>
                  <a:lnTo>
                    <a:pt x="71183" y="1285748"/>
                  </a:lnTo>
                  <a:lnTo>
                    <a:pt x="73240" y="1287221"/>
                  </a:lnTo>
                  <a:lnTo>
                    <a:pt x="76034" y="1288288"/>
                  </a:lnTo>
                  <a:lnTo>
                    <a:pt x="72694" y="1289177"/>
                  </a:lnTo>
                  <a:lnTo>
                    <a:pt x="70116" y="1290904"/>
                  </a:lnTo>
                  <a:lnTo>
                    <a:pt x="68313" y="1293431"/>
                  </a:lnTo>
                  <a:lnTo>
                    <a:pt x="66509" y="1295882"/>
                  </a:lnTo>
                  <a:lnTo>
                    <a:pt x="65620" y="1298994"/>
                  </a:lnTo>
                  <a:lnTo>
                    <a:pt x="65646" y="1307744"/>
                  </a:lnTo>
                  <a:lnTo>
                    <a:pt x="67271" y="1311744"/>
                  </a:lnTo>
                  <a:lnTo>
                    <a:pt x="73888" y="1318450"/>
                  </a:lnTo>
                  <a:lnTo>
                    <a:pt x="78244" y="1320088"/>
                  </a:lnTo>
                  <a:lnTo>
                    <a:pt x="89052" y="1320088"/>
                  </a:lnTo>
                  <a:lnTo>
                    <a:pt x="93408" y="1318450"/>
                  </a:lnTo>
                  <a:lnTo>
                    <a:pt x="97472" y="1314361"/>
                  </a:lnTo>
                  <a:lnTo>
                    <a:pt x="100037" y="1311833"/>
                  </a:lnTo>
                  <a:lnTo>
                    <a:pt x="101688" y="1307744"/>
                  </a:lnTo>
                  <a:close/>
                </a:path>
                <a:path w="2707004" h="2246629">
                  <a:moveTo>
                    <a:pt x="101688" y="256006"/>
                  </a:moveTo>
                  <a:lnTo>
                    <a:pt x="94818" y="237832"/>
                  </a:lnTo>
                  <a:lnTo>
                    <a:pt x="94818" y="254533"/>
                  </a:lnTo>
                  <a:lnTo>
                    <a:pt x="93776" y="257314"/>
                  </a:lnTo>
                  <a:lnTo>
                    <a:pt x="89585" y="261569"/>
                  </a:lnTo>
                  <a:lnTo>
                    <a:pt x="86931" y="262636"/>
                  </a:lnTo>
                  <a:lnTo>
                    <a:pt x="81661" y="262636"/>
                  </a:lnTo>
                  <a:lnTo>
                    <a:pt x="72529" y="252984"/>
                  </a:lnTo>
                  <a:lnTo>
                    <a:pt x="72555" y="247662"/>
                  </a:lnTo>
                  <a:lnTo>
                    <a:pt x="73558" y="245046"/>
                  </a:lnTo>
                  <a:lnTo>
                    <a:pt x="75641" y="242925"/>
                  </a:lnTo>
                  <a:lnTo>
                    <a:pt x="77711" y="240715"/>
                  </a:lnTo>
                  <a:lnTo>
                    <a:pt x="80340" y="239649"/>
                  </a:lnTo>
                  <a:lnTo>
                    <a:pt x="86741" y="239649"/>
                  </a:lnTo>
                  <a:lnTo>
                    <a:pt x="89433" y="240715"/>
                  </a:lnTo>
                  <a:lnTo>
                    <a:pt x="93738" y="245135"/>
                  </a:lnTo>
                  <a:lnTo>
                    <a:pt x="94729" y="247662"/>
                  </a:lnTo>
                  <a:lnTo>
                    <a:pt x="94818" y="254533"/>
                  </a:lnTo>
                  <a:lnTo>
                    <a:pt x="94818" y="237832"/>
                  </a:lnTo>
                  <a:lnTo>
                    <a:pt x="91389" y="236626"/>
                  </a:lnTo>
                  <a:lnTo>
                    <a:pt x="94094" y="235572"/>
                  </a:lnTo>
                  <a:lnTo>
                    <a:pt x="99453" y="227876"/>
                  </a:lnTo>
                  <a:lnTo>
                    <a:pt x="99352" y="220853"/>
                  </a:lnTo>
                  <a:lnTo>
                    <a:pt x="97993" y="217576"/>
                  </a:lnTo>
                  <a:lnTo>
                    <a:pt x="96494" y="216103"/>
                  </a:lnTo>
                  <a:lnTo>
                    <a:pt x="95072" y="214718"/>
                  </a:lnTo>
                  <a:lnTo>
                    <a:pt x="92443" y="212064"/>
                  </a:lnTo>
                  <a:lnTo>
                    <a:pt x="92443" y="222402"/>
                  </a:lnTo>
                  <a:lnTo>
                    <a:pt x="92443" y="227876"/>
                  </a:lnTo>
                  <a:lnTo>
                    <a:pt x="91706" y="229679"/>
                  </a:lnTo>
                  <a:lnTo>
                    <a:pt x="88392" y="233108"/>
                  </a:lnTo>
                  <a:lnTo>
                    <a:pt x="86283" y="233934"/>
                  </a:lnTo>
                  <a:lnTo>
                    <a:pt x="81026" y="233934"/>
                  </a:lnTo>
                  <a:lnTo>
                    <a:pt x="78854" y="233108"/>
                  </a:lnTo>
                  <a:lnTo>
                    <a:pt x="75514" y="229679"/>
                  </a:lnTo>
                  <a:lnTo>
                    <a:pt x="74752" y="227634"/>
                  </a:lnTo>
                  <a:lnTo>
                    <a:pt x="74688" y="222402"/>
                  </a:lnTo>
                  <a:lnTo>
                    <a:pt x="75539" y="220357"/>
                  </a:lnTo>
                  <a:lnTo>
                    <a:pt x="78917" y="216928"/>
                  </a:lnTo>
                  <a:lnTo>
                    <a:pt x="81051" y="216103"/>
                  </a:lnTo>
                  <a:lnTo>
                    <a:pt x="86156" y="216103"/>
                  </a:lnTo>
                  <a:lnTo>
                    <a:pt x="88277" y="217004"/>
                  </a:lnTo>
                  <a:lnTo>
                    <a:pt x="91681" y="220446"/>
                  </a:lnTo>
                  <a:lnTo>
                    <a:pt x="92443" y="222402"/>
                  </a:lnTo>
                  <a:lnTo>
                    <a:pt x="92443" y="212064"/>
                  </a:lnTo>
                  <a:lnTo>
                    <a:pt x="92163" y="211772"/>
                  </a:lnTo>
                  <a:lnTo>
                    <a:pt x="88315" y="210388"/>
                  </a:lnTo>
                  <a:lnTo>
                    <a:pt x="78778" y="210388"/>
                  </a:lnTo>
                  <a:lnTo>
                    <a:pt x="74980" y="211772"/>
                  </a:lnTo>
                  <a:lnTo>
                    <a:pt x="72110" y="214553"/>
                  </a:lnTo>
                  <a:lnTo>
                    <a:pt x="69253" y="217411"/>
                  </a:lnTo>
                  <a:lnTo>
                    <a:pt x="67818" y="220853"/>
                  </a:lnTo>
                  <a:lnTo>
                    <a:pt x="67843" y="227876"/>
                  </a:lnTo>
                  <a:lnTo>
                    <a:pt x="68491" y="230085"/>
                  </a:lnTo>
                  <a:lnTo>
                    <a:pt x="71183" y="234010"/>
                  </a:lnTo>
                  <a:lnTo>
                    <a:pt x="73240" y="235572"/>
                  </a:lnTo>
                  <a:lnTo>
                    <a:pt x="76034" y="236626"/>
                  </a:lnTo>
                  <a:lnTo>
                    <a:pt x="72694" y="237528"/>
                  </a:lnTo>
                  <a:lnTo>
                    <a:pt x="70116" y="239242"/>
                  </a:lnTo>
                  <a:lnTo>
                    <a:pt x="68313" y="241693"/>
                  </a:lnTo>
                  <a:lnTo>
                    <a:pt x="66509" y="244233"/>
                  </a:lnTo>
                  <a:lnTo>
                    <a:pt x="65620" y="247256"/>
                  </a:lnTo>
                  <a:lnTo>
                    <a:pt x="65646" y="256006"/>
                  </a:lnTo>
                  <a:lnTo>
                    <a:pt x="67271" y="260096"/>
                  </a:lnTo>
                  <a:lnTo>
                    <a:pt x="70573" y="263448"/>
                  </a:lnTo>
                  <a:lnTo>
                    <a:pt x="73888" y="266725"/>
                  </a:lnTo>
                  <a:lnTo>
                    <a:pt x="78244" y="268351"/>
                  </a:lnTo>
                  <a:lnTo>
                    <a:pt x="89052" y="268351"/>
                  </a:lnTo>
                  <a:lnTo>
                    <a:pt x="93408" y="266725"/>
                  </a:lnTo>
                  <a:lnTo>
                    <a:pt x="97536" y="262636"/>
                  </a:lnTo>
                  <a:lnTo>
                    <a:pt x="100037" y="260096"/>
                  </a:lnTo>
                  <a:lnTo>
                    <a:pt x="101688" y="256006"/>
                  </a:lnTo>
                  <a:close/>
                </a:path>
                <a:path w="2707004" h="2246629">
                  <a:moveTo>
                    <a:pt x="104584" y="2221230"/>
                  </a:moveTo>
                  <a:lnTo>
                    <a:pt x="83934" y="2221230"/>
                  </a:lnTo>
                  <a:lnTo>
                    <a:pt x="83934" y="2228240"/>
                  </a:lnTo>
                  <a:lnTo>
                    <a:pt x="104584" y="2228240"/>
                  </a:lnTo>
                  <a:lnTo>
                    <a:pt x="104584" y="2221230"/>
                  </a:lnTo>
                  <a:close/>
                </a:path>
                <a:path w="2707004" h="2246629">
                  <a:moveTo>
                    <a:pt x="146227" y="2238591"/>
                  </a:moveTo>
                  <a:lnTo>
                    <a:pt x="119367" y="2238591"/>
                  </a:lnTo>
                  <a:lnTo>
                    <a:pt x="120116" y="2237333"/>
                  </a:lnTo>
                  <a:lnTo>
                    <a:pt x="121069" y="2236063"/>
                  </a:lnTo>
                  <a:lnTo>
                    <a:pt x="123355" y="2233561"/>
                  </a:lnTo>
                  <a:lnTo>
                    <a:pt x="125945" y="2231174"/>
                  </a:lnTo>
                  <a:lnTo>
                    <a:pt x="134810" y="2223427"/>
                  </a:lnTo>
                  <a:lnTo>
                    <a:pt x="138264" y="2220087"/>
                  </a:lnTo>
                  <a:lnTo>
                    <a:pt x="142430" y="2215223"/>
                  </a:lnTo>
                  <a:lnTo>
                    <a:pt x="143916" y="2212924"/>
                  </a:lnTo>
                  <a:lnTo>
                    <a:pt x="145707" y="2208530"/>
                  </a:lnTo>
                  <a:lnTo>
                    <a:pt x="146113" y="2206498"/>
                  </a:lnTo>
                  <a:lnTo>
                    <a:pt x="146062" y="2199335"/>
                  </a:lnTo>
                  <a:lnTo>
                    <a:pt x="144614" y="2195804"/>
                  </a:lnTo>
                  <a:lnTo>
                    <a:pt x="142811" y="2194026"/>
                  </a:lnTo>
                  <a:lnTo>
                    <a:pt x="138493" y="2189759"/>
                  </a:lnTo>
                  <a:lnTo>
                    <a:pt x="134340" y="2188248"/>
                  </a:lnTo>
                  <a:lnTo>
                    <a:pt x="123875" y="2188248"/>
                  </a:lnTo>
                  <a:lnTo>
                    <a:pt x="119735" y="2189645"/>
                  </a:lnTo>
                  <a:lnTo>
                    <a:pt x="113563" y="2195245"/>
                  </a:lnTo>
                  <a:lnTo>
                    <a:pt x="111772" y="2199335"/>
                  </a:lnTo>
                  <a:lnTo>
                    <a:pt x="111302" y="2204682"/>
                  </a:lnTo>
                  <a:lnTo>
                    <a:pt x="118211" y="2205418"/>
                  </a:lnTo>
                  <a:lnTo>
                    <a:pt x="118249" y="2201849"/>
                  </a:lnTo>
                  <a:lnTo>
                    <a:pt x="119227" y="2199068"/>
                  </a:lnTo>
                  <a:lnTo>
                    <a:pt x="123101" y="2195030"/>
                  </a:lnTo>
                  <a:lnTo>
                    <a:pt x="125704" y="2194026"/>
                  </a:lnTo>
                  <a:lnTo>
                    <a:pt x="132003" y="2194026"/>
                  </a:lnTo>
                  <a:lnTo>
                    <a:pt x="134480" y="2194979"/>
                  </a:lnTo>
                  <a:lnTo>
                    <a:pt x="138290" y="2198763"/>
                  </a:lnTo>
                  <a:lnTo>
                    <a:pt x="139242" y="2201100"/>
                  </a:lnTo>
                  <a:lnTo>
                    <a:pt x="139242" y="2206498"/>
                  </a:lnTo>
                  <a:lnTo>
                    <a:pt x="138201" y="2209304"/>
                  </a:lnTo>
                  <a:lnTo>
                    <a:pt x="133997" y="2215235"/>
                  </a:lnTo>
                  <a:lnTo>
                    <a:pt x="129997" y="2219236"/>
                  </a:lnTo>
                  <a:lnTo>
                    <a:pt x="120205" y="2227554"/>
                  </a:lnTo>
                  <a:lnTo>
                    <a:pt x="117271" y="2230424"/>
                  </a:lnTo>
                  <a:lnTo>
                    <a:pt x="113220" y="2235377"/>
                  </a:lnTo>
                  <a:lnTo>
                    <a:pt x="111747" y="2237905"/>
                  </a:lnTo>
                  <a:lnTo>
                    <a:pt x="110248" y="2242007"/>
                  </a:lnTo>
                  <a:lnTo>
                    <a:pt x="109994" y="2243620"/>
                  </a:lnTo>
                  <a:lnTo>
                    <a:pt x="110032" y="2245296"/>
                  </a:lnTo>
                  <a:lnTo>
                    <a:pt x="146227" y="2245296"/>
                  </a:lnTo>
                  <a:lnTo>
                    <a:pt x="146227" y="2238591"/>
                  </a:lnTo>
                  <a:close/>
                </a:path>
                <a:path w="2707004" h="2246629">
                  <a:moveTo>
                    <a:pt x="190411" y="2223947"/>
                  </a:moveTo>
                  <a:lnTo>
                    <a:pt x="184912" y="2194026"/>
                  </a:lnTo>
                  <a:lnTo>
                    <a:pt x="184327" y="2193086"/>
                  </a:lnTo>
                  <a:lnTo>
                    <a:pt x="183489" y="2192286"/>
                  </a:lnTo>
                  <a:lnTo>
                    <a:pt x="183489" y="2226614"/>
                  </a:lnTo>
                  <a:lnTo>
                    <a:pt x="182435" y="2232787"/>
                  </a:lnTo>
                  <a:lnTo>
                    <a:pt x="178231" y="2238984"/>
                  </a:lnTo>
                  <a:lnTo>
                    <a:pt x="175641" y="2240534"/>
                  </a:lnTo>
                  <a:lnTo>
                    <a:pt x="169468" y="2240534"/>
                  </a:lnTo>
                  <a:lnTo>
                    <a:pt x="166878" y="2238984"/>
                  </a:lnTo>
                  <a:lnTo>
                    <a:pt x="162674" y="2232812"/>
                  </a:lnTo>
                  <a:lnTo>
                    <a:pt x="161607" y="2226614"/>
                  </a:lnTo>
                  <a:lnTo>
                    <a:pt x="161620" y="2207920"/>
                  </a:lnTo>
                  <a:lnTo>
                    <a:pt x="162775" y="2201557"/>
                  </a:lnTo>
                  <a:lnTo>
                    <a:pt x="165087" y="2198090"/>
                  </a:lnTo>
                  <a:lnTo>
                    <a:pt x="166928" y="2195372"/>
                  </a:lnTo>
                  <a:lnTo>
                    <a:pt x="169392" y="2194026"/>
                  </a:lnTo>
                  <a:lnTo>
                    <a:pt x="175615" y="2194026"/>
                  </a:lnTo>
                  <a:lnTo>
                    <a:pt x="178231" y="2195563"/>
                  </a:lnTo>
                  <a:lnTo>
                    <a:pt x="182435" y="2201710"/>
                  </a:lnTo>
                  <a:lnTo>
                    <a:pt x="183362" y="2207171"/>
                  </a:lnTo>
                  <a:lnTo>
                    <a:pt x="183489" y="2226614"/>
                  </a:lnTo>
                  <a:lnTo>
                    <a:pt x="183489" y="2192286"/>
                  </a:lnTo>
                  <a:lnTo>
                    <a:pt x="182499" y="2191321"/>
                  </a:lnTo>
                  <a:lnTo>
                    <a:pt x="178066" y="2188857"/>
                  </a:lnTo>
                  <a:lnTo>
                    <a:pt x="175488" y="2188248"/>
                  </a:lnTo>
                  <a:lnTo>
                    <a:pt x="168567" y="2188248"/>
                  </a:lnTo>
                  <a:lnTo>
                    <a:pt x="154698" y="2210562"/>
                  </a:lnTo>
                  <a:lnTo>
                    <a:pt x="154698" y="2227948"/>
                  </a:lnTo>
                  <a:lnTo>
                    <a:pt x="156502" y="2235657"/>
                  </a:lnTo>
                  <a:lnTo>
                    <a:pt x="163131" y="2244306"/>
                  </a:lnTo>
                  <a:lnTo>
                    <a:pt x="167271" y="2246274"/>
                  </a:lnTo>
                  <a:lnTo>
                    <a:pt x="176568" y="2246274"/>
                  </a:lnTo>
                  <a:lnTo>
                    <a:pt x="179882" y="2245156"/>
                  </a:lnTo>
                  <a:lnTo>
                    <a:pt x="185140" y="2240686"/>
                  </a:lnTo>
                  <a:lnTo>
                    <a:pt x="185229" y="2240534"/>
                  </a:lnTo>
                  <a:lnTo>
                    <a:pt x="187109" y="2237511"/>
                  </a:lnTo>
                  <a:lnTo>
                    <a:pt x="189738" y="2229320"/>
                  </a:lnTo>
                  <a:lnTo>
                    <a:pt x="190411" y="2223947"/>
                  </a:lnTo>
                  <a:close/>
                </a:path>
                <a:path w="2707004" h="2246629">
                  <a:moveTo>
                    <a:pt x="2706738" y="23469"/>
                  </a:moveTo>
                  <a:lnTo>
                    <a:pt x="2704731" y="23469"/>
                  </a:lnTo>
                  <a:lnTo>
                    <a:pt x="2702801" y="23469"/>
                  </a:lnTo>
                  <a:lnTo>
                    <a:pt x="2702801" y="27559"/>
                  </a:lnTo>
                  <a:lnTo>
                    <a:pt x="2702801" y="233845"/>
                  </a:lnTo>
                  <a:lnTo>
                    <a:pt x="2677122" y="233845"/>
                  </a:lnTo>
                  <a:lnTo>
                    <a:pt x="2677122" y="237934"/>
                  </a:lnTo>
                  <a:lnTo>
                    <a:pt x="2702801" y="237934"/>
                  </a:lnTo>
                  <a:lnTo>
                    <a:pt x="2702801" y="444144"/>
                  </a:lnTo>
                  <a:lnTo>
                    <a:pt x="2677122" y="444144"/>
                  </a:lnTo>
                  <a:lnTo>
                    <a:pt x="2677122" y="448233"/>
                  </a:lnTo>
                  <a:lnTo>
                    <a:pt x="2702801" y="448233"/>
                  </a:lnTo>
                  <a:lnTo>
                    <a:pt x="2702801" y="654532"/>
                  </a:lnTo>
                  <a:lnTo>
                    <a:pt x="2677122" y="654532"/>
                  </a:lnTo>
                  <a:lnTo>
                    <a:pt x="2677122" y="658609"/>
                  </a:lnTo>
                  <a:lnTo>
                    <a:pt x="2702801" y="658609"/>
                  </a:lnTo>
                  <a:lnTo>
                    <a:pt x="2702801" y="864819"/>
                  </a:lnTo>
                  <a:lnTo>
                    <a:pt x="2677122" y="864819"/>
                  </a:lnTo>
                  <a:lnTo>
                    <a:pt x="2677122" y="868908"/>
                  </a:lnTo>
                  <a:lnTo>
                    <a:pt x="2702801" y="868908"/>
                  </a:lnTo>
                  <a:lnTo>
                    <a:pt x="2702801" y="1075118"/>
                  </a:lnTo>
                  <a:lnTo>
                    <a:pt x="2677122" y="1075118"/>
                  </a:lnTo>
                  <a:lnTo>
                    <a:pt x="2677122" y="1079207"/>
                  </a:lnTo>
                  <a:lnTo>
                    <a:pt x="2702801" y="1079207"/>
                  </a:lnTo>
                  <a:lnTo>
                    <a:pt x="2702801" y="1285506"/>
                  </a:lnTo>
                  <a:lnTo>
                    <a:pt x="2677122" y="1285506"/>
                  </a:lnTo>
                  <a:lnTo>
                    <a:pt x="2677122" y="1289596"/>
                  </a:lnTo>
                  <a:lnTo>
                    <a:pt x="2702801" y="1289596"/>
                  </a:lnTo>
                  <a:lnTo>
                    <a:pt x="2702801" y="1495806"/>
                  </a:lnTo>
                  <a:lnTo>
                    <a:pt x="2677122" y="1495806"/>
                  </a:lnTo>
                  <a:lnTo>
                    <a:pt x="2677122" y="1499882"/>
                  </a:lnTo>
                  <a:lnTo>
                    <a:pt x="2702801" y="1499882"/>
                  </a:lnTo>
                  <a:lnTo>
                    <a:pt x="2702801" y="1706181"/>
                  </a:lnTo>
                  <a:lnTo>
                    <a:pt x="2677122" y="1706181"/>
                  </a:lnTo>
                  <a:lnTo>
                    <a:pt x="2677122" y="1710270"/>
                  </a:lnTo>
                  <a:lnTo>
                    <a:pt x="2702801" y="1710270"/>
                  </a:lnTo>
                  <a:lnTo>
                    <a:pt x="2702801" y="1916518"/>
                  </a:lnTo>
                  <a:lnTo>
                    <a:pt x="2677122" y="1916518"/>
                  </a:lnTo>
                  <a:lnTo>
                    <a:pt x="2677122" y="1920608"/>
                  </a:lnTo>
                  <a:lnTo>
                    <a:pt x="2702801" y="1920608"/>
                  </a:lnTo>
                  <a:lnTo>
                    <a:pt x="2702801" y="2126856"/>
                  </a:lnTo>
                  <a:lnTo>
                    <a:pt x="2677122" y="2126856"/>
                  </a:lnTo>
                  <a:lnTo>
                    <a:pt x="2386203" y="2126856"/>
                  </a:lnTo>
                  <a:lnTo>
                    <a:pt x="2386203" y="2100237"/>
                  </a:lnTo>
                  <a:lnTo>
                    <a:pt x="2382253" y="2100237"/>
                  </a:lnTo>
                  <a:lnTo>
                    <a:pt x="2382253" y="2126856"/>
                  </a:lnTo>
                  <a:lnTo>
                    <a:pt x="2065655" y="2126856"/>
                  </a:lnTo>
                  <a:lnTo>
                    <a:pt x="2065655" y="2100237"/>
                  </a:lnTo>
                  <a:lnTo>
                    <a:pt x="2061718" y="2100237"/>
                  </a:lnTo>
                  <a:lnTo>
                    <a:pt x="2061718" y="2126856"/>
                  </a:lnTo>
                  <a:lnTo>
                    <a:pt x="1745195" y="2126856"/>
                  </a:lnTo>
                  <a:lnTo>
                    <a:pt x="1745195" y="2100237"/>
                  </a:lnTo>
                  <a:lnTo>
                    <a:pt x="1741258" y="2100237"/>
                  </a:lnTo>
                  <a:lnTo>
                    <a:pt x="1741258" y="2126856"/>
                  </a:lnTo>
                  <a:lnTo>
                    <a:pt x="1424660" y="2126856"/>
                  </a:lnTo>
                  <a:lnTo>
                    <a:pt x="1424660" y="2100237"/>
                  </a:lnTo>
                  <a:lnTo>
                    <a:pt x="1420710" y="2100237"/>
                  </a:lnTo>
                  <a:lnTo>
                    <a:pt x="1420710" y="2126856"/>
                  </a:lnTo>
                  <a:lnTo>
                    <a:pt x="1104112" y="2126856"/>
                  </a:lnTo>
                  <a:lnTo>
                    <a:pt x="1104112" y="2100237"/>
                  </a:lnTo>
                  <a:lnTo>
                    <a:pt x="1100175" y="2100237"/>
                  </a:lnTo>
                  <a:lnTo>
                    <a:pt x="1100175" y="2126856"/>
                  </a:lnTo>
                  <a:lnTo>
                    <a:pt x="783577" y="2126856"/>
                  </a:lnTo>
                  <a:lnTo>
                    <a:pt x="783577" y="2100237"/>
                  </a:lnTo>
                  <a:lnTo>
                    <a:pt x="779640" y="2100237"/>
                  </a:lnTo>
                  <a:lnTo>
                    <a:pt x="779640" y="2126856"/>
                  </a:lnTo>
                  <a:lnTo>
                    <a:pt x="463092" y="2126856"/>
                  </a:lnTo>
                  <a:lnTo>
                    <a:pt x="463092" y="2100237"/>
                  </a:lnTo>
                  <a:lnTo>
                    <a:pt x="459155" y="2100237"/>
                  </a:lnTo>
                  <a:lnTo>
                    <a:pt x="459155" y="2126856"/>
                  </a:lnTo>
                  <a:lnTo>
                    <a:pt x="168211" y="2126856"/>
                  </a:lnTo>
                  <a:lnTo>
                    <a:pt x="142570" y="2126856"/>
                  </a:lnTo>
                  <a:lnTo>
                    <a:pt x="142570" y="1920608"/>
                  </a:lnTo>
                  <a:lnTo>
                    <a:pt x="168211" y="1920608"/>
                  </a:lnTo>
                  <a:lnTo>
                    <a:pt x="168211" y="1916518"/>
                  </a:lnTo>
                  <a:lnTo>
                    <a:pt x="142570" y="1916518"/>
                  </a:lnTo>
                  <a:lnTo>
                    <a:pt x="142570" y="1710270"/>
                  </a:lnTo>
                  <a:lnTo>
                    <a:pt x="168211" y="1710270"/>
                  </a:lnTo>
                  <a:lnTo>
                    <a:pt x="168211" y="1706181"/>
                  </a:lnTo>
                  <a:lnTo>
                    <a:pt x="142570" y="1706181"/>
                  </a:lnTo>
                  <a:lnTo>
                    <a:pt x="142570" y="1499882"/>
                  </a:lnTo>
                  <a:lnTo>
                    <a:pt x="168211" y="1499882"/>
                  </a:lnTo>
                  <a:lnTo>
                    <a:pt x="168211" y="1495806"/>
                  </a:lnTo>
                  <a:lnTo>
                    <a:pt x="142570" y="1495806"/>
                  </a:lnTo>
                  <a:lnTo>
                    <a:pt x="142570" y="1289596"/>
                  </a:lnTo>
                  <a:lnTo>
                    <a:pt x="168211" y="1289596"/>
                  </a:lnTo>
                  <a:lnTo>
                    <a:pt x="168211" y="1285506"/>
                  </a:lnTo>
                  <a:lnTo>
                    <a:pt x="142570" y="1285506"/>
                  </a:lnTo>
                  <a:lnTo>
                    <a:pt x="142570" y="1079207"/>
                  </a:lnTo>
                  <a:lnTo>
                    <a:pt x="168211" y="1079207"/>
                  </a:lnTo>
                  <a:lnTo>
                    <a:pt x="168211" y="1075118"/>
                  </a:lnTo>
                  <a:lnTo>
                    <a:pt x="142570" y="1075118"/>
                  </a:lnTo>
                  <a:lnTo>
                    <a:pt x="142570" y="868908"/>
                  </a:lnTo>
                  <a:lnTo>
                    <a:pt x="168211" y="868908"/>
                  </a:lnTo>
                  <a:lnTo>
                    <a:pt x="168211" y="864819"/>
                  </a:lnTo>
                  <a:lnTo>
                    <a:pt x="142570" y="864819"/>
                  </a:lnTo>
                  <a:lnTo>
                    <a:pt x="142570" y="658609"/>
                  </a:lnTo>
                  <a:lnTo>
                    <a:pt x="168211" y="658609"/>
                  </a:lnTo>
                  <a:lnTo>
                    <a:pt x="168211" y="654532"/>
                  </a:lnTo>
                  <a:lnTo>
                    <a:pt x="142570" y="654532"/>
                  </a:lnTo>
                  <a:lnTo>
                    <a:pt x="142570" y="448233"/>
                  </a:lnTo>
                  <a:lnTo>
                    <a:pt x="168211" y="448233"/>
                  </a:lnTo>
                  <a:lnTo>
                    <a:pt x="168211" y="444144"/>
                  </a:lnTo>
                  <a:lnTo>
                    <a:pt x="142570" y="444144"/>
                  </a:lnTo>
                  <a:lnTo>
                    <a:pt x="142570" y="237934"/>
                  </a:lnTo>
                  <a:lnTo>
                    <a:pt x="168211" y="237934"/>
                  </a:lnTo>
                  <a:lnTo>
                    <a:pt x="168211" y="233845"/>
                  </a:lnTo>
                  <a:lnTo>
                    <a:pt x="142570" y="233845"/>
                  </a:lnTo>
                  <a:lnTo>
                    <a:pt x="142570" y="27559"/>
                  </a:lnTo>
                  <a:lnTo>
                    <a:pt x="168211" y="27559"/>
                  </a:lnTo>
                  <a:lnTo>
                    <a:pt x="459155" y="27559"/>
                  </a:lnTo>
                  <a:lnTo>
                    <a:pt x="459155" y="54216"/>
                  </a:lnTo>
                  <a:lnTo>
                    <a:pt x="463092" y="54216"/>
                  </a:lnTo>
                  <a:lnTo>
                    <a:pt x="463092" y="27559"/>
                  </a:lnTo>
                  <a:lnTo>
                    <a:pt x="779640" y="27559"/>
                  </a:lnTo>
                  <a:lnTo>
                    <a:pt x="779640" y="54216"/>
                  </a:lnTo>
                  <a:lnTo>
                    <a:pt x="783577" y="54216"/>
                  </a:lnTo>
                  <a:lnTo>
                    <a:pt x="783577" y="27559"/>
                  </a:lnTo>
                  <a:lnTo>
                    <a:pt x="1100175" y="27559"/>
                  </a:lnTo>
                  <a:lnTo>
                    <a:pt x="1100175" y="54216"/>
                  </a:lnTo>
                  <a:lnTo>
                    <a:pt x="1104112" y="54216"/>
                  </a:lnTo>
                  <a:lnTo>
                    <a:pt x="1104112" y="27559"/>
                  </a:lnTo>
                  <a:lnTo>
                    <a:pt x="1420710" y="27559"/>
                  </a:lnTo>
                  <a:lnTo>
                    <a:pt x="1420710" y="54216"/>
                  </a:lnTo>
                  <a:lnTo>
                    <a:pt x="1424660" y="54216"/>
                  </a:lnTo>
                  <a:lnTo>
                    <a:pt x="1424660" y="27559"/>
                  </a:lnTo>
                  <a:lnTo>
                    <a:pt x="1741258" y="27559"/>
                  </a:lnTo>
                  <a:lnTo>
                    <a:pt x="1741258" y="54216"/>
                  </a:lnTo>
                  <a:lnTo>
                    <a:pt x="1745195" y="54216"/>
                  </a:lnTo>
                  <a:lnTo>
                    <a:pt x="1745195" y="27559"/>
                  </a:lnTo>
                  <a:lnTo>
                    <a:pt x="2061718" y="27559"/>
                  </a:lnTo>
                  <a:lnTo>
                    <a:pt x="2061718" y="54216"/>
                  </a:lnTo>
                  <a:lnTo>
                    <a:pt x="2065655" y="54216"/>
                  </a:lnTo>
                  <a:lnTo>
                    <a:pt x="2065655" y="27559"/>
                  </a:lnTo>
                  <a:lnTo>
                    <a:pt x="2382253" y="27559"/>
                  </a:lnTo>
                  <a:lnTo>
                    <a:pt x="2382253" y="54216"/>
                  </a:lnTo>
                  <a:lnTo>
                    <a:pt x="2386203" y="54216"/>
                  </a:lnTo>
                  <a:lnTo>
                    <a:pt x="2386203" y="27559"/>
                  </a:lnTo>
                  <a:lnTo>
                    <a:pt x="2677122" y="27559"/>
                  </a:lnTo>
                  <a:lnTo>
                    <a:pt x="2702801" y="27559"/>
                  </a:lnTo>
                  <a:lnTo>
                    <a:pt x="2702801" y="23469"/>
                  </a:lnTo>
                  <a:lnTo>
                    <a:pt x="2677122" y="23469"/>
                  </a:lnTo>
                  <a:lnTo>
                    <a:pt x="168211" y="23469"/>
                  </a:lnTo>
                  <a:lnTo>
                    <a:pt x="142570" y="23469"/>
                  </a:lnTo>
                  <a:lnTo>
                    <a:pt x="140601" y="23469"/>
                  </a:lnTo>
                  <a:lnTo>
                    <a:pt x="138633" y="23469"/>
                  </a:lnTo>
                  <a:lnTo>
                    <a:pt x="138633" y="2128901"/>
                  </a:lnTo>
                  <a:lnTo>
                    <a:pt x="140601" y="2128901"/>
                  </a:lnTo>
                  <a:lnTo>
                    <a:pt x="140601" y="2130945"/>
                  </a:lnTo>
                  <a:lnTo>
                    <a:pt x="168211" y="2130945"/>
                  </a:lnTo>
                  <a:lnTo>
                    <a:pt x="2677122" y="2130945"/>
                  </a:lnTo>
                  <a:lnTo>
                    <a:pt x="2704731" y="2130945"/>
                  </a:lnTo>
                  <a:lnTo>
                    <a:pt x="2706738" y="2130945"/>
                  </a:lnTo>
                  <a:lnTo>
                    <a:pt x="2706738" y="2128901"/>
                  </a:lnTo>
                  <a:lnTo>
                    <a:pt x="2706738" y="2126856"/>
                  </a:lnTo>
                  <a:lnTo>
                    <a:pt x="2706738" y="27559"/>
                  </a:lnTo>
                  <a:lnTo>
                    <a:pt x="2706738" y="2346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0287" y="2566177"/>
              <a:ext cx="2564765" cy="0"/>
            </a:xfrm>
            <a:custGeom>
              <a:avLst/>
              <a:gdLst/>
              <a:ahLst/>
              <a:cxnLst/>
              <a:rect l="l" t="t" r="r" b="b"/>
              <a:pathLst>
                <a:path w="2564765">
                  <a:moveTo>
                    <a:pt x="0" y="0"/>
                  </a:moveTo>
                  <a:lnTo>
                    <a:pt x="638" y="0"/>
                  </a:lnTo>
                  <a:lnTo>
                    <a:pt x="1284" y="0"/>
                  </a:lnTo>
                  <a:lnTo>
                    <a:pt x="1922" y="0"/>
                  </a:lnTo>
                  <a:lnTo>
                    <a:pt x="2568" y="0"/>
                  </a:lnTo>
                  <a:lnTo>
                    <a:pt x="3206" y="0"/>
                  </a:lnTo>
                  <a:lnTo>
                    <a:pt x="3844" y="0"/>
                  </a:lnTo>
                  <a:lnTo>
                    <a:pt x="4490" y="0"/>
                  </a:lnTo>
                  <a:lnTo>
                    <a:pt x="5128" y="0"/>
                  </a:lnTo>
                  <a:lnTo>
                    <a:pt x="5766" y="0"/>
                  </a:lnTo>
                  <a:lnTo>
                    <a:pt x="6412" y="0"/>
                  </a:lnTo>
                  <a:lnTo>
                    <a:pt x="7050" y="0"/>
                  </a:lnTo>
                  <a:lnTo>
                    <a:pt x="7696" y="0"/>
                  </a:lnTo>
                  <a:lnTo>
                    <a:pt x="8334" y="0"/>
                  </a:lnTo>
                  <a:lnTo>
                    <a:pt x="8972" y="0"/>
                  </a:lnTo>
                  <a:lnTo>
                    <a:pt x="9618" y="0"/>
                  </a:lnTo>
                  <a:lnTo>
                    <a:pt x="10256" y="0"/>
                  </a:lnTo>
                  <a:lnTo>
                    <a:pt x="10894" y="0"/>
                  </a:lnTo>
                  <a:lnTo>
                    <a:pt x="11540" y="0"/>
                  </a:lnTo>
                  <a:lnTo>
                    <a:pt x="12178" y="0"/>
                  </a:lnTo>
                  <a:lnTo>
                    <a:pt x="12824" y="0"/>
                  </a:lnTo>
                  <a:lnTo>
                    <a:pt x="13462" y="0"/>
                  </a:lnTo>
                  <a:lnTo>
                    <a:pt x="14100" y="0"/>
                  </a:lnTo>
                  <a:lnTo>
                    <a:pt x="14746" y="0"/>
                  </a:lnTo>
                  <a:lnTo>
                    <a:pt x="15384" y="0"/>
                  </a:lnTo>
                  <a:lnTo>
                    <a:pt x="16023" y="0"/>
                  </a:lnTo>
                  <a:lnTo>
                    <a:pt x="16669" y="0"/>
                  </a:lnTo>
                  <a:lnTo>
                    <a:pt x="17307" y="0"/>
                  </a:lnTo>
                  <a:lnTo>
                    <a:pt x="17953" y="0"/>
                  </a:lnTo>
                  <a:lnTo>
                    <a:pt x="18591" y="0"/>
                  </a:lnTo>
                  <a:lnTo>
                    <a:pt x="19229" y="0"/>
                  </a:lnTo>
                  <a:lnTo>
                    <a:pt x="19875" y="0"/>
                  </a:lnTo>
                  <a:lnTo>
                    <a:pt x="20513" y="0"/>
                  </a:lnTo>
                  <a:lnTo>
                    <a:pt x="21151" y="0"/>
                  </a:lnTo>
                  <a:lnTo>
                    <a:pt x="21797" y="0"/>
                  </a:lnTo>
                  <a:lnTo>
                    <a:pt x="22435" y="0"/>
                  </a:lnTo>
                  <a:lnTo>
                    <a:pt x="23081" y="0"/>
                  </a:lnTo>
                  <a:lnTo>
                    <a:pt x="23719" y="0"/>
                  </a:lnTo>
                  <a:lnTo>
                    <a:pt x="24357" y="0"/>
                  </a:lnTo>
                  <a:lnTo>
                    <a:pt x="25003" y="0"/>
                  </a:lnTo>
                  <a:lnTo>
                    <a:pt x="25641" y="0"/>
                  </a:lnTo>
                  <a:lnTo>
                    <a:pt x="26279" y="0"/>
                  </a:lnTo>
                  <a:lnTo>
                    <a:pt x="26925" y="0"/>
                  </a:lnTo>
                  <a:lnTo>
                    <a:pt x="27563" y="0"/>
                  </a:lnTo>
                  <a:lnTo>
                    <a:pt x="28209" y="0"/>
                  </a:lnTo>
                  <a:lnTo>
                    <a:pt x="28847" y="0"/>
                  </a:lnTo>
                  <a:lnTo>
                    <a:pt x="29485" y="0"/>
                  </a:lnTo>
                  <a:lnTo>
                    <a:pt x="30131" y="0"/>
                  </a:lnTo>
                  <a:lnTo>
                    <a:pt x="30769" y="0"/>
                  </a:lnTo>
                  <a:lnTo>
                    <a:pt x="31408" y="0"/>
                  </a:lnTo>
                  <a:lnTo>
                    <a:pt x="32054" y="0"/>
                  </a:lnTo>
                  <a:lnTo>
                    <a:pt x="32692" y="0"/>
                  </a:lnTo>
                  <a:lnTo>
                    <a:pt x="33338" y="0"/>
                  </a:lnTo>
                  <a:lnTo>
                    <a:pt x="33976" y="0"/>
                  </a:lnTo>
                  <a:lnTo>
                    <a:pt x="34614" y="0"/>
                  </a:lnTo>
                  <a:lnTo>
                    <a:pt x="35260" y="0"/>
                  </a:lnTo>
                  <a:lnTo>
                    <a:pt x="35898" y="0"/>
                  </a:lnTo>
                  <a:lnTo>
                    <a:pt x="36536" y="0"/>
                  </a:lnTo>
                  <a:lnTo>
                    <a:pt x="37182" y="0"/>
                  </a:lnTo>
                  <a:lnTo>
                    <a:pt x="37820" y="0"/>
                  </a:lnTo>
                  <a:lnTo>
                    <a:pt x="38458" y="0"/>
                  </a:lnTo>
                  <a:lnTo>
                    <a:pt x="39104" y="0"/>
                  </a:lnTo>
                  <a:lnTo>
                    <a:pt x="39742" y="0"/>
                  </a:lnTo>
                  <a:lnTo>
                    <a:pt x="40388" y="0"/>
                  </a:lnTo>
                  <a:lnTo>
                    <a:pt x="41026" y="0"/>
                  </a:lnTo>
                  <a:lnTo>
                    <a:pt x="41664" y="0"/>
                  </a:lnTo>
                  <a:lnTo>
                    <a:pt x="42310" y="0"/>
                  </a:lnTo>
                  <a:lnTo>
                    <a:pt x="42948" y="0"/>
                  </a:lnTo>
                  <a:lnTo>
                    <a:pt x="43594" y="0"/>
                  </a:lnTo>
                  <a:lnTo>
                    <a:pt x="44232" y="0"/>
                  </a:lnTo>
                  <a:lnTo>
                    <a:pt x="44870" y="0"/>
                  </a:lnTo>
                  <a:lnTo>
                    <a:pt x="45516" y="0"/>
                  </a:lnTo>
                  <a:lnTo>
                    <a:pt x="46154" y="0"/>
                  </a:lnTo>
                  <a:lnTo>
                    <a:pt x="46793" y="0"/>
                  </a:lnTo>
                  <a:lnTo>
                    <a:pt x="47439" y="0"/>
                  </a:lnTo>
                  <a:lnTo>
                    <a:pt x="48077" y="0"/>
                  </a:lnTo>
                  <a:lnTo>
                    <a:pt x="48723" y="0"/>
                  </a:lnTo>
                  <a:lnTo>
                    <a:pt x="49361" y="0"/>
                  </a:lnTo>
                  <a:lnTo>
                    <a:pt x="49999" y="0"/>
                  </a:lnTo>
                  <a:lnTo>
                    <a:pt x="50645" y="0"/>
                  </a:lnTo>
                  <a:lnTo>
                    <a:pt x="51283" y="0"/>
                  </a:lnTo>
                  <a:lnTo>
                    <a:pt x="51921" y="0"/>
                  </a:lnTo>
                  <a:lnTo>
                    <a:pt x="52567" y="0"/>
                  </a:lnTo>
                  <a:lnTo>
                    <a:pt x="53205" y="0"/>
                  </a:lnTo>
                  <a:lnTo>
                    <a:pt x="53843" y="0"/>
                  </a:lnTo>
                  <a:lnTo>
                    <a:pt x="54489" y="0"/>
                  </a:lnTo>
                  <a:lnTo>
                    <a:pt x="55127" y="0"/>
                  </a:lnTo>
                  <a:lnTo>
                    <a:pt x="55773" y="0"/>
                  </a:lnTo>
                  <a:lnTo>
                    <a:pt x="56411" y="0"/>
                  </a:lnTo>
                  <a:lnTo>
                    <a:pt x="57049" y="0"/>
                  </a:lnTo>
                  <a:lnTo>
                    <a:pt x="57695" y="0"/>
                  </a:lnTo>
                  <a:lnTo>
                    <a:pt x="58333" y="0"/>
                  </a:lnTo>
                  <a:lnTo>
                    <a:pt x="58979" y="0"/>
                  </a:lnTo>
                  <a:lnTo>
                    <a:pt x="59617" y="0"/>
                  </a:lnTo>
                  <a:lnTo>
                    <a:pt x="60255" y="0"/>
                  </a:lnTo>
                  <a:lnTo>
                    <a:pt x="60901" y="0"/>
                  </a:lnTo>
                  <a:lnTo>
                    <a:pt x="61539" y="0"/>
                  </a:lnTo>
                  <a:lnTo>
                    <a:pt x="62178" y="0"/>
                  </a:lnTo>
                  <a:lnTo>
                    <a:pt x="62824" y="0"/>
                  </a:lnTo>
                  <a:lnTo>
                    <a:pt x="63462" y="0"/>
                  </a:lnTo>
                  <a:lnTo>
                    <a:pt x="64100" y="0"/>
                  </a:lnTo>
                  <a:lnTo>
                    <a:pt x="64746" y="0"/>
                  </a:lnTo>
                  <a:lnTo>
                    <a:pt x="65384" y="0"/>
                  </a:lnTo>
                  <a:lnTo>
                    <a:pt x="66030" y="0"/>
                  </a:lnTo>
                  <a:lnTo>
                    <a:pt x="66668" y="0"/>
                  </a:lnTo>
                  <a:lnTo>
                    <a:pt x="67306" y="0"/>
                  </a:lnTo>
                  <a:lnTo>
                    <a:pt x="67952" y="0"/>
                  </a:lnTo>
                  <a:lnTo>
                    <a:pt x="68590" y="0"/>
                  </a:lnTo>
                  <a:lnTo>
                    <a:pt x="69236" y="0"/>
                  </a:lnTo>
                  <a:lnTo>
                    <a:pt x="69874" y="0"/>
                  </a:lnTo>
                  <a:lnTo>
                    <a:pt x="70512" y="0"/>
                  </a:lnTo>
                  <a:lnTo>
                    <a:pt x="71158" y="0"/>
                  </a:lnTo>
                  <a:lnTo>
                    <a:pt x="71796" y="0"/>
                  </a:lnTo>
                  <a:lnTo>
                    <a:pt x="72434" y="0"/>
                  </a:lnTo>
                  <a:lnTo>
                    <a:pt x="73080" y="0"/>
                  </a:lnTo>
                  <a:lnTo>
                    <a:pt x="73718" y="0"/>
                  </a:lnTo>
                  <a:lnTo>
                    <a:pt x="74364" y="0"/>
                  </a:lnTo>
                  <a:lnTo>
                    <a:pt x="75002" y="0"/>
                  </a:lnTo>
                  <a:lnTo>
                    <a:pt x="75640" y="0"/>
                  </a:lnTo>
                  <a:lnTo>
                    <a:pt x="76286" y="0"/>
                  </a:lnTo>
                  <a:lnTo>
                    <a:pt x="76924" y="0"/>
                  </a:lnTo>
                  <a:lnTo>
                    <a:pt x="77563" y="0"/>
                  </a:lnTo>
                  <a:lnTo>
                    <a:pt x="78209" y="0"/>
                  </a:lnTo>
                  <a:lnTo>
                    <a:pt x="78847" y="0"/>
                  </a:lnTo>
                  <a:lnTo>
                    <a:pt x="79493" y="0"/>
                  </a:lnTo>
                  <a:lnTo>
                    <a:pt x="80131" y="0"/>
                  </a:lnTo>
                  <a:lnTo>
                    <a:pt x="80769" y="0"/>
                  </a:lnTo>
                  <a:lnTo>
                    <a:pt x="81415" y="0"/>
                  </a:lnTo>
                  <a:lnTo>
                    <a:pt x="82053" y="0"/>
                  </a:lnTo>
                  <a:lnTo>
                    <a:pt x="82691" y="0"/>
                  </a:lnTo>
                  <a:lnTo>
                    <a:pt x="83337" y="0"/>
                  </a:lnTo>
                  <a:lnTo>
                    <a:pt x="83975" y="0"/>
                  </a:lnTo>
                  <a:lnTo>
                    <a:pt x="84621" y="0"/>
                  </a:lnTo>
                  <a:lnTo>
                    <a:pt x="85259" y="0"/>
                  </a:lnTo>
                  <a:lnTo>
                    <a:pt x="85897" y="0"/>
                  </a:lnTo>
                  <a:lnTo>
                    <a:pt x="86543" y="0"/>
                  </a:lnTo>
                  <a:lnTo>
                    <a:pt x="87181" y="0"/>
                  </a:lnTo>
                  <a:lnTo>
                    <a:pt x="87819" y="0"/>
                  </a:lnTo>
                  <a:lnTo>
                    <a:pt x="88465" y="0"/>
                  </a:lnTo>
                  <a:lnTo>
                    <a:pt x="89103" y="0"/>
                  </a:lnTo>
                  <a:lnTo>
                    <a:pt x="89741" y="0"/>
                  </a:lnTo>
                  <a:lnTo>
                    <a:pt x="90387" y="0"/>
                  </a:lnTo>
                  <a:lnTo>
                    <a:pt x="91025" y="0"/>
                  </a:lnTo>
                  <a:lnTo>
                    <a:pt x="91671" y="0"/>
                  </a:lnTo>
                  <a:lnTo>
                    <a:pt x="92309" y="0"/>
                  </a:lnTo>
                  <a:lnTo>
                    <a:pt x="92948" y="0"/>
                  </a:lnTo>
                  <a:lnTo>
                    <a:pt x="93594" y="0"/>
                  </a:lnTo>
                  <a:lnTo>
                    <a:pt x="94232" y="0"/>
                  </a:lnTo>
                  <a:lnTo>
                    <a:pt x="94878" y="0"/>
                  </a:lnTo>
                  <a:lnTo>
                    <a:pt x="95516" y="0"/>
                  </a:lnTo>
                  <a:lnTo>
                    <a:pt x="96154" y="0"/>
                  </a:lnTo>
                  <a:lnTo>
                    <a:pt x="96800" y="0"/>
                  </a:lnTo>
                  <a:lnTo>
                    <a:pt x="97438" y="0"/>
                  </a:lnTo>
                  <a:lnTo>
                    <a:pt x="98076" y="0"/>
                  </a:lnTo>
                  <a:lnTo>
                    <a:pt x="98722" y="0"/>
                  </a:lnTo>
                  <a:lnTo>
                    <a:pt x="99360" y="0"/>
                  </a:lnTo>
                  <a:lnTo>
                    <a:pt x="99998" y="0"/>
                  </a:lnTo>
                  <a:lnTo>
                    <a:pt x="100644" y="0"/>
                  </a:lnTo>
                  <a:lnTo>
                    <a:pt x="101282" y="0"/>
                  </a:lnTo>
                  <a:lnTo>
                    <a:pt x="101928" y="0"/>
                  </a:lnTo>
                  <a:lnTo>
                    <a:pt x="102566" y="0"/>
                  </a:lnTo>
                  <a:lnTo>
                    <a:pt x="103204" y="0"/>
                  </a:lnTo>
                  <a:lnTo>
                    <a:pt x="103850" y="0"/>
                  </a:lnTo>
                  <a:lnTo>
                    <a:pt x="104488" y="0"/>
                  </a:lnTo>
                  <a:lnTo>
                    <a:pt x="105126" y="0"/>
                  </a:lnTo>
                  <a:lnTo>
                    <a:pt x="105772" y="0"/>
                  </a:lnTo>
                  <a:lnTo>
                    <a:pt x="106410" y="0"/>
                  </a:lnTo>
                  <a:lnTo>
                    <a:pt x="107056" y="0"/>
                  </a:lnTo>
                  <a:lnTo>
                    <a:pt x="107694" y="0"/>
                  </a:lnTo>
                  <a:lnTo>
                    <a:pt x="108333" y="0"/>
                  </a:lnTo>
                  <a:lnTo>
                    <a:pt x="108979" y="0"/>
                  </a:lnTo>
                  <a:lnTo>
                    <a:pt x="109617" y="0"/>
                  </a:lnTo>
                  <a:lnTo>
                    <a:pt x="110263" y="0"/>
                  </a:lnTo>
                  <a:lnTo>
                    <a:pt x="110901" y="0"/>
                  </a:lnTo>
                  <a:lnTo>
                    <a:pt x="111539" y="0"/>
                  </a:lnTo>
                  <a:lnTo>
                    <a:pt x="112185" y="0"/>
                  </a:lnTo>
                  <a:lnTo>
                    <a:pt x="112823" y="0"/>
                  </a:lnTo>
                  <a:lnTo>
                    <a:pt x="113461" y="0"/>
                  </a:lnTo>
                  <a:lnTo>
                    <a:pt x="114107" y="0"/>
                  </a:lnTo>
                  <a:lnTo>
                    <a:pt x="114745" y="0"/>
                  </a:lnTo>
                  <a:lnTo>
                    <a:pt x="115383" y="0"/>
                  </a:lnTo>
                  <a:lnTo>
                    <a:pt x="116029" y="0"/>
                  </a:lnTo>
                  <a:lnTo>
                    <a:pt x="116667" y="0"/>
                  </a:lnTo>
                  <a:lnTo>
                    <a:pt x="117313" y="0"/>
                  </a:lnTo>
                  <a:lnTo>
                    <a:pt x="117951" y="0"/>
                  </a:lnTo>
                  <a:lnTo>
                    <a:pt x="118589" y="0"/>
                  </a:lnTo>
                  <a:lnTo>
                    <a:pt x="119235" y="0"/>
                  </a:lnTo>
                  <a:lnTo>
                    <a:pt x="119873" y="0"/>
                  </a:lnTo>
                  <a:lnTo>
                    <a:pt x="120511" y="0"/>
                  </a:lnTo>
                  <a:lnTo>
                    <a:pt x="121157" y="0"/>
                  </a:lnTo>
                  <a:lnTo>
                    <a:pt x="121795" y="0"/>
                  </a:lnTo>
                  <a:lnTo>
                    <a:pt x="122441" y="0"/>
                  </a:lnTo>
                  <a:lnTo>
                    <a:pt x="123079" y="0"/>
                  </a:lnTo>
                  <a:lnTo>
                    <a:pt x="123718" y="0"/>
                  </a:lnTo>
                  <a:lnTo>
                    <a:pt x="124364" y="0"/>
                  </a:lnTo>
                  <a:lnTo>
                    <a:pt x="125002" y="0"/>
                  </a:lnTo>
                  <a:lnTo>
                    <a:pt x="125640" y="0"/>
                  </a:lnTo>
                  <a:lnTo>
                    <a:pt x="126286" y="0"/>
                  </a:lnTo>
                  <a:lnTo>
                    <a:pt x="126924" y="0"/>
                  </a:lnTo>
                  <a:lnTo>
                    <a:pt x="127570" y="0"/>
                  </a:lnTo>
                  <a:lnTo>
                    <a:pt x="128208" y="0"/>
                  </a:lnTo>
                  <a:lnTo>
                    <a:pt x="128846" y="0"/>
                  </a:lnTo>
                  <a:lnTo>
                    <a:pt x="129492" y="0"/>
                  </a:lnTo>
                  <a:lnTo>
                    <a:pt x="130130" y="0"/>
                  </a:lnTo>
                  <a:lnTo>
                    <a:pt x="130776" y="0"/>
                  </a:lnTo>
                  <a:lnTo>
                    <a:pt x="131414" y="0"/>
                  </a:lnTo>
                  <a:lnTo>
                    <a:pt x="132052" y="0"/>
                  </a:lnTo>
                  <a:lnTo>
                    <a:pt x="132698" y="0"/>
                  </a:lnTo>
                  <a:lnTo>
                    <a:pt x="133336" y="0"/>
                  </a:lnTo>
                  <a:lnTo>
                    <a:pt x="133974" y="0"/>
                  </a:lnTo>
                  <a:lnTo>
                    <a:pt x="134620" y="0"/>
                  </a:lnTo>
                  <a:lnTo>
                    <a:pt x="135258" y="0"/>
                  </a:lnTo>
                  <a:lnTo>
                    <a:pt x="135904" y="0"/>
                  </a:lnTo>
                  <a:lnTo>
                    <a:pt x="136542" y="0"/>
                  </a:lnTo>
                  <a:lnTo>
                    <a:pt x="137180" y="0"/>
                  </a:lnTo>
                  <a:lnTo>
                    <a:pt x="137826" y="0"/>
                  </a:lnTo>
                  <a:lnTo>
                    <a:pt x="138464" y="0"/>
                  </a:lnTo>
                  <a:lnTo>
                    <a:pt x="139103" y="0"/>
                  </a:lnTo>
                  <a:lnTo>
                    <a:pt x="139749" y="0"/>
                  </a:lnTo>
                  <a:lnTo>
                    <a:pt x="140387" y="0"/>
                  </a:lnTo>
                  <a:lnTo>
                    <a:pt x="141033" y="0"/>
                  </a:lnTo>
                  <a:lnTo>
                    <a:pt x="141671" y="0"/>
                  </a:lnTo>
                  <a:lnTo>
                    <a:pt x="142309" y="0"/>
                  </a:lnTo>
                  <a:lnTo>
                    <a:pt x="142955" y="0"/>
                  </a:lnTo>
                  <a:lnTo>
                    <a:pt x="143593" y="0"/>
                  </a:lnTo>
                  <a:lnTo>
                    <a:pt x="144231" y="0"/>
                  </a:lnTo>
                  <a:lnTo>
                    <a:pt x="144877" y="0"/>
                  </a:lnTo>
                  <a:lnTo>
                    <a:pt x="145515" y="0"/>
                  </a:lnTo>
                  <a:lnTo>
                    <a:pt x="146161" y="0"/>
                  </a:lnTo>
                  <a:lnTo>
                    <a:pt x="146799" y="0"/>
                  </a:lnTo>
                  <a:lnTo>
                    <a:pt x="147437" y="0"/>
                  </a:lnTo>
                  <a:lnTo>
                    <a:pt x="148083" y="0"/>
                  </a:lnTo>
                  <a:lnTo>
                    <a:pt x="148721" y="0"/>
                  </a:lnTo>
                  <a:lnTo>
                    <a:pt x="149359" y="0"/>
                  </a:lnTo>
                  <a:lnTo>
                    <a:pt x="150005" y="0"/>
                  </a:lnTo>
                  <a:lnTo>
                    <a:pt x="150643" y="0"/>
                  </a:lnTo>
                  <a:lnTo>
                    <a:pt x="151289" y="0"/>
                  </a:lnTo>
                  <a:lnTo>
                    <a:pt x="151927" y="0"/>
                  </a:lnTo>
                  <a:lnTo>
                    <a:pt x="152565" y="0"/>
                  </a:lnTo>
                  <a:lnTo>
                    <a:pt x="153211" y="0"/>
                  </a:lnTo>
                  <a:lnTo>
                    <a:pt x="153849" y="0"/>
                  </a:lnTo>
                  <a:lnTo>
                    <a:pt x="154488" y="0"/>
                  </a:lnTo>
                  <a:lnTo>
                    <a:pt x="155134" y="0"/>
                  </a:lnTo>
                  <a:lnTo>
                    <a:pt x="155772" y="0"/>
                  </a:lnTo>
                  <a:lnTo>
                    <a:pt x="156418" y="0"/>
                  </a:lnTo>
                  <a:lnTo>
                    <a:pt x="157056" y="0"/>
                  </a:lnTo>
                  <a:lnTo>
                    <a:pt x="157694" y="0"/>
                  </a:lnTo>
                  <a:lnTo>
                    <a:pt x="158340" y="0"/>
                  </a:lnTo>
                  <a:lnTo>
                    <a:pt x="158978" y="0"/>
                  </a:lnTo>
                  <a:lnTo>
                    <a:pt x="159616" y="0"/>
                  </a:lnTo>
                  <a:lnTo>
                    <a:pt x="160262" y="0"/>
                  </a:lnTo>
                  <a:lnTo>
                    <a:pt x="160900" y="0"/>
                  </a:lnTo>
                  <a:lnTo>
                    <a:pt x="161546" y="0"/>
                  </a:lnTo>
                  <a:lnTo>
                    <a:pt x="162184" y="0"/>
                  </a:lnTo>
                  <a:lnTo>
                    <a:pt x="162822" y="0"/>
                  </a:lnTo>
                  <a:lnTo>
                    <a:pt x="163468" y="0"/>
                  </a:lnTo>
                  <a:lnTo>
                    <a:pt x="164106" y="0"/>
                  </a:lnTo>
                  <a:lnTo>
                    <a:pt x="164744" y="0"/>
                  </a:lnTo>
                  <a:lnTo>
                    <a:pt x="165390" y="0"/>
                  </a:lnTo>
                  <a:lnTo>
                    <a:pt x="166028" y="0"/>
                  </a:lnTo>
                  <a:lnTo>
                    <a:pt x="166674" y="0"/>
                  </a:lnTo>
                  <a:lnTo>
                    <a:pt x="167312" y="0"/>
                  </a:lnTo>
                  <a:lnTo>
                    <a:pt x="167950" y="0"/>
                  </a:lnTo>
                  <a:lnTo>
                    <a:pt x="168596" y="0"/>
                  </a:lnTo>
                  <a:lnTo>
                    <a:pt x="169234" y="0"/>
                  </a:lnTo>
                  <a:lnTo>
                    <a:pt x="169873" y="0"/>
                  </a:lnTo>
                  <a:lnTo>
                    <a:pt x="170519" y="0"/>
                  </a:lnTo>
                  <a:lnTo>
                    <a:pt x="171157" y="0"/>
                  </a:lnTo>
                  <a:lnTo>
                    <a:pt x="171803" y="0"/>
                  </a:lnTo>
                  <a:lnTo>
                    <a:pt x="172441" y="0"/>
                  </a:lnTo>
                  <a:lnTo>
                    <a:pt x="173079" y="0"/>
                  </a:lnTo>
                  <a:lnTo>
                    <a:pt x="173725" y="0"/>
                  </a:lnTo>
                  <a:lnTo>
                    <a:pt x="174363" y="0"/>
                  </a:lnTo>
                  <a:lnTo>
                    <a:pt x="175001" y="0"/>
                  </a:lnTo>
                  <a:lnTo>
                    <a:pt x="175647" y="0"/>
                  </a:lnTo>
                  <a:lnTo>
                    <a:pt x="176285" y="0"/>
                  </a:lnTo>
                  <a:lnTo>
                    <a:pt x="176931" y="0"/>
                  </a:lnTo>
                  <a:lnTo>
                    <a:pt x="177569" y="0"/>
                  </a:lnTo>
                  <a:lnTo>
                    <a:pt x="178207" y="0"/>
                  </a:lnTo>
                  <a:lnTo>
                    <a:pt x="178853" y="0"/>
                  </a:lnTo>
                  <a:lnTo>
                    <a:pt x="179491" y="0"/>
                  </a:lnTo>
                  <a:lnTo>
                    <a:pt x="180129" y="0"/>
                  </a:lnTo>
                  <a:lnTo>
                    <a:pt x="180775" y="0"/>
                  </a:lnTo>
                  <a:lnTo>
                    <a:pt x="181413" y="0"/>
                  </a:lnTo>
                  <a:lnTo>
                    <a:pt x="182059" y="0"/>
                  </a:lnTo>
                  <a:lnTo>
                    <a:pt x="182697" y="0"/>
                  </a:lnTo>
                  <a:lnTo>
                    <a:pt x="183335" y="0"/>
                  </a:lnTo>
                  <a:lnTo>
                    <a:pt x="183981" y="0"/>
                  </a:lnTo>
                  <a:lnTo>
                    <a:pt x="184619" y="0"/>
                  </a:lnTo>
                  <a:lnTo>
                    <a:pt x="185258" y="0"/>
                  </a:lnTo>
                  <a:lnTo>
                    <a:pt x="185904" y="0"/>
                  </a:lnTo>
                  <a:lnTo>
                    <a:pt x="186542" y="0"/>
                  </a:lnTo>
                  <a:lnTo>
                    <a:pt x="187188" y="0"/>
                  </a:lnTo>
                  <a:lnTo>
                    <a:pt x="187826" y="0"/>
                  </a:lnTo>
                  <a:lnTo>
                    <a:pt x="188464" y="0"/>
                  </a:lnTo>
                  <a:lnTo>
                    <a:pt x="189110" y="0"/>
                  </a:lnTo>
                  <a:lnTo>
                    <a:pt x="189748" y="0"/>
                  </a:lnTo>
                  <a:lnTo>
                    <a:pt x="190386" y="0"/>
                  </a:lnTo>
                  <a:lnTo>
                    <a:pt x="191032" y="0"/>
                  </a:lnTo>
                  <a:lnTo>
                    <a:pt x="191670" y="0"/>
                  </a:lnTo>
                  <a:lnTo>
                    <a:pt x="192316" y="0"/>
                  </a:lnTo>
                  <a:lnTo>
                    <a:pt x="192954" y="0"/>
                  </a:lnTo>
                  <a:lnTo>
                    <a:pt x="193592" y="0"/>
                  </a:lnTo>
                  <a:lnTo>
                    <a:pt x="194238" y="0"/>
                  </a:lnTo>
                  <a:lnTo>
                    <a:pt x="194876" y="0"/>
                  </a:lnTo>
                  <a:lnTo>
                    <a:pt x="195514" y="0"/>
                  </a:lnTo>
                  <a:lnTo>
                    <a:pt x="196160" y="0"/>
                  </a:lnTo>
                  <a:lnTo>
                    <a:pt x="196798" y="0"/>
                  </a:lnTo>
                  <a:lnTo>
                    <a:pt x="197444" y="0"/>
                  </a:lnTo>
                  <a:lnTo>
                    <a:pt x="198082" y="0"/>
                  </a:lnTo>
                  <a:lnTo>
                    <a:pt x="198720" y="0"/>
                  </a:lnTo>
                  <a:lnTo>
                    <a:pt x="199366" y="0"/>
                  </a:lnTo>
                  <a:lnTo>
                    <a:pt x="200004" y="0"/>
                  </a:lnTo>
                  <a:lnTo>
                    <a:pt x="200643" y="0"/>
                  </a:lnTo>
                  <a:lnTo>
                    <a:pt x="201289" y="0"/>
                  </a:lnTo>
                  <a:lnTo>
                    <a:pt x="201927" y="0"/>
                  </a:lnTo>
                  <a:lnTo>
                    <a:pt x="202565" y="0"/>
                  </a:lnTo>
                  <a:lnTo>
                    <a:pt x="203211" y="0"/>
                  </a:lnTo>
                  <a:lnTo>
                    <a:pt x="203849" y="0"/>
                  </a:lnTo>
                  <a:lnTo>
                    <a:pt x="204495" y="0"/>
                  </a:lnTo>
                  <a:lnTo>
                    <a:pt x="205133" y="0"/>
                  </a:lnTo>
                  <a:lnTo>
                    <a:pt x="205771" y="0"/>
                  </a:lnTo>
                  <a:lnTo>
                    <a:pt x="206417" y="0"/>
                  </a:lnTo>
                  <a:lnTo>
                    <a:pt x="207055" y="0"/>
                  </a:lnTo>
                  <a:lnTo>
                    <a:pt x="207701" y="0"/>
                  </a:lnTo>
                  <a:lnTo>
                    <a:pt x="208339" y="0"/>
                  </a:lnTo>
                  <a:lnTo>
                    <a:pt x="208977" y="0"/>
                  </a:lnTo>
                  <a:lnTo>
                    <a:pt x="209623" y="0"/>
                  </a:lnTo>
                  <a:lnTo>
                    <a:pt x="210261" y="0"/>
                  </a:lnTo>
                  <a:lnTo>
                    <a:pt x="210899" y="0"/>
                  </a:lnTo>
                  <a:lnTo>
                    <a:pt x="211545" y="0"/>
                  </a:lnTo>
                  <a:lnTo>
                    <a:pt x="212183" y="0"/>
                  </a:lnTo>
                  <a:lnTo>
                    <a:pt x="212821" y="0"/>
                  </a:lnTo>
                  <a:lnTo>
                    <a:pt x="213467" y="0"/>
                  </a:lnTo>
                  <a:lnTo>
                    <a:pt x="214105" y="0"/>
                  </a:lnTo>
                  <a:lnTo>
                    <a:pt x="214751" y="0"/>
                  </a:lnTo>
                  <a:lnTo>
                    <a:pt x="215389" y="0"/>
                  </a:lnTo>
                  <a:lnTo>
                    <a:pt x="216028" y="0"/>
                  </a:lnTo>
                  <a:lnTo>
                    <a:pt x="216673" y="0"/>
                  </a:lnTo>
                  <a:lnTo>
                    <a:pt x="217312" y="0"/>
                  </a:lnTo>
                  <a:lnTo>
                    <a:pt x="217950" y="0"/>
                  </a:lnTo>
                  <a:lnTo>
                    <a:pt x="218596" y="0"/>
                  </a:lnTo>
                  <a:lnTo>
                    <a:pt x="219234" y="0"/>
                  </a:lnTo>
                  <a:lnTo>
                    <a:pt x="219880" y="0"/>
                  </a:lnTo>
                  <a:lnTo>
                    <a:pt x="220518" y="0"/>
                  </a:lnTo>
                  <a:lnTo>
                    <a:pt x="221156" y="0"/>
                  </a:lnTo>
                  <a:lnTo>
                    <a:pt x="221802" y="0"/>
                  </a:lnTo>
                  <a:lnTo>
                    <a:pt x="222440" y="0"/>
                  </a:lnTo>
                  <a:lnTo>
                    <a:pt x="223086" y="0"/>
                  </a:lnTo>
                  <a:lnTo>
                    <a:pt x="223724" y="0"/>
                  </a:lnTo>
                  <a:lnTo>
                    <a:pt x="224362" y="0"/>
                  </a:lnTo>
                  <a:lnTo>
                    <a:pt x="225008" y="0"/>
                  </a:lnTo>
                  <a:lnTo>
                    <a:pt x="225646" y="0"/>
                  </a:lnTo>
                  <a:lnTo>
                    <a:pt x="226284" y="0"/>
                  </a:lnTo>
                  <a:lnTo>
                    <a:pt x="226930" y="0"/>
                  </a:lnTo>
                  <a:lnTo>
                    <a:pt x="227568" y="0"/>
                  </a:lnTo>
                  <a:lnTo>
                    <a:pt x="228214" y="0"/>
                  </a:lnTo>
                  <a:lnTo>
                    <a:pt x="228852" y="0"/>
                  </a:lnTo>
                  <a:lnTo>
                    <a:pt x="229490" y="0"/>
                  </a:lnTo>
                  <a:lnTo>
                    <a:pt x="230136" y="0"/>
                  </a:lnTo>
                  <a:lnTo>
                    <a:pt x="230774" y="0"/>
                  </a:lnTo>
                  <a:lnTo>
                    <a:pt x="231413" y="0"/>
                  </a:lnTo>
                  <a:lnTo>
                    <a:pt x="232058" y="0"/>
                  </a:lnTo>
                  <a:lnTo>
                    <a:pt x="232697" y="0"/>
                  </a:lnTo>
                  <a:lnTo>
                    <a:pt x="233343" y="0"/>
                  </a:lnTo>
                  <a:lnTo>
                    <a:pt x="233981" y="0"/>
                  </a:lnTo>
                  <a:lnTo>
                    <a:pt x="234619" y="0"/>
                  </a:lnTo>
                  <a:lnTo>
                    <a:pt x="235265" y="0"/>
                  </a:lnTo>
                  <a:lnTo>
                    <a:pt x="235903" y="0"/>
                  </a:lnTo>
                  <a:lnTo>
                    <a:pt x="236541" y="0"/>
                  </a:lnTo>
                  <a:lnTo>
                    <a:pt x="237187" y="0"/>
                  </a:lnTo>
                  <a:lnTo>
                    <a:pt x="237825" y="0"/>
                  </a:lnTo>
                  <a:lnTo>
                    <a:pt x="238463" y="0"/>
                  </a:lnTo>
                  <a:lnTo>
                    <a:pt x="239109" y="0"/>
                  </a:lnTo>
                  <a:lnTo>
                    <a:pt x="239747" y="0"/>
                  </a:lnTo>
                  <a:lnTo>
                    <a:pt x="240393" y="0"/>
                  </a:lnTo>
                  <a:lnTo>
                    <a:pt x="241031" y="0"/>
                  </a:lnTo>
                  <a:lnTo>
                    <a:pt x="241669" y="0"/>
                  </a:lnTo>
                  <a:lnTo>
                    <a:pt x="242315" y="0"/>
                  </a:lnTo>
                  <a:lnTo>
                    <a:pt x="242953" y="0"/>
                  </a:lnTo>
                  <a:lnTo>
                    <a:pt x="243591" y="0"/>
                  </a:lnTo>
                  <a:lnTo>
                    <a:pt x="244237" y="0"/>
                  </a:lnTo>
                  <a:lnTo>
                    <a:pt x="244875" y="0"/>
                  </a:lnTo>
                  <a:lnTo>
                    <a:pt x="245521" y="0"/>
                  </a:lnTo>
                  <a:lnTo>
                    <a:pt x="246159" y="0"/>
                  </a:lnTo>
                  <a:lnTo>
                    <a:pt x="246798" y="0"/>
                  </a:lnTo>
                  <a:lnTo>
                    <a:pt x="247443" y="0"/>
                  </a:lnTo>
                  <a:lnTo>
                    <a:pt x="248082" y="0"/>
                  </a:lnTo>
                  <a:lnTo>
                    <a:pt x="248720" y="0"/>
                  </a:lnTo>
                  <a:lnTo>
                    <a:pt x="249366" y="0"/>
                  </a:lnTo>
                  <a:lnTo>
                    <a:pt x="250004" y="0"/>
                  </a:lnTo>
                  <a:lnTo>
                    <a:pt x="250650" y="0"/>
                  </a:lnTo>
                  <a:lnTo>
                    <a:pt x="251288" y="0"/>
                  </a:lnTo>
                  <a:lnTo>
                    <a:pt x="251926" y="0"/>
                  </a:lnTo>
                  <a:lnTo>
                    <a:pt x="252572" y="0"/>
                  </a:lnTo>
                  <a:lnTo>
                    <a:pt x="253210" y="0"/>
                  </a:lnTo>
                  <a:lnTo>
                    <a:pt x="253848" y="0"/>
                  </a:lnTo>
                  <a:lnTo>
                    <a:pt x="254494" y="0"/>
                  </a:lnTo>
                  <a:lnTo>
                    <a:pt x="255132" y="0"/>
                  </a:lnTo>
                  <a:lnTo>
                    <a:pt x="255778" y="0"/>
                  </a:lnTo>
                  <a:lnTo>
                    <a:pt x="256416" y="0"/>
                  </a:lnTo>
                  <a:lnTo>
                    <a:pt x="257054" y="0"/>
                  </a:lnTo>
                  <a:lnTo>
                    <a:pt x="257700" y="0"/>
                  </a:lnTo>
                  <a:lnTo>
                    <a:pt x="258338" y="0"/>
                  </a:lnTo>
                  <a:lnTo>
                    <a:pt x="258984" y="0"/>
                  </a:lnTo>
                  <a:lnTo>
                    <a:pt x="259622" y="0"/>
                  </a:lnTo>
                  <a:lnTo>
                    <a:pt x="260260" y="0"/>
                  </a:lnTo>
                  <a:lnTo>
                    <a:pt x="260906" y="0"/>
                  </a:lnTo>
                  <a:lnTo>
                    <a:pt x="261544" y="0"/>
                  </a:lnTo>
                  <a:lnTo>
                    <a:pt x="262183" y="0"/>
                  </a:lnTo>
                  <a:lnTo>
                    <a:pt x="262828" y="0"/>
                  </a:lnTo>
                  <a:lnTo>
                    <a:pt x="263467" y="0"/>
                  </a:lnTo>
                  <a:lnTo>
                    <a:pt x="264113" y="0"/>
                  </a:lnTo>
                  <a:lnTo>
                    <a:pt x="264751" y="0"/>
                  </a:lnTo>
                  <a:lnTo>
                    <a:pt x="265389" y="0"/>
                  </a:lnTo>
                  <a:lnTo>
                    <a:pt x="266035" y="0"/>
                  </a:lnTo>
                  <a:lnTo>
                    <a:pt x="266673" y="0"/>
                  </a:lnTo>
                  <a:lnTo>
                    <a:pt x="267311" y="0"/>
                  </a:lnTo>
                  <a:lnTo>
                    <a:pt x="267957" y="0"/>
                  </a:lnTo>
                  <a:lnTo>
                    <a:pt x="268595" y="0"/>
                  </a:lnTo>
                  <a:lnTo>
                    <a:pt x="269241" y="0"/>
                  </a:lnTo>
                  <a:lnTo>
                    <a:pt x="269879" y="0"/>
                  </a:lnTo>
                  <a:lnTo>
                    <a:pt x="270517" y="0"/>
                  </a:lnTo>
                  <a:lnTo>
                    <a:pt x="271163" y="0"/>
                  </a:lnTo>
                  <a:lnTo>
                    <a:pt x="271801" y="0"/>
                  </a:lnTo>
                  <a:lnTo>
                    <a:pt x="272439" y="0"/>
                  </a:lnTo>
                  <a:lnTo>
                    <a:pt x="273085" y="0"/>
                  </a:lnTo>
                  <a:lnTo>
                    <a:pt x="273723" y="0"/>
                  </a:lnTo>
                  <a:lnTo>
                    <a:pt x="274369" y="0"/>
                  </a:lnTo>
                  <a:lnTo>
                    <a:pt x="275007" y="0"/>
                  </a:lnTo>
                  <a:lnTo>
                    <a:pt x="275645" y="0"/>
                  </a:lnTo>
                  <a:lnTo>
                    <a:pt x="276291" y="0"/>
                  </a:lnTo>
                  <a:lnTo>
                    <a:pt x="276929" y="0"/>
                  </a:lnTo>
                  <a:lnTo>
                    <a:pt x="277568" y="0"/>
                  </a:lnTo>
                  <a:lnTo>
                    <a:pt x="278213" y="0"/>
                  </a:lnTo>
                  <a:lnTo>
                    <a:pt x="278852" y="0"/>
                  </a:lnTo>
                  <a:lnTo>
                    <a:pt x="279498" y="0"/>
                  </a:lnTo>
                  <a:lnTo>
                    <a:pt x="280136" y="0"/>
                  </a:lnTo>
                  <a:lnTo>
                    <a:pt x="280774" y="0"/>
                  </a:lnTo>
                  <a:lnTo>
                    <a:pt x="281420" y="0"/>
                  </a:lnTo>
                  <a:lnTo>
                    <a:pt x="282058" y="0"/>
                  </a:lnTo>
                  <a:lnTo>
                    <a:pt x="282696" y="0"/>
                  </a:lnTo>
                  <a:lnTo>
                    <a:pt x="283342" y="0"/>
                  </a:lnTo>
                  <a:lnTo>
                    <a:pt x="283980" y="0"/>
                  </a:lnTo>
                  <a:lnTo>
                    <a:pt x="284618" y="0"/>
                  </a:lnTo>
                  <a:lnTo>
                    <a:pt x="285264" y="0"/>
                  </a:lnTo>
                  <a:lnTo>
                    <a:pt x="285902" y="0"/>
                  </a:lnTo>
                  <a:lnTo>
                    <a:pt x="286548" y="0"/>
                  </a:lnTo>
                  <a:lnTo>
                    <a:pt x="287186" y="0"/>
                  </a:lnTo>
                  <a:lnTo>
                    <a:pt x="287824" y="0"/>
                  </a:lnTo>
                  <a:lnTo>
                    <a:pt x="288470" y="0"/>
                  </a:lnTo>
                  <a:lnTo>
                    <a:pt x="289108" y="0"/>
                  </a:lnTo>
                  <a:lnTo>
                    <a:pt x="289754" y="0"/>
                  </a:lnTo>
                  <a:lnTo>
                    <a:pt x="290392" y="0"/>
                  </a:lnTo>
                  <a:lnTo>
                    <a:pt x="291030" y="0"/>
                  </a:lnTo>
                  <a:lnTo>
                    <a:pt x="291676" y="0"/>
                  </a:lnTo>
                  <a:lnTo>
                    <a:pt x="292314" y="0"/>
                  </a:lnTo>
                  <a:lnTo>
                    <a:pt x="292953" y="0"/>
                  </a:lnTo>
                  <a:lnTo>
                    <a:pt x="293598" y="0"/>
                  </a:lnTo>
                  <a:lnTo>
                    <a:pt x="294237" y="0"/>
                  </a:lnTo>
                  <a:lnTo>
                    <a:pt x="294883" y="0"/>
                  </a:lnTo>
                  <a:lnTo>
                    <a:pt x="295521" y="0"/>
                  </a:lnTo>
                  <a:lnTo>
                    <a:pt x="296159" y="0"/>
                  </a:lnTo>
                  <a:lnTo>
                    <a:pt x="296805" y="0"/>
                  </a:lnTo>
                  <a:lnTo>
                    <a:pt x="297443" y="0"/>
                  </a:lnTo>
                  <a:lnTo>
                    <a:pt x="298081" y="0"/>
                  </a:lnTo>
                  <a:lnTo>
                    <a:pt x="298727" y="0"/>
                  </a:lnTo>
                  <a:lnTo>
                    <a:pt x="299365" y="0"/>
                  </a:lnTo>
                  <a:lnTo>
                    <a:pt x="300003" y="0"/>
                  </a:lnTo>
                  <a:lnTo>
                    <a:pt x="300649" y="0"/>
                  </a:lnTo>
                  <a:lnTo>
                    <a:pt x="301287" y="0"/>
                  </a:lnTo>
                  <a:lnTo>
                    <a:pt x="301933" y="0"/>
                  </a:lnTo>
                  <a:lnTo>
                    <a:pt x="302571" y="0"/>
                  </a:lnTo>
                  <a:lnTo>
                    <a:pt x="303209" y="0"/>
                  </a:lnTo>
                  <a:lnTo>
                    <a:pt x="303855" y="0"/>
                  </a:lnTo>
                  <a:lnTo>
                    <a:pt x="304493" y="0"/>
                  </a:lnTo>
                  <a:lnTo>
                    <a:pt x="305139" y="0"/>
                  </a:lnTo>
                  <a:lnTo>
                    <a:pt x="305777" y="0"/>
                  </a:lnTo>
                  <a:lnTo>
                    <a:pt x="306415" y="0"/>
                  </a:lnTo>
                  <a:lnTo>
                    <a:pt x="307061" y="0"/>
                  </a:lnTo>
                  <a:lnTo>
                    <a:pt x="307699" y="0"/>
                  </a:lnTo>
                  <a:lnTo>
                    <a:pt x="308338" y="0"/>
                  </a:lnTo>
                  <a:lnTo>
                    <a:pt x="308983" y="0"/>
                  </a:lnTo>
                  <a:lnTo>
                    <a:pt x="309622" y="0"/>
                  </a:lnTo>
                  <a:lnTo>
                    <a:pt x="310268" y="0"/>
                  </a:lnTo>
                  <a:lnTo>
                    <a:pt x="310906" y="0"/>
                  </a:lnTo>
                  <a:lnTo>
                    <a:pt x="311544" y="0"/>
                  </a:lnTo>
                  <a:lnTo>
                    <a:pt x="312190" y="0"/>
                  </a:lnTo>
                  <a:lnTo>
                    <a:pt x="312828" y="0"/>
                  </a:lnTo>
                  <a:lnTo>
                    <a:pt x="313466" y="0"/>
                  </a:lnTo>
                  <a:lnTo>
                    <a:pt x="314112" y="0"/>
                  </a:lnTo>
                  <a:lnTo>
                    <a:pt x="314750" y="0"/>
                  </a:lnTo>
                  <a:lnTo>
                    <a:pt x="315396" y="0"/>
                  </a:lnTo>
                  <a:lnTo>
                    <a:pt x="316034" y="0"/>
                  </a:lnTo>
                  <a:lnTo>
                    <a:pt x="316672" y="0"/>
                  </a:lnTo>
                  <a:lnTo>
                    <a:pt x="317318" y="0"/>
                  </a:lnTo>
                  <a:lnTo>
                    <a:pt x="317956" y="0"/>
                  </a:lnTo>
                  <a:lnTo>
                    <a:pt x="318594" y="0"/>
                  </a:lnTo>
                  <a:lnTo>
                    <a:pt x="319240" y="0"/>
                  </a:lnTo>
                  <a:lnTo>
                    <a:pt x="319878" y="0"/>
                  </a:lnTo>
                  <a:lnTo>
                    <a:pt x="320524" y="0"/>
                  </a:lnTo>
                  <a:lnTo>
                    <a:pt x="321162" y="0"/>
                  </a:lnTo>
                  <a:lnTo>
                    <a:pt x="321800" y="0"/>
                  </a:lnTo>
                  <a:lnTo>
                    <a:pt x="322446" y="0"/>
                  </a:lnTo>
                  <a:lnTo>
                    <a:pt x="323084" y="0"/>
                  </a:lnTo>
                  <a:lnTo>
                    <a:pt x="323723" y="0"/>
                  </a:lnTo>
                  <a:lnTo>
                    <a:pt x="324368" y="0"/>
                  </a:lnTo>
                  <a:lnTo>
                    <a:pt x="325007" y="0"/>
                  </a:lnTo>
                  <a:lnTo>
                    <a:pt x="325653" y="0"/>
                  </a:lnTo>
                  <a:lnTo>
                    <a:pt x="326291" y="0"/>
                  </a:lnTo>
                  <a:lnTo>
                    <a:pt x="326929" y="0"/>
                  </a:lnTo>
                  <a:lnTo>
                    <a:pt x="327575" y="0"/>
                  </a:lnTo>
                  <a:lnTo>
                    <a:pt x="328213" y="0"/>
                  </a:lnTo>
                  <a:lnTo>
                    <a:pt x="328851" y="0"/>
                  </a:lnTo>
                  <a:lnTo>
                    <a:pt x="329497" y="0"/>
                  </a:lnTo>
                  <a:lnTo>
                    <a:pt x="330135" y="0"/>
                  </a:lnTo>
                  <a:lnTo>
                    <a:pt x="330773" y="0"/>
                  </a:lnTo>
                  <a:lnTo>
                    <a:pt x="331419" y="0"/>
                  </a:lnTo>
                  <a:lnTo>
                    <a:pt x="332057" y="0"/>
                  </a:lnTo>
                  <a:lnTo>
                    <a:pt x="332703" y="0"/>
                  </a:lnTo>
                  <a:lnTo>
                    <a:pt x="333341" y="0"/>
                  </a:lnTo>
                  <a:lnTo>
                    <a:pt x="333979" y="0"/>
                  </a:lnTo>
                  <a:lnTo>
                    <a:pt x="334625" y="0"/>
                  </a:lnTo>
                  <a:lnTo>
                    <a:pt x="335263" y="0"/>
                  </a:lnTo>
                  <a:lnTo>
                    <a:pt x="335909" y="0"/>
                  </a:lnTo>
                  <a:lnTo>
                    <a:pt x="336547" y="0"/>
                  </a:lnTo>
                  <a:lnTo>
                    <a:pt x="337185" y="0"/>
                  </a:lnTo>
                  <a:lnTo>
                    <a:pt x="337831" y="0"/>
                  </a:lnTo>
                  <a:lnTo>
                    <a:pt x="338469" y="0"/>
                  </a:lnTo>
                  <a:lnTo>
                    <a:pt x="339108" y="0"/>
                  </a:lnTo>
                  <a:lnTo>
                    <a:pt x="339753" y="0"/>
                  </a:lnTo>
                  <a:lnTo>
                    <a:pt x="340392" y="0"/>
                  </a:lnTo>
                  <a:lnTo>
                    <a:pt x="341038" y="0"/>
                  </a:lnTo>
                  <a:lnTo>
                    <a:pt x="341676" y="0"/>
                  </a:lnTo>
                  <a:lnTo>
                    <a:pt x="342314" y="0"/>
                  </a:lnTo>
                  <a:lnTo>
                    <a:pt x="342960" y="0"/>
                  </a:lnTo>
                  <a:lnTo>
                    <a:pt x="343598" y="0"/>
                  </a:lnTo>
                  <a:lnTo>
                    <a:pt x="344236" y="0"/>
                  </a:lnTo>
                  <a:lnTo>
                    <a:pt x="344882" y="0"/>
                  </a:lnTo>
                  <a:lnTo>
                    <a:pt x="345520" y="0"/>
                  </a:lnTo>
                  <a:lnTo>
                    <a:pt x="346166" y="0"/>
                  </a:lnTo>
                  <a:lnTo>
                    <a:pt x="346804" y="0"/>
                  </a:lnTo>
                  <a:lnTo>
                    <a:pt x="347442" y="0"/>
                  </a:lnTo>
                  <a:lnTo>
                    <a:pt x="348088" y="0"/>
                  </a:lnTo>
                  <a:lnTo>
                    <a:pt x="348726" y="0"/>
                  </a:lnTo>
                  <a:lnTo>
                    <a:pt x="349364" y="0"/>
                  </a:lnTo>
                  <a:lnTo>
                    <a:pt x="350010" y="0"/>
                  </a:lnTo>
                  <a:lnTo>
                    <a:pt x="350648" y="0"/>
                  </a:lnTo>
                  <a:lnTo>
                    <a:pt x="351286" y="0"/>
                  </a:lnTo>
                  <a:lnTo>
                    <a:pt x="351932" y="0"/>
                  </a:lnTo>
                  <a:lnTo>
                    <a:pt x="352570" y="0"/>
                  </a:lnTo>
                  <a:lnTo>
                    <a:pt x="353216" y="0"/>
                  </a:lnTo>
                  <a:lnTo>
                    <a:pt x="353854" y="0"/>
                  </a:lnTo>
                  <a:lnTo>
                    <a:pt x="354492" y="0"/>
                  </a:lnTo>
                  <a:lnTo>
                    <a:pt x="355138" y="0"/>
                  </a:lnTo>
                  <a:lnTo>
                    <a:pt x="355777" y="0"/>
                  </a:lnTo>
                  <a:lnTo>
                    <a:pt x="356423" y="0"/>
                  </a:lnTo>
                  <a:lnTo>
                    <a:pt x="357092" y="0"/>
                  </a:lnTo>
                  <a:lnTo>
                    <a:pt x="357722" y="0"/>
                  </a:lnTo>
                  <a:lnTo>
                    <a:pt x="358353" y="0"/>
                  </a:lnTo>
                  <a:lnTo>
                    <a:pt x="358983" y="0"/>
                  </a:lnTo>
                  <a:lnTo>
                    <a:pt x="359613" y="0"/>
                  </a:lnTo>
                  <a:lnTo>
                    <a:pt x="360243" y="0"/>
                  </a:lnTo>
                  <a:lnTo>
                    <a:pt x="360873" y="0"/>
                  </a:lnTo>
                  <a:lnTo>
                    <a:pt x="361582" y="0"/>
                  </a:lnTo>
                  <a:lnTo>
                    <a:pt x="362213" y="0"/>
                  </a:lnTo>
                  <a:lnTo>
                    <a:pt x="362843" y="0"/>
                  </a:lnTo>
                  <a:lnTo>
                    <a:pt x="363473" y="0"/>
                  </a:lnTo>
                  <a:lnTo>
                    <a:pt x="364103" y="0"/>
                  </a:lnTo>
                  <a:lnTo>
                    <a:pt x="364733" y="0"/>
                  </a:lnTo>
                  <a:lnTo>
                    <a:pt x="365364" y="0"/>
                  </a:lnTo>
                  <a:lnTo>
                    <a:pt x="366073" y="0"/>
                  </a:lnTo>
                  <a:lnTo>
                    <a:pt x="366703" y="0"/>
                  </a:lnTo>
                  <a:lnTo>
                    <a:pt x="367333" y="0"/>
                  </a:lnTo>
                  <a:lnTo>
                    <a:pt x="367963" y="0"/>
                  </a:lnTo>
                  <a:lnTo>
                    <a:pt x="368593" y="0"/>
                  </a:lnTo>
                  <a:lnTo>
                    <a:pt x="369224" y="0"/>
                  </a:lnTo>
                  <a:lnTo>
                    <a:pt x="369854" y="0"/>
                  </a:lnTo>
                  <a:lnTo>
                    <a:pt x="370484" y="0"/>
                  </a:lnTo>
                  <a:lnTo>
                    <a:pt x="371193" y="0"/>
                  </a:lnTo>
                  <a:lnTo>
                    <a:pt x="371823" y="0"/>
                  </a:lnTo>
                  <a:lnTo>
                    <a:pt x="372453" y="0"/>
                  </a:lnTo>
                  <a:lnTo>
                    <a:pt x="373084" y="0"/>
                  </a:lnTo>
                  <a:lnTo>
                    <a:pt x="373714" y="0"/>
                  </a:lnTo>
                  <a:lnTo>
                    <a:pt x="374344" y="0"/>
                  </a:lnTo>
                  <a:lnTo>
                    <a:pt x="374974" y="0"/>
                  </a:lnTo>
                  <a:lnTo>
                    <a:pt x="375683" y="0"/>
                  </a:lnTo>
                  <a:lnTo>
                    <a:pt x="376314" y="0"/>
                  </a:lnTo>
                  <a:lnTo>
                    <a:pt x="376944" y="0"/>
                  </a:lnTo>
                  <a:lnTo>
                    <a:pt x="377574" y="0"/>
                  </a:lnTo>
                  <a:lnTo>
                    <a:pt x="378204" y="0"/>
                  </a:lnTo>
                  <a:lnTo>
                    <a:pt x="378834" y="0"/>
                  </a:lnTo>
                  <a:lnTo>
                    <a:pt x="379465" y="0"/>
                  </a:lnTo>
                  <a:lnTo>
                    <a:pt x="380174" y="0"/>
                  </a:lnTo>
                  <a:lnTo>
                    <a:pt x="380804" y="0"/>
                  </a:lnTo>
                  <a:lnTo>
                    <a:pt x="381434" y="0"/>
                  </a:lnTo>
                  <a:lnTo>
                    <a:pt x="382064" y="0"/>
                  </a:lnTo>
                  <a:lnTo>
                    <a:pt x="382694" y="0"/>
                  </a:lnTo>
                  <a:lnTo>
                    <a:pt x="383325" y="0"/>
                  </a:lnTo>
                  <a:lnTo>
                    <a:pt x="383955" y="0"/>
                  </a:lnTo>
                  <a:lnTo>
                    <a:pt x="384664" y="0"/>
                  </a:lnTo>
                  <a:lnTo>
                    <a:pt x="385294" y="0"/>
                  </a:lnTo>
                  <a:lnTo>
                    <a:pt x="385924" y="0"/>
                  </a:lnTo>
                  <a:lnTo>
                    <a:pt x="386554" y="0"/>
                  </a:lnTo>
                  <a:lnTo>
                    <a:pt x="387185" y="0"/>
                  </a:lnTo>
                  <a:lnTo>
                    <a:pt x="387815" y="0"/>
                  </a:lnTo>
                  <a:lnTo>
                    <a:pt x="388445" y="0"/>
                  </a:lnTo>
                  <a:lnTo>
                    <a:pt x="389075" y="0"/>
                  </a:lnTo>
                  <a:lnTo>
                    <a:pt x="389784" y="0"/>
                  </a:lnTo>
                  <a:lnTo>
                    <a:pt x="390414" y="0"/>
                  </a:lnTo>
                  <a:lnTo>
                    <a:pt x="391045" y="0"/>
                  </a:lnTo>
                  <a:lnTo>
                    <a:pt x="391675" y="0"/>
                  </a:lnTo>
                  <a:lnTo>
                    <a:pt x="392305" y="0"/>
                  </a:lnTo>
                  <a:lnTo>
                    <a:pt x="392935" y="0"/>
                  </a:lnTo>
                  <a:lnTo>
                    <a:pt x="393566" y="0"/>
                  </a:lnTo>
                  <a:lnTo>
                    <a:pt x="394274" y="0"/>
                  </a:lnTo>
                  <a:lnTo>
                    <a:pt x="394905" y="0"/>
                  </a:lnTo>
                  <a:lnTo>
                    <a:pt x="395535" y="0"/>
                  </a:lnTo>
                  <a:lnTo>
                    <a:pt x="396165" y="0"/>
                  </a:lnTo>
                  <a:lnTo>
                    <a:pt x="396795" y="0"/>
                  </a:lnTo>
                  <a:lnTo>
                    <a:pt x="397426" y="0"/>
                  </a:lnTo>
                  <a:lnTo>
                    <a:pt x="398056" y="0"/>
                  </a:lnTo>
                  <a:lnTo>
                    <a:pt x="398765" y="0"/>
                  </a:lnTo>
                  <a:lnTo>
                    <a:pt x="399395" y="0"/>
                  </a:lnTo>
                  <a:lnTo>
                    <a:pt x="400025" y="0"/>
                  </a:lnTo>
                  <a:lnTo>
                    <a:pt x="400655" y="0"/>
                  </a:lnTo>
                  <a:lnTo>
                    <a:pt x="401286" y="0"/>
                  </a:lnTo>
                  <a:lnTo>
                    <a:pt x="401916" y="0"/>
                  </a:lnTo>
                  <a:lnTo>
                    <a:pt x="402546" y="0"/>
                  </a:lnTo>
                  <a:lnTo>
                    <a:pt x="403176" y="0"/>
                  </a:lnTo>
                  <a:lnTo>
                    <a:pt x="403885" y="0"/>
                  </a:lnTo>
                  <a:lnTo>
                    <a:pt x="404515" y="0"/>
                  </a:lnTo>
                  <a:lnTo>
                    <a:pt x="405146" y="0"/>
                  </a:lnTo>
                  <a:lnTo>
                    <a:pt x="405776" y="0"/>
                  </a:lnTo>
                  <a:lnTo>
                    <a:pt x="406406" y="0"/>
                  </a:lnTo>
                  <a:lnTo>
                    <a:pt x="407036" y="0"/>
                  </a:lnTo>
                  <a:lnTo>
                    <a:pt x="407666" y="0"/>
                  </a:lnTo>
                  <a:lnTo>
                    <a:pt x="408375" y="0"/>
                  </a:lnTo>
                  <a:lnTo>
                    <a:pt x="409006" y="0"/>
                  </a:lnTo>
                  <a:lnTo>
                    <a:pt x="409636" y="0"/>
                  </a:lnTo>
                  <a:lnTo>
                    <a:pt x="410266" y="0"/>
                  </a:lnTo>
                  <a:lnTo>
                    <a:pt x="410896" y="0"/>
                  </a:lnTo>
                  <a:lnTo>
                    <a:pt x="411526" y="0"/>
                  </a:lnTo>
                  <a:lnTo>
                    <a:pt x="412157" y="0"/>
                  </a:lnTo>
                  <a:lnTo>
                    <a:pt x="412866" y="0"/>
                  </a:lnTo>
                  <a:lnTo>
                    <a:pt x="413496" y="0"/>
                  </a:lnTo>
                  <a:lnTo>
                    <a:pt x="414126" y="0"/>
                  </a:lnTo>
                  <a:lnTo>
                    <a:pt x="414756" y="0"/>
                  </a:lnTo>
                  <a:lnTo>
                    <a:pt x="415387" y="0"/>
                  </a:lnTo>
                  <a:lnTo>
                    <a:pt x="416017" y="0"/>
                  </a:lnTo>
                  <a:lnTo>
                    <a:pt x="416647" y="0"/>
                  </a:lnTo>
                  <a:lnTo>
                    <a:pt x="417356" y="0"/>
                  </a:lnTo>
                  <a:lnTo>
                    <a:pt x="417986" y="0"/>
                  </a:lnTo>
                  <a:lnTo>
                    <a:pt x="418616" y="0"/>
                  </a:lnTo>
                  <a:lnTo>
                    <a:pt x="419247" y="0"/>
                  </a:lnTo>
                  <a:lnTo>
                    <a:pt x="419877" y="0"/>
                  </a:lnTo>
                  <a:lnTo>
                    <a:pt x="420507" y="0"/>
                  </a:lnTo>
                  <a:lnTo>
                    <a:pt x="421137" y="0"/>
                  </a:lnTo>
                  <a:lnTo>
                    <a:pt x="421767" y="0"/>
                  </a:lnTo>
                  <a:lnTo>
                    <a:pt x="422476" y="0"/>
                  </a:lnTo>
                  <a:lnTo>
                    <a:pt x="423107" y="0"/>
                  </a:lnTo>
                  <a:lnTo>
                    <a:pt x="423737" y="0"/>
                  </a:lnTo>
                  <a:lnTo>
                    <a:pt x="424367" y="0"/>
                  </a:lnTo>
                  <a:lnTo>
                    <a:pt x="424997" y="0"/>
                  </a:lnTo>
                  <a:lnTo>
                    <a:pt x="425627" y="0"/>
                  </a:lnTo>
                  <a:lnTo>
                    <a:pt x="426258" y="0"/>
                  </a:lnTo>
                  <a:lnTo>
                    <a:pt x="426967" y="0"/>
                  </a:lnTo>
                  <a:lnTo>
                    <a:pt x="427597" y="0"/>
                  </a:lnTo>
                  <a:lnTo>
                    <a:pt x="428227" y="0"/>
                  </a:lnTo>
                  <a:lnTo>
                    <a:pt x="428857" y="0"/>
                  </a:lnTo>
                  <a:lnTo>
                    <a:pt x="429487" y="0"/>
                  </a:lnTo>
                  <a:lnTo>
                    <a:pt x="430118" y="0"/>
                  </a:lnTo>
                  <a:lnTo>
                    <a:pt x="430748" y="0"/>
                  </a:lnTo>
                  <a:lnTo>
                    <a:pt x="431457" y="0"/>
                  </a:lnTo>
                  <a:lnTo>
                    <a:pt x="432087" y="0"/>
                  </a:lnTo>
                  <a:lnTo>
                    <a:pt x="432717" y="0"/>
                  </a:lnTo>
                  <a:lnTo>
                    <a:pt x="433347" y="0"/>
                  </a:lnTo>
                  <a:lnTo>
                    <a:pt x="433978" y="0"/>
                  </a:lnTo>
                  <a:lnTo>
                    <a:pt x="434608" y="0"/>
                  </a:lnTo>
                  <a:lnTo>
                    <a:pt x="435238" y="0"/>
                  </a:lnTo>
                  <a:lnTo>
                    <a:pt x="435868" y="0"/>
                  </a:lnTo>
                  <a:lnTo>
                    <a:pt x="436577" y="0"/>
                  </a:lnTo>
                  <a:lnTo>
                    <a:pt x="437208" y="0"/>
                  </a:lnTo>
                  <a:lnTo>
                    <a:pt x="437838" y="0"/>
                  </a:lnTo>
                  <a:lnTo>
                    <a:pt x="438468" y="0"/>
                  </a:lnTo>
                  <a:lnTo>
                    <a:pt x="439098" y="0"/>
                  </a:lnTo>
                  <a:lnTo>
                    <a:pt x="439728" y="0"/>
                  </a:lnTo>
                  <a:lnTo>
                    <a:pt x="440359" y="0"/>
                  </a:lnTo>
                  <a:lnTo>
                    <a:pt x="441068" y="0"/>
                  </a:lnTo>
                  <a:lnTo>
                    <a:pt x="441698" y="0"/>
                  </a:lnTo>
                  <a:lnTo>
                    <a:pt x="442328" y="0"/>
                  </a:lnTo>
                  <a:lnTo>
                    <a:pt x="442958" y="0"/>
                  </a:lnTo>
                  <a:lnTo>
                    <a:pt x="443588" y="0"/>
                  </a:lnTo>
                  <a:lnTo>
                    <a:pt x="444219" y="0"/>
                  </a:lnTo>
                  <a:lnTo>
                    <a:pt x="444849" y="0"/>
                  </a:lnTo>
                  <a:lnTo>
                    <a:pt x="445558" y="0"/>
                  </a:lnTo>
                  <a:lnTo>
                    <a:pt x="446188" y="0"/>
                  </a:lnTo>
                  <a:lnTo>
                    <a:pt x="446818" y="0"/>
                  </a:lnTo>
                  <a:lnTo>
                    <a:pt x="447448" y="0"/>
                  </a:lnTo>
                  <a:lnTo>
                    <a:pt x="448079" y="0"/>
                  </a:lnTo>
                  <a:lnTo>
                    <a:pt x="448709" y="0"/>
                  </a:lnTo>
                  <a:lnTo>
                    <a:pt x="449339" y="0"/>
                  </a:lnTo>
                  <a:lnTo>
                    <a:pt x="450048" y="0"/>
                  </a:lnTo>
                  <a:lnTo>
                    <a:pt x="450678" y="0"/>
                  </a:lnTo>
                  <a:lnTo>
                    <a:pt x="451308" y="0"/>
                  </a:lnTo>
                  <a:lnTo>
                    <a:pt x="451939" y="0"/>
                  </a:lnTo>
                  <a:lnTo>
                    <a:pt x="452569" y="0"/>
                  </a:lnTo>
                  <a:lnTo>
                    <a:pt x="453199" y="0"/>
                  </a:lnTo>
                  <a:lnTo>
                    <a:pt x="453829" y="0"/>
                  </a:lnTo>
                  <a:lnTo>
                    <a:pt x="454460" y="0"/>
                  </a:lnTo>
                  <a:lnTo>
                    <a:pt x="455169" y="0"/>
                  </a:lnTo>
                  <a:lnTo>
                    <a:pt x="455799" y="0"/>
                  </a:lnTo>
                  <a:lnTo>
                    <a:pt x="456429" y="0"/>
                  </a:lnTo>
                  <a:lnTo>
                    <a:pt x="457059" y="0"/>
                  </a:lnTo>
                  <a:lnTo>
                    <a:pt x="457689" y="0"/>
                  </a:lnTo>
                  <a:lnTo>
                    <a:pt x="458320" y="0"/>
                  </a:lnTo>
                  <a:lnTo>
                    <a:pt x="458950" y="0"/>
                  </a:lnTo>
                  <a:lnTo>
                    <a:pt x="459659" y="0"/>
                  </a:lnTo>
                  <a:lnTo>
                    <a:pt x="460289" y="0"/>
                  </a:lnTo>
                  <a:lnTo>
                    <a:pt x="460919" y="0"/>
                  </a:lnTo>
                  <a:lnTo>
                    <a:pt x="461549" y="0"/>
                  </a:lnTo>
                  <a:lnTo>
                    <a:pt x="462180" y="0"/>
                  </a:lnTo>
                  <a:lnTo>
                    <a:pt x="462810" y="0"/>
                  </a:lnTo>
                  <a:lnTo>
                    <a:pt x="463440" y="0"/>
                  </a:lnTo>
                  <a:lnTo>
                    <a:pt x="464149" y="0"/>
                  </a:lnTo>
                  <a:lnTo>
                    <a:pt x="464779" y="0"/>
                  </a:lnTo>
                  <a:lnTo>
                    <a:pt x="465409" y="0"/>
                  </a:lnTo>
                  <a:lnTo>
                    <a:pt x="466040" y="0"/>
                  </a:lnTo>
                  <a:lnTo>
                    <a:pt x="466670" y="0"/>
                  </a:lnTo>
                  <a:lnTo>
                    <a:pt x="467300" y="0"/>
                  </a:lnTo>
                  <a:lnTo>
                    <a:pt x="467930" y="0"/>
                  </a:lnTo>
                  <a:lnTo>
                    <a:pt x="468639" y="0"/>
                  </a:lnTo>
                  <a:lnTo>
                    <a:pt x="469269" y="0"/>
                  </a:lnTo>
                  <a:lnTo>
                    <a:pt x="469900" y="0"/>
                  </a:lnTo>
                  <a:lnTo>
                    <a:pt x="470530" y="0"/>
                  </a:lnTo>
                  <a:lnTo>
                    <a:pt x="471160" y="0"/>
                  </a:lnTo>
                  <a:lnTo>
                    <a:pt x="471790" y="0"/>
                  </a:lnTo>
                  <a:lnTo>
                    <a:pt x="472421" y="0"/>
                  </a:lnTo>
                  <a:lnTo>
                    <a:pt x="473051" y="0"/>
                  </a:lnTo>
                  <a:lnTo>
                    <a:pt x="473760" y="0"/>
                  </a:lnTo>
                  <a:lnTo>
                    <a:pt x="474390" y="0"/>
                  </a:lnTo>
                  <a:lnTo>
                    <a:pt x="475020" y="0"/>
                  </a:lnTo>
                  <a:lnTo>
                    <a:pt x="475650" y="0"/>
                  </a:lnTo>
                  <a:lnTo>
                    <a:pt x="476281" y="0"/>
                  </a:lnTo>
                  <a:lnTo>
                    <a:pt x="476911" y="0"/>
                  </a:lnTo>
                  <a:lnTo>
                    <a:pt x="477541" y="0"/>
                  </a:lnTo>
                  <a:lnTo>
                    <a:pt x="478250" y="0"/>
                  </a:lnTo>
                  <a:lnTo>
                    <a:pt x="478880" y="0"/>
                  </a:lnTo>
                  <a:lnTo>
                    <a:pt x="479510" y="0"/>
                  </a:lnTo>
                  <a:lnTo>
                    <a:pt x="480141" y="0"/>
                  </a:lnTo>
                  <a:lnTo>
                    <a:pt x="480771" y="0"/>
                  </a:lnTo>
                  <a:lnTo>
                    <a:pt x="481401" y="0"/>
                  </a:lnTo>
                  <a:lnTo>
                    <a:pt x="482031" y="0"/>
                  </a:lnTo>
                  <a:lnTo>
                    <a:pt x="482740" y="0"/>
                  </a:lnTo>
                  <a:lnTo>
                    <a:pt x="483370" y="0"/>
                  </a:lnTo>
                  <a:lnTo>
                    <a:pt x="484001" y="0"/>
                  </a:lnTo>
                  <a:lnTo>
                    <a:pt x="484631" y="0"/>
                  </a:lnTo>
                  <a:lnTo>
                    <a:pt x="485261" y="0"/>
                  </a:lnTo>
                  <a:lnTo>
                    <a:pt x="485891" y="0"/>
                  </a:lnTo>
                  <a:lnTo>
                    <a:pt x="486521" y="0"/>
                  </a:lnTo>
                  <a:lnTo>
                    <a:pt x="487152" y="0"/>
                  </a:lnTo>
                  <a:lnTo>
                    <a:pt x="487861" y="0"/>
                  </a:lnTo>
                  <a:lnTo>
                    <a:pt x="488491" y="0"/>
                  </a:lnTo>
                  <a:lnTo>
                    <a:pt x="489121" y="0"/>
                  </a:lnTo>
                  <a:lnTo>
                    <a:pt x="489751" y="0"/>
                  </a:lnTo>
                  <a:lnTo>
                    <a:pt x="490381" y="0"/>
                  </a:lnTo>
                  <a:lnTo>
                    <a:pt x="491012" y="0"/>
                  </a:lnTo>
                  <a:lnTo>
                    <a:pt x="491642" y="0"/>
                  </a:lnTo>
                  <a:lnTo>
                    <a:pt x="492351" y="0"/>
                  </a:lnTo>
                  <a:lnTo>
                    <a:pt x="492981" y="0"/>
                  </a:lnTo>
                  <a:lnTo>
                    <a:pt x="493611" y="0"/>
                  </a:lnTo>
                  <a:lnTo>
                    <a:pt x="494242" y="0"/>
                  </a:lnTo>
                  <a:lnTo>
                    <a:pt x="494872" y="0"/>
                  </a:lnTo>
                  <a:lnTo>
                    <a:pt x="495502" y="0"/>
                  </a:lnTo>
                  <a:lnTo>
                    <a:pt x="496132" y="0"/>
                  </a:lnTo>
                  <a:lnTo>
                    <a:pt x="496841" y="0"/>
                  </a:lnTo>
                  <a:lnTo>
                    <a:pt x="497471" y="0"/>
                  </a:lnTo>
                  <a:lnTo>
                    <a:pt x="498102" y="0"/>
                  </a:lnTo>
                  <a:lnTo>
                    <a:pt x="498732" y="0"/>
                  </a:lnTo>
                  <a:lnTo>
                    <a:pt x="499362" y="0"/>
                  </a:lnTo>
                  <a:lnTo>
                    <a:pt x="499992" y="0"/>
                  </a:lnTo>
                  <a:lnTo>
                    <a:pt x="500622" y="0"/>
                  </a:lnTo>
                  <a:lnTo>
                    <a:pt x="501331" y="0"/>
                  </a:lnTo>
                  <a:lnTo>
                    <a:pt x="501962" y="0"/>
                  </a:lnTo>
                  <a:lnTo>
                    <a:pt x="502592" y="0"/>
                  </a:lnTo>
                  <a:lnTo>
                    <a:pt x="503222" y="0"/>
                  </a:lnTo>
                  <a:lnTo>
                    <a:pt x="503852" y="0"/>
                  </a:lnTo>
                  <a:lnTo>
                    <a:pt x="504482" y="0"/>
                  </a:lnTo>
                  <a:lnTo>
                    <a:pt x="505113" y="0"/>
                  </a:lnTo>
                  <a:lnTo>
                    <a:pt x="505743" y="0"/>
                  </a:lnTo>
                  <a:lnTo>
                    <a:pt x="506452" y="0"/>
                  </a:lnTo>
                  <a:lnTo>
                    <a:pt x="507082" y="0"/>
                  </a:lnTo>
                  <a:lnTo>
                    <a:pt x="507712" y="0"/>
                  </a:lnTo>
                  <a:lnTo>
                    <a:pt x="508342" y="0"/>
                  </a:lnTo>
                  <a:lnTo>
                    <a:pt x="508973" y="0"/>
                  </a:lnTo>
                  <a:lnTo>
                    <a:pt x="509603" y="0"/>
                  </a:lnTo>
                  <a:lnTo>
                    <a:pt x="510233" y="0"/>
                  </a:lnTo>
                  <a:lnTo>
                    <a:pt x="510942" y="0"/>
                  </a:lnTo>
                  <a:lnTo>
                    <a:pt x="511572" y="0"/>
                  </a:lnTo>
                  <a:lnTo>
                    <a:pt x="512202" y="0"/>
                  </a:lnTo>
                  <a:lnTo>
                    <a:pt x="512833" y="0"/>
                  </a:lnTo>
                  <a:lnTo>
                    <a:pt x="513463" y="0"/>
                  </a:lnTo>
                  <a:lnTo>
                    <a:pt x="514093" y="0"/>
                  </a:lnTo>
                  <a:lnTo>
                    <a:pt x="514723" y="0"/>
                  </a:lnTo>
                  <a:lnTo>
                    <a:pt x="515432" y="0"/>
                  </a:lnTo>
                  <a:lnTo>
                    <a:pt x="516063" y="0"/>
                  </a:lnTo>
                  <a:lnTo>
                    <a:pt x="516693" y="0"/>
                  </a:lnTo>
                  <a:lnTo>
                    <a:pt x="517323" y="0"/>
                  </a:lnTo>
                  <a:lnTo>
                    <a:pt x="517953" y="0"/>
                  </a:lnTo>
                  <a:lnTo>
                    <a:pt x="518583" y="0"/>
                  </a:lnTo>
                  <a:lnTo>
                    <a:pt x="519214" y="0"/>
                  </a:lnTo>
                  <a:lnTo>
                    <a:pt x="519923" y="0"/>
                  </a:lnTo>
                  <a:lnTo>
                    <a:pt x="520553" y="0"/>
                  </a:lnTo>
                  <a:lnTo>
                    <a:pt x="521183" y="0"/>
                  </a:lnTo>
                  <a:lnTo>
                    <a:pt x="521813" y="0"/>
                  </a:lnTo>
                  <a:lnTo>
                    <a:pt x="522443" y="0"/>
                  </a:lnTo>
                  <a:lnTo>
                    <a:pt x="523074" y="0"/>
                  </a:lnTo>
                  <a:lnTo>
                    <a:pt x="523704" y="0"/>
                  </a:lnTo>
                  <a:lnTo>
                    <a:pt x="524334" y="0"/>
                  </a:lnTo>
                  <a:lnTo>
                    <a:pt x="525043" y="0"/>
                  </a:lnTo>
                  <a:lnTo>
                    <a:pt x="525673" y="0"/>
                  </a:lnTo>
                  <a:lnTo>
                    <a:pt x="526303" y="0"/>
                  </a:lnTo>
                  <a:lnTo>
                    <a:pt x="526934" y="0"/>
                  </a:lnTo>
                  <a:lnTo>
                    <a:pt x="527564" y="0"/>
                  </a:lnTo>
                  <a:lnTo>
                    <a:pt x="528194" y="0"/>
                  </a:lnTo>
                  <a:lnTo>
                    <a:pt x="528824" y="0"/>
                  </a:lnTo>
                  <a:lnTo>
                    <a:pt x="529533" y="0"/>
                  </a:lnTo>
                  <a:lnTo>
                    <a:pt x="530163" y="0"/>
                  </a:lnTo>
                  <a:lnTo>
                    <a:pt x="530794" y="0"/>
                  </a:lnTo>
                  <a:lnTo>
                    <a:pt x="531424" y="0"/>
                  </a:lnTo>
                  <a:lnTo>
                    <a:pt x="532054" y="0"/>
                  </a:lnTo>
                  <a:lnTo>
                    <a:pt x="532684" y="0"/>
                  </a:lnTo>
                  <a:lnTo>
                    <a:pt x="533315" y="0"/>
                  </a:lnTo>
                  <a:lnTo>
                    <a:pt x="534024" y="0"/>
                  </a:lnTo>
                  <a:lnTo>
                    <a:pt x="534654" y="0"/>
                  </a:lnTo>
                  <a:lnTo>
                    <a:pt x="535284" y="0"/>
                  </a:lnTo>
                  <a:lnTo>
                    <a:pt x="535914" y="0"/>
                  </a:lnTo>
                  <a:lnTo>
                    <a:pt x="536544" y="0"/>
                  </a:lnTo>
                  <a:lnTo>
                    <a:pt x="537175" y="0"/>
                  </a:lnTo>
                  <a:lnTo>
                    <a:pt x="537805" y="0"/>
                  </a:lnTo>
                  <a:lnTo>
                    <a:pt x="538435" y="0"/>
                  </a:lnTo>
                  <a:lnTo>
                    <a:pt x="539144" y="0"/>
                  </a:lnTo>
                  <a:lnTo>
                    <a:pt x="539774" y="0"/>
                  </a:lnTo>
                  <a:lnTo>
                    <a:pt x="540404" y="0"/>
                  </a:lnTo>
                  <a:lnTo>
                    <a:pt x="541035" y="0"/>
                  </a:lnTo>
                  <a:lnTo>
                    <a:pt x="541665" y="0"/>
                  </a:lnTo>
                  <a:lnTo>
                    <a:pt x="542295" y="0"/>
                  </a:lnTo>
                  <a:lnTo>
                    <a:pt x="542925" y="0"/>
                  </a:lnTo>
                  <a:lnTo>
                    <a:pt x="543634" y="0"/>
                  </a:lnTo>
                  <a:lnTo>
                    <a:pt x="544264" y="0"/>
                  </a:lnTo>
                  <a:lnTo>
                    <a:pt x="544895" y="0"/>
                  </a:lnTo>
                  <a:lnTo>
                    <a:pt x="545525" y="0"/>
                  </a:lnTo>
                  <a:lnTo>
                    <a:pt x="546155" y="0"/>
                  </a:lnTo>
                  <a:lnTo>
                    <a:pt x="546785" y="0"/>
                  </a:lnTo>
                  <a:lnTo>
                    <a:pt x="547415" y="0"/>
                  </a:lnTo>
                  <a:lnTo>
                    <a:pt x="548124" y="0"/>
                  </a:lnTo>
                  <a:lnTo>
                    <a:pt x="548755" y="0"/>
                  </a:lnTo>
                  <a:lnTo>
                    <a:pt x="549385" y="0"/>
                  </a:lnTo>
                  <a:lnTo>
                    <a:pt x="550015" y="0"/>
                  </a:lnTo>
                  <a:lnTo>
                    <a:pt x="550645" y="0"/>
                  </a:lnTo>
                  <a:lnTo>
                    <a:pt x="551276" y="0"/>
                  </a:lnTo>
                  <a:lnTo>
                    <a:pt x="551906" y="0"/>
                  </a:lnTo>
                  <a:lnTo>
                    <a:pt x="552615" y="0"/>
                  </a:lnTo>
                  <a:lnTo>
                    <a:pt x="553245" y="0"/>
                  </a:lnTo>
                  <a:lnTo>
                    <a:pt x="553875" y="0"/>
                  </a:lnTo>
                  <a:lnTo>
                    <a:pt x="554505" y="0"/>
                  </a:lnTo>
                  <a:lnTo>
                    <a:pt x="555136" y="0"/>
                  </a:lnTo>
                  <a:lnTo>
                    <a:pt x="555766" y="0"/>
                  </a:lnTo>
                  <a:lnTo>
                    <a:pt x="556396" y="0"/>
                  </a:lnTo>
                  <a:lnTo>
                    <a:pt x="557026" y="0"/>
                  </a:lnTo>
                  <a:lnTo>
                    <a:pt x="557735" y="0"/>
                  </a:lnTo>
                  <a:lnTo>
                    <a:pt x="558365" y="0"/>
                  </a:lnTo>
                  <a:lnTo>
                    <a:pt x="558996" y="0"/>
                  </a:lnTo>
                  <a:lnTo>
                    <a:pt x="559626" y="0"/>
                  </a:lnTo>
                  <a:lnTo>
                    <a:pt x="560256" y="0"/>
                  </a:lnTo>
                  <a:lnTo>
                    <a:pt x="560886" y="0"/>
                  </a:lnTo>
                  <a:lnTo>
                    <a:pt x="561516" y="0"/>
                  </a:lnTo>
                  <a:lnTo>
                    <a:pt x="562225" y="0"/>
                  </a:lnTo>
                  <a:lnTo>
                    <a:pt x="562856" y="0"/>
                  </a:lnTo>
                  <a:lnTo>
                    <a:pt x="563486" y="0"/>
                  </a:lnTo>
                  <a:lnTo>
                    <a:pt x="564116" y="0"/>
                  </a:lnTo>
                  <a:lnTo>
                    <a:pt x="564746" y="0"/>
                  </a:lnTo>
                  <a:lnTo>
                    <a:pt x="565376" y="0"/>
                  </a:lnTo>
                  <a:lnTo>
                    <a:pt x="566007" y="0"/>
                  </a:lnTo>
                  <a:lnTo>
                    <a:pt x="566716" y="0"/>
                  </a:lnTo>
                  <a:lnTo>
                    <a:pt x="567346" y="0"/>
                  </a:lnTo>
                  <a:lnTo>
                    <a:pt x="567976" y="0"/>
                  </a:lnTo>
                  <a:lnTo>
                    <a:pt x="568606" y="0"/>
                  </a:lnTo>
                  <a:lnTo>
                    <a:pt x="569236" y="0"/>
                  </a:lnTo>
                  <a:lnTo>
                    <a:pt x="569867" y="0"/>
                  </a:lnTo>
                  <a:lnTo>
                    <a:pt x="570497" y="0"/>
                  </a:lnTo>
                  <a:lnTo>
                    <a:pt x="571206" y="0"/>
                  </a:lnTo>
                  <a:lnTo>
                    <a:pt x="571836" y="0"/>
                  </a:lnTo>
                  <a:lnTo>
                    <a:pt x="572466" y="0"/>
                  </a:lnTo>
                  <a:lnTo>
                    <a:pt x="573097" y="0"/>
                  </a:lnTo>
                  <a:lnTo>
                    <a:pt x="573727" y="0"/>
                  </a:lnTo>
                  <a:lnTo>
                    <a:pt x="574357" y="0"/>
                  </a:lnTo>
                  <a:lnTo>
                    <a:pt x="574987" y="0"/>
                  </a:lnTo>
                  <a:lnTo>
                    <a:pt x="575617" y="0"/>
                  </a:lnTo>
                  <a:lnTo>
                    <a:pt x="576326" y="0"/>
                  </a:lnTo>
                  <a:lnTo>
                    <a:pt x="576957" y="0"/>
                  </a:lnTo>
                  <a:lnTo>
                    <a:pt x="577587" y="0"/>
                  </a:lnTo>
                  <a:lnTo>
                    <a:pt x="578217" y="0"/>
                  </a:lnTo>
                  <a:lnTo>
                    <a:pt x="578847" y="0"/>
                  </a:lnTo>
                  <a:lnTo>
                    <a:pt x="579477" y="0"/>
                  </a:lnTo>
                  <a:lnTo>
                    <a:pt x="580108" y="0"/>
                  </a:lnTo>
                  <a:lnTo>
                    <a:pt x="580817" y="0"/>
                  </a:lnTo>
                  <a:lnTo>
                    <a:pt x="581447" y="0"/>
                  </a:lnTo>
                  <a:lnTo>
                    <a:pt x="582077" y="0"/>
                  </a:lnTo>
                  <a:lnTo>
                    <a:pt x="582707" y="0"/>
                  </a:lnTo>
                  <a:lnTo>
                    <a:pt x="583337" y="0"/>
                  </a:lnTo>
                  <a:lnTo>
                    <a:pt x="583968" y="0"/>
                  </a:lnTo>
                  <a:lnTo>
                    <a:pt x="584598" y="0"/>
                  </a:lnTo>
                  <a:lnTo>
                    <a:pt x="585307" y="0"/>
                  </a:lnTo>
                  <a:lnTo>
                    <a:pt x="585937" y="0"/>
                  </a:lnTo>
                  <a:lnTo>
                    <a:pt x="586567" y="0"/>
                  </a:lnTo>
                  <a:lnTo>
                    <a:pt x="587197" y="0"/>
                  </a:lnTo>
                  <a:lnTo>
                    <a:pt x="587828" y="0"/>
                  </a:lnTo>
                  <a:lnTo>
                    <a:pt x="588458" y="0"/>
                  </a:lnTo>
                  <a:lnTo>
                    <a:pt x="589088" y="0"/>
                  </a:lnTo>
                  <a:lnTo>
                    <a:pt x="589718" y="0"/>
                  </a:lnTo>
                  <a:lnTo>
                    <a:pt x="590427" y="0"/>
                  </a:lnTo>
                  <a:lnTo>
                    <a:pt x="591057" y="0"/>
                  </a:lnTo>
                  <a:lnTo>
                    <a:pt x="591688" y="0"/>
                  </a:lnTo>
                  <a:lnTo>
                    <a:pt x="592318" y="0"/>
                  </a:lnTo>
                  <a:lnTo>
                    <a:pt x="592948" y="0"/>
                  </a:lnTo>
                  <a:lnTo>
                    <a:pt x="593578" y="0"/>
                  </a:lnTo>
                  <a:lnTo>
                    <a:pt x="594209" y="0"/>
                  </a:lnTo>
                  <a:lnTo>
                    <a:pt x="594918" y="0"/>
                  </a:lnTo>
                  <a:lnTo>
                    <a:pt x="595548" y="0"/>
                  </a:lnTo>
                  <a:lnTo>
                    <a:pt x="596178" y="0"/>
                  </a:lnTo>
                  <a:lnTo>
                    <a:pt x="596808" y="0"/>
                  </a:lnTo>
                  <a:lnTo>
                    <a:pt x="597438" y="0"/>
                  </a:lnTo>
                  <a:lnTo>
                    <a:pt x="598069" y="0"/>
                  </a:lnTo>
                  <a:lnTo>
                    <a:pt x="598699" y="0"/>
                  </a:lnTo>
                  <a:lnTo>
                    <a:pt x="599408" y="0"/>
                  </a:lnTo>
                  <a:lnTo>
                    <a:pt x="600038" y="0"/>
                  </a:lnTo>
                  <a:lnTo>
                    <a:pt x="600668" y="0"/>
                  </a:lnTo>
                  <a:lnTo>
                    <a:pt x="601298" y="0"/>
                  </a:lnTo>
                  <a:lnTo>
                    <a:pt x="601929" y="0"/>
                  </a:lnTo>
                  <a:lnTo>
                    <a:pt x="602559" y="0"/>
                  </a:lnTo>
                  <a:lnTo>
                    <a:pt x="603189" y="0"/>
                  </a:lnTo>
                  <a:lnTo>
                    <a:pt x="603898" y="0"/>
                  </a:lnTo>
                  <a:lnTo>
                    <a:pt x="604528" y="0"/>
                  </a:lnTo>
                  <a:lnTo>
                    <a:pt x="605158" y="0"/>
                  </a:lnTo>
                  <a:lnTo>
                    <a:pt x="605789" y="0"/>
                  </a:lnTo>
                  <a:lnTo>
                    <a:pt x="606419" y="0"/>
                  </a:lnTo>
                  <a:lnTo>
                    <a:pt x="607049" y="0"/>
                  </a:lnTo>
                  <a:lnTo>
                    <a:pt x="607679" y="0"/>
                  </a:lnTo>
                  <a:lnTo>
                    <a:pt x="608309" y="0"/>
                  </a:lnTo>
                  <a:lnTo>
                    <a:pt x="609018" y="0"/>
                  </a:lnTo>
                  <a:lnTo>
                    <a:pt x="609649" y="0"/>
                  </a:lnTo>
                  <a:lnTo>
                    <a:pt x="610279" y="0"/>
                  </a:lnTo>
                  <a:lnTo>
                    <a:pt x="610909" y="0"/>
                  </a:lnTo>
                  <a:lnTo>
                    <a:pt x="611539" y="0"/>
                  </a:lnTo>
                  <a:lnTo>
                    <a:pt x="612170" y="0"/>
                  </a:lnTo>
                  <a:lnTo>
                    <a:pt x="612800" y="0"/>
                  </a:lnTo>
                  <a:lnTo>
                    <a:pt x="613509" y="0"/>
                  </a:lnTo>
                  <a:lnTo>
                    <a:pt x="614139" y="0"/>
                  </a:lnTo>
                  <a:lnTo>
                    <a:pt x="614769" y="0"/>
                  </a:lnTo>
                  <a:lnTo>
                    <a:pt x="615399" y="0"/>
                  </a:lnTo>
                  <a:lnTo>
                    <a:pt x="616030" y="0"/>
                  </a:lnTo>
                  <a:lnTo>
                    <a:pt x="616660" y="0"/>
                  </a:lnTo>
                  <a:lnTo>
                    <a:pt x="617290" y="0"/>
                  </a:lnTo>
                  <a:lnTo>
                    <a:pt x="617999" y="0"/>
                  </a:lnTo>
                  <a:lnTo>
                    <a:pt x="618629" y="0"/>
                  </a:lnTo>
                  <a:lnTo>
                    <a:pt x="619259" y="0"/>
                  </a:lnTo>
                  <a:lnTo>
                    <a:pt x="619890" y="0"/>
                  </a:lnTo>
                  <a:lnTo>
                    <a:pt x="620520" y="0"/>
                  </a:lnTo>
                  <a:lnTo>
                    <a:pt x="621150" y="0"/>
                  </a:lnTo>
                  <a:lnTo>
                    <a:pt x="621780" y="0"/>
                  </a:lnTo>
                  <a:lnTo>
                    <a:pt x="622489" y="0"/>
                  </a:lnTo>
                  <a:lnTo>
                    <a:pt x="623119" y="0"/>
                  </a:lnTo>
                  <a:lnTo>
                    <a:pt x="623750" y="0"/>
                  </a:lnTo>
                  <a:lnTo>
                    <a:pt x="624380" y="0"/>
                  </a:lnTo>
                  <a:lnTo>
                    <a:pt x="625010" y="0"/>
                  </a:lnTo>
                  <a:lnTo>
                    <a:pt x="625640" y="0"/>
                  </a:lnTo>
                  <a:lnTo>
                    <a:pt x="626270" y="0"/>
                  </a:lnTo>
                  <a:lnTo>
                    <a:pt x="626901" y="0"/>
                  </a:lnTo>
                  <a:lnTo>
                    <a:pt x="627610" y="0"/>
                  </a:lnTo>
                  <a:lnTo>
                    <a:pt x="628240" y="0"/>
                  </a:lnTo>
                  <a:lnTo>
                    <a:pt x="628870" y="0"/>
                  </a:lnTo>
                  <a:lnTo>
                    <a:pt x="629500" y="0"/>
                  </a:lnTo>
                  <a:lnTo>
                    <a:pt x="630131" y="0"/>
                  </a:lnTo>
                  <a:lnTo>
                    <a:pt x="630761" y="0"/>
                  </a:lnTo>
                  <a:lnTo>
                    <a:pt x="631391" y="0"/>
                  </a:lnTo>
                  <a:lnTo>
                    <a:pt x="632100" y="0"/>
                  </a:lnTo>
                  <a:lnTo>
                    <a:pt x="632730" y="0"/>
                  </a:lnTo>
                  <a:lnTo>
                    <a:pt x="633360" y="0"/>
                  </a:lnTo>
                  <a:lnTo>
                    <a:pt x="633991" y="0"/>
                  </a:lnTo>
                  <a:lnTo>
                    <a:pt x="634621" y="0"/>
                  </a:lnTo>
                  <a:lnTo>
                    <a:pt x="635251" y="0"/>
                  </a:lnTo>
                  <a:lnTo>
                    <a:pt x="635881" y="0"/>
                  </a:lnTo>
                  <a:lnTo>
                    <a:pt x="636590" y="0"/>
                  </a:lnTo>
                  <a:lnTo>
                    <a:pt x="637220" y="0"/>
                  </a:lnTo>
                  <a:lnTo>
                    <a:pt x="637851" y="0"/>
                  </a:lnTo>
                  <a:lnTo>
                    <a:pt x="638481" y="0"/>
                  </a:lnTo>
                  <a:lnTo>
                    <a:pt x="639111" y="0"/>
                  </a:lnTo>
                  <a:lnTo>
                    <a:pt x="639741" y="0"/>
                  </a:lnTo>
                  <a:lnTo>
                    <a:pt x="640371" y="0"/>
                  </a:lnTo>
                  <a:lnTo>
                    <a:pt x="641080" y="0"/>
                  </a:lnTo>
                  <a:lnTo>
                    <a:pt x="641711" y="0"/>
                  </a:lnTo>
                  <a:lnTo>
                    <a:pt x="642341" y="0"/>
                  </a:lnTo>
                  <a:lnTo>
                    <a:pt x="642971" y="0"/>
                  </a:lnTo>
                  <a:lnTo>
                    <a:pt x="643601" y="0"/>
                  </a:lnTo>
                  <a:lnTo>
                    <a:pt x="644231" y="0"/>
                  </a:lnTo>
                  <a:lnTo>
                    <a:pt x="644862" y="0"/>
                  </a:lnTo>
                  <a:lnTo>
                    <a:pt x="645492" y="0"/>
                  </a:lnTo>
                  <a:lnTo>
                    <a:pt x="646201" y="0"/>
                  </a:lnTo>
                  <a:lnTo>
                    <a:pt x="646831" y="0"/>
                  </a:lnTo>
                  <a:lnTo>
                    <a:pt x="647461" y="0"/>
                  </a:lnTo>
                  <a:lnTo>
                    <a:pt x="648091" y="0"/>
                  </a:lnTo>
                  <a:lnTo>
                    <a:pt x="648722" y="0"/>
                  </a:lnTo>
                  <a:lnTo>
                    <a:pt x="649352" y="0"/>
                  </a:lnTo>
                  <a:lnTo>
                    <a:pt x="649982" y="0"/>
                  </a:lnTo>
                  <a:lnTo>
                    <a:pt x="650691" y="0"/>
                  </a:lnTo>
                  <a:lnTo>
                    <a:pt x="651321" y="0"/>
                  </a:lnTo>
                  <a:lnTo>
                    <a:pt x="651952" y="0"/>
                  </a:lnTo>
                  <a:lnTo>
                    <a:pt x="652582" y="0"/>
                  </a:lnTo>
                  <a:lnTo>
                    <a:pt x="653212" y="0"/>
                  </a:lnTo>
                  <a:lnTo>
                    <a:pt x="653842" y="0"/>
                  </a:lnTo>
                  <a:lnTo>
                    <a:pt x="654472" y="0"/>
                  </a:lnTo>
                  <a:lnTo>
                    <a:pt x="655181" y="0"/>
                  </a:lnTo>
                  <a:lnTo>
                    <a:pt x="655812" y="0"/>
                  </a:lnTo>
                  <a:lnTo>
                    <a:pt x="656442" y="0"/>
                  </a:lnTo>
                  <a:lnTo>
                    <a:pt x="657072" y="0"/>
                  </a:lnTo>
                  <a:lnTo>
                    <a:pt x="657702" y="0"/>
                  </a:lnTo>
                  <a:lnTo>
                    <a:pt x="658332" y="0"/>
                  </a:lnTo>
                  <a:lnTo>
                    <a:pt x="658963" y="0"/>
                  </a:lnTo>
                  <a:lnTo>
                    <a:pt x="659593" y="0"/>
                  </a:lnTo>
                  <a:lnTo>
                    <a:pt x="660302" y="0"/>
                  </a:lnTo>
                  <a:lnTo>
                    <a:pt x="660932" y="0"/>
                  </a:lnTo>
                  <a:lnTo>
                    <a:pt x="661562" y="0"/>
                  </a:lnTo>
                  <a:lnTo>
                    <a:pt x="662192" y="0"/>
                  </a:lnTo>
                  <a:lnTo>
                    <a:pt x="662823" y="0"/>
                  </a:lnTo>
                  <a:lnTo>
                    <a:pt x="663453" y="0"/>
                  </a:lnTo>
                  <a:lnTo>
                    <a:pt x="664083" y="0"/>
                  </a:lnTo>
                  <a:lnTo>
                    <a:pt x="664792" y="0"/>
                  </a:lnTo>
                  <a:lnTo>
                    <a:pt x="665422" y="0"/>
                  </a:lnTo>
                  <a:lnTo>
                    <a:pt x="666052" y="0"/>
                  </a:lnTo>
                  <a:lnTo>
                    <a:pt x="666683" y="0"/>
                  </a:lnTo>
                  <a:lnTo>
                    <a:pt x="667313" y="0"/>
                  </a:lnTo>
                  <a:lnTo>
                    <a:pt x="667943" y="0"/>
                  </a:lnTo>
                  <a:lnTo>
                    <a:pt x="668573" y="0"/>
                  </a:lnTo>
                  <a:lnTo>
                    <a:pt x="669282" y="0"/>
                  </a:lnTo>
                  <a:lnTo>
                    <a:pt x="669912" y="0"/>
                  </a:lnTo>
                  <a:lnTo>
                    <a:pt x="670543" y="0"/>
                  </a:lnTo>
                  <a:lnTo>
                    <a:pt x="671173" y="0"/>
                  </a:lnTo>
                  <a:lnTo>
                    <a:pt x="671803" y="0"/>
                  </a:lnTo>
                  <a:lnTo>
                    <a:pt x="672433" y="0"/>
                  </a:lnTo>
                  <a:lnTo>
                    <a:pt x="673064" y="0"/>
                  </a:lnTo>
                  <a:lnTo>
                    <a:pt x="673773" y="0"/>
                  </a:lnTo>
                  <a:lnTo>
                    <a:pt x="674403" y="0"/>
                  </a:lnTo>
                  <a:lnTo>
                    <a:pt x="675033" y="0"/>
                  </a:lnTo>
                  <a:lnTo>
                    <a:pt x="675663" y="0"/>
                  </a:lnTo>
                  <a:lnTo>
                    <a:pt x="676293" y="0"/>
                  </a:lnTo>
                  <a:lnTo>
                    <a:pt x="676924" y="0"/>
                  </a:lnTo>
                  <a:lnTo>
                    <a:pt x="677554" y="0"/>
                  </a:lnTo>
                  <a:lnTo>
                    <a:pt x="678184" y="0"/>
                  </a:lnTo>
                  <a:lnTo>
                    <a:pt x="678893" y="0"/>
                  </a:lnTo>
                  <a:lnTo>
                    <a:pt x="679523" y="0"/>
                  </a:lnTo>
                  <a:lnTo>
                    <a:pt x="680153" y="0"/>
                  </a:lnTo>
                  <a:lnTo>
                    <a:pt x="680784" y="0"/>
                  </a:lnTo>
                  <a:lnTo>
                    <a:pt x="681414" y="0"/>
                  </a:lnTo>
                  <a:lnTo>
                    <a:pt x="682044" y="0"/>
                  </a:lnTo>
                  <a:lnTo>
                    <a:pt x="682674" y="0"/>
                  </a:lnTo>
                  <a:lnTo>
                    <a:pt x="683383" y="0"/>
                  </a:lnTo>
                  <a:lnTo>
                    <a:pt x="684013" y="0"/>
                  </a:lnTo>
                  <a:lnTo>
                    <a:pt x="684644" y="0"/>
                  </a:lnTo>
                  <a:lnTo>
                    <a:pt x="685274" y="0"/>
                  </a:lnTo>
                  <a:lnTo>
                    <a:pt x="685904" y="0"/>
                  </a:lnTo>
                  <a:lnTo>
                    <a:pt x="686534" y="0"/>
                  </a:lnTo>
                  <a:lnTo>
                    <a:pt x="687164" y="0"/>
                  </a:lnTo>
                  <a:lnTo>
                    <a:pt x="687873" y="0"/>
                  </a:lnTo>
                  <a:lnTo>
                    <a:pt x="688504" y="0"/>
                  </a:lnTo>
                  <a:lnTo>
                    <a:pt x="689134" y="0"/>
                  </a:lnTo>
                  <a:lnTo>
                    <a:pt x="689764" y="0"/>
                  </a:lnTo>
                  <a:lnTo>
                    <a:pt x="690394" y="0"/>
                  </a:lnTo>
                  <a:lnTo>
                    <a:pt x="691025" y="0"/>
                  </a:lnTo>
                  <a:lnTo>
                    <a:pt x="691655" y="0"/>
                  </a:lnTo>
                  <a:lnTo>
                    <a:pt x="692364" y="0"/>
                  </a:lnTo>
                  <a:lnTo>
                    <a:pt x="692994" y="0"/>
                  </a:lnTo>
                  <a:lnTo>
                    <a:pt x="693624" y="0"/>
                  </a:lnTo>
                  <a:lnTo>
                    <a:pt x="694254" y="0"/>
                  </a:lnTo>
                  <a:lnTo>
                    <a:pt x="694885" y="0"/>
                  </a:lnTo>
                  <a:lnTo>
                    <a:pt x="695515" y="0"/>
                  </a:lnTo>
                  <a:lnTo>
                    <a:pt x="696145" y="0"/>
                  </a:lnTo>
                  <a:lnTo>
                    <a:pt x="696775" y="0"/>
                  </a:lnTo>
                  <a:lnTo>
                    <a:pt x="697484" y="0"/>
                  </a:lnTo>
                  <a:lnTo>
                    <a:pt x="698114" y="0"/>
                  </a:lnTo>
                  <a:lnTo>
                    <a:pt x="698745" y="0"/>
                  </a:lnTo>
                  <a:lnTo>
                    <a:pt x="699375" y="0"/>
                  </a:lnTo>
                  <a:lnTo>
                    <a:pt x="700005" y="0"/>
                  </a:lnTo>
                  <a:lnTo>
                    <a:pt x="700635" y="0"/>
                  </a:lnTo>
                  <a:lnTo>
                    <a:pt x="701265" y="0"/>
                  </a:lnTo>
                  <a:lnTo>
                    <a:pt x="701974" y="0"/>
                  </a:lnTo>
                  <a:lnTo>
                    <a:pt x="702605" y="0"/>
                  </a:lnTo>
                  <a:lnTo>
                    <a:pt x="703235" y="0"/>
                  </a:lnTo>
                  <a:lnTo>
                    <a:pt x="703865" y="0"/>
                  </a:lnTo>
                  <a:lnTo>
                    <a:pt x="704495" y="0"/>
                  </a:lnTo>
                  <a:lnTo>
                    <a:pt x="705125" y="0"/>
                  </a:lnTo>
                  <a:lnTo>
                    <a:pt x="705756" y="0"/>
                  </a:lnTo>
                  <a:lnTo>
                    <a:pt x="706465" y="0"/>
                  </a:lnTo>
                  <a:lnTo>
                    <a:pt x="707095" y="0"/>
                  </a:lnTo>
                  <a:lnTo>
                    <a:pt x="707725" y="0"/>
                  </a:lnTo>
                  <a:lnTo>
                    <a:pt x="708355" y="0"/>
                  </a:lnTo>
                  <a:lnTo>
                    <a:pt x="708985" y="0"/>
                  </a:lnTo>
                  <a:lnTo>
                    <a:pt x="709616" y="0"/>
                  </a:lnTo>
                  <a:lnTo>
                    <a:pt x="710246" y="0"/>
                  </a:lnTo>
                  <a:lnTo>
                    <a:pt x="710876" y="0"/>
                  </a:lnTo>
                  <a:lnTo>
                    <a:pt x="711585" y="0"/>
                  </a:lnTo>
                  <a:lnTo>
                    <a:pt x="712215" y="0"/>
                  </a:lnTo>
                  <a:lnTo>
                    <a:pt x="712846" y="0"/>
                  </a:lnTo>
                  <a:lnTo>
                    <a:pt x="713476" y="0"/>
                  </a:lnTo>
                  <a:lnTo>
                    <a:pt x="714106" y="0"/>
                  </a:lnTo>
                  <a:lnTo>
                    <a:pt x="714736" y="0"/>
                  </a:lnTo>
                  <a:lnTo>
                    <a:pt x="715366" y="0"/>
                  </a:lnTo>
                  <a:lnTo>
                    <a:pt x="716075" y="0"/>
                  </a:lnTo>
                  <a:lnTo>
                    <a:pt x="716706" y="0"/>
                  </a:lnTo>
                  <a:lnTo>
                    <a:pt x="717336" y="0"/>
                  </a:lnTo>
                  <a:lnTo>
                    <a:pt x="717966" y="0"/>
                  </a:lnTo>
                  <a:lnTo>
                    <a:pt x="718596" y="0"/>
                  </a:lnTo>
                  <a:lnTo>
                    <a:pt x="719226" y="0"/>
                  </a:lnTo>
                  <a:lnTo>
                    <a:pt x="719857" y="0"/>
                  </a:lnTo>
                  <a:lnTo>
                    <a:pt x="720566" y="0"/>
                  </a:lnTo>
                  <a:lnTo>
                    <a:pt x="721196" y="0"/>
                  </a:lnTo>
                  <a:lnTo>
                    <a:pt x="721826" y="0"/>
                  </a:lnTo>
                  <a:lnTo>
                    <a:pt x="722456" y="0"/>
                  </a:lnTo>
                  <a:lnTo>
                    <a:pt x="723086" y="0"/>
                  </a:lnTo>
                  <a:lnTo>
                    <a:pt x="723717" y="0"/>
                  </a:lnTo>
                  <a:lnTo>
                    <a:pt x="724347" y="0"/>
                  </a:lnTo>
                  <a:lnTo>
                    <a:pt x="725056" y="0"/>
                  </a:lnTo>
                  <a:lnTo>
                    <a:pt x="725686" y="0"/>
                  </a:lnTo>
                  <a:lnTo>
                    <a:pt x="726316" y="0"/>
                  </a:lnTo>
                  <a:lnTo>
                    <a:pt x="726946" y="0"/>
                  </a:lnTo>
                  <a:lnTo>
                    <a:pt x="727577" y="0"/>
                  </a:lnTo>
                  <a:lnTo>
                    <a:pt x="728207" y="0"/>
                  </a:lnTo>
                  <a:lnTo>
                    <a:pt x="728837" y="0"/>
                  </a:lnTo>
                  <a:lnTo>
                    <a:pt x="729467" y="0"/>
                  </a:lnTo>
                  <a:lnTo>
                    <a:pt x="730176" y="0"/>
                  </a:lnTo>
                  <a:lnTo>
                    <a:pt x="730807" y="0"/>
                  </a:lnTo>
                  <a:lnTo>
                    <a:pt x="731437" y="0"/>
                  </a:lnTo>
                  <a:lnTo>
                    <a:pt x="732067" y="0"/>
                  </a:lnTo>
                  <a:lnTo>
                    <a:pt x="732697" y="0"/>
                  </a:lnTo>
                  <a:lnTo>
                    <a:pt x="733327" y="0"/>
                  </a:lnTo>
                  <a:lnTo>
                    <a:pt x="733958" y="0"/>
                  </a:lnTo>
                  <a:lnTo>
                    <a:pt x="734667" y="0"/>
                  </a:lnTo>
                  <a:lnTo>
                    <a:pt x="735297" y="0"/>
                  </a:lnTo>
                  <a:lnTo>
                    <a:pt x="735927" y="0"/>
                  </a:lnTo>
                  <a:lnTo>
                    <a:pt x="736557" y="0"/>
                  </a:lnTo>
                  <a:lnTo>
                    <a:pt x="737187" y="0"/>
                  </a:lnTo>
                  <a:lnTo>
                    <a:pt x="737818" y="0"/>
                  </a:lnTo>
                  <a:lnTo>
                    <a:pt x="738448" y="0"/>
                  </a:lnTo>
                  <a:lnTo>
                    <a:pt x="739157" y="0"/>
                  </a:lnTo>
                  <a:lnTo>
                    <a:pt x="739787" y="0"/>
                  </a:lnTo>
                  <a:lnTo>
                    <a:pt x="740417" y="0"/>
                  </a:lnTo>
                  <a:lnTo>
                    <a:pt x="741047" y="0"/>
                  </a:lnTo>
                  <a:lnTo>
                    <a:pt x="741678" y="0"/>
                  </a:lnTo>
                  <a:lnTo>
                    <a:pt x="742308" y="0"/>
                  </a:lnTo>
                  <a:lnTo>
                    <a:pt x="742938" y="0"/>
                  </a:lnTo>
                  <a:lnTo>
                    <a:pt x="743647" y="0"/>
                  </a:lnTo>
                  <a:lnTo>
                    <a:pt x="744277" y="0"/>
                  </a:lnTo>
                  <a:lnTo>
                    <a:pt x="744907" y="0"/>
                  </a:lnTo>
                  <a:lnTo>
                    <a:pt x="745538" y="0"/>
                  </a:lnTo>
                  <a:lnTo>
                    <a:pt x="746168" y="0"/>
                  </a:lnTo>
                  <a:lnTo>
                    <a:pt x="746798" y="0"/>
                  </a:lnTo>
                  <a:lnTo>
                    <a:pt x="747428" y="0"/>
                  </a:lnTo>
                  <a:lnTo>
                    <a:pt x="748059" y="0"/>
                  </a:lnTo>
                  <a:lnTo>
                    <a:pt x="748767" y="0"/>
                  </a:lnTo>
                  <a:lnTo>
                    <a:pt x="749398" y="0"/>
                  </a:lnTo>
                  <a:lnTo>
                    <a:pt x="750028" y="0"/>
                  </a:lnTo>
                  <a:lnTo>
                    <a:pt x="750658" y="0"/>
                  </a:lnTo>
                  <a:lnTo>
                    <a:pt x="751288" y="0"/>
                  </a:lnTo>
                  <a:lnTo>
                    <a:pt x="751919" y="0"/>
                  </a:lnTo>
                  <a:lnTo>
                    <a:pt x="752549" y="0"/>
                  </a:lnTo>
                  <a:lnTo>
                    <a:pt x="753258" y="0"/>
                  </a:lnTo>
                  <a:lnTo>
                    <a:pt x="753888" y="0"/>
                  </a:lnTo>
                  <a:lnTo>
                    <a:pt x="754518" y="0"/>
                  </a:lnTo>
                  <a:lnTo>
                    <a:pt x="755148" y="0"/>
                  </a:lnTo>
                  <a:lnTo>
                    <a:pt x="755779" y="0"/>
                  </a:lnTo>
                  <a:lnTo>
                    <a:pt x="756409" y="0"/>
                  </a:lnTo>
                  <a:lnTo>
                    <a:pt x="757039" y="0"/>
                  </a:lnTo>
                  <a:lnTo>
                    <a:pt x="757748" y="0"/>
                  </a:lnTo>
                  <a:lnTo>
                    <a:pt x="758378" y="0"/>
                  </a:lnTo>
                  <a:lnTo>
                    <a:pt x="759008" y="0"/>
                  </a:lnTo>
                  <a:lnTo>
                    <a:pt x="759639" y="0"/>
                  </a:lnTo>
                  <a:lnTo>
                    <a:pt x="760269" y="0"/>
                  </a:lnTo>
                  <a:lnTo>
                    <a:pt x="760899" y="0"/>
                  </a:lnTo>
                  <a:lnTo>
                    <a:pt x="761529" y="0"/>
                  </a:lnTo>
                  <a:lnTo>
                    <a:pt x="762159" y="0"/>
                  </a:lnTo>
                  <a:lnTo>
                    <a:pt x="762868" y="0"/>
                  </a:lnTo>
                  <a:lnTo>
                    <a:pt x="763499" y="0"/>
                  </a:lnTo>
                  <a:lnTo>
                    <a:pt x="764129" y="0"/>
                  </a:lnTo>
                  <a:lnTo>
                    <a:pt x="764759" y="0"/>
                  </a:lnTo>
                  <a:lnTo>
                    <a:pt x="765389" y="0"/>
                  </a:lnTo>
                  <a:lnTo>
                    <a:pt x="766019" y="0"/>
                  </a:lnTo>
                  <a:lnTo>
                    <a:pt x="766650" y="0"/>
                  </a:lnTo>
                  <a:lnTo>
                    <a:pt x="767359" y="0"/>
                  </a:lnTo>
                  <a:lnTo>
                    <a:pt x="767989" y="0"/>
                  </a:lnTo>
                  <a:lnTo>
                    <a:pt x="768619" y="0"/>
                  </a:lnTo>
                  <a:lnTo>
                    <a:pt x="769249" y="0"/>
                  </a:lnTo>
                  <a:lnTo>
                    <a:pt x="769880" y="0"/>
                  </a:lnTo>
                  <a:lnTo>
                    <a:pt x="770510" y="0"/>
                  </a:lnTo>
                  <a:lnTo>
                    <a:pt x="771140" y="0"/>
                  </a:lnTo>
                  <a:lnTo>
                    <a:pt x="771849" y="0"/>
                  </a:lnTo>
                  <a:lnTo>
                    <a:pt x="772479" y="0"/>
                  </a:lnTo>
                  <a:lnTo>
                    <a:pt x="773109" y="0"/>
                  </a:lnTo>
                  <a:lnTo>
                    <a:pt x="773740" y="0"/>
                  </a:lnTo>
                  <a:lnTo>
                    <a:pt x="774370" y="0"/>
                  </a:lnTo>
                  <a:lnTo>
                    <a:pt x="775000" y="0"/>
                  </a:lnTo>
                  <a:lnTo>
                    <a:pt x="775630" y="0"/>
                  </a:lnTo>
                  <a:lnTo>
                    <a:pt x="776339" y="0"/>
                  </a:lnTo>
                  <a:lnTo>
                    <a:pt x="776969" y="0"/>
                  </a:lnTo>
                  <a:lnTo>
                    <a:pt x="777600" y="0"/>
                  </a:lnTo>
                  <a:lnTo>
                    <a:pt x="778230" y="0"/>
                  </a:lnTo>
                  <a:lnTo>
                    <a:pt x="778860" y="0"/>
                  </a:lnTo>
                  <a:lnTo>
                    <a:pt x="779490" y="0"/>
                  </a:lnTo>
                  <a:lnTo>
                    <a:pt x="780120" y="0"/>
                  </a:lnTo>
                  <a:lnTo>
                    <a:pt x="780751" y="0"/>
                  </a:lnTo>
                  <a:lnTo>
                    <a:pt x="781460" y="0"/>
                  </a:lnTo>
                  <a:lnTo>
                    <a:pt x="782090" y="0"/>
                  </a:lnTo>
                  <a:lnTo>
                    <a:pt x="782720" y="0"/>
                  </a:lnTo>
                  <a:lnTo>
                    <a:pt x="783350" y="0"/>
                  </a:lnTo>
                  <a:lnTo>
                    <a:pt x="783980" y="0"/>
                  </a:lnTo>
                  <a:lnTo>
                    <a:pt x="784611" y="0"/>
                  </a:lnTo>
                  <a:lnTo>
                    <a:pt x="785241" y="0"/>
                  </a:lnTo>
                  <a:lnTo>
                    <a:pt x="785950" y="0"/>
                  </a:lnTo>
                  <a:lnTo>
                    <a:pt x="786580" y="0"/>
                  </a:lnTo>
                  <a:lnTo>
                    <a:pt x="787210" y="0"/>
                  </a:lnTo>
                  <a:lnTo>
                    <a:pt x="787840" y="0"/>
                  </a:lnTo>
                  <a:lnTo>
                    <a:pt x="788471" y="0"/>
                  </a:lnTo>
                  <a:lnTo>
                    <a:pt x="789101" y="0"/>
                  </a:lnTo>
                  <a:lnTo>
                    <a:pt x="789731" y="0"/>
                  </a:lnTo>
                  <a:lnTo>
                    <a:pt x="790440" y="0"/>
                  </a:lnTo>
                  <a:lnTo>
                    <a:pt x="791070" y="0"/>
                  </a:lnTo>
                  <a:lnTo>
                    <a:pt x="791701" y="0"/>
                  </a:lnTo>
                  <a:lnTo>
                    <a:pt x="792331" y="0"/>
                  </a:lnTo>
                  <a:lnTo>
                    <a:pt x="792961" y="0"/>
                  </a:lnTo>
                  <a:lnTo>
                    <a:pt x="793591" y="0"/>
                  </a:lnTo>
                  <a:lnTo>
                    <a:pt x="794221" y="0"/>
                  </a:lnTo>
                  <a:lnTo>
                    <a:pt x="794930" y="0"/>
                  </a:lnTo>
                  <a:lnTo>
                    <a:pt x="795561" y="0"/>
                  </a:lnTo>
                  <a:lnTo>
                    <a:pt x="796191" y="0"/>
                  </a:lnTo>
                  <a:lnTo>
                    <a:pt x="796821" y="0"/>
                  </a:lnTo>
                  <a:lnTo>
                    <a:pt x="797451" y="0"/>
                  </a:lnTo>
                  <a:lnTo>
                    <a:pt x="798081" y="0"/>
                  </a:lnTo>
                  <a:lnTo>
                    <a:pt x="798712" y="0"/>
                  </a:lnTo>
                  <a:lnTo>
                    <a:pt x="799342" y="0"/>
                  </a:lnTo>
                  <a:lnTo>
                    <a:pt x="800051" y="0"/>
                  </a:lnTo>
                  <a:lnTo>
                    <a:pt x="800681" y="0"/>
                  </a:lnTo>
                  <a:lnTo>
                    <a:pt x="801311" y="0"/>
                  </a:lnTo>
                  <a:lnTo>
                    <a:pt x="801941" y="0"/>
                  </a:lnTo>
                  <a:lnTo>
                    <a:pt x="802572" y="0"/>
                  </a:lnTo>
                  <a:lnTo>
                    <a:pt x="803202" y="0"/>
                  </a:lnTo>
                  <a:lnTo>
                    <a:pt x="803832" y="0"/>
                  </a:lnTo>
                  <a:lnTo>
                    <a:pt x="804541" y="0"/>
                  </a:lnTo>
                  <a:lnTo>
                    <a:pt x="805171" y="0"/>
                  </a:lnTo>
                  <a:lnTo>
                    <a:pt x="805801" y="0"/>
                  </a:lnTo>
                  <a:lnTo>
                    <a:pt x="806432" y="0"/>
                  </a:lnTo>
                  <a:lnTo>
                    <a:pt x="807062" y="0"/>
                  </a:lnTo>
                  <a:lnTo>
                    <a:pt x="807692" y="0"/>
                  </a:lnTo>
                  <a:lnTo>
                    <a:pt x="808322" y="0"/>
                  </a:lnTo>
                  <a:lnTo>
                    <a:pt x="809031" y="0"/>
                  </a:lnTo>
                  <a:lnTo>
                    <a:pt x="809662" y="0"/>
                  </a:lnTo>
                  <a:lnTo>
                    <a:pt x="810292" y="0"/>
                  </a:lnTo>
                  <a:lnTo>
                    <a:pt x="810922" y="0"/>
                  </a:lnTo>
                  <a:lnTo>
                    <a:pt x="811552" y="0"/>
                  </a:lnTo>
                  <a:lnTo>
                    <a:pt x="812182" y="0"/>
                  </a:lnTo>
                  <a:lnTo>
                    <a:pt x="812813" y="0"/>
                  </a:lnTo>
                  <a:lnTo>
                    <a:pt x="813443" y="0"/>
                  </a:lnTo>
                  <a:lnTo>
                    <a:pt x="814152" y="0"/>
                  </a:lnTo>
                  <a:lnTo>
                    <a:pt x="814782" y="0"/>
                  </a:lnTo>
                  <a:lnTo>
                    <a:pt x="815412" y="0"/>
                  </a:lnTo>
                  <a:lnTo>
                    <a:pt x="816042" y="0"/>
                  </a:lnTo>
                  <a:lnTo>
                    <a:pt x="816673" y="0"/>
                  </a:lnTo>
                  <a:lnTo>
                    <a:pt x="817303" y="0"/>
                  </a:lnTo>
                  <a:lnTo>
                    <a:pt x="817933" y="0"/>
                  </a:lnTo>
                  <a:lnTo>
                    <a:pt x="818642" y="0"/>
                  </a:lnTo>
                  <a:lnTo>
                    <a:pt x="819272" y="0"/>
                  </a:lnTo>
                  <a:lnTo>
                    <a:pt x="819902" y="0"/>
                  </a:lnTo>
                  <a:lnTo>
                    <a:pt x="820533" y="0"/>
                  </a:lnTo>
                  <a:lnTo>
                    <a:pt x="821163" y="0"/>
                  </a:lnTo>
                  <a:lnTo>
                    <a:pt x="821793" y="0"/>
                  </a:lnTo>
                  <a:lnTo>
                    <a:pt x="822423" y="0"/>
                  </a:lnTo>
                  <a:lnTo>
                    <a:pt x="823132" y="0"/>
                  </a:lnTo>
                  <a:lnTo>
                    <a:pt x="823762" y="0"/>
                  </a:lnTo>
                  <a:lnTo>
                    <a:pt x="824393" y="0"/>
                  </a:lnTo>
                  <a:lnTo>
                    <a:pt x="825023" y="0"/>
                  </a:lnTo>
                  <a:lnTo>
                    <a:pt x="825653" y="0"/>
                  </a:lnTo>
                  <a:lnTo>
                    <a:pt x="826283" y="0"/>
                  </a:lnTo>
                  <a:lnTo>
                    <a:pt x="826914" y="0"/>
                  </a:lnTo>
                  <a:lnTo>
                    <a:pt x="827622" y="0"/>
                  </a:lnTo>
                  <a:lnTo>
                    <a:pt x="828253" y="0"/>
                  </a:lnTo>
                  <a:lnTo>
                    <a:pt x="828883" y="0"/>
                  </a:lnTo>
                  <a:lnTo>
                    <a:pt x="829513" y="0"/>
                  </a:lnTo>
                  <a:lnTo>
                    <a:pt x="830143" y="0"/>
                  </a:lnTo>
                  <a:lnTo>
                    <a:pt x="830774" y="0"/>
                  </a:lnTo>
                  <a:lnTo>
                    <a:pt x="831404" y="0"/>
                  </a:lnTo>
                  <a:lnTo>
                    <a:pt x="832034" y="0"/>
                  </a:lnTo>
                  <a:lnTo>
                    <a:pt x="832743" y="0"/>
                  </a:lnTo>
                  <a:lnTo>
                    <a:pt x="833373" y="0"/>
                  </a:lnTo>
                  <a:lnTo>
                    <a:pt x="834003" y="0"/>
                  </a:lnTo>
                  <a:lnTo>
                    <a:pt x="834634" y="0"/>
                  </a:lnTo>
                  <a:lnTo>
                    <a:pt x="835264" y="0"/>
                  </a:lnTo>
                  <a:lnTo>
                    <a:pt x="835894" y="0"/>
                  </a:lnTo>
                  <a:lnTo>
                    <a:pt x="836524" y="0"/>
                  </a:lnTo>
                  <a:lnTo>
                    <a:pt x="837233" y="0"/>
                  </a:lnTo>
                  <a:lnTo>
                    <a:pt x="837863" y="0"/>
                  </a:lnTo>
                  <a:lnTo>
                    <a:pt x="838494" y="0"/>
                  </a:lnTo>
                  <a:lnTo>
                    <a:pt x="839124" y="0"/>
                  </a:lnTo>
                  <a:lnTo>
                    <a:pt x="839754" y="0"/>
                  </a:lnTo>
                  <a:lnTo>
                    <a:pt x="840384" y="0"/>
                  </a:lnTo>
                  <a:lnTo>
                    <a:pt x="841014" y="0"/>
                  </a:lnTo>
                  <a:lnTo>
                    <a:pt x="841723" y="0"/>
                  </a:lnTo>
                  <a:lnTo>
                    <a:pt x="842354" y="0"/>
                  </a:lnTo>
                  <a:lnTo>
                    <a:pt x="842984" y="0"/>
                  </a:lnTo>
                  <a:lnTo>
                    <a:pt x="843614" y="0"/>
                  </a:lnTo>
                  <a:lnTo>
                    <a:pt x="844244" y="0"/>
                  </a:lnTo>
                  <a:lnTo>
                    <a:pt x="844874" y="0"/>
                  </a:lnTo>
                  <a:lnTo>
                    <a:pt x="845505" y="0"/>
                  </a:lnTo>
                  <a:lnTo>
                    <a:pt x="846214" y="0"/>
                  </a:lnTo>
                  <a:lnTo>
                    <a:pt x="846844" y="0"/>
                  </a:lnTo>
                  <a:lnTo>
                    <a:pt x="847474" y="0"/>
                  </a:lnTo>
                  <a:lnTo>
                    <a:pt x="848104" y="0"/>
                  </a:lnTo>
                  <a:lnTo>
                    <a:pt x="848735" y="0"/>
                  </a:lnTo>
                  <a:lnTo>
                    <a:pt x="849365" y="0"/>
                  </a:lnTo>
                  <a:lnTo>
                    <a:pt x="849995" y="0"/>
                  </a:lnTo>
                  <a:lnTo>
                    <a:pt x="850625" y="0"/>
                  </a:lnTo>
                  <a:lnTo>
                    <a:pt x="851334" y="0"/>
                  </a:lnTo>
                  <a:lnTo>
                    <a:pt x="851964" y="0"/>
                  </a:lnTo>
                  <a:lnTo>
                    <a:pt x="852595" y="0"/>
                  </a:lnTo>
                  <a:lnTo>
                    <a:pt x="853225" y="0"/>
                  </a:lnTo>
                  <a:lnTo>
                    <a:pt x="853855" y="0"/>
                  </a:lnTo>
                  <a:lnTo>
                    <a:pt x="854485" y="0"/>
                  </a:lnTo>
                  <a:lnTo>
                    <a:pt x="855115" y="0"/>
                  </a:lnTo>
                  <a:lnTo>
                    <a:pt x="855824" y="0"/>
                  </a:lnTo>
                  <a:lnTo>
                    <a:pt x="856455" y="0"/>
                  </a:lnTo>
                  <a:lnTo>
                    <a:pt x="857085" y="0"/>
                  </a:lnTo>
                  <a:lnTo>
                    <a:pt x="857715" y="0"/>
                  </a:lnTo>
                  <a:lnTo>
                    <a:pt x="858345" y="0"/>
                  </a:lnTo>
                  <a:lnTo>
                    <a:pt x="858975" y="0"/>
                  </a:lnTo>
                  <a:lnTo>
                    <a:pt x="859606" y="0"/>
                  </a:lnTo>
                  <a:lnTo>
                    <a:pt x="860315" y="0"/>
                  </a:lnTo>
                  <a:lnTo>
                    <a:pt x="860945" y="0"/>
                  </a:lnTo>
                  <a:lnTo>
                    <a:pt x="861575" y="0"/>
                  </a:lnTo>
                  <a:lnTo>
                    <a:pt x="862205" y="0"/>
                  </a:lnTo>
                  <a:lnTo>
                    <a:pt x="862835" y="0"/>
                  </a:lnTo>
                  <a:lnTo>
                    <a:pt x="863466" y="0"/>
                  </a:lnTo>
                  <a:lnTo>
                    <a:pt x="864096" y="0"/>
                  </a:lnTo>
                  <a:lnTo>
                    <a:pt x="864726" y="0"/>
                  </a:lnTo>
                  <a:lnTo>
                    <a:pt x="865435" y="0"/>
                  </a:lnTo>
                  <a:lnTo>
                    <a:pt x="866065" y="0"/>
                  </a:lnTo>
                  <a:lnTo>
                    <a:pt x="866695" y="0"/>
                  </a:lnTo>
                  <a:lnTo>
                    <a:pt x="867326" y="0"/>
                  </a:lnTo>
                  <a:lnTo>
                    <a:pt x="867956" y="0"/>
                  </a:lnTo>
                  <a:lnTo>
                    <a:pt x="868586" y="0"/>
                  </a:lnTo>
                  <a:lnTo>
                    <a:pt x="869216" y="0"/>
                  </a:lnTo>
                  <a:lnTo>
                    <a:pt x="869925" y="0"/>
                  </a:lnTo>
                  <a:lnTo>
                    <a:pt x="870556" y="0"/>
                  </a:lnTo>
                  <a:lnTo>
                    <a:pt x="871186" y="0"/>
                  </a:lnTo>
                  <a:lnTo>
                    <a:pt x="871816" y="0"/>
                  </a:lnTo>
                  <a:lnTo>
                    <a:pt x="872446" y="0"/>
                  </a:lnTo>
                  <a:lnTo>
                    <a:pt x="873076" y="0"/>
                  </a:lnTo>
                  <a:lnTo>
                    <a:pt x="873707" y="0"/>
                  </a:lnTo>
                  <a:lnTo>
                    <a:pt x="874416" y="0"/>
                  </a:lnTo>
                  <a:lnTo>
                    <a:pt x="875046" y="0"/>
                  </a:lnTo>
                  <a:lnTo>
                    <a:pt x="875676" y="0"/>
                  </a:lnTo>
                  <a:lnTo>
                    <a:pt x="876306" y="0"/>
                  </a:lnTo>
                  <a:lnTo>
                    <a:pt x="876936" y="0"/>
                  </a:lnTo>
                  <a:lnTo>
                    <a:pt x="877567" y="0"/>
                  </a:lnTo>
                  <a:lnTo>
                    <a:pt x="878197" y="0"/>
                  </a:lnTo>
                  <a:lnTo>
                    <a:pt x="878906" y="0"/>
                  </a:lnTo>
                  <a:lnTo>
                    <a:pt x="879536" y="0"/>
                  </a:lnTo>
                  <a:lnTo>
                    <a:pt x="880166" y="0"/>
                  </a:lnTo>
                  <a:lnTo>
                    <a:pt x="880796" y="0"/>
                  </a:lnTo>
                  <a:lnTo>
                    <a:pt x="881427" y="0"/>
                  </a:lnTo>
                  <a:lnTo>
                    <a:pt x="882057" y="0"/>
                  </a:lnTo>
                  <a:lnTo>
                    <a:pt x="882687" y="0"/>
                  </a:lnTo>
                  <a:lnTo>
                    <a:pt x="883317" y="0"/>
                  </a:lnTo>
                  <a:lnTo>
                    <a:pt x="884026" y="0"/>
                  </a:lnTo>
                  <a:lnTo>
                    <a:pt x="884656" y="0"/>
                  </a:lnTo>
                  <a:lnTo>
                    <a:pt x="885287" y="0"/>
                  </a:lnTo>
                  <a:lnTo>
                    <a:pt x="885917" y="0"/>
                  </a:lnTo>
                  <a:lnTo>
                    <a:pt x="886547" y="0"/>
                  </a:lnTo>
                  <a:lnTo>
                    <a:pt x="887177" y="0"/>
                  </a:lnTo>
                  <a:lnTo>
                    <a:pt x="887808" y="0"/>
                  </a:lnTo>
                  <a:lnTo>
                    <a:pt x="888517" y="0"/>
                  </a:lnTo>
                  <a:lnTo>
                    <a:pt x="889147" y="0"/>
                  </a:lnTo>
                  <a:lnTo>
                    <a:pt x="889777" y="0"/>
                  </a:lnTo>
                  <a:lnTo>
                    <a:pt x="890407" y="0"/>
                  </a:lnTo>
                  <a:lnTo>
                    <a:pt x="891037" y="0"/>
                  </a:lnTo>
                  <a:lnTo>
                    <a:pt x="891668" y="0"/>
                  </a:lnTo>
                  <a:lnTo>
                    <a:pt x="892298" y="0"/>
                  </a:lnTo>
                  <a:lnTo>
                    <a:pt x="893007" y="0"/>
                  </a:lnTo>
                  <a:lnTo>
                    <a:pt x="893637" y="0"/>
                  </a:lnTo>
                  <a:lnTo>
                    <a:pt x="894267" y="0"/>
                  </a:lnTo>
                  <a:lnTo>
                    <a:pt x="894897" y="0"/>
                  </a:lnTo>
                  <a:lnTo>
                    <a:pt x="895528" y="0"/>
                  </a:lnTo>
                  <a:lnTo>
                    <a:pt x="896158" y="0"/>
                  </a:lnTo>
                  <a:lnTo>
                    <a:pt x="896788" y="0"/>
                  </a:lnTo>
                  <a:lnTo>
                    <a:pt x="897418" y="0"/>
                  </a:lnTo>
                  <a:lnTo>
                    <a:pt x="898127" y="0"/>
                  </a:lnTo>
                  <a:lnTo>
                    <a:pt x="898757" y="0"/>
                  </a:lnTo>
                  <a:lnTo>
                    <a:pt x="899388" y="0"/>
                  </a:lnTo>
                  <a:lnTo>
                    <a:pt x="900018" y="0"/>
                  </a:lnTo>
                  <a:lnTo>
                    <a:pt x="900648" y="0"/>
                  </a:lnTo>
                  <a:lnTo>
                    <a:pt x="901278" y="0"/>
                  </a:lnTo>
                  <a:lnTo>
                    <a:pt x="901908" y="0"/>
                  </a:lnTo>
                  <a:lnTo>
                    <a:pt x="902617" y="0"/>
                  </a:lnTo>
                  <a:lnTo>
                    <a:pt x="903248" y="0"/>
                  </a:lnTo>
                  <a:lnTo>
                    <a:pt x="903878" y="0"/>
                  </a:lnTo>
                  <a:lnTo>
                    <a:pt x="904508" y="0"/>
                  </a:lnTo>
                  <a:lnTo>
                    <a:pt x="905138" y="0"/>
                  </a:lnTo>
                  <a:lnTo>
                    <a:pt x="905769" y="0"/>
                  </a:lnTo>
                  <a:lnTo>
                    <a:pt x="906399" y="0"/>
                  </a:lnTo>
                  <a:lnTo>
                    <a:pt x="907108" y="0"/>
                  </a:lnTo>
                  <a:lnTo>
                    <a:pt x="907738" y="0"/>
                  </a:lnTo>
                  <a:lnTo>
                    <a:pt x="908368" y="0"/>
                  </a:lnTo>
                  <a:lnTo>
                    <a:pt x="908998" y="0"/>
                  </a:lnTo>
                  <a:lnTo>
                    <a:pt x="909629" y="0"/>
                  </a:lnTo>
                  <a:lnTo>
                    <a:pt x="910259" y="0"/>
                  </a:lnTo>
                  <a:lnTo>
                    <a:pt x="910889" y="0"/>
                  </a:lnTo>
                  <a:lnTo>
                    <a:pt x="911598" y="0"/>
                  </a:lnTo>
                  <a:lnTo>
                    <a:pt x="912228" y="0"/>
                  </a:lnTo>
                  <a:lnTo>
                    <a:pt x="912858" y="0"/>
                  </a:lnTo>
                  <a:lnTo>
                    <a:pt x="913489" y="0"/>
                  </a:lnTo>
                  <a:lnTo>
                    <a:pt x="914119" y="0"/>
                  </a:lnTo>
                  <a:lnTo>
                    <a:pt x="914749" y="0"/>
                  </a:lnTo>
                  <a:lnTo>
                    <a:pt x="915379" y="0"/>
                  </a:lnTo>
                  <a:lnTo>
                    <a:pt x="916009" y="0"/>
                  </a:lnTo>
                  <a:lnTo>
                    <a:pt x="916718" y="0"/>
                  </a:lnTo>
                  <a:lnTo>
                    <a:pt x="917349" y="0"/>
                  </a:lnTo>
                  <a:lnTo>
                    <a:pt x="917979" y="0"/>
                  </a:lnTo>
                  <a:lnTo>
                    <a:pt x="918609" y="0"/>
                  </a:lnTo>
                  <a:lnTo>
                    <a:pt x="919239" y="0"/>
                  </a:lnTo>
                  <a:lnTo>
                    <a:pt x="919869" y="0"/>
                  </a:lnTo>
                  <a:lnTo>
                    <a:pt x="920500" y="0"/>
                  </a:lnTo>
                  <a:lnTo>
                    <a:pt x="921209" y="0"/>
                  </a:lnTo>
                  <a:lnTo>
                    <a:pt x="921839" y="0"/>
                  </a:lnTo>
                  <a:lnTo>
                    <a:pt x="922469" y="0"/>
                  </a:lnTo>
                  <a:lnTo>
                    <a:pt x="923099" y="0"/>
                  </a:lnTo>
                  <a:lnTo>
                    <a:pt x="923729" y="0"/>
                  </a:lnTo>
                  <a:lnTo>
                    <a:pt x="924360" y="0"/>
                  </a:lnTo>
                  <a:lnTo>
                    <a:pt x="924990" y="0"/>
                  </a:lnTo>
                  <a:lnTo>
                    <a:pt x="925699" y="0"/>
                  </a:lnTo>
                  <a:lnTo>
                    <a:pt x="926329" y="0"/>
                  </a:lnTo>
                  <a:lnTo>
                    <a:pt x="926959" y="0"/>
                  </a:lnTo>
                  <a:lnTo>
                    <a:pt x="927590" y="0"/>
                  </a:lnTo>
                  <a:lnTo>
                    <a:pt x="928220" y="0"/>
                  </a:lnTo>
                  <a:lnTo>
                    <a:pt x="928850" y="0"/>
                  </a:lnTo>
                  <a:lnTo>
                    <a:pt x="929480" y="0"/>
                  </a:lnTo>
                  <a:lnTo>
                    <a:pt x="930189" y="0"/>
                  </a:lnTo>
                  <a:lnTo>
                    <a:pt x="930819" y="0"/>
                  </a:lnTo>
                  <a:lnTo>
                    <a:pt x="931450" y="0"/>
                  </a:lnTo>
                  <a:lnTo>
                    <a:pt x="932080" y="0"/>
                  </a:lnTo>
                  <a:lnTo>
                    <a:pt x="932710" y="0"/>
                  </a:lnTo>
                  <a:lnTo>
                    <a:pt x="933340" y="0"/>
                  </a:lnTo>
                  <a:lnTo>
                    <a:pt x="933970" y="0"/>
                  </a:lnTo>
                  <a:lnTo>
                    <a:pt x="934601" y="0"/>
                  </a:lnTo>
                  <a:lnTo>
                    <a:pt x="935310" y="0"/>
                  </a:lnTo>
                  <a:lnTo>
                    <a:pt x="935940" y="0"/>
                  </a:lnTo>
                  <a:lnTo>
                    <a:pt x="936570" y="0"/>
                  </a:lnTo>
                  <a:lnTo>
                    <a:pt x="937200" y="0"/>
                  </a:lnTo>
                  <a:lnTo>
                    <a:pt x="937830" y="0"/>
                  </a:lnTo>
                  <a:lnTo>
                    <a:pt x="938461" y="0"/>
                  </a:lnTo>
                  <a:lnTo>
                    <a:pt x="939091" y="0"/>
                  </a:lnTo>
                  <a:lnTo>
                    <a:pt x="939800" y="0"/>
                  </a:lnTo>
                  <a:lnTo>
                    <a:pt x="940430" y="0"/>
                  </a:lnTo>
                  <a:lnTo>
                    <a:pt x="941060" y="0"/>
                  </a:lnTo>
                  <a:lnTo>
                    <a:pt x="941690" y="0"/>
                  </a:lnTo>
                  <a:lnTo>
                    <a:pt x="942321" y="0"/>
                  </a:lnTo>
                  <a:lnTo>
                    <a:pt x="942951" y="0"/>
                  </a:lnTo>
                  <a:lnTo>
                    <a:pt x="943581" y="0"/>
                  </a:lnTo>
                  <a:lnTo>
                    <a:pt x="944290" y="0"/>
                  </a:lnTo>
                  <a:lnTo>
                    <a:pt x="944920" y="0"/>
                  </a:lnTo>
                  <a:lnTo>
                    <a:pt x="945550" y="0"/>
                  </a:lnTo>
                  <a:lnTo>
                    <a:pt x="946181" y="0"/>
                  </a:lnTo>
                  <a:lnTo>
                    <a:pt x="946811" y="0"/>
                  </a:lnTo>
                  <a:lnTo>
                    <a:pt x="947441" y="0"/>
                  </a:lnTo>
                  <a:lnTo>
                    <a:pt x="948071" y="0"/>
                  </a:lnTo>
                  <a:lnTo>
                    <a:pt x="948780" y="0"/>
                  </a:lnTo>
                  <a:lnTo>
                    <a:pt x="949411" y="0"/>
                  </a:lnTo>
                  <a:lnTo>
                    <a:pt x="950041" y="0"/>
                  </a:lnTo>
                  <a:lnTo>
                    <a:pt x="950671" y="0"/>
                  </a:lnTo>
                  <a:lnTo>
                    <a:pt x="951301" y="0"/>
                  </a:lnTo>
                  <a:lnTo>
                    <a:pt x="951931" y="0"/>
                  </a:lnTo>
                  <a:lnTo>
                    <a:pt x="952562" y="0"/>
                  </a:lnTo>
                  <a:lnTo>
                    <a:pt x="953192" y="0"/>
                  </a:lnTo>
                  <a:lnTo>
                    <a:pt x="953901" y="0"/>
                  </a:lnTo>
                  <a:lnTo>
                    <a:pt x="954531" y="0"/>
                  </a:lnTo>
                  <a:lnTo>
                    <a:pt x="955161" y="0"/>
                  </a:lnTo>
                  <a:lnTo>
                    <a:pt x="955791" y="0"/>
                  </a:lnTo>
                  <a:lnTo>
                    <a:pt x="956422" y="0"/>
                  </a:lnTo>
                  <a:lnTo>
                    <a:pt x="957052" y="0"/>
                  </a:lnTo>
                  <a:lnTo>
                    <a:pt x="957682" y="0"/>
                  </a:lnTo>
                  <a:lnTo>
                    <a:pt x="958391" y="0"/>
                  </a:lnTo>
                  <a:lnTo>
                    <a:pt x="959021" y="0"/>
                  </a:lnTo>
                  <a:lnTo>
                    <a:pt x="959651" y="0"/>
                  </a:lnTo>
                  <a:lnTo>
                    <a:pt x="960282" y="0"/>
                  </a:lnTo>
                  <a:lnTo>
                    <a:pt x="960912" y="0"/>
                  </a:lnTo>
                  <a:lnTo>
                    <a:pt x="961542" y="0"/>
                  </a:lnTo>
                  <a:lnTo>
                    <a:pt x="962172" y="0"/>
                  </a:lnTo>
                  <a:lnTo>
                    <a:pt x="962881" y="0"/>
                  </a:lnTo>
                  <a:lnTo>
                    <a:pt x="963511" y="0"/>
                  </a:lnTo>
                  <a:lnTo>
                    <a:pt x="964142" y="0"/>
                  </a:lnTo>
                  <a:lnTo>
                    <a:pt x="964772" y="0"/>
                  </a:lnTo>
                  <a:lnTo>
                    <a:pt x="965402" y="0"/>
                  </a:lnTo>
                  <a:lnTo>
                    <a:pt x="966032" y="0"/>
                  </a:lnTo>
                  <a:lnTo>
                    <a:pt x="966663" y="0"/>
                  </a:lnTo>
                  <a:lnTo>
                    <a:pt x="967293" y="0"/>
                  </a:lnTo>
                  <a:lnTo>
                    <a:pt x="968002" y="0"/>
                  </a:lnTo>
                  <a:lnTo>
                    <a:pt x="968632" y="0"/>
                  </a:lnTo>
                  <a:lnTo>
                    <a:pt x="969262" y="0"/>
                  </a:lnTo>
                  <a:lnTo>
                    <a:pt x="969892" y="0"/>
                  </a:lnTo>
                  <a:lnTo>
                    <a:pt x="970523" y="0"/>
                  </a:lnTo>
                  <a:lnTo>
                    <a:pt x="971153" y="0"/>
                  </a:lnTo>
                  <a:lnTo>
                    <a:pt x="971783" y="0"/>
                  </a:lnTo>
                  <a:lnTo>
                    <a:pt x="972492" y="0"/>
                  </a:lnTo>
                  <a:lnTo>
                    <a:pt x="973122" y="0"/>
                  </a:lnTo>
                  <a:lnTo>
                    <a:pt x="973752" y="0"/>
                  </a:lnTo>
                  <a:lnTo>
                    <a:pt x="974383" y="0"/>
                  </a:lnTo>
                  <a:lnTo>
                    <a:pt x="975013" y="0"/>
                  </a:lnTo>
                  <a:lnTo>
                    <a:pt x="975643" y="0"/>
                  </a:lnTo>
                  <a:lnTo>
                    <a:pt x="976273" y="0"/>
                  </a:lnTo>
                  <a:lnTo>
                    <a:pt x="976982" y="0"/>
                  </a:lnTo>
                  <a:lnTo>
                    <a:pt x="977612" y="0"/>
                  </a:lnTo>
                  <a:lnTo>
                    <a:pt x="978243" y="0"/>
                  </a:lnTo>
                  <a:lnTo>
                    <a:pt x="978873" y="0"/>
                  </a:lnTo>
                  <a:lnTo>
                    <a:pt x="979503" y="0"/>
                  </a:lnTo>
                  <a:lnTo>
                    <a:pt x="980133" y="0"/>
                  </a:lnTo>
                  <a:lnTo>
                    <a:pt x="980763" y="0"/>
                  </a:lnTo>
                  <a:lnTo>
                    <a:pt x="981472" y="0"/>
                  </a:lnTo>
                  <a:lnTo>
                    <a:pt x="982103" y="0"/>
                  </a:lnTo>
                  <a:lnTo>
                    <a:pt x="982733" y="0"/>
                  </a:lnTo>
                  <a:lnTo>
                    <a:pt x="983363" y="0"/>
                  </a:lnTo>
                  <a:lnTo>
                    <a:pt x="983993" y="0"/>
                  </a:lnTo>
                  <a:lnTo>
                    <a:pt x="984623" y="0"/>
                  </a:lnTo>
                  <a:lnTo>
                    <a:pt x="985254" y="0"/>
                  </a:lnTo>
                  <a:lnTo>
                    <a:pt x="985884" y="0"/>
                  </a:lnTo>
                  <a:lnTo>
                    <a:pt x="986593" y="0"/>
                  </a:lnTo>
                  <a:lnTo>
                    <a:pt x="987223" y="0"/>
                  </a:lnTo>
                  <a:lnTo>
                    <a:pt x="987853" y="0"/>
                  </a:lnTo>
                  <a:lnTo>
                    <a:pt x="988484" y="0"/>
                  </a:lnTo>
                  <a:lnTo>
                    <a:pt x="989114" y="0"/>
                  </a:lnTo>
                  <a:lnTo>
                    <a:pt x="989744" y="0"/>
                  </a:lnTo>
                  <a:lnTo>
                    <a:pt x="990374" y="0"/>
                  </a:lnTo>
                  <a:lnTo>
                    <a:pt x="991083" y="0"/>
                  </a:lnTo>
                  <a:lnTo>
                    <a:pt x="991713" y="0"/>
                  </a:lnTo>
                  <a:lnTo>
                    <a:pt x="992344" y="0"/>
                  </a:lnTo>
                  <a:lnTo>
                    <a:pt x="992974" y="0"/>
                  </a:lnTo>
                  <a:lnTo>
                    <a:pt x="993604" y="0"/>
                  </a:lnTo>
                  <a:lnTo>
                    <a:pt x="994234" y="0"/>
                  </a:lnTo>
                  <a:lnTo>
                    <a:pt x="994864" y="0"/>
                  </a:lnTo>
                  <a:lnTo>
                    <a:pt x="995573" y="0"/>
                  </a:lnTo>
                  <a:lnTo>
                    <a:pt x="996204" y="0"/>
                  </a:lnTo>
                  <a:lnTo>
                    <a:pt x="996834" y="0"/>
                  </a:lnTo>
                  <a:lnTo>
                    <a:pt x="997464" y="0"/>
                  </a:lnTo>
                  <a:lnTo>
                    <a:pt x="998094" y="0"/>
                  </a:lnTo>
                  <a:lnTo>
                    <a:pt x="998724" y="0"/>
                  </a:lnTo>
                  <a:lnTo>
                    <a:pt x="999355" y="0"/>
                  </a:lnTo>
                  <a:lnTo>
                    <a:pt x="999985" y="0"/>
                  </a:lnTo>
                  <a:lnTo>
                    <a:pt x="1000694" y="0"/>
                  </a:lnTo>
                  <a:lnTo>
                    <a:pt x="1001324" y="0"/>
                  </a:lnTo>
                  <a:lnTo>
                    <a:pt x="1001954" y="0"/>
                  </a:lnTo>
                  <a:lnTo>
                    <a:pt x="1002584" y="0"/>
                  </a:lnTo>
                  <a:lnTo>
                    <a:pt x="1003215" y="0"/>
                  </a:lnTo>
                  <a:lnTo>
                    <a:pt x="1003845" y="0"/>
                  </a:lnTo>
                  <a:lnTo>
                    <a:pt x="1004475" y="0"/>
                  </a:lnTo>
                  <a:lnTo>
                    <a:pt x="1005184" y="0"/>
                  </a:lnTo>
                  <a:lnTo>
                    <a:pt x="1005814" y="0"/>
                  </a:lnTo>
                  <a:lnTo>
                    <a:pt x="1006445" y="0"/>
                  </a:lnTo>
                  <a:lnTo>
                    <a:pt x="1007075" y="0"/>
                  </a:lnTo>
                  <a:lnTo>
                    <a:pt x="1007705" y="0"/>
                  </a:lnTo>
                  <a:lnTo>
                    <a:pt x="1008335" y="0"/>
                  </a:lnTo>
                  <a:lnTo>
                    <a:pt x="1008965" y="0"/>
                  </a:lnTo>
                  <a:lnTo>
                    <a:pt x="1009674" y="0"/>
                  </a:lnTo>
                  <a:lnTo>
                    <a:pt x="1010305" y="0"/>
                  </a:lnTo>
                  <a:lnTo>
                    <a:pt x="1010935" y="0"/>
                  </a:lnTo>
                  <a:lnTo>
                    <a:pt x="1011565" y="0"/>
                  </a:lnTo>
                  <a:lnTo>
                    <a:pt x="1012195" y="0"/>
                  </a:lnTo>
                  <a:lnTo>
                    <a:pt x="1012825" y="0"/>
                  </a:lnTo>
                  <a:lnTo>
                    <a:pt x="1013456" y="0"/>
                  </a:lnTo>
                  <a:lnTo>
                    <a:pt x="1014165" y="0"/>
                  </a:lnTo>
                  <a:lnTo>
                    <a:pt x="1014795" y="0"/>
                  </a:lnTo>
                  <a:lnTo>
                    <a:pt x="1015425" y="0"/>
                  </a:lnTo>
                  <a:lnTo>
                    <a:pt x="1016055" y="0"/>
                  </a:lnTo>
                  <a:lnTo>
                    <a:pt x="1016685" y="0"/>
                  </a:lnTo>
                  <a:lnTo>
                    <a:pt x="1017316" y="0"/>
                  </a:lnTo>
                  <a:lnTo>
                    <a:pt x="1017946" y="0"/>
                  </a:lnTo>
                  <a:lnTo>
                    <a:pt x="1018576" y="0"/>
                  </a:lnTo>
                  <a:lnTo>
                    <a:pt x="1019285" y="0"/>
                  </a:lnTo>
                  <a:lnTo>
                    <a:pt x="1019915" y="0"/>
                  </a:lnTo>
                  <a:lnTo>
                    <a:pt x="1020545" y="0"/>
                  </a:lnTo>
                  <a:lnTo>
                    <a:pt x="1021176" y="0"/>
                  </a:lnTo>
                  <a:lnTo>
                    <a:pt x="1021806" y="0"/>
                  </a:lnTo>
                  <a:lnTo>
                    <a:pt x="1022436" y="0"/>
                  </a:lnTo>
                  <a:lnTo>
                    <a:pt x="1023066" y="0"/>
                  </a:lnTo>
                  <a:lnTo>
                    <a:pt x="1023775" y="0"/>
                  </a:lnTo>
                  <a:lnTo>
                    <a:pt x="1024405" y="0"/>
                  </a:lnTo>
                  <a:lnTo>
                    <a:pt x="1025036" y="0"/>
                  </a:lnTo>
                  <a:lnTo>
                    <a:pt x="1025666" y="0"/>
                  </a:lnTo>
                  <a:lnTo>
                    <a:pt x="1026296" y="0"/>
                  </a:lnTo>
                  <a:lnTo>
                    <a:pt x="1026926" y="0"/>
                  </a:lnTo>
                  <a:lnTo>
                    <a:pt x="1027557" y="0"/>
                  </a:lnTo>
                  <a:lnTo>
                    <a:pt x="1028266" y="0"/>
                  </a:lnTo>
                  <a:lnTo>
                    <a:pt x="1028896" y="0"/>
                  </a:lnTo>
                  <a:lnTo>
                    <a:pt x="1029526" y="0"/>
                  </a:lnTo>
                  <a:lnTo>
                    <a:pt x="1030156" y="0"/>
                  </a:lnTo>
                  <a:lnTo>
                    <a:pt x="1030786" y="0"/>
                  </a:lnTo>
                  <a:lnTo>
                    <a:pt x="1031417" y="0"/>
                  </a:lnTo>
                  <a:lnTo>
                    <a:pt x="1032047" y="0"/>
                  </a:lnTo>
                  <a:lnTo>
                    <a:pt x="1032756" y="0"/>
                  </a:lnTo>
                  <a:lnTo>
                    <a:pt x="1033386" y="0"/>
                  </a:lnTo>
                  <a:lnTo>
                    <a:pt x="1034016" y="0"/>
                  </a:lnTo>
                  <a:lnTo>
                    <a:pt x="1034646" y="0"/>
                  </a:lnTo>
                  <a:lnTo>
                    <a:pt x="1035277" y="0"/>
                  </a:lnTo>
                  <a:lnTo>
                    <a:pt x="1035907" y="0"/>
                  </a:lnTo>
                  <a:lnTo>
                    <a:pt x="1036537" y="0"/>
                  </a:lnTo>
                  <a:lnTo>
                    <a:pt x="1037167" y="0"/>
                  </a:lnTo>
                  <a:lnTo>
                    <a:pt x="1037876" y="0"/>
                  </a:lnTo>
                  <a:lnTo>
                    <a:pt x="1038506" y="0"/>
                  </a:lnTo>
                  <a:lnTo>
                    <a:pt x="1039137" y="0"/>
                  </a:lnTo>
                  <a:lnTo>
                    <a:pt x="1039767" y="0"/>
                  </a:lnTo>
                  <a:lnTo>
                    <a:pt x="1040397" y="0"/>
                  </a:lnTo>
                  <a:lnTo>
                    <a:pt x="1041027" y="0"/>
                  </a:lnTo>
                  <a:lnTo>
                    <a:pt x="1041657" y="0"/>
                  </a:lnTo>
                  <a:lnTo>
                    <a:pt x="1042366" y="0"/>
                  </a:lnTo>
                  <a:lnTo>
                    <a:pt x="1042997" y="0"/>
                  </a:lnTo>
                  <a:lnTo>
                    <a:pt x="1043627" y="0"/>
                  </a:lnTo>
                  <a:lnTo>
                    <a:pt x="1044257" y="0"/>
                  </a:lnTo>
                  <a:lnTo>
                    <a:pt x="1044887" y="0"/>
                  </a:lnTo>
                  <a:lnTo>
                    <a:pt x="1045518" y="0"/>
                  </a:lnTo>
                  <a:lnTo>
                    <a:pt x="1046148" y="0"/>
                  </a:lnTo>
                  <a:lnTo>
                    <a:pt x="1046857" y="0"/>
                  </a:lnTo>
                  <a:lnTo>
                    <a:pt x="1047487" y="0"/>
                  </a:lnTo>
                  <a:lnTo>
                    <a:pt x="1048117" y="0"/>
                  </a:lnTo>
                  <a:lnTo>
                    <a:pt x="1048747" y="0"/>
                  </a:lnTo>
                  <a:lnTo>
                    <a:pt x="1049378" y="0"/>
                  </a:lnTo>
                  <a:lnTo>
                    <a:pt x="1050008" y="0"/>
                  </a:lnTo>
                  <a:lnTo>
                    <a:pt x="1050638" y="0"/>
                  </a:lnTo>
                  <a:lnTo>
                    <a:pt x="1051347" y="0"/>
                  </a:lnTo>
                  <a:lnTo>
                    <a:pt x="1051977" y="0"/>
                  </a:lnTo>
                  <a:lnTo>
                    <a:pt x="1052607" y="0"/>
                  </a:lnTo>
                  <a:lnTo>
                    <a:pt x="1053238" y="0"/>
                  </a:lnTo>
                  <a:lnTo>
                    <a:pt x="1053868" y="0"/>
                  </a:lnTo>
                  <a:lnTo>
                    <a:pt x="1054498" y="0"/>
                  </a:lnTo>
                  <a:lnTo>
                    <a:pt x="1055128" y="0"/>
                  </a:lnTo>
                  <a:lnTo>
                    <a:pt x="1055758" y="0"/>
                  </a:lnTo>
                  <a:lnTo>
                    <a:pt x="1056467" y="0"/>
                  </a:lnTo>
                  <a:lnTo>
                    <a:pt x="1057098" y="0"/>
                  </a:lnTo>
                  <a:lnTo>
                    <a:pt x="1057728" y="0"/>
                  </a:lnTo>
                  <a:lnTo>
                    <a:pt x="1058358" y="0"/>
                  </a:lnTo>
                  <a:lnTo>
                    <a:pt x="1058988" y="0"/>
                  </a:lnTo>
                  <a:lnTo>
                    <a:pt x="1059618" y="0"/>
                  </a:lnTo>
                  <a:lnTo>
                    <a:pt x="1060249" y="0"/>
                  </a:lnTo>
                  <a:lnTo>
                    <a:pt x="1060958" y="0"/>
                  </a:lnTo>
                  <a:lnTo>
                    <a:pt x="1061588" y="0"/>
                  </a:lnTo>
                  <a:lnTo>
                    <a:pt x="1062218" y="0"/>
                  </a:lnTo>
                  <a:lnTo>
                    <a:pt x="1062848" y="0"/>
                  </a:lnTo>
                  <a:lnTo>
                    <a:pt x="1063478" y="0"/>
                  </a:lnTo>
                  <a:lnTo>
                    <a:pt x="1064109" y="0"/>
                  </a:lnTo>
                  <a:lnTo>
                    <a:pt x="1064739" y="0"/>
                  </a:lnTo>
                  <a:lnTo>
                    <a:pt x="1065448" y="0"/>
                  </a:lnTo>
                  <a:lnTo>
                    <a:pt x="1066078" y="0"/>
                  </a:lnTo>
                  <a:lnTo>
                    <a:pt x="1066708" y="0"/>
                  </a:lnTo>
                  <a:lnTo>
                    <a:pt x="1067339" y="0"/>
                  </a:lnTo>
                  <a:lnTo>
                    <a:pt x="1067969" y="0"/>
                  </a:lnTo>
                  <a:lnTo>
                    <a:pt x="1068599" y="0"/>
                  </a:lnTo>
                  <a:lnTo>
                    <a:pt x="1069229" y="0"/>
                  </a:lnTo>
                  <a:lnTo>
                    <a:pt x="1069859" y="0"/>
                  </a:lnTo>
                  <a:lnTo>
                    <a:pt x="1070568" y="0"/>
                  </a:lnTo>
                  <a:lnTo>
                    <a:pt x="1071199" y="0"/>
                  </a:lnTo>
                  <a:lnTo>
                    <a:pt x="1071829" y="0"/>
                  </a:lnTo>
                  <a:lnTo>
                    <a:pt x="1072459" y="0"/>
                  </a:lnTo>
                  <a:lnTo>
                    <a:pt x="1073089" y="0"/>
                  </a:lnTo>
                  <a:lnTo>
                    <a:pt x="1073719" y="0"/>
                  </a:lnTo>
                  <a:lnTo>
                    <a:pt x="1074350" y="0"/>
                  </a:lnTo>
                  <a:lnTo>
                    <a:pt x="1075059" y="0"/>
                  </a:lnTo>
                  <a:lnTo>
                    <a:pt x="1075689" y="0"/>
                  </a:lnTo>
                  <a:lnTo>
                    <a:pt x="1076319" y="0"/>
                  </a:lnTo>
                  <a:lnTo>
                    <a:pt x="1076949" y="0"/>
                  </a:lnTo>
                  <a:lnTo>
                    <a:pt x="1077579" y="0"/>
                  </a:lnTo>
                  <a:lnTo>
                    <a:pt x="1078210" y="0"/>
                  </a:lnTo>
                  <a:lnTo>
                    <a:pt x="1078840" y="0"/>
                  </a:lnTo>
                  <a:lnTo>
                    <a:pt x="1079549" y="0"/>
                  </a:lnTo>
                  <a:lnTo>
                    <a:pt x="1080179" y="0"/>
                  </a:lnTo>
                  <a:lnTo>
                    <a:pt x="1080809" y="0"/>
                  </a:lnTo>
                  <a:lnTo>
                    <a:pt x="1081439" y="0"/>
                  </a:lnTo>
                  <a:lnTo>
                    <a:pt x="1082070" y="0"/>
                  </a:lnTo>
                  <a:lnTo>
                    <a:pt x="1082700" y="0"/>
                  </a:lnTo>
                  <a:lnTo>
                    <a:pt x="1083330" y="0"/>
                  </a:lnTo>
                  <a:lnTo>
                    <a:pt x="1084039" y="0"/>
                  </a:lnTo>
                  <a:lnTo>
                    <a:pt x="1084669" y="0"/>
                  </a:lnTo>
                  <a:lnTo>
                    <a:pt x="1085300" y="0"/>
                  </a:lnTo>
                  <a:lnTo>
                    <a:pt x="1085930" y="0"/>
                  </a:lnTo>
                  <a:lnTo>
                    <a:pt x="1086560" y="0"/>
                  </a:lnTo>
                  <a:lnTo>
                    <a:pt x="1087190" y="0"/>
                  </a:lnTo>
                  <a:lnTo>
                    <a:pt x="1087820" y="0"/>
                  </a:lnTo>
                  <a:lnTo>
                    <a:pt x="1088451" y="0"/>
                  </a:lnTo>
                  <a:lnTo>
                    <a:pt x="1089160" y="0"/>
                  </a:lnTo>
                  <a:lnTo>
                    <a:pt x="1089790" y="0"/>
                  </a:lnTo>
                  <a:lnTo>
                    <a:pt x="1090420" y="0"/>
                  </a:lnTo>
                  <a:lnTo>
                    <a:pt x="1091050" y="0"/>
                  </a:lnTo>
                  <a:lnTo>
                    <a:pt x="1091680" y="0"/>
                  </a:lnTo>
                  <a:lnTo>
                    <a:pt x="1092311" y="0"/>
                  </a:lnTo>
                  <a:lnTo>
                    <a:pt x="1092941" y="0"/>
                  </a:lnTo>
                  <a:lnTo>
                    <a:pt x="1093650" y="0"/>
                  </a:lnTo>
                  <a:lnTo>
                    <a:pt x="1094280" y="0"/>
                  </a:lnTo>
                  <a:lnTo>
                    <a:pt x="1094910" y="0"/>
                  </a:lnTo>
                  <a:lnTo>
                    <a:pt x="1095540" y="0"/>
                  </a:lnTo>
                  <a:lnTo>
                    <a:pt x="1096171" y="0"/>
                  </a:lnTo>
                  <a:lnTo>
                    <a:pt x="1096801" y="0"/>
                  </a:lnTo>
                  <a:lnTo>
                    <a:pt x="1097431" y="0"/>
                  </a:lnTo>
                  <a:lnTo>
                    <a:pt x="1098140" y="0"/>
                  </a:lnTo>
                  <a:lnTo>
                    <a:pt x="1098770" y="0"/>
                  </a:lnTo>
                  <a:lnTo>
                    <a:pt x="1099400" y="0"/>
                  </a:lnTo>
                  <a:lnTo>
                    <a:pt x="1100031" y="0"/>
                  </a:lnTo>
                  <a:lnTo>
                    <a:pt x="1100661" y="0"/>
                  </a:lnTo>
                  <a:lnTo>
                    <a:pt x="1101291" y="0"/>
                  </a:lnTo>
                  <a:lnTo>
                    <a:pt x="1101921" y="0"/>
                  </a:lnTo>
                  <a:lnTo>
                    <a:pt x="1102630" y="0"/>
                  </a:lnTo>
                  <a:lnTo>
                    <a:pt x="1103260" y="0"/>
                  </a:lnTo>
                  <a:lnTo>
                    <a:pt x="1103891" y="0"/>
                  </a:lnTo>
                  <a:lnTo>
                    <a:pt x="1104521" y="0"/>
                  </a:lnTo>
                  <a:lnTo>
                    <a:pt x="1105151" y="0"/>
                  </a:lnTo>
                  <a:lnTo>
                    <a:pt x="1105781" y="0"/>
                  </a:lnTo>
                  <a:lnTo>
                    <a:pt x="1106412" y="0"/>
                  </a:lnTo>
                  <a:lnTo>
                    <a:pt x="1107042" y="0"/>
                  </a:lnTo>
                  <a:lnTo>
                    <a:pt x="1107751" y="0"/>
                  </a:lnTo>
                  <a:lnTo>
                    <a:pt x="1108381" y="0"/>
                  </a:lnTo>
                  <a:lnTo>
                    <a:pt x="1109011" y="0"/>
                  </a:lnTo>
                  <a:lnTo>
                    <a:pt x="1109641" y="0"/>
                  </a:lnTo>
                  <a:lnTo>
                    <a:pt x="1110272" y="0"/>
                  </a:lnTo>
                  <a:lnTo>
                    <a:pt x="1110902" y="0"/>
                  </a:lnTo>
                  <a:lnTo>
                    <a:pt x="1111532" y="0"/>
                  </a:lnTo>
                  <a:lnTo>
                    <a:pt x="1112241" y="0"/>
                  </a:lnTo>
                  <a:lnTo>
                    <a:pt x="1112871" y="0"/>
                  </a:lnTo>
                  <a:lnTo>
                    <a:pt x="1113501" y="0"/>
                  </a:lnTo>
                  <a:lnTo>
                    <a:pt x="1114132" y="0"/>
                  </a:lnTo>
                  <a:lnTo>
                    <a:pt x="1114762" y="0"/>
                  </a:lnTo>
                  <a:lnTo>
                    <a:pt x="1115392" y="0"/>
                  </a:lnTo>
                  <a:lnTo>
                    <a:pt x="1116022" y="0"/>
                  </a:lnTo>
                  <a:lnTo>
                    <a:pt x="1116731" y="0"/>
                  </a:lnTo>
                  <a:lnTo>
                    <a:pt x="1117361" y="0"/>
                  </a:lnTo>
                  <a:lnTo>
                    <a:pt x="1117992" y="0"/>
                  </a:lnTo>
                  <a:lnTo>
                    <a:pt x="1118622" y="0"/>
                  </a:lnTo>
                  <a:lnTo>
                    <a:pt x="1119252" y="0"/>
                  </a:lnTo>
                  <a:lnTo>
                    <a:pt x="1119882" y="0"/>
                  </a:lnTo>
                  <a:lnTo>
                    <a:pt x="1120512" y="0"/>
                  </a:lnTo>
                  <a:lnTo>
                    <a:pt x="1121143" y="0"/>
                  </a:lnTo>
                  <a:lnTo>
                    <a:pt x="1121852" y="0"/>
                  </a:lnTo>
                  <a:lnTo>
                    <a:pt x="1122482" y="0"/>
                  </a:lnTo>
                  <a:lnTo>
                    <a:pt x="1123112" y="0"/>
                  </a:lnTo>
                  <a:lnTo>
                    <a:pt x="1123742" y="0"/>
                  </a:lnTo>
                  <a:lnTo>
                    <a:pt x="1124373" y="0"/>
                  </a:lnTo>
                  <a:lnTo>
                    <a:pt x="1125003" y="0"/>
                  </a:lnTo>
                  <a:lnTo>
                    <a:pt x="1125633" y="0"/>
                  </a:lnTo>
                  <a:lnTo>
                    <a:pt x="1126342" y="0"/>
                  </a:lnTo>
                  <a:lnTo>
                    <a:pt x="1126972" y="0"/>
                  </a:lnTo>
                  <a:lnTo>
                    <a:pt x="1127602" y="0"/>
                  </a:lnTo>
                  <a:lnTo>
                    <a:pt x="1128233" y="0"/>
                  </a:lnTo>
                  <a:lnTo>
                    <a:pt x="1128863" y="0"/>
                  </a:lnTo>
                  <a:lnTo>
                    <a:pt x="1129493" y="0"/>
                  </a:lnTo>
                  <a:lnTo>
                    <a:pt x="1130123" y="0"/>
                  </a:lnTo>
                  <a:lnTo>
                    <a:pt x="1130832" y="0"/>
                  </a:lnTo>
                  <a:lnTo>
                    <a:pt x="1131462" y="0"/>
                  </a:lnTo>
                  <a:lnTo>
                    <a:pt x="1132093" y="0"/>
                  </a:lnTo>
                  <a:lnTo>
                    <a:pt x="1132723" y="0"/>
                  </a:lnTo>
                  <a:lnTo>
                    <a:pt x="1133353" y="0"/>
                  </a:lnTo>
                  <a:lnTo>
                    <a:pt x="1133983" y="0"/>
                  </a:lnTo>
                  <a:lnTo>
                    <a:pt x="1134613" y="0"/>
                  </a:lnTo>
                  <a:lnTo>
                    <a:pt x="1135322" y="0"/>
                  </a:lnTo>
                  <a:lnTo>
                    <a:pt x="1135953" y="0"/>
                  </a:lnTo>
                  <a:lnTo>
                    <a:pt x="1136583" y="0"/>
                  </a:lnTo>
                  <a:lnTo>
                    <a:pt x="1137213" y="0"/>
                  </a:lnTo>
                  <a:lnTo>
                    <a:pt x="1137843" y="0"/>
                  </a:lnTo>
                  <a:lnTo>
                    <a:pt x="1138473" y="0"/>
                  </a:lnTo>
                  <a:lnTo>
                    <a:pt x="1139104" y="0"/>
                  </a:lnTo>
                  <a:lnTo>
                    <a:pt x="1139734" y="0"/>
                  </a:lnTo>
                  <a:lnTo>
                    <a:pt x="1140443" y="0"/>
                  </a:lnTo>
                  <a:lnTo>
                    <a:pt x="1141073" y="0"/>
                  </a:lnTo>
                  <a:lnTo>
                    <a:pt x="1141703" y="0"/>
                  </a:lnTo>
                  <a:lnTo>
                    <a:pt x="1142333" y="0"/>
                  </a:lnTo>
                  <a:lnTo>
                    <a:pt x="1142964" y="0"/>
                  </a:lnTo>
                  <a:lnTo>
                    <a:pt x="1143594" y="0"/>
                  </a:lnTo>
                  <a:lnTo>
                    <a:pt x="1144224" y="0"/>
                  </a:lnTo>
                  <a:lnTo>
                    <a:pt x="1144933" y="0"/>
                  </a:lnTo>
                  <a:lnTo>
                    <a:pt x="1145563" y="0"/>
                  </a:lnTo>
                  <a:lnTo>
                    <a:pt x="1146194" y="0"/>
                  </a:lnTo>
                  <a:lnTo>
                    <a:pt x="1146824" y="0"/>
                  </a:lnTo>
                  <a:lnTo>
                    <a:pt x="1147454" y="0"/>
                  </a:lnTo>
                  <a:lnTo>
                    <a:pt x="1148084" y="0"/>
                  </a:lnTo>
                  <a:lnTo>
                    <a:pt x="1148714" y="0"/>
                  </a:lnTo>
                  <a:lnTo>
                    <a:pt x="1149423" y="0"/>
                  </a:lnTo>
                  <a:lnTo>
                    <a:pt x="1150054" y="0"/>
                  </a:lnTo>
                  <a:lnTo>
                    <a:pt x="1150684" y="0"/>
                  </a:lnTo>
                  <a:lnTo>
                    <a:pt x="1151314" y="0"/>
                  </a:lnTo>
                  <a:lnTo>
                    <a:pt x="1151944" y="0"/>
                  </a:lnTo>
                  <a:lnTo>
                    <a:pt x="1152574" y="0"/>
                  </a:lnTo>
                  <a:lnTo>
                    <a:pt x="1153205" y="0"/>
                  </a:lnTo>
                  <a:lnTo>
                    <a:pt x="1153835" y="0"/>
                  </a:lnTo>
                  <a:lnTo>
                    <a:pt x="1154544" y="0"/>
                  </a:lnTo>
                  <a:lnTo>
                    <a:pt x="1155174" y="0"/>
                  </a:lnTo>
                  <a:lnTo>
                    <a:pt x="1155804" y="0"/>
                  </a:lnTo>
                  <a:lnTo>
                    <a:pt x="1156434" y="0"/>
                  </a:lnTo>
                  <a:lnTo>
                    <a:pt x="1157065" y="0"/>
                  </a:lnTo>
                  <a:lnTo>
                    <a:pt x="1157695" y="0"/>
                  </a:lnTo>
                  <a:lnTo>
                    <a:pt x="1158325" y="0"/>
                  </a:lnTo>
                  <a:lnTo>
                    <a:pt x="1159034" y="0"/>
                  </a:lnTo>
                  <a:lnTo>
                    <a:pt x="1159664" y="0"/>
                  </a:lnTo>
                  <a:lnTo>
                    <a:pt x="1160294" y="0"/>
                  </a:lnTo>
                  <a:lnTo>
                    <a:pt x="1160925" y="0"/>
                  </a:lnTo>
                  <a:lnTo>
                    <a:pt x="1161555" y="0"/>
                  </a:lnTo>
                  <a:lnTo>
                    <a:pt x="1162185" y="0"/>
                  </a:lnTo>
                  <a:lnTo>
                    <a:pt x="1162815" y="0"/>
                  </a:lnTo>
                  <a:lnTo>
                    <a:pt x="1163524" y="0"/>
                  </a:lnTo>
                  <a:lnTo>
                    <a:pt x="1164155" y="0"/>
                  </a:lnTo>
                  <a:lnTo>
                    <a:pt x="1164785" y="0"/>
                  </a:lnTo>
                  <a:lnTo>
                    <a:pt x="1165415" y="0"/>
                  </a:lnTo>
                  <a:lnTo>
                    <a:pt x="1166045" y="0"/>
                  </a:lnTo>
                  <a:lnTo>
                    <a:pt x="1166675" y="0"/>
                  </a:lnTo>
                  <a:lnTo>
                    <a:pt x="1167306" y="0"/>
                  </a:lnTo>
                  <a:lnTo>
                    <a:pt x="1168015" y="0"/>
                  </a:lnTo>
                  <a:lnTo>
                    <a:pt x="1168645" y="0"/>
                  </a:lnTo>
                  <a:lnTo>
                    <a:pt x="1169275" y="0"/>
                  </a:lnTo>
                  <a:lnTo>
                    <a:pt x="1169905" y="0"/>
                  </a:lnTo>
                  <a:lnTo>
                    <a:pt x="1170535" y="0"/>
                  </a:lnTo>
                  <a:lnTo>
                    <a:pt x="1171166" y="0"/>
                  </a:lnTo>
                  <a:lnTo>
                    <a:pt x="1171796" y="0"/>
                  </a:lnTo>
                  <a:lnTo>
                    <a:pt x="1172426" y="0"/>
                  </a:lnTo>
                  <a:lnTo>
                    <a:pt x="1173135" y="0"/>
                  </a:lnTo>
                  <a:lnTo>
                    <a:pt x="1173765" y="0"/>
                  </a:lnTo>
                  <a:lnTo>
                    <a:pt x="1174395" y="0"/>
                  </a:lnTo>
                  <a:lnTo>
                    <a:pt x="1175026" y="0"/>
                  </a:lnTo>
                  <a:lnTo>
                    <a:pt x="1175656" y="0"/>
                  </a:lnTo>
                  <a:lnTo>
                    <a:pt x="1176286" y="0"/>
                  </a:lnTo>
                  <a:lnTo>
                    <a:pt x="1176916" y="0"/>
                  </a:lnTo>
                  <a:lnTo>
                    <a:pt x="1177625" y="0"/>
                  </a:lnTo>
                  <a:lnTo>
                    <a:pt x="1178255" y="0"/>
                  </a:lnTo>
                  <a:lnTo>
                    <a:pt x="1178886" y="0"/>
                  </a:lnTo>
                  <a:lnTo>
                    <a:pt x="1179516" y="0"/>
                  </a:lnTo>
                  <a:lnTo>
                    <a:pt x="1180146" y="0"/>
                  </a:lnTo>
                  <a:lnTo>
                    <a:pt x="1180776" y="0"/>
                  </a:lnTo>
                  <a:lnTo>
                    <a:pt x="1181407" y="0"/>
                  </a:lnTo>
                  <a:lnTo>
                    <a:pt x="1182115" y="0"/>
                  </a:lnTo>
                  <a:lnTo>
                    <a:pt x="1182746" y="0"/>
                  </a:lnTo>
                  <a:lnTo>
                    <a:pt x="1183376" y="0"/>
                  </a:lnTo>
                  <a:lnTo>
                    <a:pt x="1184006" y="0"/>
                  </a:lnTo>
                  <a:lnTo>
                    <a:pt x="1184636" y="0"/>
                  </a:lnTo>
                  <a:lnTo>
                    <a:pt x="1185267" y="0"/>
                  </a:lnTo>
                  <a:lnTo>
                    <a:pt x="1185897" y="0"/>
                  </a:lnTo>
                  <a:lnTo>
                    <a:pt x="1186606" y="0"/>
                  </a:lnTo>
                  <a:lnTo>
                    <a:pt x="1187236" y="0"/>
                  </a:lnTo>
                  <a:lnTo>
                    <a:pt x="1187866" y="0"/>
                  </a:lnTo>
                  <a:lnTo>
                    <a:pt x="1188496" y="0"/>
                  </a:lnTo>
                  <a:lnTo>
                    <a:pt x="1189127" y="0"/>
                  </a:lnTo>
                  <a:lnTo>
                    <a:pt x="1189757" y="0"/>
                  </a:lnTo>
                  <a:lnTo>
                    <a:pt x="1190387" y="0"/>
                  </a:lnTo>
                  <a:lnTo>
                    <a:pt x="1191017" y="0"/>
                  </a:lnTo>
                  <a:lnTo>
                    <a:pt x="1191726" y="0"/>
                  </a:lnTo>
                  <a:lnTo>
                    <a:pt x="1192356" y="0"/>
                  </a:lnTo>
                  <a:lnTo>
                    <a:pt x="1192987" y="0"/>
                  </a:lnTo>
                  <a:lnTo>
                    <a:pt x="1193617" y="0"/>
                  </a:lnTo>
                  <a:lnTo>
                    <a:pt x="1194247" y="0"/>
                  </a:lnTo>
                  <a:lnTo>
                    <a:pt x="1194877" y="0"/>
                  </a:lnTo>
                  <a:lnTo>
                    <a:pt x="1195507" y="0"/>
                  </a:lnTo>
                  <a:lnTo>
                    <a:pt x="1196216" y="0"/>
                  </a:lnTo>
                  <a:lnTo>
                    <a:pt x="1196847" y="0"/>
                  </a:lnTo>
                  <a:lnTo>
                    <a:pt x="1197477" y="0"/>
                  </a:lnTo>
                  <a:lnTo>
                    <a:pt x="1198107" y="0"/>
                  </a:lnTo>
                  <a:lnTo>
                    <a:pt x="1198737" y="0"/>
                  </a:lnTo>
                  <a:lnTo>
                    <a:pt x="1199367" y="0"/>
                  </a:lnTo>
                  <a:lnTo>
                    <a:pt x="1199998" y="0"/>
                  </a:lnTo>
                  <a:lnTo>
                    <a:pt x="1200707" y="0"/>
                  </a:lnTo>
                  <a:lnTo>
                    <a:pt x="1201337" y="0"/>
                  </a:lnTo>
                  <a:lnTo>
                    <a:pt x="1201967" y="0"/>
                  </a:lnTo>
                  <a:lnTo>
                    <a:pt x="1202597" y="0"/>
                  </a:lnTo>
                  <a:lnTo>
                    <a:pt x="1203228" y="0"/>
                  </a:lnTo>
                  <a:lnTo>
                    <a:pt x="1203858" y="0"/>
                  </a:lnTo>
                  <a:lnTo>
                    <a:pt x="1204488" y="0"/>
                  </a:lnTo>
                  <a:lnTo>
                    <a:pt x="1205197" y="0"/>
                  </a:lnTo>
                  <a:lnTo>
                    <a:pt x="1205827" y="0"/>
                  </a:lnTo>
                  <a:lnTo>
                    <a:pt x="1206457" y="0"/>
                  </a:lnTo>
                  <a:lnTo>
                    <a:pt x="1207088" y="0"/>
                  </a:lnTo>
                  <a:lnTo>
                    <a:pt x="1207718" y="0"/>
                  </a:lnTo>
                  <a:lnTo>
                    <a:pt x="1208348" y="0"/>
                  </a:lnTo>
                  <a:lnTo>
                    <a:pt x="1208978" y="0"/>
                  </a:lnTo>
                  <a:lnTo>
                    <a:pt x="1209608" y="0"/>
                  </a:lnTo>
                  <a:lnTo>
                    <a:pt x="1210317" y="0"/>
                  </a:lnTo>
                  <a:lnTo>
                    <a:pt x="1210948" y="0"/>
                  </a:lnTo>
                  <a:lnTo>
                    <a:pt x="1211578" y="0"/>
                  </a:lnTo>
                  <a:lnTo>
                    <a:pt x="1212208" y="0"/>
                  </a:lnTo>
                  <a:lnTo>
                    <a:pt x="1212838" y="0"/>
                  </a:lnTo>
                  <a:lnTo>
                    <a:pt x="1213468" y="0"/>
                  </a:lnTo>
                  <a:lnTo>
                    <a:pt x="1214099" y="0"/>
                  </a:lnTo>
                  <a:lnTo>
                    <a:pt x="1214808" y="0"/>
                  </a:lnTo>
                  <a:lnTo>
                    <a:pt x="1215438" y="0"/>
                  </a:lnTo>
                  <a:lnTo>
                    <a:pt x="1216068" y="0"/>
                  </a:lnTo>
                  <a:lnTo>
                    <a:pt x="1216698" y="0"/>
                  </a:lnTo>
                  <a:lnTo>
                    <a:pt x="1217328" y="0"/>
                  </a:lnTo>
                  <a:lnTo>
                    <a:pt x="1217959" y="0"/>
                  </a:lnTo>
                  <a:lnTo>
                    <a:pt x="1218589" y="0"/>
                  </a:lnTo>
                  <a:lnTo>
                    <a:pt x="1219298" y="0"/>
                  </a:lnTo>
                  <a:lnTo>
                    <a:pt x="1219928" y="0"/>
                  </a:lnTo>
                  <a:lnTo>
                    <a:pt x="1220558" y="0"/>
                  </a:lnTo>
                  <a:lnTo>
                    <a:pt x="1221188" y="0"/>
                  </a:lnTo>
                  <a:lnTo>
                    <a:pt x="1221819" y="0"/>
                  </a:lnTo>
                  <a:lnTo>
                    <a:pt x="1222449" y="0"/>
                  </a:lnTo>
                  <a:lnTo>
                    <a:pt x="1223079" y="0"/>
                  </a:lnTo>
                  <a:lnTo>
                    <a:pt x="1223709" y="0"/>
                  </a:lnTo>
                  <a:lnTo>
                    <a:pt x="1224418" y="0"/>
                  </a:lnTo>
                  <a:lnTo>
                    <a:pt x="1225049" y="0"/>
                  </a:lnTo>
                  <a:lnTo>
                    <a:pt x="1225679" y="0"/>
                  </a:lnTo>
                  <a:lnTo>
                    <a:pt x="1226309" y="0"/>
                  </a:lnTo>
                  <a:lnTo>
                    <a:pt x="1226939" y="0"/>
                  </a:lnTo>
                  <a:lnTo>
                    <a:pt x="1227569" y="0"/>
                  </a:lnTo>
                  <a:lnTo>
                    <a:pt x="1228200" y="0"/>
                  </a:lnTo>
                  <a:lnTo>
                    <a:pt x="1228909" y="0"/>
                  </a:lnTo>
                  <a:lnTo>
                    <a:pt x="1229539" y="0"/>
                  </a:lnTo>
                  <a:lnTo>
                    <a:pt x="1230169" y="0"/>
                  </a:lnTo>
                  <a:lnTo>
                    <a:pt x="1230799" y="0"/>
                  </a:lnTo>
                  <a:lnTo>
                    <a:pt x="1231429" y="0"/>
                  </a:lnTo>
                  <a:lnTo>
                    <a:pt x="1232060" y="0"/>
                  </a:lnTo>
                  <a:lnTo>
                    <a:pt x="1232690" y="0"/>
                  </a:lnTo>
                  <a:lnTo>
                    <a:pt x="1233399" y="0"/>
                  </a:lnTo>
                  <a:lnTo>
                    <a:pt x="1234029" y="0"/>
                  </a:lnTo>
                  <a:lnTo>
                    <a:pt x="1234659" y="0"/>
                  </a:lnTo>
                  <a:lnTo>
                    <a:pt x="1235289" y="0"/>
                  </a:lnTo>
                  <a:lnTo>
                    <a:pt x="1235920" y="0"/>
                  </a:lnTo>
                  <a:lnTo>
                    <a:pt x="1236550" y="0"/>
                  </a:lnTo>
                  <a:lnTo>
                    <a:pt x="1237180" y="0"/>
                  </a:lnTo>
                  <a:lnTo>
                    <a:pt x="1237889" y="0"/>
                  </a:lnTo>
                  <a:lnTo>
                    <a:pt x="1238519" y="0"/>
                  </a:lnTo>
                  <a:lnTo>
                    <a:pt x="1239149" y="0"/>
                  </a:lnTo>
                  <a:lnTo>
                    <a:pt x="1239780" y="0"/>
                  </a:lnTo>
                  <a:lnTo>
                    <a:pt x="1240410" y="0"/>
                  </a:lnTo>
                  <a:lnTo>
                    <a:pt x="1241040" y="0"/>
                  </a:lnTo>
                  <a:lnTo>
                    <a:pt x="1241670" y="0"/>
                  </a:lnTo>
                  <a:lnTo>
                    <a:pt x="1242301" y="0"/>
                  </a:lnTo>
                  <a:lnTo>
                    <a:pt x="1243010" y="0"/>
                  </a:lnTo>
                  <a:lnTo>
                    <a:pt x="1243640" y="0"/>
                  </a:lnTo>
                  <a:lnTo>
                    <a:pt x="1244270" y="0"/>
                  </a:lnTo>
                  <a:lnTo>
                    <a:pt x="1244900" y="0"/>
                  </a:lnTo>
                  <a:lnTo>
                    <a:pt x="1245530" y="0"/>
                  </a:lnTo>
                  <a:lnTo>
                    <a:pt x="1246161" y="0"/>
                  </a:lnTo>
                  <a:lnTo>
                    <a:pt x="1246791" y="0"/>
                  </a:lnTo>
                  <a:lnTo>
                    <a:pt x="1247500" y="0"/>
                  </a:lnTo>
                  <a:lnTo>
                    <a:pt x="1248130" y="0"/>
                  </a:lnTo>
                  <a:lnTo>
                    <a:pt x="1248760" y="0"/>
                  </a:lnTo>
                  <a:lnTo>
                    <a:pt x="1249390" y="0"/>
                  </a:lnTo>
                  <a:lnTo>
                    <a:pt x="1250021" y="0"/>
                  </a:lnTo>
                  <a:lnTo>
                    <a:pt x="1250651" y="0"/>
                  </a:lnTo>
                  <a:lnTo>
                    <a:pt x="1251281" y="0"/>
                  </a:lnTo>
                  <a:lnTo>
                    <a:pt x="1251990" y="0"/>
                  </a:lnTo>
                  <a:lnTo>
                    <a:pt x="1252620" y="0"/>
                  </a:lnTo>
                  <a:lnTo>
                    <a:pt x="1253250" y="0"/>
                  </a:lnTo>
                  <a:lnTo>
                    <a:pt x="1253881" y="0"/>
                  </a:lnTo>
                  <a:lnTo>
                    <a:pt x="1254511" y="0"/>
                  </a:lnTo>
                  <a:lnTo>
                    <a:pt x="1255141" y="0"/>
                  </a:lnTo>
                  <a:lnTo>
                    <a:pt x="1255771" y="0"/>
                  </a:lnTo>
                  <a:lnTo>
                    <a:pt x="1256480" y="0"/>
                  </a:lnTo>
                  <a:lnTo>
                    <a:pt x="1257110" y="0"/>
                  </a:lnTo>
                  <a:lnTo>
                    <a:pt x="1257741" y="0"/>
                  </a:lnTo>
                  <a:lnTo>
                    <a:pt x="1258371" y="0"/>
                  </a:lnTo>
                  <a:lnTo>
                    <a:pt x="1259001" y="0"/>
                  </a:lnTo>
                  <a:lnTo>
                    <a:pt x="1259631" y="0"/>
                  </a:lnTo>
                  <a:lnTo>
                    <a:pt x="1260262" y="0"/>
                  </a:lnTo>
                  <a:lnTo>
                    <a:pt x="1260892" y="0"/>
                  </a:lnTo>
                  <a:lnTo>
                    <a:pt x="1261601" y="0"/>
                  </a:lnTo>
                  <a:lnTo>
                    <a:pt x="1262231" y="0"/>
                  </a:lnTo>
                  <a:lnTo>
                    <a:pt x="1262861" y="0"/>
                  </a:lnTo>
                  <a:lnTo>
                    <a:pt x="1263491" y="0"/>
                  </a:lnTo>
                  <a:lnTo>
                    <a:pt x="1264122" y="0"/>
                  </a:lnTo>
                  <a:lnTo>
                    <a:pt x="1264752" y="0"/>
                  </a:lnTo>
                  <a:lnTo>
                    <a:pt x="1265382" y="0"/>
                  </a:lnTo>
                  <a:lnTo>
                    <a:pt x="1266091" y="0"/>
                  </a:lnTo>
                  <a:lnTo>
                    <a:pt x="1266721" y="0"/>
                  </a:lnTo>
                  <a:lnTo>
                    <a:pt x="1267351" y="0"/>
                  </a:lnTo>
                  <a:lnTo>
                    <a:pt x="1267982" y="0"/>
                  </a:lnTo>
                  <a:lnTo>
                    <a:pt x="1268612" y="0"/>
                  </a:lnTo>
                  <a:lnTo>
                    <a:pt x="1269242" y="0"/>
                  </a:lnTo>
                  <a:lnTo>
                    <a:pt x="1269872" y="0"/>
                  </a:lnTo>
                  <a:lnTo>
                    <a:pt x="1270581" y="0"/>
                  </a:lnTo>
                  <a:lnTo>
                    <a:pt x="1271211" y="0"/>
                  </a:lnTo>
                  <a:lnTo>
                    <a:pt x="1271842" y="0"/>
                  </a:lnTo>
                  <a:lnTo>
                    <a:pt x="1272472" y="0"/>
                  </a:lnTo>
                  <a:lnTo>
                    <a:pt x="1273102" y="0"/>
                  </a:lnTo>
                  <a:lnTo>
                    <a:pt x="1273732" y="0"/>
                  </a:lnTo>
                  <a:lnTo>
                    <a:pt x="1274362" y="0"/>
                  </a:lnTo>
                  <a:lnTo>
                    <a:pt x="1274993" y="0"/>
                  </a:lnTo>
                  <a:lnTo>
                    <a:pt x="1275702" y="0"/>
                  </a:lnTo>
                  <a:lnTo>
                    <a:pt x="1276332" y="0"/>
                  </a:lnTo>
                  <a:lnTo>
                    <a:pt x="1276962" y="0"/>
                  </a:lnTo>
                  <a:lnTo>
                    <a:pt x="1277592" y="0"/>
                  </a:lnTo>
                  <a:lnTo>
                    <a:pt x="1278222" y="0"/>
                  </a:lnTo>
                  <a:lnTo>
                    <a:pt x="1278853" y="0"/>
                  </a:lnTo>
                  <a:lnTo>
                    <a:pt x="1279483" y="0"/>
                  </a:lnTo>
                  <a:lnTo>
                    <a:pt x="1280192" y="0"/>
                  </a:lnTo>
                  <a:lnTo>
                    <a:pt x="1280822" y="0"/>
                  </a:lnTo>
                  <a:lnTo>
                    <a:pt x="1281452" y="0"/>
                  </a:lnTo>
                  <a:lnTo>
                    <a:pt x="1282083" y="0"/>
                  </a:lnTo>
                  <a:lnTo>
                    <a:pt x="1282713" y="0"/>
                  </a:lnTo>
                  <a:lnTo>
                    <a:pt x="1283343" y="0"/>
                  </a:lnTo>
                  <a:lnTo>
                    <a:pt x="1283973" y="0"/>
                  </a:lnTo>
                  <a:lnTo>
                    <a:pt x="1284682" y="0"/>
                  </a:lnTo>
                  <a:lnTo>
                    <a:pt x="1285312" y="0"/>
                  </a:lnTo>
                  <a:lnTo>
                    <a:pt x="1285943" y="0"/>
                  </a:lnTo>
                  <a:lnTo>
                    <a:pt x="1286573" y="0"/>
                  </a:lnTo>
                  <a:lnTo>
                    <a:pt x="1287203" y="0"/>
                  </a:lnTo>
                  <a:lnTo>
                    <a:pt x="1287833" y="0"/>
                  </a:lnTo>
                  <a:lnTo>
                    <a:pt x="1288463" y="0"/>
                  </a:lnTo>
                  <a:lnTo>
                    <a:pt x="1289172" y="0"/>
                  </a:lnTo>
                  <a:lnTo>
                    <a:pt x="1289803" y="0"/>
                  </a:lnTo>
                  <a:lnTo>
                    <a:pt x="1290433" y="0"/>
                  </a:lnTo>
                  <a:lnTo>
                    <a:pt x="1291063" y="0"/>
                  </a:lnTo>
                  <a:lnTo>
                    <a:pt x="1291693" y="0"/>
                  </a:lnTo>
                  <a:lnTo>
                    <a:pt x="1292323" y="0"/>
                  </a:lnTo>
                  <a:lnTo>
                    <a:pt x="1292954" y="0"/>
                  </a:lnTo>
                  <a:lnTo>
                    <a:pt x="1293584" y="0"/>
                  </a:lnTo>
                  <a:lnTo>
                    <a:pt x="1294293" y="0"/>
                  </a:lnTo>
                  <a:lnTo>
                    <a:pt x="1294923" y="0"/>
                  </a:lnTo>
                  <a:lnTo>
                    <a:pt x="1295553" y="0"/>
                  </a:lnTo>
                  <a:lnTo>
                    <a:pt x="1296183" y="0"/>
                  </a:lnTo>
                  <a:lnTo>
                    <a:pt x="1296814" y="0"/>
                  </a:lnTo>
                  <a:lnTo>
                    <a:pt x="1297444" y="0"/>
                  </a:lnTo>
                  <a:lnTo>
                    <a:pt x="1298074" y="0"/>
                  </a:lnTo>
                  <a:lnTo>
                    <a:pt x="1298783" y="0"/>
                  </a:lnTo>
                  <a:lnTo>
                    <a:pt x="1299413" y="0"/>
                  </a:lnTo>
                  <a:lnTo>
                    <a:pt x="1300043" y="0"/>
                  </a:lnTo>
                  <a:lnTo>
                    <a:pt x="1300674" y="0"/>
                  </a:lnTo>
                  <a:lnTo>
                    <a:pt x="1301304" y="0"/>
                  </a:lnTo>
                  <a:lnTo>
                    <a:pt x="1301934" y="0"/>
                  </a:lnTo>
                  <a:lnTo>
                    <a:pt x="1302564" y="0"/>
                  </a:lnTo>
                  <a:lnTo>
                    <a:pt x="1303273" y="0"/>
                  </a:lnTo>
                  <a:lnTo>
                    <a:pt x="1303904" y="0"/>
                  </a:lnTo>
                  <a:lnTo>
                    <a:pt x="1304534" y="0"/>
                  </a:lnTo>
                  <a:lnTo>
                    <a:pt x="1305164" y="0"/>
                  </a:lnTo>
                  <a:lnTo>
                    <a:pt x="1305794" y="0"/>
                  </a:lnTo>
                  <a:lnTo>
                    <a:pt x="1306424" y="0"/>
                  </a:lnTo>
                  <a:lnTo>
                    <a:pt x="1307055" y="0"/>
                  </a:lnTo>
                  <a:lnTo>
                    <a:pt x="1307764" y="0"/>
                  </a:lnTo>
                  <a:lnTo>
                    <a:pt x="1308394" y="0"/>
                  </a:lnTo>
                  <a:lnTo>
                    <a:pt x="1309024" y="0"/>
                  </a:lnTo>
                  <a:lnTo>
                    <a:pt x="1309654" y="0"/>
                  </a:lnTo>
                  <a:lnTo>
                    <a:pt x="1310284" y="0"/>
                  </a:lnTo>
                  <a:lnTo>
                    <a:pt x="1310915" y="0"/>
                  </a:lnTo>
                  <a:lnTo>
                    <a:pt x="1311545" y="0"/>
                  </a:lnTo>
                  <a:lnTo>
                    <a:pt x="1312175" y="0"/>
                  </a:lnTo>
                  <a:lnTo>
                    <a:pt x="1312884" y="0"/>
                  </a:lnTo>
                  <a:lnTo>
                    <a:pt x="1313514" y="0"/>
                  </a:lnTo>
                  <a:lnTo>
                    <a:pt x="1314144" y="0"/>
                  </a:lnTo>
                  <a:lnTo>
                    <a:pt x="1314775" y="0"/>
                  </a:lnTo>
                  <a:lnTo>
                    <a:pt x="1315405" y="0"/>
                  </a:lnTo>
                  <a:lnTo>
                    <a:pt x="1316035" y="0"/>
                  </a:lnTo>
                  <a:lnTo>
                    <a:pt x="1316665" y="0"/>
                  </a:lnTo>
                  <a:lnTo>
                    <a:pt x="1317374" y="0"/>
                  </a:lnTo>
                  <a:lnTo>
                    <a:pt x="1318004" y="0"/>
                  </a:lnTo>
                  <a:lnTo>
                    <a:pt x="1318635" y="0"/>
                  </a:lnTo>
                  <a:lnTo>
                    <a:pt x="1319265" y="0"/>
                  </a:lnTo>
                  <a:lnTo>
                    <a:pt x="1319895" y="0"/>
                  </a:lnTo>
                  <a:lnTo>
                    <a:pt x="1320525" y="0"/>
                  </a:lnTo>
                  <a:lnTo>
                    <a:pt x="1321156" y="0"/>
                  </a:lnTo>
                  <a:lnTo>
                    <a:pt x="1321865" y="0"/>
                  </a:lnTo>
                  <a:lnTo>
                    <a:pt x="1322495" y="0"/>
                  </a:lnTo>
                  <a:lnTo>
                    <a:pt x="1323125" y="0"/>
                  </a:lnTo>
                  <a:lnTo>
                    <a:pt x="1323755" y="0"/>
                  </a:lnTo>
                  <a:lnTo>
                    <a:pt x="1324385" y="0"/>
                  </a:lnTo>
                  <a:lnTo>
                    <a:pt x="1325016" y="0"/>
                  </a:lnTo>
                  <a:lnTo>
                    <a:pt x="1325646" y="0"/>
                  </a:lnTo>
                  <a:lnTo>
                    <a:pt x="1326276" y="0"/>
                  </a:lnTo>
                  <a:lnTo>
                    <a:pt x="1326985" y="0"/>
                  </a:lnTo>
                  <a:lnTo>
                    <a:pt x="1327615" y="0"/>
                  </a:lnTo>
                  <a:lnTo>
                    <a:pt x="1328245" y="0"/>
                  </a:lnTo>
                  <a:lnTo>
                    <a:pt x="1328876" y="0"/>
                  </a:lnTo>
                  <a:lnTo>
                    <a:pt x="1329506" y="0"/>
                  </a:lnTo>
                  <a:lnTo>
                    <a:pt x="1330136" y="0"/>
                  </a:lnTo>
                  <a:lnTo>
                    <a:pt x="1330766" y="0"/>
                  </a:lnTo>
                  <a:lnTo>
                    <a:pt x="1331475" y="0"/>
                  </a:lnTo>
                  <a:lnTo>
                    <a:pt x="1332105" y="0"/>
                  </a:lnTo>
                  <a:lnTo>
                    <a:pt x="1332736" y="0"/>
                  </a:lnTo>
                  <a:lnTo>
                    <a:pt x="1333366" y="0"/>
                  </a:lnTo>
                  <a:lnTo>
                    <a:pt x="1333996" y="0"/>
                  </a:lnTo>
                  <a:lnTo>
                    <a:pt x="1334626" y="0"/>
                  </a:lnTo>
                  <a:lnTo>
                    <a:pt x="1335256" y="0"/>
                  </a:lnTo>
                  <a:lnTo>
                    <a:pt x="1335965" y="0"/>
                  </a:lnTo>
                  <a:lnTo>
                    <a:pt x="1336596" y="0"/>
                  </a:lnTo>
                  <a:lnTo>
                    <a:pt x="1337226" y="0"/>
                  </a:lnTo>
                  <a:lnTo>
                    <a:pt x="1337856" y="0"/>
                  </a:lnTo>
                  <a:lnTo>
                    <a:pt x="1338486" y="0"/>
                  </a:lnTo>
                  <a:lnTo>
                    <a:pt x="1339116" y="0"/>
                  </a:lnTo>
                  <a:lnTo>
                    <a:pt x="1339747" y="0"/>
                  </a:lnTo>
                  <a:lnTo>
                    <a:pt x="1340456" y="0"/>
                  </a:lnTo>
                  <a:lnTo>
                    <a:pt x="1341086" y="0"/>
                  </a:lnTo>
                  <a:lnTo>
                    <a:pt x="1341716" y="0"/>
                  </a:lnTo>
                  <a:lnTo>
                    <a:pt x="1342346" y="0"/>
                  </a:lnTo>
                  <a:lnTo>
                    <a:pt x="1342977" y="0"/>
                  </a:lnTo>
                  <a:lnTo>
                    <a:pt x="1343607" y="0"/>
                  </a:lnTo>
                  <a:lnTo>
                    <a:pt x="1344237" y="0"/>
                  </a:lnTo>
                  <a:lnTo>
                    <a:pt x="1344867" y="0"/>
                  </a:lnTo>
                  <a:lnTo>
                    <a:pt x="1345576" y="0"/>
                  </a:lnTo>
                  <a:lnTo>
                    <a:pt x="1346206" y="0"/>
                  </a:lnTo>
                  <a:lnTo>
                    <a:pt x="1346837" y="0"/>
                  </a:lnTo>
                  <a:lnTo>
                    <a:pt x="1347467" y="0"/>
                  </a:lnTo>
                  <a:lnTo>
                    <a:pt x="1348097" y="0"/>
                  </a:lnTo>
                  <a:lnTo>
                    <a:pt x="1348727" y="0"/>
                  </a:lnTo>
                  <a:lnTo>
                    <a:pt x="1349357" y="0"/>
                  </a:lnTo>
                  <a:lnTo>
                    <a:pt x="1350066" y="0"/>
                  </a:lnTo>
                  <a:lnTo>
                    <a:pt x="1350697" y="0"/>
                  </a:lnTo>
                  <a:lnTo>
                    <a:pt x="1351327" y="0"/>
                  </a:lnTo>
                  <a:lnTo>
                    <a:pt x="1351957" y="0"/>
                  </a:lnTo>
                  <a:lnTo>
                    <a:pt x="1352587" y="0"/>
                  </a:lnTo>
                  <a:lnTo>
                    <a:pt x="1353217" y="0"/>
                  </a:lnTo>
                  <a:lnTo>
                    <a:pt x="1353848" y="0"/>
                  </a:lnTo>
                  <a:lnTo>
                    <a:pt x="1354557" y="0"/>
                  </a:lnTo>
                  <a:lnTo>
                    <a:pt x="1355187" y="0"/>
                  </a:lnTo>
                  <a:lnTo>
                    <a:pt x="1355817" y="0"/>
                  </a:lnTo>
                  <a:lnTo>
                    <a:pt x="1356447" y="0"/>
                  </a:lnTo>
                  <a:lnTo>
                    <a:pt x="1357077" y="0"/>
                  </a:lnTo>
                  <a:lnTo>
                    <a:pt x="1357708" y="0"/>
                  </a:lnTo>
                  <a:lnTo>
                    <a:pt x="1358338" y="0"/>
                  </a:lnTo>
                  <a:lnTo>
                    <a:pt x="1358968" y="0"/>
                  </a:lnTo>
                  <a:lnTo>
                    <a:pt x="1359677" y="0"/>
                  </a:lnTo>
                  <a:lnTo>
                    <a:pt x="1360307" y="0"/>
                  </a:lnTo>
                  <a:lnTo>
                    <a:pt x="1360938" y="0"/>
                  </a:lnTo>
                  <a:lnTo>
                    <a:pt x="1361568" y="0"/>
                  </a:lnTo>
                  <a:lnTo>
                    <a:pt x="1362198" y="0"/>
                  </a:lnTo>
                  <a:lnTo>
                    <a:pt x="1362828" y="0"/>
                  </a:lnTo>
                  <a:lnTo>
                    <a:pt x="1363458" y="0"/>
                  </a:lnTo>
                  <a:lnTo>
                    <a:pt x="1364167" y="0"/>
                  </a:lnTo>
                  <a:lnTo>
                    <a:pt x="1364798" y="0"/>
                  </a:lnTo>
                  <a:lnTo>
                    <a:pt x="1365428" y="0"/>
                  </a:lnTo>
                  <a:lnTo>
                    <a:pt x="1366058" y="0"/>
                  </a:lnTo>
                  <a:lnTo>
                    <a:pt x="1366688" y="0"/>
                  </a:lnTo>
                  <a:lnTo>
                    <a:pt x="1367318" y="0"/>
                  </a:lnTo>
                  <a:lnTo>
                    <a:pt x="1367949" y="0"/>
                  </a:lnTo>
                  <a:lnTo>
                    <a:pt x="1368658" y="0"/>
                  </a:lnTo>
                  <a:lnTo>
                    <a:pt x="1369288" y="0"/>
                  </a:lnTo>
                  <a:lnTo>
                    <a:pt x="1369918" y="0"/>
                  </a:lnTo>
                  <a:lnTo>
                    <a:pt x="1370548" y="0"/>
                  </a:lnTo>
                  <a:lnTo>
                    <a:pt x="1371178" y="0"/>
                  </a:lnTo>
                  <a:lnTo>
                    <a:pt x="1371809" y="0"/>
                  </a:lnTo>
                  <a:lnTo>
                    <a:pt x="1372439" y="0"/>
                  </a:lnTo>
                  <a:lnTo>
                    <a:pt x="1373148" y="0"/>
                  </a:lnTo>
                  <a:lnTo>
                    <a:pt x="1373778" y="0"/>
                  </a:lnTo>
                  <a:lnTo>
                    <a:pt x="1374408" y="0"/>
                  </a:lnTo>
                  <a:lnTo>
                    <a:pt x="1375038" y="0"/>
                  </a:lnTo>
                  <a:lnTo>
                    <a:pt x="1375669" y="0"/>
                  </a:lnTo>
                  <a:lnTo>
                    <a:pt x="1376299" y="0"/>
                  </a:lnTo>
                  <a:lnTo>
                    <a:pt x="1376929" y="0"/>
                  </a:lnTo>
                  <a:lnTo>
                    <a:pt x="1377559" y="0"/>
                  </a:lnTo>
                  <a:lnTo>
                    <a:pt x="1378268" y="0"/>
                  </a:lnTo>
                  <a:lnTo>
                    <a:pt x="1378898" y="0"/>
                  </a:lnTo>
                  <a:lnTo>
                    <a:pt x="1379529" y="0"/>
                  </a:lnTo>
                  <a:lnTo>
                    <a:pt x="1380159" y="0"/>
                  </a:lnTo>
                  <a:lnTo>
                    <a:pt x="1380789" y="0"/>
                  </a:lnTo>
                  <a:lnTo>
                    <a:pt x="1381419" y="0"/>
                  </a:lnTo>
                  <a:lnTo>
                    <a:pt x="1382050" y="0"/>
                  </a:lnTo>
                  <a:lnTo>
                    <a:pt x="1382759" y="0"/>
                  </a:lnTo>
                  <a:lnTo>
                    <a:pt x="1383389" y="0"/>
                  </a:lnTo>
                  <a:lnTo>
                    <a:pt x="1384019" y="0"/>
                  </a:lnTo>
                  <a:lnTo>
                    <a:pt x="1384649" y="0"/>
                  </a:lnTo>
                  <a:lnTo>
                    <a:pt x="1385279" y="0"/>
                  </a:lnTo>
                  <a:lnTo>
                    <a:pt x="1385910" y="0"/>
                  </a:lnTo>
                  <a:lnTo>
                    <a:pt x="1386540" y="0"/>
                  </a:lnTo>
                  <a:lnTo>
                    <a:pt x="1387249" y="0"/>
                  </a:lnTo>
                  <a:lnTo>
                    <a:pt x="1387879" y="0"/>
                  </a:lnTo>
                  <a:lnTo>
                    <a:pt x="1388509" y="0"/>
                  </a:lnTo>
                  <a:lnTo>
                    <a:pt x="1389139" y="0"/>
                  </a:lnTo>
                  <a:lnTo>
                    <a:pt x="1389770" y="0"/>
                  </a:lnTo>
                  <a:lnTo>
                    <a:pt x="1390400" y="0"/>
                  </a:lnTo>
                  <a:lnTo>
                    <a:pt x="1391030" y="0"/>
                  </a:lnTo>
                  <a:lnTo>
                    <a:pt x="1391739" y="0"/>
                  </a:lnTo>
                  <a:lnTo>
                    <a:pt x="1392369" y="0"/>
                  </a:lnTo>
                  <a:lnTo>
                    <a:pt x="1392999" y="0"/>
                  </a:lnTo>
                  <a:lnTo>
                    <a:pt x="1393630" y="0"/>
                  </a:lnTo>
                  <a:lnTo>
                    <a:pt x="1394260" y="0"/>
                  </a:lnTo>
                  <a:lnTo>
                    <a:pt x="1394890" y="0"/>
                  </a:lnTo>
                  <a:lnTo>
                    <a:pt x="1395520" y="0"/>
                  </a:lnTo>
                  <a:lnTo>
                    <a:pt x="1396150" y="0"/>
                  </a:lnTo>
                  <a:lnTo>
                    <a:pt x="1396859" y="0"/>
                  </a:lnTo>
                  <a:lnTo>
                    <a:pt x="1397490" y="0"/>
                  </a:lnTo>
                  <a:lnTo>
                    <a:pt x="1398120" y="0"/>
                  </a:lnTo>
                  <a:lnTo>
                    <a:pt x="1398750" y="0"/>
                  </a:lnTo>
                  <a:lnTo>
                    <a:pt x="1399380" y="0"/>
                  </a:lnTo>
                  <a:lnTo>
                    <a:pt x="1400011" y="0"/>
                  </a:lnTo>
                  <a:lnTo>
                    <a:pt x="1400641" y="0"/>
                  </a:lnTo>
                  <a:lnTo>
                    <a:pt x="1401350" y="0"/>
                  </a:lnTo>
                  <a:lnTo>
                    <a:pt x="1401980" y="0"/>
                  </a:lnTo>
                  <a:lnTo>
                    <a:pt x="1402610" y="0"/>
                  </a:lnTo>
                  <a:lnTo>
                    <a:pt x="1403240" y="0"/>
                  </a:lnTo>
                  <a:lnTo>
                    <a:pt x="1403871" y="0"/>
                  </a:lnTo>
                  <a:lnTo>
                    <a:pt x="1404501" y="0"/>
                  </a:lnTo>
                  <a:lnTo>
                    <a:pt x="1405131" y="0"/>
                  </a:lnTo>
                  <a:lnTo>
                    <a:pt x="1405840" y="0"/>
                  </a:lnTo>
                  <a:lnTo>
                    <a:pt x="1406470" y="0"/>
                  </a:lnTo>
                  <a:lnTo>
                    <a:pt x="1407100" y="0"/>
                  </a:lnTo>
                  <a:lnTo>
                    <a:pt x="1407731" y="0"/>
                  </a:lnTo>
                  <a:lnTo>
                    <a:pt x="1408361" y="0"/>
                  </a:lnTo>
                  <a:lnTo>
                    <a:pt x="1408991" y="0"/>
                  </a:lnTo>
                  <a:lnTo>
                    <a:pt x="1409621" y="0"/>
                  </a:lnTo>
                  <a:lnTo>
                    <a:pt x="1410330" y="0"/>
                  </a:lnTo>
                  <a:lnTo>
                    <a:pt x="1410960" y="0"/>
                  </a:lnTo>
                  <a:lnTo>
                    <a:pt x="1411591" y="0"/>
                  </a:lnTo>
                  <a:lnTo>
                    <a:pt x="1412221" y="0"/>
                  </a:lnTo>
                  <a:lnTo>
                    <a:pt x="1412851" y="0"/>
                  </a:lnTo>
                  <a:lnTo>
                    <a:pt x="1413481" y="0"/>
                  </a:lnTo>
                  <a:lnTo>
                    <a:pt x="1414111" y="0"/>
                  </a:lnTo>
                  <a:lnTo>
                    <a:pt x="1414742" y="0"/>
                  </a:lnTo>
                  <a:lnTo>
                    <a:pt x="1415451" y="0"/>
                  </a:lnTo>
                  <a:lnTo>
                    <a:pt x="1416081" y="0"/>
                  </a:lnTo>
                  <a:lnTo>
                    <a:pt x="1416711" y="0"/>
                  </a:lnTo>
                  <a:lnTo>
                    <a:pt x="1417341" y="0"/>
                  </a:lnTo>
                  <a:lnTo>
                    <a:pt x="1417971" y="0"/>
                  </a:lnTo>
                  <a:lnTo>
                    <a:pt x="1418602" y="0"/>
                  </a:lnTo>
                  <a:lnTo>
                    <a:pt x="1419232" y="0"/>
                  </a:lnTo>
                  <a:lnTo>
                    <a:pt x="1419941" y="0"/>
                  </a:lnTo>
                  <a:lnTo>
                    <a:pt x="1420571" y="0"/>
                  </a:lnTo>
                  <a:lnTo>
                    <a:pt x="1421201" y="0"/>
                  </a:lnTo>
                  <a:lnTo>
                    <a:pt x="1421832" y="0"/>
                  </a:lnTo>
                  <a:lnTo>
                    <a:pt x="1422462" y="0"/>
                  </a:lnTo>
                  <a:lnTo>
                    <a:pt x="1423092" y="0"/>
                  </a:lnTo>
                  <a:lnTo>
                    <a:pt x="1423722" y="0"/>
                  </a:lnTo>
                  <a:lnTo>
                    <a:pt x="1424431" y="0"/>
                  </a:lnTo>
                  <a:lnTo>
                    <a:pt x="1425061" y="0"/>
                  </a:lnTo>
                  <a:lnTo>
                    <a:pt x="1425692" y="0"/>
                  </a:lnTo>
                  <a:lnTo>
                    <a:pt x="1426322" y="0"/>
                  </a:lnTo>
                  <a:lnTo>
                    <a:pt x="1426952" y="0"/>
                  </a:lnTo>
                  <a:lnTo>
                    <a:pt x="1427582" y="0"/>
                  </a:lnTo>
                  <a:lnTo>
                    <a:pt x="1428212" y="0"/>
                  </a:lnTo>
                  <a:lnTo>
                    <a:pt x="1428843" y="0"/>
                  </a:lnTo>
                  <a:lnTo>
                    <a:pt x="1429552" y="0"/>
                  </a:lnTo>
                  <a:lnTo>
                    <a:pt x="1430182" y="0"/>
                  </a:lnTo>
                  <a:lnTo>
                    <a:pt x="1430812" y="0"/>
                  </a:lnTo>
                  <a:lnTo>
                    <a:pt x="1431442" y="0"/>
                  </a:lnTo>
                  <a:lnTo>
                    <a:pt x="1432072" y="0"/>
                  </a:lnTo>
                  <a:lnTo>
                    <a:pt x="1432703" y="0"/>
                  </a:lnTo>
                  <a:lnTo>
                    <a:pt x="1433333" y="0"/>
                  </a:lnTo>
                  <a:lnTo>
                    <a:pt x="1434042" y="0"/>
                  </a:lnTo>
                  <a:lnTo>
                    <a:pt x="1434672" y="0"/>
                  </a:lnTo>
                  <a:lnTo>
                    <a:pt x="1435302" y="0"/>
                  </a:lnTo>
                  <a:lnTo>
                    <a:pt x="1435932" y="0"/>
                  </a:lnTo>
                  <a:lnTo>
                    <a:pt x="1436563" y="0"/>
                  </a:lnTo>
                  <a:lnTo>
                    <a:pt x="1437193" y="0"/>
                  </a:lnTo>
                  <a:lnTo>
                    <a:pt x="1437823" y="0"/>
                  </a:lnTo>
                  <a:lnTo>
                    <a:pt x="1438532" y="0"/>
                  </a:lnTo>
                  <a:lnTo>
                    <a:pt x="1439162" y="0"/>
                  </a:lnTo>
                  <a:lnTo>
                    <a:pt x="1439793" y="0"/>
                  </a:lnTo>
                  <a:lnTo>
                    <a:pt x="1440423" y="0"/>
                  </a:lnTo>
                  <a:lnTo>
                    <a:pt x="1441053" y="0"/>
                  </a:lnTo>
                  <a:lnTo>
                    <a:pt x="1441683" y="0"/>
                  </a:lnTo>
                  <a:lnTo>
                    <a:pt x="1442313" y="0"/>
                  </a:lnTo>
                  <a:lnTo>
                    <a:pt x="1443022" y="0"/>
                  </a:lnTo>
                  <a:lnTo>
                    <a:pt x="1443653" y="0"/>
                  </a:lnTo>
                  <a:lnTo>
                    <a:pt x="1444283" y="0"/>
                  </a:lnTo>
                  <a:lnTo>
                    <a:pt x="1444913" y="0"/>
                  </a:lnTo>
                  <a:lnTo>
                    <a:pt x="1445543" y="0"/>
                  </a:lnTo>
                  <a:lnTo>
                    <a:pt x="1446173" y="0"/>
                  </a:lnTo>
                  <a:lnTo>
                    <a:pt x="1446804" y="0"/>
                  </a:lnTo>
                  <a:lnTo>
                    <a:pt x="1447434" y="0"/>
                  </a:lnTo>
                  <a:lnTo>
                    <a:pt x="1448143" y="0"/>
                  </a:lnTo>
                  <a:lnTo>
                    <a:pt x="1448773" y="0"/>
                  </a:lnTo>
                  <a:lnTo>
                    <a:pt x="1449403" y="0"/>
                  </a:lnTo>
                  <a:lnTo>
                    <a:pt x="1450033" y="0"/>
                  </a:lnTo>
                  <a:lnTo>
                    <a:pt x="1450664" y="0"/>
                  </a:lnTo>
                  <a:lnTo>
                    <a:pt x="1451294" y="0"/>
                  </a:lnTo>
                  <a:lnTo>
                    <a:pt x="1451924" y="0"/>
                  </a:lnTo>
                  <a:lnTo>
                    <a:pt x="1452633" y="0"/>
                  </a:lnTo>
                  <a:lnTo>
                    <a:pt x="1453263" y="0"/>
                  </a:lnTo>
                  <a:lnTo>
                    <a:pt x="1453893" y="0"/>
                  </a:lnTo>
                  <a:lnTo>
                    <a:pt x="1454524" y="0"/>
                  </a:lnTo>
                  <a:lnTo>
                    <a:pt x="1455154" y="0"/>
                  </a:lnTo>
                  <a:lnTo>
                    <a:pt x="1455784" y="0"/>
                  </a:lnTo>
                  <a:lnTo>
                    <a:pt x="1456414" y="0"/>
                  </a:lnTo>
                  <a:lnTo>
                    <a:pt x="1457123" y="0"/>
                  </a:lnTo>
                  <a:lnTo>
                    <a:pt x="1457753" y="0"/>
                  </a:lnTo>
                  <a:lnTo>
                    <a:pt x="1458384" y="0"/>
                  </a:lnTo>
                  <a:lnTo>
                    <a:pt x="1459014" y="0"/>
                  </a:lnTo>
                  <a:lnTo>
                    <a:pt x="1459644" y="0"/>
                  </a:lnTo>
                  <a:lnTo>
                    <a:pt x="1460274" y="0"/>
                  </a:lnTo>
                  <a:lnTo>
                    <a:pt x="1460905" y="0"/>
                  </a:lnTo>
                  <a:lnTo>
                    <a:pt x="1461614" y="0"/>
                  </a:lnTo>
                  <a:lnTo>
                    <a:pt x="1462244" y="0"/>
                  </a:lnTo>
                  <a:lnTo>
                    <a:pt x="1462874" y="0"/>
                  </a:lnTo>
                  <a:lnTo>
                    <a:pt x="1463504" y="0"/>
                  </a:lnTo>
                  <a:lnTo>
                    <a:pt x="1464134" y="0"/>
                  </a:lnTo>
                  <a:lnTo>
                    <a:pt x="1464765" y="0"/>
                  </a:lnTo>
                  <a:lnTo>
                    <a:pt x="1465395" y="0"/>
                  </a:lnTo>
                  <a:lnTo>
                    <a:pt x="1466025" y="0"/>
                  </a:lnTo>
                  <a:lnTo>
                    <a:pt x="1466734" y="0"/>
                  </a:lnTo>
                  <a:lnTo>
                    <a:pt x="1467364" y="0"/>
                  </a:lnTo>
                  <a:lnTo>
                    <a:pt x="1467994" y="0"/>
                  </a:lnTo>
                  <a:lnTo>
                    <a:pt x="1468625" y="0"/>
                  </a:lnTo>
                  <a:lnTo>
                    <a:pt x="1469255" y="0"/>
                  </a:lnTo>
                  <a:lnTo>
                    <a:pt x="1469885" y="0"/>
                  </a:lnTo>
                  <a:lnTo>
                    <a:pt x="1470515" y="0"/>
                  </a:lnTo>
                  <a:lnTo>
                    <a:pt x="1471224" y="0"/>
                  </a:lnTo>
                  <a:lnTo>
                    <a:pt x="1471854" y="0"/>
                  </a:lnTo>
                  <a:lnTo>
                    <a:pt x="1472485" y="0"/>
                  </a:lnTo>
                  <a:lnTo>
                    <a:pt x="1473115" y="0"/>
                  </a:lnTo>
                  <a:lnTo>
                    <a:pt x="1473745" y="0"/>
                  </a:lnTo>
                  <a:lnTo>
                    <a:pt x="1474375" y="0"/>
                  </a:lnTo>
                  <a:lnTo>
                    <a:pt x="1475005" y="0"/>
                  </a:lnTo>
                  <a:lnTo>
                    <a:pt x="1475714" y="0"/>
                  </a:lnTo>
                  <a:lnTo>
                    <a:pt x="1476345" y="0"/>
                  </a:lnTo>
                  <a:lnTo>
                    <a:pt x="1476975" y="0"/>
                  </a:lnTo>
                  <a:lnTo>
                    <a:pt x="1477605" y="0"/>
                  </a:lnTo>
                  <a:lnTo>
                    <a:pt x="1478235" y="0"/>
                  </a:lnTo>
                  <a:lnTo>
                    <a:pt x="1478866" y="0"/>
                  </a:lnTo>
                  <a:lnTo>
                    <a:pt x="1479496" y="0"/>
                  </a:lnTo>
                  <a:lnTo>
                    <a:pt x="1480126" y="0"/>
                  </a:lnTo>
                  <a:lnTo>
                    <a:pt x="1480835" y="0"/>
                  </a:lnTo>
                  <a:lnTo>
                    <a:pt x="1481465" y="0"/>
                  </a:lnTo>
                  <a:lnTo>
                    <a:pt x="1482095" y="0"/>
                  </a:lnTo>
                  <a:lnTo>
                    <a:pt x="1482726" y="0"/>
                  </a:lnTo>
                  <a:lnTo>
                    <a:pt x="1483356" y="0"/>
                  </a:lnTo>
                  <a:lnTo>
                    <a:pt x="1483986" y="0"/>
                  </a:lnTo>
                  <a:lnTo>
                    <a:pt x="1484616" y="0"/>
                  </a:lnTo>
                  <a:lnTo>
                    <a:pt x="1485325" y="0"/>
                  </a:lnTo>
                  <a:lnTo>
                    <a:pt x="1485955" y="0"/>
                  </a:lnTo>
                  <a:lnTo>
                    <a:pt x="1486586" y="0"/>
                  </a:lnTo>
                  <a:lnTo>
                    <a:pt x="1487216" y="0"/>
                  </a:lnTo>
                  <a:lnTo>
                    <a:pt x="1487846" y="0"/>
                  </a:lnTo>
                  <a:lnTo>
                    <a:pt x="1488476" y="0"/>
                  </a:lnTo>
                  <a:lnTo>
                    <a:pt x="1489106" y="0"/>
                  </a:lnTo>
                  <a:lnTo>
                    <a:pt x="1489815" y="0"/>
                  </a:lnTo>
                  <a:lnTo>
                    <a:pt x="1490446" y="0"/>
                  </a:lnTo>
                  <a:lnTo>
                    <a:pt x="1491076" y="0"/>
                  </a:lnTo>
                  <a:lnTo>
                    <a:pt x="1491706" y="0"/>
                  </a:lnTo>
                  <a:lnTo>
                    <a:pt x="1492336" y="0"/>
                  </a:lnTo>
                  <a:lnTo>
                    <a:pt x="1492966" y="0"/>
                  </a:lnTo>
                  <a:lnTo>
                    <a:pt x="1493597" y="0"/>
                  </a:lnTo>
                  <a:lnTo>
                    <a:pt x="1494306" y="0"/>
                  </a:lnTo>
                  <a:lnTo>
                    <a:pt x="1494936" y="0"/>
                  </a:lnTo>
                  <a:lnTo>
                    <a:pt x="1495566" y="0"/>
                  </a:lnTo>
                  <a:lnTo>
                    <a:pt x="1496196" y="0"/>
                  </a:lnTo>
                  <a:lnTo>
                    <a:pt x="1496826" y="0"/>
                  </a:lnTo>
                  <a:lnTo>
                    <a:pt x="1497457" y="0"/>
                  </a:lnTo>
                  <a:lnTo>
                    <a:pt x="1498087" y="0"/>
                  </a:lnTo>
                  <a:lnTo>
                    <a:pt x="1498717" y="0"/>
                  </a:lnTo>
                  <a:lnTo>
                    <a:pt x="1499426" y="0"/>
                  </a:lnTo>
                  <a:lnTo>
                    <a:pt x="1500056" y="0"/>
                  </a:lnTo>
                  <a:lnTo>
                    <a:pt x="1500687" y="0"/>
                  </a:lnTo>
                  <a:lnTo>
                    <a:pt x="1501317" y="0"/>
                  </a:lnTo>
                  <a:lnTo>
                    <a:pt x="1501947" y="0"/>
                  </a:lnTo>
                  <a:lnTo>
                    <a:pt x="1502577" y="0"/>
                  </a:lnTo>
                  <a:lnTo>
                    <a:pt x="1503207" y="0"/>
                  </a:lnTo>
                  <a:lnTo>
                    <a:pt x="1503916" y="0"/>
                  </a:lnTo>
                  <a:lnTo>
                    <a:pt x="1504547" y="0"/>
                  </a:lnTo>
                  <a:lnTo>
                    <a:pt x="1505177" y="0"/>
                  </a:lnTo>
                  <a:lnTo>
                    <a:pt x="1505807" y="0"/>
                  </a:lnTo>
                  <a:lnTo>
                    <a:pt x="1506437" y="0"/>
                  </a:lnTo>
                  <a:lnTo>
                    <a:pt x="1507067" y="0"/>
                  </a:lnTo>
                  <a:lnTo>
                    <a:pt x="1507698" y="0"/>
                  </a:lnTo>
                  <a:lnTo>
                    <a:pt x="1508407" y="0"/>
                  </a:lnTo>
                  <a:lnTo>
                    <a:pt x="1509037" y="0"/>
                  </a:lnTo>
                  <a:lnTo>
                    <a:pt x="1509667" y="0"/>
                  </a:lnTo>
                  <a:lnTo>
                    <a:pt x="1510297" y="0"/>
                  </a:lnTo>
                  <a:lnTo>
                    <a:pt x="1510927" y="0"/>
                  </a:lnTo>
                  <a:lnTo>
                    <a:pt x="1511558" y="0"/>
                  </a:lnTo>
                  <a:lnTo>
                    <a:pt x="1512188" y="0"/>
                  </a:lnTo>
                  <a:lnTo>
                    <a:pt x="1512897" y="0"/>
                  </a:lnTo>
                  <a:lnTo>
                    <a:pt x="1513527" y="0"/>
                  </a:lnTo>
                  <a:lnTo>
                    <a:pt x="1514157" y="0"/>
                  </a:lnTo>
                  <a:lnTo>
                    <a:pt x="1514787" y="0"/>
                  </a:lnTo>
                  <a:lnTo>
                    <a:pt x="1515418" y="0"/>
                  </a:lnTo>
                  <a:lnTo>
                    <a:pt x="1516048" y="0"/>
                  </a:lnTo>
                  <a:lnTo>
                    <a:pt x="1516678" y="0"/>
                  </a:lnTo>
                  <a:lnTo>
                    <a:pt x="1517308" y="0"/>
                  </a:lnTo>
                  <a:lnTo>
                    <a:pt x="1518017" y="0"/>
                  </a:lnTo>
                  <a:lnTo>
                    <a:pt x="1518648" y="0"/>
                  </a:lnTo>
                  <a:lnTo>
                    <a:pt x="1519278" y="0"/>
                  </a:lnTo>
                  <a:lnTo>
                    <a:pt x="1519908" y="0"/>
                  </a:lnTo>
                  <a:lnTo>
                    <a:pt x="1520538" y="0"/>
                  </a:lnTo>
                  <a:lnTo>
                    <a:pt x="1521168" y="0"/>
                  </a:lnTo>
                  <a:lnTo>
                    <a:pt x="1521799" y="0"/>
                  </a:lnTo>
                  <a:lnTo>
                    <a:pt x="1522508" y="0"/>
                  </a:lnTo>
                  <a:lnTo>
                    <a:pt x="1523138" y="0"/>
                  </a:lnTo>
                  <a:lnTo>
                    <a:pt x="1523768" y="0"/>
                  </a:lnTo>
                  <a:lnTo>
                    <a:pt x="1524398" y="0"/>
                  </a:lnTo>
                  <a:lnTo>
                    <a:pt x="1525028" y="0"/>
                  </a:lnTo>
                  <a:lnTo>
                    <a:pt x="1525659" y="0"/>
                  </a:lnTo>
                  <a:lnTo>
                    <a:pt x="1526289" y="0"/>
                  </a:lnTo>
                  <a:lnTo>
                    <a:pt x="1526998" y="0"/>
                  </a:lnTo>
                  <a:lnTo>
                    <a:pt x="1527628" y="0"/>
                  </a:lnTo>
                  <a:lnTo>
                    <a:pt x="1528258" y="0"/>
                  </a:lnTo>
                  <a:lnTo>
                    <a:pt x="1528888" y="0"/>
                  </a:lnTo>
                  <a:lnTo>
                    <a:pt x="1529519" y="0"/>
                  </a:lnTo>
                  <a:lnTo>
                    <a:pt x="1530149" y="0"/>
                  </a:lnTo>
                  <a:lnTo>
                    <a:pt x="1530779" y="0"/>
                  </a:lnTo>
                  <a:lnTo>
                    <a:pt x="1531409" y="0"/>
                  </a:lnTo>
                  <a:lnTo>
                    <a:pt x="1532118" y="0"/>
                  </a:lnTo>
                  <a:lnTo>
                    <a:pt x="1532748" y="0"/>
                  </a:lnTo>
                  <a:lnTo>
                    <a:pt x="1533379" y="0"/>
                  </a:lnTo>
                  <a:lnTo>
                    <a:pt x="1534009" y="0"/>
                  </a:lnTo>
                  <a:lnTo>
                    <a:pt x="1534639" y="0"/>
                  </a:lnTo>
                  <a:lnTo>
                    <a:pt x="1535269" y="0"/>
                  </a:lnTo>
                  <a:lnTo>
                    <a:pt x="1535900" y="0"/>
                  </a:lnTo>
                  <a:lnTo>
                    <a:pt x="1536608" y="0"/>
                  </a:lnTo>
                  <a:lnTo>
                    <a:pt x="1537239" y="0"/>
                  </a:lnTo>
                  <a:lnTo>
                    <a:pt x="1537869" y="0"/>
                  </a:lnTo>
                  <a:lnTo>
                    <a:pt x="1538499" y="0"/>
                  </a:lnTo>
                  <a:lnTo>
                    <a:pt x="1539129" y="0"/>
                  </a:lnTo>
                  <a:lnTo>
                    <a:pt x="1539760" y="0"/>
                  </a:lnTo>
                  <a:lnTo>
                    <a:pt x="1540390" y="0"/>
                  </a:lnTo>
                  <a:lnTo>
                    <a:pt x="1541099" y="0"/>
                  </a:lnTo>
                  <a:lnTo>
                    <a:pt x="1541729" y="0"/>
                  </a:lnTo>
                  <a:lnTo>
                    <a:pt x="1542359" y="0"/>
                  </a:lnTo>
                  <a:lnTo>
                    <a:pt x="1542989" y="0"/>
                  </a:lnTo>
                  <a:lnTo>
                    <a:pt x="1543620" y="0"/>
                  </a:lnTo>
                  <a:lnTo>
                    <a:pt x="1544250" y="0"/>
                  </a:lnTo>
                  <a:lnTo>
                    <a:pt x="1544880" y="0"/>
                  </a:lnTo>
                  <a:lnTo>
                    <a:pt x="1545589" y="0"/>
                  </a:lnTo>
                  <a:lnTo>
                    <a:pt x="1546219" y="0"/>
                  </a:lnTo>
                  <a:lnTo>
                    <a:pt x="1546849" y="0"/>
                  </a:lnTo>
                  <a:lnTo>
                    <a:pt x="1547480" y="0"/>
                  </a:lnTo>
                  <a:lnTo>
                    <a:pt x="1548110" y="0"/>
                  </a:lnTo>
                  <a:lnTo>
                    <a:pt x="1548740" y="0"/>
                  </a:lnTo>
                  <a:lnTo>
                    <a:pt x="1549370" y="0"/>
                  </a:lnTo>
                  <a:lnTo>
                    <a:pt x="1550000" y="0"/>
                  </a:lnTo>
                  <a:lnTo>
                    <a:pt x="1550709" y="0"/>
                  </a:lnTo>
                  <a:lnTo>
                    <a:pt x="1551340" y="0"/>
                  </a:lnTo>
                  <a:lnTo>
                    <a:pt x="1551970" y="0"/>
                  </a:lnTo>
                  <a:lnTo>
                    <a:pt x="1552600" y="0"/>
                  </a:lnTo>
                  <a:lnTo>
                    <a:pt x="1553230" y="0"/>
                  </a:lnTo>
                  <a:lnTo>
                    <a:pt x="1553860" y="0"/>
                  </a:lnTo>
                  <a:lnTo>
                    <a:pt x="1554491" y="0"/>
                  </a:lnTo>
                  <a:lnTo>
                    <a:pt x="1555200" y="0"/>
                  </a:lnTo>
                  <a:lnTo>
                    <a:pt x="1555830" y="0"/>
                  </a:lnTo>
                  <a:lnTo>
                    <a:pt x="1556460" y="0"/>
                  </a:lnTo>
                  <a:lnTo>
                    <a:pt x="1557090" y="0"/>
                  </a:lnTo>
                  <a:lnTo>
                    <a:pt x="1557721" y="0"/>
                  </a:lnTo>
                  <a:lnTo>
                    <a:pt x="1558351" y="0"/>
                  </a:lnTo>
                  <a:lnTo>
                    <a:pt x="1558981" y="0"/>
                  </a:lnTo>
                  <a:lnTo>
                    <a:pt x="1559690" y="0"/>
                  </a:lnTo>
                  <a:lnTo>
                    <a:pt x="1560320" y="0"/>
                  </a:lnTo>
                  <a:lnTo>
                    <a:pt x="1560950" y="0"/>
                  </a:lnTo>
                  <a:lnTo>
                    <a:pt x="1561581" y="0"/>
                  </a:lnTo>
                  <a:lnTo>
                    <a:pt x="1562211" y="0"/>
                  </a:lnTo>
                  <a:lnTo>
                    <a:pt x="1562841" y="0"/>
                  </a:lnTo>
                  <a:lnTo>
                    <a:pt x="1563471" y="0"/>
                  </a:lnTo>
                  <a:lnTo>
                    <a:pt x="1564101" y="0"/>
                  </a:lnTo>
                  <a:lnTo>
                    <a:pt x="1564810" y="0"/>
                  </a:lnTo>
                  <a:lnTo>
                    <a:pt x="1565441" y="0"/>
                  </a:lnTo>
                  <a:lnTo>
                    <a:pt x="1566071" y="0"/>
                  </a:lnTo>
                  <a:lnTo>
                    <a:pt x="1566701" y="0"/>
                  </a:lnTo>
                  <a:lnTo>
                    <a:pt x="1567331" y="0"/>
                  </a:lnTo>
                  <a:lnTo>
                    <a:pt x="1567961" y="0"/>
                  </a:lnTo>
                  <a:lnTo>
                    <a:pt x="1568592" y="0"/>
                  </a:lnTo>
                  <a:lnTo>
                    <a:pt x="1569301" y="0"/>
                  </a:lnTo>
                  <a:lnTo>
                    <a:pt x="1569931" y="0"/>
                  </a:lnTo>
                  <a:lnTo>
                    <a:pt x="1570561" y="0"/>
                  </a:lnTo>
                  <a:lnTo>
                    <a:pt x="1571191" y="0"/>
                  </a:lnTo>
                  <a:lnTo>
                    <a:pt x="1571821" y="0"/>
                  </a:lnTo>
                  <a:lnTo>
                    <a:pt x="1572452" y="0"/>
                  </a:lnTo>
                  <a:lnTo>
                    <a:pt x="1573082" y="0"/>
                  </a:lnTo>
                  <a:lnTo>
                    <a:pt x="1573791" y="0"/>
                  </a:lnTo>
                  <a:lnTo>
                    <a:pt x="1574421" y="0"/>
                  </a:lnTo>
                  <a:lnTo>
                    <a:pt x="1575051" y="0"/>
                  </a:lnTo>
                  <a:lnTo>
                    <a:pt x="1575681" y="0"/>
                  </a:lnTo>
                  <a:lnTo>
                    <a:pt x="1576312" y="0"/>
                  </a:lnTo>
                  <a:lnTo>
                    <a:pt x="1576942" y="0"/>
                  </a:lnTo>
                  <a:lnTo>
                    <a:pt x="1577572" y="0"/>
                  </a:lnTo>
                  <a:lnTo>
                    <a:pt x="1578281" y="0"/>
                  </a:lnTo>
                  <a:lnTo>
                    <a:pt x="1578911" y="0"/>
                  </a:lnTo>
                  <a:lnTo>
                    <a:pt x="1579542" y="0"/>
                  </a:lnTo>
                  <a:lnTo>
                    <a:pt x="1580172" y="0"/>
                  </a:lnTo>
                  <a:lnTo>
                    <a:pt x="1580802" y="0"/>
                  </a:lnTo>
                  <a:lnTo>
                    <a:pt x="1581432" y="0"/>
                  </a:lnTo>
                  <a:lnTo>
                    <a:pt x="1582062" y="0"/>
                  </a:lnTo>
                  <a:lnTo>
                    <a:pt x="1582693" y="0"/>
                  </a:lnTo>
                  <a:lnTo>
                    <a:pt x="1583402" y="0"/>
                  </a:lnTo>
                  <a:lnTo>
                    <a:pt x="1584032" y="0"/>
                  </a:lnTo>
                  <a:lnTo>
                    <a:pt x="1584662" y="0"/>
                  </a:lnTo>
                  <a:lnTo>
                    <a:pt x="1585292" y="0"/>
                  </a:lnTo>
                  <a:lnTo>
                    <a:pt x="1585922" y="0"/>
                  </a:lnTo>
                  <a:lnTo>
                    <a:pt x="1586553" y="0"/>
                  </a:lnTo>
                  <a:lnTo>
                    <a:pt x="1587183" y="0"/>
                  </a:lnTo>
                  <a:lnTo>
                    <a:pt x="1587892" y="0"/>
                  </a:lnTo>
                  <a:lnTo>
                    <a:pt x="1588522" y="0"/>
                  </a:lnTo>
                  <a:lnTo>
                    <a:pt x="1589152" y="0"/>
                  </a:lnTo>
                  <a:lnTo>
                    <a:pt x="1589782" y="0"/>
                  </a:lnTo>
                  <a:lnTo>
                    <a:pt x="1590413" y="0"/>
                  </a:lnTo>
                  <a:lnTo>
                    <a:pt x="1591043" y="0"/>
                  </a:lnTo>
                  <a:lnTo>
                    <a:pt x="1591673" y="0"/>
                  </a:lnTo>
                  <a:lnTo>
                    <a:pt x="1592382" y="0"/>
                  </a:lnTo>
                  <a:lnTo>
                    <a:pt x="1593012" y="0"/>
                  </a:lnTo>
                  <a:lnTo>
                    <a:pt x="1593642" y="0"/>
                  </a:lnTo>
                  <a:lnTo>
                    <a:pt x="1594273" y="0"/>
                  </a:lnTo>
                  <a:lnTo>
                    <a:pt x="1594903" y="0"/>
                  </a:lnTo>
                  <a:lnTo>
                    <a:pt x="1595533" y="0"/>
                  </a:lnTo>
                  <a:lnTo>
                    <a:pt x="1596163" y="0"/>
                  </a:lnTo>
                  <a:lnTo>
                    <a:pt x="1596872" y="0"/>
                  </a:lnTo>
                  <a:lnTo>
                    <a:pt x="1597503" y="0"/>
                  </a:lnTo>
                  <a:lnTo>
                    <a:pt x="1598133" y="0"/>
                  </a:lnTo>
                  <a:lnTo>
                    <a:pt x="1598763" y="0"/>
                  </a:lnTo>
                  <a:lnTo>
                    <a:pt x="1599393" y="0"/>
                  </a:lnTo>
                  <a:lnTo>
                    <a:pt x="1600023" y="0"/>
                  </a:lnTo>
                  <a:lnTo>
                    <a:pt x="1600654" y="0"/>
                  </a:lnTo>
                  <a:lnTo>
                    <a:pt x="1601284" y="0"/>
                  </a:lnTo>
                  <a:lnTo>
                    <a:pt x="1601993" y="0"/>
                  </a:lnTo>
                  <a:lnTo>
                    <a:pt x="1602623" y="0"/>
                  </a:lnTo>
                  <a:lnTo>
                    <a:pt x="1603253" y="0"/>
                  </a:lnTo>
                  <a:lnTo>
                    <a:pt x="1603883" y="0"/>
                  </a:lnTo>
                  <a:lnTo>
                    <a:pt x="1604514" y="0"/>
                  </a:lnTo>
                  <a:lnTo>
                    <a:pt x="1605144" y="0"/>
                  </a:lnTo>
                  <a:lnTo>
                    <a:pt x="1605774" y="0"/>
                  </a:lnTo>
                  <a:lnTo>
                    <a:pt x="1606483" y="0"/>
                  </a:lnTo>
                  <a:lnTo>
                    <a:pt x="1607113" y="0"/>
                  </a:lnTo>
                  <a:lnTo>
                    <a:pt x="1607743" y="0"/>
                  </a:lnTo>
                  <a:lnTo>
                    <a:pt x="1608374" y="0"/>
                  </a:lnTo>
                  <a:lnTo>
                    <a:pt x="1609004" y="0"/>
                  </a:lnTo>
                  <a:lnTo>
                    <a:pt x="1609634" y="0"/>
                  </a:lnTo>
                  <a:lnTo>
                    <a:pt x="1610264" y="0"/>
                  </a:lnTo>
                  <a:lnTo>
                    <a:pt x="1610973" y="0"/>
                  </a:lnTo>
                  <a:lnTo>
                    <a:pt x="1611603" y="0"/>
                  </a:lnTo>
                  <a:lnTo>
                    <a:pt x="1612234" y="0"/>
                  </a:lnTo>
                  <a:lnTo>
                    <a:pt x="1612864" y="0"/>
                  </a:lnTo>
                  <a:lnTo>
                    <a:pt x="1613494" y="0"/>
                  </a:lnTo>
                  <a:lnTo>
                    <a:pt x="1614124" y="0"/>
                  </a:lnTo>
                  <a:lnTo>
                    <a:pt x="1614754" y="0"/>
                  </a:lnTo>
                  <a:lnTo>
                    <a:pt x="1615463" y="0"/>
                  </a:lnTo>
                  <a:lnTo>
                    <a:pt x="1616094" y="0"/>
                  </a:lnTo>
                  <a:lnTo>
                    <a:pt x="1616724" y="0"/>
                  </a:lnTo>
                  <a:lnTo>
                    <a:pt x="1617354" y="0"/>
                  </a:lnTo>
                  <a:lnTo>
                    <a:pt x="1617984" y="0"/>
                  </a:lnTo>
                  <a:lnTo>
                    <a:pt x="1618615" y="0"/>
                  </a:lnTo>
                  <a:lnTo>
                    <a:pt x="1619245" y="0"/>
                  </a:lnTo>
                  <a:lnTo>
                    <a:pt x="1619875" y="0"/>
                  </a:lnTo>
                  <a:lnTo>
                    <a:pt x="1620584" y="0"/>
                  </a:lnTo>
                  <a:lnTo>
                    <a:pt x="1621214" y="0"/>
                  </a:lnTo>
                  <a:lnTo>
                    <a:pt x="1621844" y="0"/>
                  </a:lnTo>
                  <a:lnTo>
                    <a:pt x="1622475" y="0"/>
                  </a:lnTo>
                  <a:lnTo>
                    <a:pt x="1623105" y="0"/>
                  </a:lnTo>
                  <a:lnTo>
                    <a:pt x="1623735" y="0"/>
                  </a:lnTo>
                  <a:lnTo>
                    <a:pt x="1624365" y="0"/>
                  </a:lnTo>
                  <a:lnTo>
                    <a:pt x="1625074" y="0"/>
                  </a:lnTo>
                  <a:lnTo>
                    <a:pt x="1625704" y="0"/>
                  </a:lnTo>
                  <a:lnTo>
                    <a:pt x="1626335" y="0"/>
                  </a:lnTo>
                  <a:lnTo>
                    <a:pt x="1626965" y="0"/>
                  </a:lnTo>
                  <a:lnTo>
                    <a:pt x="1627595" y="0"/>
                  </a:lnTo>
                  <a:lnTo>
                    <a:pt x="1628225" y="0"/>
                  </a:lnTo>
                  <a:lnTo>
                    <a:pt x="1628855" y="0"/>
                  </a:lnTo>
                  <a:lnTo>
                    <a:pt x="1629564" y="0"/>
                  </a:lnTo>
                  <a:lnTo>
                    <a:pt x="1630195" y="0"/>
                  </a:lnTo>
                  <a:lnTo>
                    <a:pt x="1630825" y="0"/>
                  </a:lnTo>
                  <a:lnTo>
                    <a:pt x="1631455" y="0"/>
                  </a:lnTo>
                  <a:lnTo>
                    <a:pt x="1632085" y="0"/>
                  </a:lnTo>
                  <a:lnTo>
                    <a:pt x="1632715" y="0"/>
                  </a:lnTo>
                  <a:lnTo>
                    <a:pt x="1633346" y="0"/>
                  </a:lnTo>
                  <a:lnTo>
                    <a:pt x="1633976" y="0"/>
                  </a:lnTo>
                  <a:lnTo>
                    <a:pt x="1634685" y="0"/>
                  </a:lnTo>
                  <a:lnTo>
                    <a:pt x="1635315" y="0"/>
                  </a:lnTo>
                  <a:lnTo>
                    <a:pt x="1635945" y="0"/>
                  </a:lnTo>
                  <a:lnTo>
                    <a:pt x="1636576" y="0"/>
                  </a:lnTo>
                  <a:lnTo>
                    <a:pt x="1637206" y="0"/>
                  </a:lnTo>
                  <a:lnTo>
                    <a:pt x="1637836" y="0"/>
                  </a:lnTo>
                  <a:lnTo>
                    <a:pt x="1638466" y="0"/>
                  </a:lnTo>
                  <a:lnTo>
                    <a:pt x="1639175" y="0"/>
                  </a:lnTo>
                  <a:lnTo>
                    <a:pt x="1639805" y="0"/>
                  </a:lnTo>
                  <a:lnTo>
                    <a:pt x="1640436" y="0"/>
                  </a:lnTo>
                  <a:lnTo>
                    <a:pt x="1641066" y="0"/>
                  </a:lnTo>
                  <a:lnTo>
                    <a:pt x="1641696" y="0"/>
                  </a:lnTo>
                  <a:lnTo>
                    <a:pt x="1642326" y="0"/>
                  </a:lnTo>
                  <a:lnTo>
                    <a:pt x="1642956" y="0"/>
                  </a:lnTo>
                  <a:lnTo>
                    <a:pt x="1643665" y="0"/>
                  </a:lnTo>
                  <a:lnTo>
                    <a:pt x="1644296" y="0"/>
                  </a:lnTo>
                  <a:lnTo>
                    <a:pt x="1644926" y="0"/>
                  </a:lnTo>
                  <a:lnTo>
                    <a:pt x="1645556" y="0"/>
                  </a:lnTo>
                  <a:lnTo>
                    <a:pt x="1646186" y="0"/>
                  </a:lnTo>
                  <a:lnTo>
                    <a:pt x="1646816" y="0"/>
                  </a:lnTo>
                  <a:lnTo>
                    <a:pt x="1647447" y="0"/>
                  </a:lnTo>
                  <a:lnTo>
                    <a:pt x="1648156" y="0"/>
                  </a:lnTo>
                  <a:lnTo>
                    <a:pt x="1648786" y="0"/>
                  </a:lnTo>
                  <a:lnTo>
                    <a:pt x="1649416" y="0"/>
                  </a:lnTo>
                  <a:lnTo>
                    <a:pt x="1650046" y="0"/>
                  </a:lnTo>
                  <a:lnTo>
                    <a:pt x="1650676" y="0"/>
                  </a:lnTo>
                  <a:lnTo>
                    <a:pt x="1651307" y="0"/>
                  </a:lnTo>
                  <a:lnTo>
                    <a:pt x="1651937" y="0"/>
                  </a:lnTo>
                  <a:lnTo>
                    <a:pt x="1652567" y="0"/>
                  </a:lnTo>
                  <a:lnTo>
                    <a:pt x="1653276" y="0"/>
                  </a:lnTo>
                  <a:lnTo>
                    <a:pt x="1653906" y="0"/>
                  </a:lnTo>
                  <a:lnTo>
                    <a:pt x="1654536" y="0"/>
                  </a:lnTo>
                  <a:lnTo>
                    <a:pt x="1655167" y="0"/>
                  </a:lnTo>
                  <a:lnTo>
                    <a:pt x="1655797" y="0"/>
                  </a:lnTo>
                  <a:lnTo>
                    <a:pt x="1656427" y="0"/>
                  </a:lnTo>
                  <a:lnTo>
                    <a:pt x="1657057" y="0"/>
                  </a:lnTo>
                  <a:lnTo>
                    <a:pt x="1657766" y="0"/>
                  </a:lnTo>
                  <a:lnTo>
                    <a:pt x="1658397" y="0"/>
                  </a:lnTo>
                  <a:lnTo>
                    <a:pt x="1659027" y="0"/>
                  </a:lnTo>
                  <a:lnTo>
                    <a:pt x="1659657" y="0"/>
                  </a:lnTo>
                  <a:lnTo>
                    <a:pt x="1660287" y="0"/>
                  </a:lnTo>
                  <a:lnTo>
                    <a:pt x="1660917" y="0"/>
                  </a:lnTo>
                  <a:lnTo>
                    <a:pt x="1661548" y="0"/>
                  </a:lnTo>
                  <a:lnTo>
                    <a:pt x="1662257" y="0"/>
                  </a:lnTo>
                  <a:lnTo>
                    <a:pt x="1662887" y="0"/>
                  </a:lnTo>
                  <a:lnTo>
                    <a:pt x="1663517" y="0"/>
                  </a:lnTo>
                  <a:lnTo>
                    <a:pt x="1664147" y="0"/>
                  </a:lnTo>
                  <a:lnTo>
                    <a:pt x="1664777" y="0"/>
                  </a:lnTo>
                  <a:lnTo>
                    <a:pt x="1665408" y="0"/>
                  </a:lnTo>
                  <a:lnTo>
                    <a:pt x="1666038" y="0"/>
                  </a:lnTo>
                  <a:lnTo>
                    <a:pt x="1666747" y="0"/>
                  </a:lnTo>
                  <a:lnTo>
                    <a:pt x="1667377" y="0"/>
                  </a:lnTo>
                  <a:lnTo>
                    <a:pt x="1668007" y="0"/>
                  </a:lnTo>
                  <a:lnTo>
                    <a:pt x="1668637" y="0"/>
                  </a:lnTo>
                  <a:lnTo>
                    <a:pt x="1669268" y="0"/>
                  </a:lnTo>
                  <a:lnTo>
                    <a:pt x="1669898" y="0"/>
                  </a:lnTo>
                  <a:lnTo>
                    <a:pt x="1670528" y="0"/>
                  </a:lnTo>
                  <a:lnTo>
                    <a:pt x="1671158" y="0"/>
                  </a:lnTo>
                  <a:lnTo>
                    <a:pt x="1671867" y="0"/>
                  </a:lnTo>
                  <a:lnTo>
                    <a:pt x="1672497" y="0"/>
                  </a:lnTo>
                  <a:lnTo>
                    <a:pt x="1673128" y="0"/>
                  </a:lnTo>
                  <a:lnTo>
                    <a:pt x="1673758" y="0"/>
                  </a:lnTo>
                  <a:lnTo>
                    <a:pt x="1674388" y="0"/>
                  </a:lnTo>
                  <a:lnTo>
                    <a:pt x="1675018" y="0"/>
                  </a:lnTo>
                  <a:lnTo>
                    <a:pt x="1675649" y="0"/>
                  </a:lnTo>
                  <a:lnTo>
                    <a:pt x="1676358" y="0"/>
                  </a:lnTo>
                  <a:lnTo>
                    <a:pt x="1676988" y="0"/>
                  </a:lnTo>
                  <a:lnTo>
                    <a:pt x="1677618" y="0"/>
                  </a:lnTo>
                  <a:lnTo>
                    <a:pt x="1678248" y="0"/>
                  </a:lnTo>
                  <a:lnTo>
                    <a:pt x="1678878" y="0"/>
                  </a:lnTo>
                  <a:lnTo>
                    <a:pt x="1679509" y="0"/>
                  </a:lnTo>
                  <a:lnTo>
                    <a:pt x="1680139" y="0"/>
                  </a:lnTo>
                  <a:lnTo>
                    <a:pt x="1680848" y="0"/>
                  </a:lnTo>
                  <a:lnTo>
                    <a:pt x="1681478" y="0"/>
                  </a:lnTo>
                  <a:lnTo>
                    <a:pt x="1682108" y="0"/>
                  </a:lnTo>
                  <a:lnTo>
                    <a:pt x="1682738" y="0"/>
                  </a:lnTo>
                  <a:lnTo>
                    <a:pt x="1683369" y="0"/>
                  </a:lnTo>
                  <a:lnTo>
                    <a:pt x="1683999" y="0"/>
                  </a:lnTo>
                  <a:lnTo>
                    <a:pt x="1684629" y="0"/>
                  </a:lnTo>
                  <a:lnTo>
                    <a:pt x="1685259" y="0"/>
                  </a:lnTo>
                  <a:lnTo>
                    <a:pt x="1685968" y="0"/>
                  </a:lnTo>
                  <a:lnTo>
                    <a:pt x="1686598" y="0"/>
                  </a:lnTo>
                  <a:lnTo>
                    <a:pt x="1687229" y="0"/>
                  </a:lnTo>
                  <a:lnTo>
                    <a:pt x="1687859" y="0"/>
                  </a:lnTo>
                  <a:lnTo>
                    <a:pt x="1688489" y="0"/>
                  </a:lnTo>
                  <a:lnTo>
                    <a:pt x="1689119" y="0"/>
                  </a:lnTo>
                  <a:lnTo>
                    <a:pt x="1689749" y="0"/>
                  </a:lnTo>
                  <a:lnTo>
                    <a:pt x="1690458" y="0"/>
                  </a:lnTo>
                  <a:lnTo>
                    <a:pt x="1691089" y="0"/>
                  </a:lnTo>
                  <a:lnTo>
                    <a:pt x="1691719" y="0"/>
                  </a:lnTo>
                  <a:lnTo>
                    <a:pt x="1692349" y="0"/>
                  </a:lnTo>
                  <a:lnTo>
                    <a:pt x="1692979" y="0"/>
                  </a:lnTo>
                  <a:lnTo>
                    <a:pt x="1693609" y="0"/>
                  </a:lnTo>
                  <a:lnTo>
                    <a:pt x="1694240" y="0"/>
                  </a:lnTo>
                  <a:lnTo>
                    <a:pt x="1694949" y="0"/>
                  </a:lnTo>
                  <a:lnTo>
                    <a:pt x="1695579" y="0"/>
                  </a:lnTo>
                  <a:lnTo>
                    <a:pt x="1696209" y="0"/>
                  </a:lnTo>
                  <a:lnTo>
                    <a:pt x="1696839" y="0"/>
                  </a:lnTo>
                  <a:lnTo>
                    <a:pt x="1697470" y="0"/>
                  </a:lnTo>
                  <a:lnTo>
                    <a:pt x="1698100" y="0"/>
                  </a:lnTo>
                  <a:lnTo>
                    <a:pt x="1698730" y="0"/>
                  </a:lnTo>
                  <a:lnTo>
                    <a:pt x="1699439" y="0"/>
                  </a:lnTo>
                  <a:lnTo>
                    <a:pt x="1700069" y="0"/>
                  </a:lnTo>
                  <a:lnTo>
                    <a:pt x="1700699" y="0"/>
                  </a:lnTo>
                  <a:lnTo>
                    <a:pt x="1701330" y="0"/>
                  </a:lnTo>
                  <a:lnTo>
                    <a:pt x="1701960" y="0"/>
                  </a:lnTo>
                  <a:lnTo>
                    <a:pt x="1702590" y="0"/>
                  </a:lnTo>
                  <a:lnTo>
                    <a:pt x="1703220" y="0"/>
                  </a:lnTo>
                  <a:lnTo>
                    <a:pt x="1703850" y="0"/>
                  </a:lnTo>
                  <a:lnTo>
                    <a:pt x="1704559" y="0"/>
                  </a:lnTo>
                  <a:lnTo>
                    <a:pt x="1705190" y="0"/>
                  </a:lnTo>
                  <a:lnTo>
                    <a:pt x="1705820" y="0"/>
                  </a:lnTo>
                  <a:lnTo>
                    <a:pt x="1706450" y="0"/>
                  </a:lnTo>
                  <a:lnTo>
                    <a:pt x="1707080" y="0"/>
                  </a:lnTo>
                  <a:lnTo>
                    <a:pt x="1707710" y="0"/>
                  </a:lnTo>
                  <a:lnTo>
                    <a:pt x="1708341" y="0"/>
                  </a:lnTo>
                  <a:lnTo>
                    <a:pt x="1709050" y="0"/>
                  </a:lnTo>
                  <a:lnTo>
                    <a:pt x="1709680" y="0"/>
                  </a:lnTo>
                  <a:lnTo>
                    <a:pt x="1710310" y="0"/>
                  </a:lnTo>
                  <a:lnTo>
                    <a:pt x="1710940" y="0"/>
                  </a:lnTo>
                  <a:lnTo>
                    <a:pt x="1711570" y="0"/>
                  </a:lnTo>
                  <a:lnTo>
                    <a:pt x="1712201" y="0"/>
                  </a:lnTo>
                  <a:lnTo>
                    <a:pt x="1712831" y="0"/>
                  </a:lnTo>
                  <a:lnTo>
                    <a:pt x="1713540" y="0"/>
                  </a:lnTo>
                  <a:lnTo>
                    <a:pt x="1714170" y="0"/>
                  </a:lnTo>
                  <a:lnTo>
                    <a:pt x="1714800" y="0"/>
                  </a:lnTo>
                  <a:lnTo>
                    <a:pt x="1715431" y="0"/>
                  </a:lnTo>
                  <a:lnTo>
                    <a:pt x="1716061" y="0"/>
                  </a:lnTo>
                  <a:lnTo>
                    <a:pt x="1716691" y="0"/>
                  </a:lnTo>
                  <a:lnTo>
                    <a:pt x="1717321" y="0"/>
                  </a:lnTo>
                  <a:lnTo>
                    <a:pt x="1717951" y="0"/>
                  </a:lnTo>
                  <a:lnTo>
                    <a:pt x="1718660" y="0"/>
                  </a:lnTo>
                  <a:lnTo>
                    <a:pt x="1719291" y="0"/>
                  </a:lnTo>
                  <a:lnTo>
                    <a:pt x="1719921" y="0"/>
                  </a:lnTo>
                  <a:lnTo>
                    <a:pt x="1720551" y="0"/>
                  </a:lnTo>
                  <a:lnTo>
                    <a:pt x="1721181" y="0"/>
                  </a:lnTo>
                  <a:lnTo>
                    <a:pt x="1721811" y="0"/>
                  </a:lnTo>
                  <a:lnTo>
                    <a:pt x="1722442" y="0"/>
                  </a:lnTo>
                  <a:lnTo>
                    <a:pt x="1723151" y="0"/>
                  </a:lnTo>
                  <a:lnTo>
                    <a:pt x="1723781" y="0"/>
                  </a:lnTo>
                  <a:lnTo>
                    <a:pt x="1724411" y="0"/>
                  </a:lnTo>
                  <a:lnTo>
                    <a:pt x="1725041" y="0"/>
                  </a:lnTo>
                  <a:lnTo>
                    <a:pt x="1725671" y="0"/>
                  </a:lnTo>
                  <a:lnTo>
                    <a:pt x="1726302" y="0"/>
                  </a:lnTo>
                  <a:lnTo>
                    <a:pt x="1726932" y="0"/>
                  </a:lnTo>
                  <a:lnTo>
                    <a:pt x="1727641" y="0"/>
                  </a:lnTo>
                  <a:lnTo>
                    <a:pt x="1728271" y="0"/>
                  </a:lnTo>
                  <a:lnTo>
                    <a:pt x="1728901" y="0"/>
                  </a:lnTo>
                  <a:lnTo>
                    <a:pt x="1729531" y="0"/>
                  </a:lnTo>
                  <a:lnTo>
                    <a:pt x="1730162" y="0"/>
                  </a:lnTo>
                  <a:lnTo>
                    <a:pt x="1730792" y="0"/>
                  </a:lnTo>
                  <a:lnTo>
                    <a:pt x="1731422" y="0"/>
                  </a:lnTo>
                  <a:lnTo>
                    <a:pt x="1732131" y="0"/>
                  </a:lnTo>
                  <a:lnTo>
                    <a:pt x="1732761" y="0"/>
                  </a:lnTo>
                  <a:lnTo>
                    <a:pt x="1733391" y="0"/>
                  </a:lnTo>
                  <a:lnTo>
                    <a:pt x="1734022" y="0"/>
                  </a:lnTo>
                  <a:lnTo>
                    <a:pt x="1734652" y="0"/>
                  </a:lnTo>
                  <a:lnTo>
                    <a:pt x="1735282" y="0"/>
                  </a:lnTo>
                  <a:lnTo>
                    <a:pt x="1735912" y="0"/>
                  </a:lnTo>
                  <a:lnTo>
                    <a:pt x="1736543" y="0"/>
                  </a:lnTo>
                  <a:lnTo>
                    <a:pt x="1737252" y="0"/>
                  </a:lnTo>
                  <a:lnTo>
                    <a:pt x="1737882" y="0"/>
                  </a:lnTo>
                  <a:lnTo>
                    <a:pt x="1738512" y="0"/>
                  </a:lnTo>
                  <a:lnTo>
                    <a:pt x="1739142" y="0"/>
                  </a:lnTo>
                  <a:lnTo>
                    <a:pt x="1739772" y="0"/>
                  </a:lnTo>
                  <a:lnTo>
                    <a:pt x="1740403" y="0"/>
                  </a:lnTo>
                  <a:lnTo>
                    <a:pt x="1741033" y="0"/>
                  </a:lnTo>
                  <a:lnTo>
                    <a:pt x="1741742" y="0"/>
                  </a:lnTo>
                  <a:lnTo>
                    <a:pt x="1742372" y="0"/>
                  </a:lnTo>
                  <a:lnTo>
                    <a:pt x="1743002" y="0"/>
                  </a:lnTo>
                  <a:lnTo>
                    <a:pt x="1743632" y="0"/>
                  </a:lnTo>
                  <a:lnTo>
                    <a:pt x="1744263" y="0"/>
                  </a:lnTo>
                  <a:lnTo>
                    <a:pt x="1744893" y="0"/>
                  </a:lnTo>
                  <a:lnTo>
                    <a:pt x="1745523" y="0"/>
                  </a:lnTo>
                  <a:lnTo>
                    <a:pt x="1746232" y="0"/>
                  </a:lnTo>
                  <a:lnTo>
                    <a:pt x="1746862" y="0"/>
                  </a:lnTo>
                  <a:lnTo>
                    <a:pt x="1747492" y="0"/>
                  </a:lnTo>
                  <a:lnTo>
                    <a:pt x="1748123" y="0"/>
                  </a:lnTo>
                  <a:lnTo>
                    <a:pt x="1748753" y="0"/>
                  </a:lnTo>
                  <a:lnTo>
                    <a:pt x="1749383" y="0"/>
                  </a:lnTo>
                  <a:lnTo>
                    <a:pt x="1750013" y="0"/>
                  </a:lnTo>
                  <a:lnTo>
                    <a:pt x="1750722" y="0"/>
                  </a:lnTo>
                  <a:lnTo>
                    <a:pt x="1751352" y="0"/>
                  </a:lnTo>
                  <a:lnTo>
                    <a:pt x="1751983" y="0"/>
                  </a:lnTo>
                  <a:lnTo>
                    <a:pt x="1752613" y="0"/>
                  </a:lnTo>
                  <a:lnTo>
                    <a:pt x="1753243" y="0"/>
                  </a:lnTo>
                  <a:lnTo>
                    <a:pt x="1753873" y="0"/>
                  </a:lnTo>
                  <a:lnTo>
                    <a:pt x="1754504" y="0"/>
                  </a:lnTo>
                  <a:lnTo>
                    <a:pt x="1755134" y="0"/>
                  </a:lnTo>
                  <a:lnTo>
                    <a:pt x="1755843" y="0"/>
                  </a:lnTo>
                  <a:lnTo>
                    <a:pt x="1756473" y="0"/>
                  </a:lnTo>
                  <a:lnTo>
                    <a:pt x="1757103" y="0"/>
                  </a:lnTo>
                  <a:lnTo>
                    <a:pt x="1757733" y="0"/>
                  </a:lnTo>
                  <a:lnTo>
                    <a:pt x="1758364" y="0"/>
                  </a:lnTo>
                  <a:lnTo>
                    <a:pt x="1758994" y="0"/>
                  </a:lnTo>
                  <a:lnTo>
                    <a:pt x="1759624" y="0"/>
                  </a:lnTo>
                  <a:lnTo>
                    <a:pt x="1760333" y="0"/>
                  </a:lnTo>
                  <a:lnTo>
                    <a:pt x="1760963" y="0"/>
                  </a:lnTo>
                  <a:lnTo>
                    <a:pt x="1761593" y="0"/>
                  </a:lnTo>
                  <a:lnTo>
                    <a:pt x="1762224" y="0"/>
                  </a:lnTo>
                  <a:lnTo>
                    <a:pt x="1762854" y="0"/>
                  </a:lnTo>
                  <a:lnTo>
                    <a:pt x="1763484" y="0"/>
                  </a:lnTo>
                  <a:lnTo>
                    <a:pt x="1764114" y="0"/>
                  </a:lnTo>
                  <a:lnTo>
                    <a:pt x="1764823" y="0"/>
                  </a:lnTo>
                  <a:lnTo>
                    <a:pt x="1765453" y="0"/>
                  </a:lnTo>
                  <a:lnTo>
                    <a:pt x="1766084" y="0"/>
                  </a:lnTo>
                  <a:lnTo>
                    <a:pt x="1766714" y="0"/>
                  </a:lnTo>
                  <a:lnTo>
                    <a:pt x="1767344" y="0"/>
                  </a:lnTo>
                  <a:lnTo>
                    <a:pt x="1767974" y="0"/>
                  </a:lnTo>
                  <a:lnTo>
                    <a:pt x="1768604" y="0"/>
                  </a:lnTo>
                  <a:lnTo>
                    <a:pt x="1769313" y="0"/>
                  </a:lnTo>
                  <a:lnTo>
                    <a:pt x="1769944" y="0"/>
                  </a:lnTo>
                  <a:lnTo>
                    <a:pt x="1770574" y="0"/>
                  </a:lnTo>
                  <a:lnTo>
                    <a:pt x="1771204" y="0"/>
                  </a:lnTo>
                  <a:lnTo>
                    <a:pt x="1771834" y="0"/>
                  </a:lnTo>
                  <a:lnTo>
                    <a:pt x="1772464" y="0"/>
                  </a:lnTo>
                  <a:lnTo>
                    <a:pt x="1773095" y="0"/>
                  </a:lnTo>
                  <a:lnTo>
                    <a:pt x="1773725" y="0"/>
                  </a:lnTo>
                  <a:lnTo>
                    <a:pt x="1774434" y="0"/>
                  </a:lnTo>
                  <a:lnTo>
                    <a:pt x="1775064" y="0"/>
                  </a:lnTo>
                  <a:lnTo>
                    <a:pt x="1775694" y="0"/>
                  </a:lnTo>
                  <a:lnTo>
                    <a:pt x="1776325" y="0"/>
                  </a:lnTo>
                  <a:lnTo>
                    <a:pt x="1776955" y="0"/>
                  </a:lnTo>
                  <a:lnTo>
                    <a:pt x="1777585" y="0"/>
                  </a:lnTo>
                  <a:lnTo>
                    <a:pt x="1778215" y="0"/>
                  </a:lnTo>
                  <a:lnTo>
                    <a:pt x="1778924" y="0"/>
                  </a:lnTo>
                  <a:lnTo>
                    <a:pt x="1779554" y="0"/>
                  </a:lnTo>
                  <a:lnTo>
                    <a:pt x="1780185" y="0"/>
                  </a:lnTo>
                  <a:lnTo>
                    <a:pt x="1780815" y="0"/>
                  </a:lnTo>
                  <a:lnTo>
                    <a:pt x="1781445" y="0"/>
                  </a:lnTo>
                  <a:lnTo>
                    <a:pt x="1782075" y="0"/>
                  </a:lnTo>
                  <a:lnTo>
                    <a:pt x="1782705" y="0"/>
                  </a:lnTo>
                  <a:lnTo>
                    <a:pt x="1783414" y="0"/>
                  </a:lnTo>
                  <a:lnTo>
                    <a:pt x="1784045" y="0"/>
                  </a:lnTo>
                  <a:lnTo>
                    <a:pt x="1784675" y="0"/>
                  </a:lnTo>
                  <a:lnTo>
                    <a:pt x="1785305" y="0"/>
                  </a:lnTo>
                  <a:lnTo>
                    <a:pt x="1785935" y="0"/>
                  </a:lnTo>
                  <a:lnTo>
                    <a:pt x="1786565" y="0"/>
                  </a:lnTo>
                  <a:lnTo>
                    <a:pt x="1787196" y="0"/>
                  </a:lnTo>
                  <a:lnTo>
                    <a:pt x="1787826" y="0"/>
                  </a:lnTo>
                  <a:lnTo>
                    <a:pt x="1788535" y="0"/>
                  </a:lnTo>
                  <a:lnTo>
                    <a:pt x="1789165" y="0"/>
                  </a:lnTo>
                  <a:lnTo>
                    <a:pt x="1789795" y="0"/>
                  </a:lnTo>
                  <a:lnTo>
                    <a:pt x="1790425" y="0"/>
                  </a:lnTo>
                  <a:lnTo>
                    <a:pt x="1791056" y="0"/>
                  </a:lnTo>
                  <a:lnTo>
                    <a:pt x="1791686" y="0"/>
                  </a:lnTo>
                  <a:lnTo>
                    <a:pt x="1792316" y="0"/>
                  </a:lnTo>
                  <a:lnTo>
                    <a:pt x="1793025" y="0"/>
                  </a:lnTo>
                  <a:lnTo>
                    <a:pt x="1793655" y="0"/>
                  </a:lnTo>
                  <a:lnTo>
                    <a:pt x="1794286" y="0"/>
                  </a:lnTo>
                  <a:lnTo>
                    <a:pt x="1794916" y="0"/>
                  </a:lnTo>
                  <a:lnTo>
                    <a:pt x="1795546" y="0"/>
                  </a:lnTo>
                  <a:lnTo>
                    <a:pt x="1796176" y="0"/>
                  </a:lnTo>
                  <a:lnTo>
                    <a:pt x="1796806" y="0"/>
                  </a:lnTo>
                  <a:lnTo>
                    <a:pt x="1797515" y="0"/>
                  </a:lnTo>
                  <a:lnTo>
                    <a:pt x="1798146" y="0"/>
                  </a:lnTo>
                  <a:lnTo>
                    <a:pt x="1798776" y="0"/>
                  </a:lnTo>
                  <a:lnTo>
                    <a:pt x="1799406" y="0"/>
                  </a:lnTo>
                  <a:lnTo>
                    <a:pt x="1800036" y="0"/>
                  </a:lnTo>
                  <a:lnTo>
                    <a:pt x="1800666" y="0"/>
                  </a:lnTo>
                  <a:lnTo>
                    <a:pt x="1801297" y="0"/>
                  </a:lnTo>
                  <a:lnTo>
                    <a:pt x="1802006" y="0"/>
                  </a:lnTo>
                  <a:lnTo>
                    <a:pt x="1802636" y="0"/>
                  </a:lnTo>
                  <a:lnTo>
                    <a:pt x="1803266" y="0"/>
                  </a:lnTo>
                  <a:lnTo>
                    <a:pt x="1803896" y="0"/>
                  </a:lnTo>
                  <a:lnTo>
                    <a:pt x="1804526" y="0"/>
                  </a:lnTo>
                  <a:lnTo>
                    <a:pt x="1805157" y="0"/>
                  </a:lnTo>
                  <a:lnTo>
                    <a:pt x="1805787" y="0"/>
                  </a:lnTo>
                  <a:lnTo>
                    <a:pt x="1806417" y="0"/>
                  </a:lnTo>
                  <a:lnTo>
                    <a:pt x="1807126" y="0"/>
                  </a:lnTo>
                  <a:lnTo>
                    <a:pt x="1807756" y="0"/>
                  </a:lnTo>
                  <a:lnTo>
                    <a:pt x="1808386" y="0"/>
                  </a:lnTo>
                  <a:lnTo>
                    <a:pt x="1809017" y="0"/>
                  </a:lnTo>
                  <a:lnTo>
                    <a:pt x="1809647" y="0"/>
                  </a:lnTo>
                  <a:lnTo>
                    <a:pt x="1810277" y="0"/>
                  </a:lnTo>
                  <a:lnTo>
                    <a:pt x="1810907" y="0"/>
                  </a:lnTo>
                  <a:lnTo>
                    <a:pt x="1811616" y="0"/>
                  </a:lnTo>
                  <a:lnTo>
                    <a:pt x="1812246" y="0"/>
                  </a:lnTo>
                  <a:lnTo>
                    <a:pt x="1812877" y="0"/>
                  </a:lnTo>
                  <a:lnTo>
                    <a:pt x="1813507" y="0"/>
                  </a:lnTo>
                  <a:lnTo>
                    <a:pt x="1814137" y="0"/>
                  </a:lnTo>
                  <a:lnTo>
                    <a:pt x="1814767" y="0"/>
                  </a:lnTo>
                  <a:lnTo>
                    <a:pt x="1815398" y="0"/>
                  </a:lnTo>
                  <a:lnTo>
                    <a:pt x="1816107" y="0"/>
                  </a:lnTo>
                  <a:lnTo>
                    <a:pt x="1816737" y="0"/>
                  </a:lnTo>
                  <a:lnTo>
                    <a:pt x="1817367" y="0"/>
                  </a:lnTo>
                  <a:lnTo>
                    <a:pt x="1817997" y="0"/>
                  </a:lnTo>
                  <a:lnTo>
                    <a:pt x="1818627" y="0"/>
                  </a:lnTo>
                  <a:lnTo>
                    <a:pt x="1819258" y="0"/>
                  </a:lnTo>
                  <a:lnTo>
                    <a:pt x="1819888" y="0"/>
                  </a:lnTo>
                  <a:lnTo>
                    <a:pt x="1820518" y="0"/>
                  </a:lnTo>
                  <a:lnTo>
                    <a:pt x="1821227" y="0"/>
                  </a:lnTo>
                  <a:lnTo>
                    <a:pt x="1821857" y="0"/>
                  </a:lnTo>
                  <a:lnTo>
                    <a:pt x="1822487" y="0"/>
                  </a:lnTo>
                  <a:lnTo>
                    <a:pt x="1823118" y="0"/>
                  </a:lnTo>
                  <a:lnTo>
                    <a:pt x="1823748" y="0"/>
                  </a:lnTo>
                  <a:lnTo>
                    <a:pt x="1824378" y="0"/>
                  </a:lnTo>
                  <a:lnTo>
                    <a:pt x="1825008" y="0"/>
                  </a:lnTo>
                  <a:lnTo>
                    <a:pt x="1825717" y="0"/>
                  </a:lnTo>
                  <a:lnTo>
                    <a:pt x="1826347" y="0"/>
                  </a:lnTo>
                  <a:lnTo>
                    <a:pt x="1826978" y="0"/>
                  </a:lnTo>
                  <a:lnTo>
                    <a:pt x="1827608" y="0"/>
                  </a:lnTo>
                  <a:lnTo>
                    <a:pt x="1828238" y="0"/>
                  </a:lnTo>
                  <a:lnTo>
                    <a:pt x="1828868" y="0"/>
                  </a:lnTo>
                  <a:lnTo>
                    <a:pt x="1829498" y="0"/>
                  </a:lnTo>
                  <a:lnTo>
                    <a:pt x="1830207" y="0"/>
                  </a:lnTo>
                  <a:lnTo>
                    <a:pt x="1830838" y="0"/>
                  </a:lnTo>
                  <a:lnTo>
                    <a:pt x="1831468" y="0"/>
                  </a:lnTo>
                  <a:lnTo>
                    <a:pt x="1832098" y="0"/>
                  </a:lnTo>
                  <a:lnTo>
                    <a:pt x="1832728" y="0"/>
                  </a:lnTo>
                  <a:lnTo>
                    <a:pt x="1833359" y="0"/>
                  </a:lnTo>
                  <a:lnTo>
                    <a:pt x="1833989" y="0"/>
                  </a:lnTo>
                  <a:lnTo>
                    <a:pt x="1834698" y="0"/>
                  </a:lnTo>
                  <a:lnTo>
                    <a:pt x="1835328" y="0"/>
                  </a:lnTo>
                  <a:lnTo>
                    <a:pt x="1835958" y="0"/>
                  </a:lnTo>
                  <a:lnTo>
                    <a:pt x="1836588" y="0"/>
                  </a:lnTo>
                  <a:lnTo>
                    <a:pt x="1837219" y="0"/>
                  </a:lnTo>
                  <a:lnTo>
                    <a:pt x="1837849" y="0"/>
                  </a:lnTo>
                  <a:lnTo>
                    <a:pt x="1838479" y="0"/>
                  </a:lnTo>
                  <a:lnTo>
                    <a:pt x="1839109" y="0"/>
                  </a:lnTo>
                  <a:lnTo>
                    <a:pt x="1839818" y="0"/>
                  </a:lnTo>
                  <a:lnTo>
                    <a:pt x="1840448" y="0"/>
                  </a:lnTo>
                  <a:lnTo>
                    <a:pt x="1841079" y="0"/>
                  </a:lnTo>
                  <a:lnTo>
                    <a:pt x="1841709" y="0"/>
                  </a:lnTo>
                  <a:lnTo>
                    <a:pt x="1842339" y="0"/>
                  </a:lnTo>
                  <a:lnTo>
                    <a:pt x="1842969" y="0"/>
                  </a:lnTo>
                  <a:lnTo>
                    <a:pt x="1843599" y="0"/>
                  </a:lnTo>
                  <a:lnTo>
                    <a:pt x="1844308" y="0"/>
                  </a:lnTo>
                  <a:lnTo>
                    <a:pt x="1844939" y="0"/>
                  </a:lnTo>
                  <a:lnTo>
                    <a:pt x="1845569" y="0"/>
                  </a:lnTo>
                  <a:lnTo>
                    <a:pt x="1846199" y="0"/>
                  </a:lnTo>
                  <a:lnTo>
                    <a:pt x="1846829" y="0"/>
                  </a:lnTo>
                  <a:lnTo>
                    <a:pt x="1847459" y="0"/>
                  </a:lnTo>
                  <a:lnTo>
                    <a:pt x="1848090" y="0"/>
                  </a:lnTo>
                  <a:lnTo>
                    <a:pt x="1848799" y="0"/>
                  </a:lnTo>
                  <a:lnTo>
                    <a:pt x="1849429" y="0"/>
                  </a:lnTo>
                  <a:lnTo>
                    <a:pt x="1850059" y="0"/>
                  </a:lnTo>
                  <a:lnTo>
                    <a:pt x="1850689" y="0"/>
                  </a:lnTo>
                  <a:lnTo>
                    <a:pt x="1851319" y="0"/>
                  </a:lnTo>
                  <a:lnTo>
                    <a:pt x="1851950" y="0"/>
                  </a:lnTo>
                  <a:lnTo>
                    <a:pt x="1852580" y="0"/>
                  </a:lnTo>
                  <a:lnTo>
                    <a:pt x="1853289" y="0"/>
                  </a:lnTo>
                  <a:lnTo>
                    <a:pt x="1853919" y="0"/>
                  </a:lnTo>
                  <a:lnTo>
                    <a:pt x="1854549" y="0"/>
                  </a:lnTo>
                  <a:lnTo>
                    <a:pt x="1855180" y="0"/>
                  </a:lnTo>
                  <a:lnTo>
                    <a:pt x="1855810" y="0"/>
                  </a:lnTo>
                  <a:lnTo>
                    <a:pt x="1856440" y="0"/>
                  </a:lnTo>
                  <a:lnTo>
                    <a:pt x="1857070" y="0"/>
                  </a:lnTo>
                  <a:lnTo>
                    <a:pt x="1857700" y="0"/>
                  </a:lnTo>
                  <a:lnTo>
                    <a:pt x="1858409" y="0"/>
                  </a:lnTo>
                  <a:lnTo>
                    <a:pt x="1859040" y="0"/>
                  </a:lnTo>
                  <a:lnTo>
                    <a:pt x="1859670" y="0"/>
                  </a:lnTo>
                  <a:lnTo>
                    <a:pt x="1860300" y="0"/>
                  </a:lnTo>
                  <a:lnTo>
                    <a:pt x="1860930" y="0"/>
                  </a:lnTo>
                  <a:lnTo>
                    <a:pt x="1861560" y="0"/>
                  </a:lnTo>
                  <a:lnTo>
                    <a:pt x="1862191" y="0"/>
                  </a:lnTo>
                  <a:lnTo>
                    <a:pt x="1862900" y="0"/>
                  </a:lnTo>
                  <a:lnTo>
                    <a:pt x="1863530" y="0"/>
                  </a:lnTo>
                  <a:lnTo>
                    <a:pt x="1864160" y="0"/>
                  </a:lnTo>
                  <a:lnTo>
                    <a:pt x="1864790" y="0"/>
                  </a:lnTo>
                  <a:lnTo>
                    <a:pt x="1865420" y="0"/>
                  </a:lnTo>
                  <a:lnTo>
                    <a:pt x="1866051" y="0"/>
                  </a:lnTo>
                  <a:lnTo>
                    <a:pt x="1866681" y="0"/>
                  </a:lnTo>
                  <a:lnTo>
                    <a:pt x="1867390" y="0"/>
                  </a:lnTo>
                  <a:lnTo>
                    <a:pt x="1868020" y="0"/>
                  </a:lnTo>
                  <a:lnTo>
                    <a:pt x="1868650" y="0"/>
                  </a:lnTo>
                  <a:lnTo>
                    <a:pt x="1869280" y="0"/>
                  </a:lnTo>
                  <a:lnTo>
                    <a:pt x="1869911" y="0"/>
                  </a:lnTo>
                  <a:lnTo>
                    <a:pt x="1870541" y="0"/>
                  </a:lnTo>
                  <a:lnTo>
                    <a:pt x="1871171" y="0"/>
                  </a:lnTo>
                  <a:lnTo>
                    <a:pt x="1871801" y="0"/>
                  </a:lnTo>
                  <a:lnTo>
                    <a:pt x="1872510" y="0"/>
                  </a:lnTo>
                  <a:lnTo>
                    <a:pt x="1873141" y="0"/>
                  </a:lnTo>
                  <a:lnTo>
                    <a:pt x="1873771" y="0"/>
                  </a:lnTo>
                  <a:lnTo>
                    <a:pt x="1874401" y="0"/>
                  </a:lnTo>
                  <a:lnTo>
                    <a:pt x="1875031" y="0"/>
                  </a:lnTo>
                  <a:lnTo>
                    <a:pt x="1875661" y="0"/>
                  </a:lnTo>
                  <a:lnTo>
                    <a:pt x="1876292" y="0"/>
                  </a:lnTo>
                  <a:lnTo>
                    <a:pt x="1877001" y="0"/>
                  </a:lnTo>
                  <a:lnTo>
                    <a:pt x="1877631" y="0"/>
                  </a:lnTo>
                  <a:lnTo>
                    <a:pt x="1878261" y="0"/>
                  </a:lnTo>
                  <a:lnTo>
                    <a:pt x="1878891" y="0"/>
                  </a:lnTo>
                  <a:lnTo>
                    <a:pt x="1879521" y="0"/>
                  </a:lnTo>
                  <a:lnTo>
                    <a:pt x="1880152" y="0"/>
                  </a:lnTo>
                  <a:lnTo>
                    <a:pt x="1880782" y="0"/>
                  </a:lnTo>
                  <a:lnTo>
                    <a:pt x="1881491" y="0"/>
                  </a:lnTo>
                  <a:lnTo>
                    <a:pt x="1882121" y="0"/>
                  </a:lnTo>
                  <a:lnTo>
                    <a:pt x="1882751" y="0"/>
                  </a:lnTo>
                  <a:lnTo>
                    <a:pt x="1883381" y="0"/>
                  </a:lnTo>
                  <a:lnTo>
                    <a:pt x="1884012" y="0"/>
                  </a:lnTo>
                  <a:lnTo>
                    <a:pt x="1884642" y="0"/>
                  </a:lnTo>
                  <a:lnTo>
                    <a:pt x="1885272" y="0"/>
                  </a:lnTo>
                  <a:lnTo>
                    <a:pt x="1885981" y="0"/>
                  </a:lnTo>
                  <a:lnTo>
                    <a:pt x="1886611" y="0"/>
                  </a:lnTo>
                  <a:lnTo>
                    <a:pt x="1887241" y="0"/>
                  </a:lnTo>
                  <a:lnTo>
                    <a:pt x="1887872" y="0"/>
                  </a:lnTo>
                  <a:lnTo>
                    <a:pt x="1888502" y="0"/>
                  </a:lnTo>
                  <a:lnTo>
                    <a:pt x="1889132" y="0"/>
                  </a:lnTo>
                  <a:lnTo>
                    <a:pt x="1889762" y="0"/>
                  </a:lnTo>
                  <a:lnTo>
                    <a:pt x="1890393" y="0"/>
                  </a:lnTo>
                  <a:lnTo>
                    <a:pt x="1891101" y="0"/>
                  </a:lnTo>
                  <a:lnTo>
                    <a:pt x="1891732" y="0"/>
                  </a:lnTo>
                  <a:lnTo>
                    <a:pt x="1892362" y="0"/>
                  </a:lnTo>
                  <a:lnTo>
                    <a:pt x="1892992" y="0"/>
                  </a:lnTo>
                  <a:lnTo>
                    <a:pt x="1893622" y="0"/>
                  </a:lnTo>
                  <a:lnTo>
                    <a:pt x="1894253" y="0"/>
                  </a:lnTo>
                  <a:lnTo>
                    <a:pt x="1894883" y="0"/>
                  </a:lnTo>
                  <a:lnTo>
                    <a:pt x="1895592" y="0"/>
                  </a:lnTo>
                  <a:lnTo>
                    <a:pt x="1896222" y="0"/>
                  </a:lnTo>
                  <a:lnTo>
                    <a:pt x="1896852" y="0"/>
                  </a:lnTo>
                  <a:lnTo>
                    <a:pt x="1897482" y="0"/>
                  </a:lnTo>
                  <a:lnTo>
                    <a:pt x="1898113" y="0"/>
                  </a:lnTo>
                  <a:lnTo>
                    <a:pt x="1898743" y="0"/>
                  </a:lnTo>
                  <a:lnTo>
                    <a:pt x="1899373" y="0"/>
                  </a:lnTo>
                  <a:lnTo>
                    <a:pt x="1900082" y="0"/>
                  </a:lnTo>
                  <a:lnTo>
                    <a:pt x="1900712" y="0"/>
                  </a:lnTo>
                  <a:lnTo>
                    <a:pt x="1901342" y="0"/>
                  </a:lnTo>
                  <a:lnTo>
                    <a:pt x="1901973" y="0"/>
                  </a:lnTo>
                  <a:lnTo>
                    <a:pt x="1902603" y="0"/>
                  </a:lnTo>
                  <a:lnTo>
                    <a:pt x="1903233" y="0"/>
                  </a:lnTo>
                  <a:lnTo>
                    <a:pt x="1903863" y="0"/>
                  </a:lnTo>
                  <a:lnTo>
                    <a:pt x="1904572" y="0"/>
                  </a:lnTo>
                  <a:lnTo>
                    <a:pt x="1905202" y="0"/>
                  </a:lnTo>
                  <a:lnTo>
                    <a:pt x="1905833" y="0"/>
                  </a:lnTo>
                  <a:lnTo>
                    <a:pt x="1906463" y="0"/>
                  </a:lnTo>
                  <a:lnTo>
                    <a:pt x="1907093" y="0"/>
                  </a:lnTo>
                  <a:lnTo>
                    <a:pt x="1907723" y="0"/>
                  </a:lnTo>
                  <a:lnTo>
                    <a:pt x="1908353" y="0"/>
                  </a:lnTo>
                  <a:lnTo>
                    <a:pt x="1908984" y="0"/>
                  </a:lnTo>
                  <a:lnTo>
                    <a:pt x="1909693" y="0"/>
                  </a:lnTo>
                  <a:lnTo>
                    <a:pt x="1910323" y="0"/>
                  </a:lnTo>
                  <a:lnTo>
                    <a:pt x="1910953" y="0"/>
                  </a:lnTo>
                  <a:lnTo>
                    <a:pt x="1911583" y="0"/>
                  </a:lnTo>
                  <a:lnTo>
                    <a:pt x="1912214" y="0"/>
                  </a:lnTo>
                  <a:lnTo>
                    <a:pt x="1912844" y="0"/>
                  </a:lnTo>
                  <a:lnTo>
                    <a:pt x="1913474" y="0"/>
                  </a:lnTo>
                  <a:lnTo>
                    <a:pt x="1914183" y="0"/>
                  </a:lnTo>
                  <a:lnTo>
                    <a:pt x="1914813" y="0"/>
                  </a:lnTo>
                  <a:lnTo>
                    <a:pt x="1915443" y="0"/>
                  </a:lnTo>
                  <a:lnTo>
                    <a:pt x="1916074" y="0"/>
                  </a:lnTo>
                  <a:lnTo>
                    <a:pt x="1916704" y="0"/>
                  </a:lnTo>
                  <a:lnTo>
                    <a:pt x="1917334" y="0"/>
                  </a:lnTo>
                  <a:lnTo>
                    <a:pt x="1917964" y="0"/>
                  </a:lnTo>
                  <a:lnTo>
                    <a:pt x="1918673" y="0"/>
                  </a:lnTo>
                  <a:lnTo>
                    <a:pt x="1919303" y="0"/>
                  </a:lnTo>
                  <a:lnTo>
                    <a:pt x="1919934" y="0"/>
                  </a:lnTo>
                  <a:lnTo>
                    <a:pt x="1920564" y="0"/>
                  </a:lnTo>
                  <a:lnTo>
                    <a:pt x="1921194" y="0"/>
                  </a:lnTo>
                  <a:lnTo>
                    <a:pt x="1921824" y="0"/>
                  </a:lnTo>
                  <a:lnTo>
                    <a:pt x="1922454" y="0"/>
                  </a:lnTo>
                  <a:lnTo>
                    <a:pt x="1923163" y="0"/>
                  </a:lnTo>
                  <a:lnTo>
                    <a:pt x="1923794" y="0"/>
                  </a:lnTo>
                  <a:lnTo>
                    <a:pt x="1924424" y="0"/>
                  </a:lnTo>
                  <a:lnTo>
                    <a:pt x="1925054" y="0"/>
                  </a:lnTo>
                  <a:lnTo>
                    <a:pt x="1925684" y="0"/>
                  </a:lnTo>
                  <a:lnTo>
                    <a:pt x="1926314" y="0"/>
                  </a:lnTo>
                  <a:lnTo>
                    <a:pt x="1926945" y="0"/>
                  </a:lnTo>
                  <a:lnTo>
                    <a:pt x="1927575" y="0"/>
                  </a:lnTo>
                  <a:lnTo>
                    <a:pt x="1928284" y="0"/>
                  </a:lnTo>
                  <a:lnTo>
                    <a:pt x="1928914" y="0"/>
                  </a:lnTo>
                  <a:lnTo>
                    <a:pt x="1929544" y="0"/>
                  </a:lnTo>
                  <a:lnTo>
                    <a:pt x="1930174" y="0"/>
                  </a:lnTo>
                  <a:lnTo>
                    <a:pt x="1930805" y="0"/>
                  </a:lnTo>
                  <a:lnTo>
                    <a:pt x="1931435" y="0"/>
                  </a:lnTo>
                  <a:lnTo>
                    <a:pt x="1932065" y="0"/>
                  </a:lnTo>
                  <a:lnTo>
                    <a:pt x="1932774" y="0"/>
                  </a:lnTo>
                  <a:lnTo>
                    <a:pt x="1933404" y="0"/>
                  </a:lnTo>
                  <a:lnTo>
                    <a:pt x="1934035" y="0"/>
                  </a:lnTo>
                  <a:lnTo>
                    <a:pt x="1934665" y="0"/>
                  </a:lnTo>
                  <a:lnTo>
                    <a:pt x="1935295" y="0"/>
                  </a:lnTo>
                  <a:lnTo>
                    <a:pt x="1935925" y="0"/>
                  </a:lnTo>
                  <a:lnTo>
                    <a:pt x="1936555" y="0"/>
                  </a:lnTo>
                  <a:lnTo>
                    <a:pt x="1937264" y="0"/>
                  </a:lnTo>
                  <a:lnTo>
                    <a:pt x="1937895" y="0"/>
                  </a:lnTo>
                  <a:lnTo>
                    <a:pt x="1938525" y="0"/>
                  </a:lnTo>
                  <a:lnTo>
                    <a:pt x="1939155" y="0"/>
                  </a:lnTo>
                  <a:lnTo>
                    <a:pt x="1939785" y="0"/>
                  </a:lnTo>
                  <a:lnTo>
                    <a:pt x="1940415" y="0"/>
                  </a:lnTo>
                  <a:lnTo>
                    <a:pt x="1941046" y="0"/>
                  </a:lnTo>
                  <a:lnTo>
                    <a:pt x="1941676" y="0"/>
                  </a:lnTo>
                  <a:lnTo>
                    <a:pt x="1942385" y="0"/>
                  </a:lnTo>
                  <a:lnTo>
                    <a:pt x="1943015" y="0"/>
                  </a:lnTo>
                  <a:lnTo>
                    <a:pt x="1943645" y="0"/>
                  </a:lnTo>
                  <a:lnTo>
                    <a:pt x="1944275" y="0"/>
                  </a:lnTo>
                  <a:lnTo>
                    <a:pt x="1944906" y="0"/>
                  </a:lnTo>
                  <a:lnTo>
                    <a:pt x="1945536" y="0"/>
                  </a:lnTo>
                  <a:lnTo>
                    <a:pt x="1946166" y="0"/>
                  </a:lnTo>
                  <a:lnTo>
                    <a:pt x="1946875" y="0"/>
                  </a:lnTo>
                  <a:lnTo>
                    <a:pt x="1947505" y="0"/>
                  </a:lnTo>
                  <a:lnTo>
                    <a:pt x="1948135" y="0"/>
                  </a:lnTo>
                  <a:lnTo>
                    <a:pt x="1948766" y="0"/>
                  </a:lnTo>
                  <a:lnTo>
                    <a:pt x="1949396" y="0"/>
                  </a:lnTo>
                  <a:lnTo>
                    <a:pt x="1950026" y="0"/>
                  </a:lnTo>
                  <a:lnTo>
                    <a:pt x="1950656" y="0"/>
                  </a:lnTo>
                  <a:lnTo>
                    <a:pt x="1951365" y="0"/>
                  </a:lnTo>
                  <a:lnTo>
                    <a:pt x="1951996" y="0"/>
                  </a:lnTo>
                  <a:lnTo>
                    <a:pt x="1952626" y="0"/>
                  </a:lnTo>
                  <a:lnTo>
                    <a:pt x="1953256" y="0"/>
                  </a:lnTo>
                  <a:lnTo>
                    <a:pt x="1953886" y="0"/>
                  </a:lnTo>
                  <a:lnTo>
                    <a:pt x="1954516" y="0"/>
                  </a:lnTo>
                  <a:lnTo>
                    <a:pt x="1955147" y="0"/>
                  </a:lnTo>
                  <a:lnTo>
                    <a:pt x="1955856" y="0"/>
                  </a:lnTo>
                  <a:lnTo>
                    <a:pt x="1956486" y="0"/>
                  </a:lnTo>
                  <a:lnTo>
                    <a:pt x="1957116" y="0"/>
                  </a:lnTo>
                  <a:lnTo>
                    <a:pt x="1957746" y="0"/>
                  </a:lnTo>
                  <a:lnTo>
                    <a:pt x="1958376" y="0"/>
                  </a:lnTo>
                  <a:lnTo>
                    <a:pt x="1959007" y="0"/>
                  </a:lnTo>
                  <a:lnTo>
                    <a:pt x="1959637" y="0"/>
                  </a:lnTo>
                  <a:lnTo>
                    <a:pt x="1960267" y="0"/>
                  </a:lnTo>
                  <a:lnTo>
                    <a:pt x="1960976" y="0"/>
                  </a:lnTo>
                  <a:lnTo>
                    <a:pt x="1961606" y="0"/>
                  </a:lnTo>
                  <a:lnTo>
                    <a:pt x="1962236" y="0"/>
                  </a:lnTo>
                  <a:lnTo>
                    <a:pt x="1962867" y="0"/>
                  </a:lnTo>
                  <a:lnTo>
                    <a:pt x="1963497" y="0"/>
                  </a:lnTo>
                  <a:lnTo>
                    <a:pt x="1964127" y="0"/>
                  </a:lnTo>
                  <a:lnTo>
                    <a:pt x="1964757" y="0"/>
                  </a:lnTo>
                  <a:lnTo>
                    <a:pt x="1965466" y="0"/>
                  </a:lnTo>
                  <a:lnTo>
                    <a:pt x="1966096" y="0"/>
                  </a:lnTo>
                  <a:lnTo>
                    <a:pt x="1966727" y="0"/>
                  </a:lnTo>
                  <a:lnTo>
                    <a:pt x="1967357" y="0"/>
                  </a:lnTo>
                  <a:lnTo>
                    <a:pt x="1967987" y="0"/>
                  </a:lnTo>
                  <a:lnTo>
                    <a:pt x="1968617" y="0"/>
                  </a:lnTo>
                  <a:lnTo>
                    <a:pt x="1969247" y="0"/>
                  </a:lnTo>
                  <a:lnTo>
                    <a:pt x="1969956" y="0"/>
                  </a:lnTo>
                  <a:lnTo>
                    <a:pt x="1970587" y="0"/>
                  </a:lnTo>
                  <a:lnTo>
                    <a:pt x="1971217" y="0"/>
                  </a:lnTo>
                  <a:lnTo>
                    <a:pt x="1971847" y="0"/>
                  </a:lnTo>
                  <a:lnTo>
                    <a:pt x="1972477" y="0"/>
                  </a:lnTo>
                  <a:lnTo>
                    <a:pt x="1973108" y="0"/>
                  </a:lnTo>
                  <a:lnTo>
                    <a:pt x="1973738" y="0"/>
                  </a:lnTo>
                  <a:lnTo>
                    <a:pt x="1974447" y="0"/>
                  </a:lnTo>
                  <a:lnTo>
                    <a:pt x="1975077" y="0"/>
                  </a:lnTo>
                  <a:lnTo>
                    <a:pt x="1975707" y="0"/>
                  </a:lnTo>
                  <a:lnTo>
                    <a:pt x="1976337" y="0"/>
                  </a:lnTo>
                  <a:lnTo>
                    <a:pt x="1976968" y="0"/>
                  </a:lnTo>
                  <a:lnTo>
                    <a:pt x="1977598" y="0"/>
                  </a:lnTo>
                  <a:lnTo>
                    <a:pt x="1978228" y="0"/>
                  </a:lnTo>
                  <a:lnTo>
                    <a:pt x="1978858" y="0"/>
                  </a:lnTo>
                  <a:lnTo>
                    <a:pt x="1979567" y="0"/>
                  </a:lnTo>
                  <a:lnTo>
                    <a:pt x="1980197" y="0"/>
                  </a:lnTo>
                  <a:lnTo>
                    <a:pt x="1980828" y="0"/>
                  </a:lnTo>
                  <a:lnTo>
                    <a:pt x="1981458" y="0"/>
                  </a:lnTo>
                  <a:lnTo>
                    <a:pt x="1982088" y="0"/>
                  </a:lnTo>
                  <a:lnTo>
                    <a:pt x="1982718" y="0"/>
                  </a:lnTo>
                  <a:lnTo>
                    <a:pt x="1983348" y="0"/>
                  </a:lnTo>
                  <a:lnTo>
                    <a:pt x="1984057" y="0"/>
                  </a:lnTo>
                  <a:lnTo>
                    <a:pt x="1984688" y="0"/>
                  </a:lnTo>
                  <a:lnTo>
                    <a:pt x="1985318" y="0"/>
                  </a:lnTo>
                  <a:lnTo>
                    <a:pt x="1985948" y="0"/>
                  </a:lnTo>
                  <a:lnTo>
                    <a:pt x="1986578" y="0"/>
                  </a:lnTo>
                  <a:lnTo>
                    <a:pt x="1987208" y="0"/>
                  </a:lnTo>
                  <a:lnTo>
                    <a:pt x="1987839" y="0"/>
                  </a:lnTo>
                  <a:lnTo>
                    <a:pt x="1988548" y="0"/>
                  </a:lnTo>
                  <a:lnTo>
                    <a:pt x="1989178" y="0"/>
                  </a:lnTo>
                  <a:lnTo>
                    <a:pt x="1989808" y="0"/>
                  </a:lnTo>
                  <a:lnTo>
                    <a:pt x="1990438" y="0"/>
                  </a:lnTo>
                  <a:lnTo>
                    <a:pt x="1991069" y="0"/>
                  </a:lnTo>
                  <a:lnTo>
                    <a:pt x="1991699" y="0"/>
                  </a:lnTo>
                  <a:lnTo>
                    <a:pt x="1992329" y="0"/>
                  </a:lnTo>
                  <a:lnTo>
                    <a:pt x="1992959" y="0"/>
                  </a:lnTo>
                  <a:lnTo>
                    <a:pt x="1993668" y="0"/>
                  </a:lnTo>
                  <a:lnTo>
                    <a:pt x="1994298" y="0"/>
                  </a:lnTo>
                  <a:lnTo>
                    <a:pt x="1994929" y="0"/>
                  </a:lnTo>
                  <a:lnTo>
                    <a:pt x="1995559" y="0"/>
                  </a:lnTo>
                  <a:lnTo>
                    <a:pt x="1996189" y="0"/>
                  </a:lnTo>
                  <a:lnTo>
                    <a:pt x="1996819" y="0"/>
                  </a:lnTo>
                  <a:lnTo>
                    <a:pt x="1997449" y="0"/>
                  </a:lnTo>
                  <a:lnTo>
                    <a:pt x="1998158" y="0"/>
                  </a:lnTo>
                  <a:lnTo>
                    <a:pt x="1998789" y="0"/>
                  </a:lnTo>
                  <a:lnTo>
                    <a:pt x="1999419" y="0"/>
                  </a:lnTo>
                  <a:lnTo>
                    <a:pt x="2000049" y="0"/>
                  </a:lnTo>
                  <a:lnTo>
                    <a:pt x="2000679" y="0"/>
                  </a:lnTo>
                  <a:lnTo>
                    <a:pt x="2001309" y="0"/>
                  </a:lnTo>
                  <a:lnTo>
                    <a:pt x="2001940" y="0"/>
                  </a:lnTo>
                  <a:lnTo>
                    <a:pt x="2002649" y="0"/>
                  </a:lnTo>
                  <a:lnTo>
                    <a:pt x="2003279" y="0"/>
                  </a:lnTo>
                  <a:lnTo>
                    <a:pt x="2003909" y="0"/>
                  </a:lnTo>
                  <a:lnTo>
                    <a:pt x="2004539" y="0"/>
                  </a:lnTo>
                  <a:lnTo>
                    <a:pt x="2005169" y="0"/>
                  </a:lnTo>
                  <a:lnTo>
                    <a:pt x="2005800" y="0"/>
                  </a:lnTo>
                  <a:lnTo>
                    <a:pt x="2006430" y="0"/>
                  </a:lnTo>
                  <a:lnTo>
                    <a:pt x="2007139" y="0"/>
                  </a:lnTo>
                  <a:lnTo>
                    <a:pt x="2007769" y="0"/>
                  </a:lnTo>
                  <a:lnTo>
                    <a:pt x="2008399" y="0"/>
                  </a:lnTo>
                  <a:lnTo>
                    <a:pt x="2009029" y="0"/>
                  </a:lnTo>
                  <a:lnTo>
                    <a:pt x="2009660" y="0"/>
                  </a:lnTo>
                  <a:lnTo>
                    <a:pt x="2010290" y="0"/>
                  </a:lnTo>
                  <a:lnTo>
                    <a:pt x="2010920" y="0"/>
                  </a:lnTo>
                  <a:lnTo>
                    <a:pt x="2011550" y="0"/>
                  </a:lnTo>
                  <a:lnTo>
                    <a:pt x="2012259" y="0"/>
                  </a:lnTo>
                  <a:lnTo>
                    <a:pt x="2012890" y="0"/>
                  </a:lnTo>
                  <a:lnTo>
                    <a:pt x="2013520" y="0"/>
                  </a:lnTo>
                  <a:lnTo>
                    <a:pt x="2014150" y="0"/>
                  </a:lnTo>
                  <a:lnTo>
                    <a:pt x="2014780" y="0"/>
                  </a:lnTo>
                  <a:lnTo>
                    <a:pt x="2015410" y="0"/>
                  </a:lnTo>
                  <a:lnTo>
                    <a:pt x="2016041" y="0"/>
                  </a:lnTo>
                  <a:lnTo>
                    <a:pt x="2016750" y="0"/>
                  </a:lnTo>
                  <a:lnTo>
                    <a:pt x="2017380" y="0"/>
                  </a:lnTo>
                  <a:lnTo>
                    <a:pt x="2018010" y="0"/>
                  </a:lnTo>
                  <a:lnTo>
                    <a:pt x="2018640" y="0"/>
                  </a:lnTo>
                  <a:lnTo>
                    <a:pt x="2019270" y="0"/>
                  </a:lnTo>
                  <a:lnTo>
                    <a:pt x="2019901" y="0"/>
                  </a:lnTo>
                  <a:lnTo>
                    <a:pt x="2020531" y="0"/>
                  </a:lnTo>
                  <a:lnTo>
                    <a:pt x="2021240" y="0"/>
                  </a:lnTo>
                  <a:lnTo>
                    <a:pt x="2021870" y="0"/>
                  </a:lnTo>
                  <a:lnTo>
                    <a:pt x="2022500" y="0"/>
                  </a:lnTo>
                  <a:lnTo>
                    <a:pt x="2023130" y="0"/>
                  </a:lnTo>
                  <a:lnTo>
                    <a:pt x="2023761" y="0"/>
                  </a:lnTo>
                  <a:lnTo>
                    <a:pt x="2024391" y="0"/>
                  </a:lnTo>
                  <a:lnTo>
                    <a:pt x="2025021" y="0"/>
                  </a:lnTo>
                  <a:lnTo>
                    <a:pt x="2025730" y="0"/>
                  </a:lnTo>
                  <a:lnTo>
                    <a:pt x="2026360" y="0"/>
                  </a:lnTo>
                  <a:lnTo>
                    <a:pt x="2026990" y="0"/>
                  </a:lnTo>
                  <a:lnTo>
                    <a:pt x="2027621" y="0"/>
                  </a:lnTo>
                  <a:lnTo>
                    <a:pt x="2028251" y="0"/>
                  </a:lnTo>
                  <a:lnTo>
                    <a:pt x="2028881" y="0"/>
                  </a:lnTo>
                  <a:lnTo>
                    <a:pt x="2029511" y="0"/>
                  </a:lnTo>
                  <a:lnTo>
                    <a:pt x="2030142" y="0"/>
                  </a:lnTo>
                  <a:lnTo>
                    <a:pt x="2030851" y="0"/>
                  </a:lnTo>
                  <a:lnTo>
                    <a:pt x="2031481" y="0"/>
                  </a:lnTo>
                  <a:lnTo>
                    <a:pt x="2032111" y="0"/>
                  </a:lnTo>
                  <a:lnTo>
                    <a:pt x="2032741" y="0"/>
                  </a:lnTo>
                  <a:lnTo>
                    <a:pt x="2033371" y="0"/>
                  </a:lnTo>
                  <a:lnTo>
                    <a:pt x="2034002" y="0"/>
                  </a:lnTo>
                  <a:lnTo>
                    <a:pt x="2034632" y="0"/>
                  </a:lnTo>
                  <a:lnTo>
                    <a:pt x="2035341" y="0"/>
                  </a:lnTo>
                  <a:lnTo>
                    <a:pt x="2035971" y="0"/>
                  </a:lnTo>
                  <a:lnTo>
                    <a:pt x="2036601" y="0"/>
                  </a:lnTo>
                  <a:lnTo>
                    <a:pt x="2037231" y="0"/>
                  </a:lnTo>
                  <a:lnTo>
                    <a:pt x="2037862" y="0"/>
                  </a:lnTo>
                  <a:lnTo>
                    <a:pt x="2038492" y="0"/>
                  </a:lnTo>
                  <a:lnTo>
                    <a:pt x="2039122" y="0"/>
                  </a:lnTo>
                  <a:lnTo>
                    <a:pt x="2039831" y="0"/>
                  </a:lnTo>
                  <a:lnTo>
                    <a:pt x="2040461" y="0"/>
                  </a:lnTo>
                  <a:lnTo>
                    <a:pt x="2041091" y="0"/>
                  </a:lnTo>
                  <a:lnTo>
                    <a:pt x="2041722" y="0"/>
                  </a:lnTo>
                  <a:lnTo>
                    <a:pt x="2042352" y="0"/>
                  </a:lnTo>
                  <a:lnTo>
                    <a:pt x="2042982" y="0"/>
                  </a:lnTo>
                  <a:lnTo>
                    <a:pt x="2043612" y="0"/>
                  </a:lnTo>
                  <a:lnTo>
                    <a:pt x="2044242" y="0"/>
                  </a:lnTo>
                  <a:lnTo>
                    <a:pt x="2044951" y="0"/>
                  </a:lnTo>
                  <a:lnTo>
                    <a:pt x="2045582" y="0"/>
                  </a:lnTo>
                  <a:lnTo>
                    <a:pt x="2046212" y="0"/>
                  </a:lnTo>
                  <a:lnTo>
                    <a:pt x="2046842" y="0"/>
                  </a:lnTo>
                  <a:lnTo>
                    <a:pt x="2047472" y="0"/>
                  </a:lnTo>
                  <a:lnTo>
                    <a:pt x="2048102" y="0"/>
                  </a:lnTo>
                  <a:lnTo>
                    <a:pt x="2048733" y="0"/>
                  </a:lnTo>
                  <a:lnTo>
                    <a:pt x="2049442" y="0"/>
                  </a:lnTo>
                  <a:lnTo>
                    <a:pt x="2050072" y="0"/>
                  </a:lnTo>
                  <a:lnTo>
                    <a:pt x="2050702" y="0"/>
                  </a:lnTo>
                  <a:lnTo>
                    <a:pt x="2051332" y="0"/>
                  </a:lnTo>
                  <a:lnTo>
                    <a:pt x="2051963" y="0"/>
                  </a:lnTo>
                  <a:lnTo>
                    <a:pt x="2052593" y="0"/>
                  </a:lnTo>
                  <a:lnTo>
                    <a:pt x="2053223" y="0"/>
                  </a:lnTo>
                  <a:lnTo>
                    <a:pt x="2053932" y="0"/>
                  </a:lnTo>
                  <a:lnTo>
                    <a:pt x="2054562" y="0"/>
                  </a:lnTo>
                  <a:lnTo>
                    <a:pt x="2055192" y="0"/>
                  </a:lnTo>
                  <a:lnTo>
                    <a:pt x="2055823" y="0"/>
                  </a:lnTo>
                  <a:lnTo>
                    <a:pt x="2056453" y="0"/>
                  </a:lnTo>
                  <a:lnTo>
                    <a:pt x="2057083" y="0"/>
                  </a:lnTo>
                  <a:lnTo>
                    <a:pt x="2057713" y="0"/>
                  </a:lnTo>
                  <a:lnTo>
                    <a:pt x="2058422" y="0"/>
                  </a:lnTo>
                  <a:lnTo>
                    <a:pt x="2059052" y="0"/>
                  </a:lnTo>
                  <a:lnTo>
                    <a:pt x="2059683" y="0"/>
                  </a:lnTo>
                  <a:lnTo>
                    <a:pt x="2060313" y="0"/>
                  </a:lnTo>
                  <a:lnTo>
                    <a:pt x="2060943" y="0"/>
                  </a:lnTo>
                  <a:lnTo>
                    <a:pt x="2061573" y="0"/>
                  </a:lnTo>
                  <a:lnTo>
                    <a:pt x="2062203" y="0"/>
                  </a:lnTo>
                  <a:lnTo>
                    <a:pt x="2062834" y="0"/>
                  </a:lnTo>
                  <a:lnTo>
                    <a:pt x="2063543" y="0"/>
                  </a:lnTo>
                  <a:lnTo>
                    <a:pt x="2064173" y="0"/>
                  </a:lnTo>
                  <a:lnTo>
                    <a:pt x="2064803" y="0"/>
                  </a:lnTo>
                  <a:lnTo>
                    <a:pt x="2065433" y="0"/>
                  </a:lnTo>
                  <a:lnTo>
                    <a:pt x="2066063" y="0"/>
                  </a:lnTo>
                  <a:lnTo>
                    <a:pt x="2066694" y="0"/>
                  </a:lnTo>
                  <a:lnTo>
                    <a:pt x="2067324" y="0"/>
                  </a:lnTo>
                  <a:lnTo>
                    <a:pt x="2068033" y="0"/>
                  </a:lnTo>
                  <a:lnTo>
                    <a:pt x="2068663" y="0"/>
                  </a:lnTo>
                  <a:lnTo>
                    <a:pt x="2069293" y="0"/>
                  </a:lnTo>
                  <a:lnTo>
                    <a:pt x="2069924" y="0"/>
                  </a:lnTo>
                  <a:lnTo>
                    <a:pt x="2070554" y="0"/>
                  </a:lnTo>
                  <a:lnTo>
                    <a:pt x="2071184" y="0"/>
                  </a:lnTo>
                  <a:lnTo>
                    <a:pt x="2071814" y="0"/>
                  </a:lnTo>
                  <a:lnTo>
                    <a:pt x="2072523" y="0"/>
                  </a:lnTo>
                  <a:lnTo>
                    <a:pt x="2073153" y="0"/>
                  </a:lnTo>
                  <a:lnTo>
                    <a:pt x="2073784" y="0"/>
                  </a:lnTo>
                  <a:lnTo>
                    <a:pt x="2074414" y="0"/>
                  </a:lnTo>
                  <a:lnTo>
                    <a:pt x="2075044" y="0"/>
                  </a:lnTo>
                  <a:lnTo>
                    <a:pt x="2075674" y="0"/>
                  </a:lnTo>
                  <a:lnTo>
                    <a:pt x="2076304" y="0"/>
                  </a:lnTo>
                  <a:lnTo>
                    <a:pt x="2077013" y="0"/>
                  </a:lnTo>
                  <a:lnTo>
                    <a:pt x="2077644" y="0"/>
                  </a:lnTo>
                  <a:lnTo>
                    <a:pt x="2078274" y="0"/>
                  </a:lnTo>
                  <a:lnTo>
                    <a:pt x="2078904" y="0"/>
                  </a:lnTo>
                  <a:lnTo>
                    <a:pt x="2079534" y="0"/>
                  </a:lnTo>
                  <a:lnTo>
                    <a:pt x="2080164" y="0"/>
                  </a:lnTo>
                  <a:lnTo>
                    <a:pt x="2080795" y="0"/>
                  </a:lnTo>
                  <a:lnTo>
                    <a:pt x="2081425" y="0"/>
                  </a:lnTo>
                  <a:lnTo>
                    <a:pt x="2082134" y="0"/>
                  </a:lnTo>
                  <a:lnTo>
                    <a:pt x="2082764" y="0"/>
                  </a:lnTo>
                  <a:lnTo>
                    <a:pt x="2083394" y="0"/>
                  </a:lnTo>
                  <a:lnTo>
                    <a:pt x="2084024" y="0"/>
                  </a:lnTo>
                  <a:lnTo>
                    <a:pt x="2084655" y="0"/>
                  </a:lnTo>
                  <a:lnTo>
                    <a:pt x="2085285" y="0"/>
                  </a:lnTo>
                  <a:lnTo>
                    <a:pt x="2085915" y="0"/>
                  </a:lnTo>
                  <a:lnTo>
                    <a:pt x="2086624" y="0"/>
                  </a:lnTo>
                  <a:lnTo>
                    <a:pt x="2087254" y="0"/>
                  </a:lnTo>
                  <a:lnTo>
                    <a:pt x="2087884" y="0"/>
                  </a:lnTo>
                  <a:lnTo>
                    <a:pt x="2088515" y="0"/>
                  </a:lnTo>
                  <a:lnTo>
                    <a:pt x="2089145" y="0"/>
                  </a:lnTo>
                  <a:lnTo>
                    <a:pt x="2089775" y="0"/>
                  </a:lnTo>
                  <a:lnTo>
                    <a:pt x="2090405" y="0"/>
                  </a:lnTo>
                  <a:lnTo>
                    <a:pt x="2091114" y="0"/>
                  </a:lnTo>
                  <a:lnTo>
                    <a:pt x="2091745" y="0"/>
                  </a:lnTo>
                  <a:lnTo>
                    <a:pt x="2092375" y="0"/>
                  </a:lnTo>
                  <a:lnTo>
                    <a:pt x="2093005" y="0"/>
                  </a:lnTo>
                  <a:lnTo>
                    <a:pt x="2093635" y="0"/>
                  </a:lnTo>
                  <a:lnTo>
                    <a:pt x="2094265" y="0"/>
                  </a:lnTo>
                  <a:lnTo>
                    <a:pt x="2094896" y="0"/>
                  </a:lnTo>
                  <a:lnTo>
                    <a:pt x="2095526" y="0"/>
                  </a:lnTo>
                  <a:lnTo>
                    <a:pt x="2096235" y="0"/>
                  </a:lnTo>
                  <a:lnTo>
                    <a:pt x="2096865" y="0"/>
                  </a:lnTo>
                  <a:lnTo>
                    <a:pt x="2097495" y="0"/>
                  </a:lnTo>
                  <a:lnTo>
                    <a:pt x="2098125" y="0"/>
                  </a:lnTo>
                  <a:lnTo>
                    <a:pt x="2098756" y="0"/>
                  </a:lnTo>
                  <a:lnTo>
                    <a:pt x="2099386" y="0"/>
                  </a:lnTo>
                  <a:lnTo>
                    <a:pt x="2100016" y="0"/>
                  </a:lnTo>
                  <a:lnTo>
                    <a:pt x="2100725" y="0"/>
                  </a:lnTo>
                  <a:lnTo>
                    <a:pt x="2101355" y="0"/>
                  </a:lnTo>
                  <a:lnTo>
                    <a:pt x="2101985" y="0"/>
                  </a:lnTo>
                  <a:lnTo>
                    <a:pt x="2102616" y="0"/>
                  </a:lnTo>
                  <a:lnTo>
                    <a:pt x="2103246" y="0"/>
                  </a:lnTo>
                  <a:lnTo>
                    <a:pt x="2103876" y="0"/>
                  </a:lnTo>
                  <a:lnTo>
                    <a:pt x="2104506" y="0"/>
                  </a:lnTo>
                  <a:lnTo>
                    <a:pt x="2105215" y="0"/>
                  </a:lnTo>
                  <a:lnTo>
                    <a:pt x="2105845" y="0"/>
                  </a:lnTo>
                  <a:lnTo>
                    <a:pt x="2106476" y="0"/>
                  </a:lnTo>
                  <a:lnTo>
                    <a:pt x="2107106" y="0"/>
                  </a:lnTo>
                  <a:lnTo>
                    <a:pt x="2107736" y="0"/>
                  </a:lnTo>
                  <a:lnTo>
                    <a:pt x="2108366" y="0"/>
                  </a:lnTo>
                  <a:lnTo>
                    <a:pt x="2108997" y="0"/>
                  </a:lnTo>
                  <a:lnTo>
                    <a:pt x="2109706" y="0"/>
                  </a:lnTo>
                  <a:lnTo>
                    <a:pt x="2110336" y="0"/>
                  </a:lnTo>
                  <a:lnTo>
                    <a:pt x="2110966" y="0"/>
                  </a:lnTo>
                  <a:lnTo>
                    <a:pt x="2111596" y="0"/>
                  </a:lnTo>
                  <a:lnTo>
                    <a:pt x="2112226" y="0"/>
                  </a:lnTo>
                  <a:lnTo>
                    <a:pt x="2112857" y="0"/>
                  </a:lnTo>
                  <a:lnTo>
                    <a:pt x="2113487" y="0"/>
                  </a:lnTo>
                  <a:lnTo>
                    <a:pt x="2114117" y="0"/>
                  </a:lnTo>
                  <a:lnTo>
                    <a:pt x="2114826" y="0"/>
                  </a:lnTo>
                  <a:lnTo>
                    <a:pt x="2115456" y="0"/>
                  </a:lnTo>
                  <a:lnTo>
                    <a:pt x="2116086" y="0"/>
                  </a:lnTo>
                  <a:lnTo>
                    <a:pt x="2116717" y="0"/>
                  </a:lnTo>
                  <a:lnTo>
                    <a:pt x="2117347" y="0"/>
                  </a:lnTo>
                  <a:lnTo>
                    <a:pt x="2117977" y="0"/>
                  </a:lnTo>
                  <a:lnTo>
                    <a:pt x="2118607" y="0"/>
                  </a:lnTo>
                  <a:lnTo>
                    <a:pt x="2119316" y="0"/>
                  </a:lnTo>
                  <a:lnTo>
                    <a:pt x="2119946" y="0"/>
                  </a:lnTo>
                  <a:lnTo>
                    <a:pt x="2120577" y="0"/>
                  </a:lnTo>
                  <a:lnTo>
                    <a:pt x="2121207" y="0"/>
                  </a:lnTo>
                  <a:lnTo>
                    <a:pt x="2121837" y="0"/>
                  </a:lnTo>
                  <a:lnTo>
                    <a:pt x="2122467" y="0"/>
                  </a:lnTo>
                  <a:lnTo>
                    <a:pt x="2123097" y="0"/>
                  </a:lnTo>
                  <a:lnTo>
                    <a:pt x="2123806" y="0"/>
                  </a:lnTo>
                  <a:lnTo>
                    <a:pt x="2124437" y="0"/>
                  </a:lnTo>
                  <a:lnTo>
                    <a:pt x="2125067" y="0"/>
                  </a:lnTo>
                  <a:lnTo>
                    <a:pt x="2125697" y="0"/>
                  </a:lnTo>
                  <a:lnTo>
                    <a:pt x="2126327" y="0"/>
                  </a:lnTo>
                  <a:lnTo>
                    <a:pt x="2126957" y="0"/>
                  </a:lnTo>
                  <a:lnTo>
                    <a:pt x="2127588" y="0"/>
                  </a:lnTo>
                  <a:lnTo>
                    <a:pt x="2128297" y="0"/>
                  </a:lnTo>
                  <a:lnTo>
                    <a:pt x="2128927" y="0"/>
                  </a:lnTo>
                  <a:lnTo>
                    <a:pt x="2129557" y="0"/>
                  </a:lnTo>
                  <a:lnTo>
                    <a:pt x="2130187" y="0"/>
                  </a:lnTo>
                  <a:lnTo>
                    <a:pt x="2130818" y="0"/>
                  </a:lnTo>
                  <a:lnTo>
                    <a:pt x="2131448" y="0"/>
                  </a:lnTo>
                  <a:lnTo>
                    <a:pt x="2132078" y="0"/>
                  </a:lnTo>
                  <a:lnTo>
                    <a:pt x="2132708" y="0"/>
                  </a:lnTo>
                  <a:lnTo>
                    <a:pt x="2133417" y="0"/>
                  </a:lnTo>
                  <a:lnTo>
                    <a:pt x="2134047" y="0"/>
                  </a:lnTo>
                  <a:lnTo>
                    <a:pt x="2134678" y="0"/>
                  </a:lnTo>
                  <a:lnTo>
                    <a:pt x="2135308" y="0"/>
                  </a:lnTo>
                  <a:lnTo>
                    <a:pt x="2135938" y="0"/>
                  </a:lnTo>
                  <a:lnTo>
                    <a:pt x="2136568" y="0"/>
                  </a:lnTo>
                  <a:lnTo>
                    <a:pt x="2137198" y="0"/>
                  </a:lnTo>
                  <a:lnTo>
                    <a:pt x="2137907" y="0"/>
                  </a:lnTo>
                  <a:lnTo>
                    <a:pt x="2138538" y="0"/>
                  </a:lnTo>
                  <a:lnTo>
                    <a:pt x="2139168" y="0"/>
                  </a:lnTo>
                  <a:lnTo>
                    <a:pt x="2139798" y="0"/>
                  </a:lnTo>
                  <a:lnTo>
                    <a:pt x="2140428" y="0"/>
                  </a:lnTo>
                  <a:lnTo>
                    <a:pt x="2141058" y="0"/>
                  </a:lnTo>
                  <a:lnTo>
                    <a:pt x="2141689" y="0"/>
                  </a:lnTo>
                  <a:lnTo>
                    <a:pt x="2142398" y="0"/>
                  </a:lnTo>
                  <a:lnTo>
                    <a:pt x="2143028" y="0"/>
                  </a:lnTo>
                  <a:lnTo>
                    <a:pt x="2143658" y="0"/>
                  </a:lnTo>
                  <a:lnTo>
                    <a:pt x="2144288" y="0"/>
                  </a:lnTo>
                  <a:lnTo>
                    <a:pt x="2144918" y="0"/>
                  </a:lnTo>
                  <a:lnTo>
                    <a:pt x="2145549" y="0"/>
                  </a:lnTo>
                  <a:lnTo>
                    <a:pt x="2146179" y="0"/>
                  </a:lnTo>
                  <a:lnTo>
                    <a:pt x="2146809" y="0"/>
                  </a:lnTo>
                  <a:lnTo>
                    <a:pt x="2147518" y="0"/>
                  </a:lnTo>
                  <a:lnTo>
                    <a:pt x="2148148" y="0"/>
                  </a:lnTo>
                  <a:lnTo>
                    <a:pt x="2148779" y="0"/>
                  </a:lnTo>
                  <a:lnTo>
                    <a:pt x="2149409" y="0"/>
                  </a:lnTo>
                  <a:lnTo>
                    <a:pt x="2150039" y="0"/>
                  </a:lnTo>
                  <a:lnTo>
                    <a:pt x="2150669" y="0"/>
                  </a:lnTo>
                  <a:lnTo>
                    <a:pt x="2151299" y="0"/>
                  </a:lnTo>
                  <a:lnTo>
                    <a:pt x="2152008" y="0"/>
                  </a:lnTo>
                  <a:lnTo>
                    <a:pt x="2152639" y="0"/>
                  </a:lnTo>
                  <a:lnTo>
                    <a:pt x="2153269" y="0"/>
                  </a:lnTo>
                  <a:lnTo>
                    <a:pt x="2153899" y="0"/>
                  </a:lnTo>
                  <a:lnTo>
                    <a:pt x="2154529" y="0"/>
                  </a:lnTo>
                  <a:lnTo>
                    <a:pt x="2155159" y="0"/>
                  </a:lnTo>
                  <a:lnTo>
                    <a:pt x="2155790" y="0"/>
                  </a:lnTo>
                  <a:lnTo>
                    <a:pt x="2156499" y="0"/>
                  </a:lnTo>
                  <a:lnTo>
                    <a:pt x="2157129" y="0"/>
                  </a:lnTo>
                  <a:lnTo>
                    <a:pt x="2157759" y="0"/>
                  </a:lnTo>
                  <a:lnTo>
                    <a:pt x="2158389" y="0"/>
                  </a:lnTo>
                  <a:lnTo>
                    <a:pt x="2159019" y="0"/>
                  </a:lnTo>
                  <a:lnTo>
                    <a:pt x="2159650" y="0"/>
                  </a:lnTo>
                  <a:lnTo>
                    <a:pt x="2160280" y="0"/>
                  </a:lnTo>
                  <a:lnTo>
                    <a:pt x="2160989" y="0"/>
                  </a:lnTo>
                  <a:lnTo>
                    <a:pt x="2161619" y="0"/>
                  </a:lnTo>
                  <a:lnTo>
                    <a:pt x="2162249" y="0"/>
                  </a:lnTo>
                  <a:lnTo>
                    <a:pt x="2162879" y="0"/>
                  </a:lnTo>
                  <a:lnTo>
                    <a:pt x="2163510" y="0"/>
                  </a:lnTo>
                  <a:lnTo>
                    <a:pt x="2164140" y="0"/>
                  </a:lnTo>
                  <a:lnTo>
                    <a:pt x="2164770" y="0"/>
                  </a:lnTo>
                  <a:lnTo>
                    <a:pt x="2165400" y="0"/>
                  </a:lnTo>
                  <a:lnTo>
                    <a:pt x="2166109" y="0"/>
                  </a:lnTo>
                  <a:lnTo>
                    <a:pt x="2166739" y="0"/>
                  </a:lnTo>
                  <a:lnTo>
                    <a:pt x="2167370" y="0"/>
                  </a:lnTo>
                  <a:lnTo>
                    <a:pt x="2168000" y="0"/>
                  </a:lnTo>
                  <a:lnTo>
                    <a:pt x="2168630" y="0"/>
                  </a:lnTo>
                  <a:lnTo>
                    <a:pt x="2169260" y="0"/>
                  </a:lnTo>
                  <a:lnTo>
                    <a:pt x="2169891" y="0"/>
                  </a:lnTo>
                  <a:lnTo>
                    <a:pt x="2170600" y="0"/>
                  </a:lnTo>
                  <a:lnTo>
                    <a:pt x="2171230" y="0"/>
                  </a:lnTo>
                  <a:lnTo>
                    <a:pt x="2171860" y="0"/>
                  </a:lnTo>
                  <a:lnTo>
                    <a:pt x="2172490" y="0"/>
                  </a:lnTo>
                  <a:lnTo>
                    <a:pt x="2173120" y="0"/>
                  </a:lnTo>
                  <a:lnTo>
                    <a:pt x="2173751" y="0"/>
                  </a:lnTo>
                  <a:lnTo>
                    <a:pt x="2174381" y="0"/>
                  </a:lnTo>
                  <a:lnTo>
                    <a:pt x="2175090" y="0"/>
                  </a:lnTo>
                  <a:lnTo>
                    <a:pt x="2175720" y="0"/>
                  </a:lnTo>
                  <a:lnTo>
                    <a:pt x="2176350" y="0"/>
                  </a:lnTo>
                  <a:lnTo>
                    <a:pt x="2176980" y="0"/>
                  </a:lnTo>
                  <a:lnTo>
                    <a:pt x="2177611" y="0"/>
                  </a:lnTo>
                  <a:lnTo>
                    <a:pt x="2178241" y="0"/>
                  </a:lnTo>
                  <a:lnTo>
                    <a:pt x="2178871" y="0"/>
                  </a:lnTo>
                  <a:lnTo>
                    <a:pt x="2179501" y="0"/>
                  </a:lnTo>
                  <a:lnTo>
                    <a:pt x="2180210" y="0"/>
                  </a:lnTo>
                  <a:lnTo>
                    <a:pt x="2180840" y="0"/>
                  </a:lnTo>
                  <a:lnTo>
                    <a:pt x="2181471" y="0"/>
                  </a:lnTo>
                  <a:lnTo>
                    <a:pt x="2182101" y="0"/>
                  </a:lnTo>
                  <a:lnTo>
                    <a:pt x="2182731" y="0"/>
                  </a:lnTo>
                  <a:lnTo>
                    <a:pt x="2183361" y="0"/>
                  </a:lnTo>
                  <a:lnTo>
                    <a:pt x="2183991" y="0"/>
                  </a:lnTo>
                  <a:lnTo>
                    <a:pt x="2184700" y="0"/>
                  </a:lnTo>
                  <a:lnTo>
                    <a:pt x="2185331" y="0"/>
                  </a:lnTo>
                  <a:lnTo>
                    <a:pt x="2185961" y="0"/>
                  </a:lnTo>
                  <a:lnTo>
                    <a:pt x="2186591" y="0"/>
                  </a:lnTo>
                  <a:lnTo>
                    <a:pt x="2187221" y="0"/>
                  </a:lnTo>
                  <a:lnTo>
                    <a:pt x="2187852" y="0"/>
                  </a:lnTo>
                  <a:lnTo>
                    <a:pt x="2188482" y="0"/>
                  </a:lnTo>
                  <a:lnTo>
                    <a:pt x="2189191" y="0"/>
                  </a:lnTo>
                  <a:lnTo>
                    <a:pt x="2189821" y="0"/>
                  </a:lnTo>
                  <a:lnTo>
                    <a:pt x="2190451" y="0"/>
                  </a:lnTo>
                  <a:lnTo>
                    <a:pt x="2191081" y="0"/>
                  </a:lnTo>
                  <a:lnTo>
                    <a:pt x="2191712" y="0"/>
                  </a:lnTo>
                  <a:lnTo>
                    <a:pt x="2192342" y="0"/>
                  </a:lnTo>
                  <a:lnTo>
                    <a:pt x="2192972" y="0"/>
                  </a:lnTo>
                  <a:lnTo>
                    <a:pt x="2193681" y="0"/>
                  </a:lnTo>
                  <a:lnTo>
                    <a:pt x="2194311" y="0"/>
                  </a:lnTo>
                  <a:lnTo>
                    <a:pt x="2194941" y="0"/>
                  </a:lnTo>
                  <a:lnTo>
                    <a:pt x="2195572" y="0"/>
                  </a:lnTo>
                  <a:lnTo>
                    <a:pt x="2196202" y="0"/>
                  </a:lnTo>
                  <a:lnTo>
                    <a:pt x="2196832" y="0"/>
                  </a:lnTo>
                  <a:lnTo>
                    <a:pt x="2197462" y="0"/>
                  </a:lnTo>
                  <a:lnTo>
                    <a:pt x="2198092" y="0"/>
                  </a:lnTo>
                  <a:lnTo>
                    <a:pt x="2198801" y="0"/>
                  </a:lnTo>
                  <a:lnTo>
                    <a:pt x="2199432" y="0"/>
                  </a:lnTo>
                  <a:lnTo>
                    <a:pt x="2200062" y="0"/>
                  </a:lnTo>
                  <a:lnTo>
                    <a:pt x="2200692" y="0"/>
                  </a:lnTo>
                  <a:lnTo>
                    <a:pt x="2201322" y="0"/>
                  </a:lnTo>
                  <a:lnTo>
                    <a:pt x="2201952" y="0"/>
                  </a:lnTo>
                  <a:lnTo>
                    <a:pt x="2202583" y="0"/>
                  </a:lnTo>
                  <a:lnTo>
                    <a:pt x="2203292" y="0"/>
                  </a:lnTo>
                  <a:lnTo>
                    <a:pt x="2203922" y="0"/>
                  </a:lnTo>
                  <a:lnTo>
                    <a:pt x="2204552" y="0"/>
                  </a:lnTo>
                  <a:lnTo>
                    <a:pt x="2205182" y="0"/>
                  </a:lnTo>
                  <a:lnTo>
                    <a:pt x="2205812" y="0"/>
                  </a:lnTo>
                  <a:lnTo>
                    <a:pt x="2206443" y="0"/>
                  </a:lnTo>
                  <a:lnTo>
                    <a:pt x="2207073" y="0"/>
                  </a:lnTo>
                  <a:lnTo>
                    <a:pt x="2207782" y="0"/>
                  </a:lnTo>
                  <a:lnTo>
                    <a:pt x="2208412" y="0"/>
                  </a:lnTo>
                  <a:lnTo>
                    <a:pt x="2209042" y="0"/>
                  </a:lnTo>
                  <a:lnTo>
                    <a:pt x="2209673" y="0"/>
                  </a:lnTo>
                  <a:lnTo>
                    <a:pt x="2210303" y="0"/>
                  </a:lnTo>
                  <a:lnTo>
                    <a:pt x="2210933" y="0"/>
                  </a:lnTo>
                  <a:lnTo>
                    <a:pt x="2211563" y="0"/>
                  </a:lnTo>
                  <a:lnTo>
                    <a:pt x="2212272" y="0"/>
                  </a:lnTo>
                  <a:lnTo>
                    <a:pt x="2212902" y="0"/>
                  </a:lnTo>
                  <a:lnTo>
                    <a:pt x="2213533" y="0"/>
                  </a:lnTo>
                  <a:lnTo>
                    <a:pt x="2214163" y="0"/>
                  </a:lnTo>
                  <a:lnTo>
                    <a:pt x="2214793" y="0"/>
                  </a:lnTo>
                  <a:lnTo>
                    <a:pt x="2215423" y="0"/>
                  </a:lnTo>
                  <a:lnTo>
                    <a:pt x="2216053" y="0"/>
                  </a:lnTo>
                  <a:lnTo>
                    <a:pt x="2216684" y="0"/>
                  </a:lnTo>
                  <a:lnTo>
                    <a:pt x="2217393" y="0"/>
                  </a:lnTo>
                  <a:lnTo>
                    <a:pt x="2218023" y="0"/>
                  </a:lnTo>
                  <a:lnTo>
                    <a:pt x="2218653" y="0"/>
                  </a:lnTo>
                  <a:lnTo>
                    <a:pt x="2219283" y="0"/>
                  </a:lnTo>
                  <a:lnTo>
                    <a:pt x="2219913" y="0"/>
                  </a:lnTo>
                  <a:lnTo>
                    <a:pt x="2220544" y="0"/>
                  </a:lnTo>
                  <a:lnTo>
                    <a:pt x="2221174" y="0"/>
                  </a:lnTo>
                  <a:lnTo>
                    <a:pt x="2221883" y="0"/>
                  </a:lnTo>
                  <a:lnTo>
                    <a:pt x="2222513" y="0"/>
                  </a:lnTo>
                  <a:lnTo>
                    <a:pt x="2223143" y="0"/>
                  </a:lnTo>
                  <a:lnTo>
                    <a:pt x="2223773" y="0"/>
                  </a:lnTo>
                  <a:lnTo>
                    <a:pt x="2224404" y="0"/>
                  </a:lnTo>
                  <a:lnTo>
                    <a:pt x="2225034" y="0"/>
                  </a:lnTo>
                  <a:lnTo>
                    <a:pt x="2225664" y="0"/>
                  </a:lnTo>
                  <a:lnTo>
                    <a:pt x="2226373" y="0"/>
                  </a:lnTo>
                  <a:lnTo>
                    <a:pt x="2227003" y="0"/>
                  </a:lnTo>
                  <a:lnTo>
                    <a:pt x="2227634" y="0"/>
                  </a:lnTo>
                  <a:lnTo>
                    <a:pt x="2228264" y="0"/>
                  </a:lnTo>
                  <a:lnTo>
                    <a:pt x="2228894" y="0"/>
                  </a:lnTo>
                  <a:lnTo>
                    <a:pt x="2229524" y="0"/>
                  </a:lnTo>
                  <a:lnTo>
                    <a:pt x="2230154" y="0"/>
                  </a:lnTo>
                  <a:lnTo>
                    <a:pt x="2230863" y="0"/>
                  </a:lnTo>
                  <a:lnTo>
                    <a:pt x="2231494" y="0"/>
                  </a:lnTo>
                  <a:lnTo>
                    <a:pt x="2232124" y="0"/>
                  </a:lnTo>
                  <a:lnTo>
                    <a:pt x="2232754" y="0"/>
                  </a:lnTo>
                  <a:lnTo>
                    <a:pt x="2233384" y="0"/>
                  </a:lnTo>
                  <a:lnTo>
                    <a:pt x="2234014" y="0"/>
                  </a:lnTo>
                  <a:lnTo>
                    <a:pt x="2234645" y="0"/>
                  </a:lnTo>
                  <a:lnTo>
                    <a:pt x="2235275" y="0"/>
                  </a:lnTo>
                  <a:lnTo>
                    <a:pt x="2235984" y="0"/>
                  </a:lnTo>
                  <a:lnTo>
                    <a:pt x="2236614" y="0"/>
                  </a:lnTo>
                  <a:lnTo>
                    <a:pt x="2237244" y="0"/>
                  </a:lnTo>
                  <a:lnTo>
                    <a:pt x="2237874" y="0"/>
                  </a:lnTo>
                  <a:lnTo>
                    <a:pt x="2238505" y="0"/>
                  </a:lnTo>
                  <a:lnTo>
                    <a:pt x="2239135" y="0"/>
                  </a:lnTo>
                  <a:lnTo>
                    <a:pt x="2239765" y="0"/>
                  </a:lnTo>
                  <a:lnTo>
                    <a:pt x="2240474" y="0"/>
                  </a:lnTo>
                  <a:lnTo>
                    <a:pt x="2241104" y="0"/>
                  </a:lnTo>
                  <a:lnTo>
                    <a:pt x="2241734" y="0"/>
                  </a:lnTo>
                  <a:lnTo>
                    <a:pt x="2242365" y="0"/>
                  </a:lnTo>
                  <a:lnTo>
                    <a:pt x="2242995" y="0"/>
                  </a:lnTo>
                  <a:lnTo>
                    <a:pt x="2243625" y="0"/>
                  </a:lnTo>
                  <a:lnTo>
                    <a:pt x="2244255" y="0"/>
                  </a:lnTo>
                  <a:lnTo>
                    <a:pt x="2244964" y="0"/>
                  </a:lnTo>
                  <a:lnTo>
                    <a:pt x="2245594" y="0"/>
                  </a:lnTo>
                  <a:lnTo>
                    <a:pt x="2246225" y="0"/>
                  </a:lnTo>
                  <a:lnTo>
                    <a:pt x="2246855" y="0"/>
                  </a:lnTo>
                  <a:lnTo>
                    <a:pt x="2247485" y="0"/>
                  </a:lnTo>
                  <a:lnTo>
                    <a:pt x="2248115" y="0"/>
                  </a:lnTo>
                  <a:lnTo>
                    <a:pt x="2248746" y="0"/>
                  </a:lnTo>
                  <a:lnTo>
                    <a:pt x="2249376" y="0"/>
                  </a:lnTo>
                  <a:lnTo>
                    <a:pt x="2250085" y="0"/>
                  </a:lnTo>
                  <a:lnTo>
                    <a:pt x="2250715" y="0"/>
                  </a:lnTo>
                  <a:lnTo>
                    <a:pt x="2251345" y="0"/>
                  </a:lnTo>
                  <a:lnTo>
                    <a:pt x="2251975" y="0"/>
                  </a:lnTo>
                  <a:lnTo>
                    <a:pt x="2252606" y="0"/>
                  </a:lnTo>
                  <a:lnTo>
                    <a:pt x="2253236" y="0"/>
                  </a:lnTo>
                  <a:lnTo>
                    <a:pt x="2253866" y="0"/>
                  </a:lnTo>
                  <a:lnTo>
                    <a:pt x="2254575" y="0"/>
                  </a:lnTo>
                  <a:lnTo>
                    <a:pt x="2255205" y="0"/>
                  </a:lnTo>
                  <a:lnTo>
                    <a:pt x="2255835" y="0"/>
                  </a:lnTo>
                  <a:lnTo>
                    <a:pt x="2256466" y="0"/>
                  </a:lnTo>
                  <a:lnTo>
                    <a:pt x="2257096" y="0"/>
                  </a:lnTo>
                  <a:lnTo>
                    <a:pt x="2257726" y="0"/>
                  </a:lnTo>
                  <a:lnTo>
                    <a:pt x="2258356" y="0"/>
                  </a:lnTo>
                  <a:lnTo>
                    <a:pt x="2259065" y="0"/>
                  </a:lnTo>
                  <a:lnTo>
                    <a:pt x="2259695" y="0"/>
                  </a:lnTo>
                  <a:lnTo>
                    <a:pt x="2260326" y="0"/>
                  </a:lnTo>
                  <a:lnTo>
                    <a:pt x="2260956" y="0"/>
                  </a:lnTo>
                  <a:lnTo>
                    <a:pt x="2261586" y="0"/>
                  </a:lnTo>
                  <a:lnTo>
                    <a:pt x="2262216" y="0"/>
                  </a:lnTo>
                  <a:lnTo>
                    <a:pt x="2262846" y="0"/>
                  </a:lnTo>
                  <a:lnTo>
                    <a:pt x="2263555" y="0"/>
                  </a:lnTo>
                  <a:lnTo>
                    <a:pt x="2264186" y="0"/>
                  </a:lnTo>
                  <a:lnTo>
                    <a:pt x="2264816" y="0"/>
                  </a:lnTo>
                  <a:lnTo>
                    <a:pt x="2265446" y="0"/>
                  </a:lnTo>
                  <a:lnTo>
                    <a:pt x="2266076" y="0"/>
                  </a:lnTo>
                  <a:lnTo>
                    <a:pt x="2266707" y="0"/>
                  </a:lnTo>
                  <a:lnTo>
                    <a:pt x="2267337" y="0"/>
                  </a:lnTo>
                  <a:lnTo>
                    <a:pt x="2267967" y="0"/>
                  </a:lnTo>
                  <a:lnTo>
                    <a:pt x="2268676" y="0"/>
                  </a:lnTo>
                  <a:lnTo>
                    <a:pt x="2269306" y="0"/>
                  </a:lnTo>
                  <a:lnTo>
                    <a:pt x="2269936" y="0"/>
                  </a:lnTo>
                  <a:lnTo>
                    <a:pt x="2270567" y="0"/>
                  </a:lnTo>
                  <a:lnTo>
                    <a:pt x="2271197" y="0"/>
                  </a:lnTo>
                  <a:lnTo>
                    <a:pt x="2271827" y="0"/>
                  </a:lnTo>
                  <a:lnTo>
                    <a:pt x="2272457" y="0"/>
                  </a:lnTo>
                  <a:lnTo>
                    <a:pt x="2273166" y="0"/>
                  </a:lnTo>
                  <a:lnTo>
                    <a:pt x="2273796" y="0"/>
                  </a:lnTo>
                  <a:lnTo>
                    <a:pt x="2274427" y="0"/>
                  </a:lnTo>
                  <a:lnTo>
                    <a:pt x="2275057" y="0"/>
                  </a:lnTo>
                  <a:lnTo>
                    <a:pt x="2275687" y="0"/>
                  </a:lnTo>
                  <a:lnTo>
                    <a:pt x="2276317" y="0"/>
                  </a:lnTo>
                  <a:lnTo>
                    <a:pt x="2276947" y="0"/>
                  </a:lnTo>
                  <a:lnTo>
                    <a:pt x="2277656" y="0"/>
                  </a:lnTo>
                  <a:lnTo>
                    <a:pt x="2278287" y="0"/>
                  </a:lnTo>
                  <a:lnTo>
                    <a:pt x="2278917" y="0"/>
                  </a:lnTo>
                  <a:lnTo>
                    <a:pt x="2279547" y="0"/>
                  </a:lnTo>
                  <a:lnTo>
                    <a:pt x="2280177" y="0"/>
                  </a:lnTo>
                  <a:lnTo>
                    <a:pt x="2280807" y="0"/>
                  </a:lnTo>
                  <a:lnTo>
                    <a:pt x="2281438" y="0"/>
                  </a:lnTo>
                  <a:lnTo>
                    <a:pt x="2282147" y="0"/>
                  </a:lnTo>
                  <a:lnTo>
                    <a:pt x="2282777" y="0"/>
                  </a:lnTo>
                  <a:lnTo>
                    <a:pt x="2283407" y="0"/>
                  </a:lnTo>
                  <a:lnTo>
                    <a:pt x="2284037" y="0"/>
                  </a:lnTo>
                  <a:lnTo>
                    <a:pt x="2284667" y="0"/>
                  </a:lnTo>
                  <a:lnTo>
                    <a:pt x="2285298" y="0"/>
                  </a:lnTo>
                  <a:lnTo>
                    <a:pt x="2285928" y="0"/>
                  </a:lnTo>
                  <a:lnTo>
                    <a:pt x="2286558" y="0"/>
                  </a:lnTo>
                  <a:lnTo>
                    <a:pt x="2287267" y="0"/>
                  </a:lnTo>
                  <a:lnTo>
                    <a:pt x="2287897" y="0"/>
                  </a:lnTo>
                  <a:lnTo>
                    <a:pt x="2288528" y="0"/>
                  </a:lnTo>
                  <a:lnTo>
                    <a:pt x="2289158" y="0"/>
                  </a:lnTo>
                  <a:lnTo>
                    <a:pt x="2289788" y="0"/>
                  </a:lnTo>
                  <a:lnTo>
                    <a:pt x="2290418" y="0"/>
                  </a:lnTo>
                  <a:lnTo>
                    <a:pt x="2291048" y="0"/>
                  </a:lnTo>
                  <a:lnTo>
                    <a:pt x="2291757" y="0"/>
                  </a:lnTo>
                  <a:lnTo>
                    <a:pt x="2292388" y="0"/>
                  </a:lnTo>
                  <a:lnTo>
                    <a:pt x="2293018" y="0"/>
                  </a:lnTo>
                  <a:lnTo>
                    <a:pt x="2293648" y="0"/>
                  </a:lnTo>
                  <a:lnTo>
                    <a:pt x="2294278" y="0"/>
                  </a:lnTo>
                  <a:lnTo>
                    <a:pt x="2294908" y="0"/>
                  </a:lnTo>
                  <a:lnTo>
                    <a:pt x="2295539" y="0"/>
                  </a:lnTo>
                  <a:lnTo>
                    <a:pt x="2296248" y="0"/>
                  </a:lnTo>
                  <a:lnTo>
                    <a:pt x="2296878" y="0"/>
                  </a:lnTo>
                  <a:lnTo>
                    <a:pt x="2297508" y="0"/>
                  </a:lnTo>
                  <a:lnTo>
                    <a:pt x="2298138" y="0"/>
                  </a:lnTo>
                  <a:lnTo>
                    <a:pt x="2298768" y="0"/>
                  </a:lnTo>
                  <a:lnTo>
                    <a:pt x="2299399" y="0"/>
                  </a:lnTo>
                  <a:lnTo>
                    <a:pt x="2300029" y="0"/>
                  </a:lnTo>
                  <a:lnTo>
                    <a:pt x="2300659" y="0"/>
                  </a:lnTo>
                  <a:lnTo>
                    <a:pt x="2301368" y="0"/>
                  </a:lnTo>
                  <a:lnTo>
                    <a:pt x="2301998" y="0"/>
                  </a:lnTo>
                  <a:lnTo>
                    <a:pt x="2302628" y="0"/>
                  </a:lnTo>
                  <a:lnTo>
                    <a:pt x="2303259" y="0"/>
                  </a:lnTo>
                  <a:lnTo>
                    <a:pt x="2303889" y="0"/>
                  </a:lnTo>
                  <a:lnTo>
                    <a:pt x="2304519" y="0"/>
                  </a:lnTo>
                  <a:lnTo>
                    <a:pt x="2305149" y="0"/>
                  </a:lnTo>
                  <a:lnTo>
                    <a:pt x="2305858" y="0"/>
                  </a:lnTo>
                  <a:lnTo>
                    <a:pt x="2306489" y="0"/>
                  </a:lnTo>
                  <a:lnTo>
                    <a:pt x="2307119" y="0"/>
                  </a:lnTo>
                  <a:lnTo>
                    <a:pt x="2307749" y="0"/>
                  </a:lnTo>
                  <a:lnTo>
                    <a:pt x="2308379" y="0"/>
                  </a:lnTo>
                  <a:lnTo>
                    <a:pt x="2309009" y="0"/>
                  </a:lnTo>
                  <a:lnTo>
                    <a:pt x="2309640" y="0"/>
                  </a:lnTo>
                  <a:lnTo>
                    <a:pt x="2310349" y="0"/>
                  </a:lnTo>
                  <a:lnTo>
                    <a:pt x="2310979" y="0"/>
                  </a:lnTo>
                  <a:lnTo>
                    <a:pt x="2311609" y="0"/>
                  </a:lnTo>
                  <a:lnTo>
                    <a:pt x="2312239" y="0"/>
                  </a:lnTo>
                  <a:lnTo>
                    <a:pt x="2312869" y="0"/>
                  </a:lnTo>
                  <a:lnTo>
                    <a:pt x="2313500" y="0"/>
                  </a:lnTo>
                  <a:lnTo>
                    <a:pt x="2314130" y="0"/>
                  </a:lnTo>
                  <a:lnTo>
                    <a:pt x="2314839" y="0"/>
                  </a:lnTo>
                  <a:lnTo>
                    <a:pt x="2315469" y="0"/>
                  </a:lnTo>
                  <a:lnTo>
                    <a:pt x="2316099" y="0"/>
                  </a:lnTo>
                  <a:lnTo>
                    <a:pt x="2316729" y="0"/>
                  </a:lnTo>
                  <a:lnTo>
                    <a:pt x="2317360" y="0"/>
                  </a:lnTo>
                  <a:lnTo>
                    <a:pt x="2317990" y="0"/>
                  </a:lnTo>
                  <a:lnTo>
                    <a:pt x="2318620" y="0"/>
                  </a:lnTo>
                  <a:lnTo>
                    <a:pt x="2319250" y="0"/>
                  </a:lnTo>
                  <a:lnTo>
                    <a:pt x="2319959" y="0"/>
                  </a:lnTo>
                  <a:lnTo>
                    <a:pt x="2320589" y="0"/>
                  </a:lnTo>
                  <a:lnTo>
                    <a:pt x="2321220" y="0"/>
                  </a:lnTo>
                  <a:lnTo>
                    <a:pt x="2321850" y="0"/>
                  </a:lnTo>
                  <a:lnTo>
                    <a:pt x="2322480" y="0"/>
                  </a:lnTo>
                  <a:lnTo>
                    <a:pt x="2323110" y="0"/>
                  </a:lnTo>
                  <a:lnTo>
                    <a:pt x="2323740" y="0"/>
                  </a:lnTo>
                  <a:lnTo>
                    <a:pt x="2324449" y="0"/>
                  </a:lnTo>
                  <a:lnTo>
                    <a:pt x="2325080" y="0"/>
                  </a:lnTo>
                  <a:lnTo>
                    <a:pt x="2325710" y="0"/>
                  </a:lnTo>
                  <a:lnTo>
                    <a:pt x="2326340" y="0"/>
                  </a:lnTo>
                  <a:lnTo>
                    <a:pt x="2326970" y="0"/>
                  </a:lnTo>
                  <a:lnTo>
                    <a:pt x="2327601" y="0"/>
                  </a:lnTo>
                  <a:lnTo>
                    <a:pt x="2328231" y="0"/>
                  </a:lnTo>
                  <a:lnTo>
                    <a:pt x="2328940" y="0"/>
                  </a:lnTo>
                  <a:lnTo>
                    <a:pt x="2329570" y="0"/>
                  </a:lnTo>
                  <a:lnTo>
                    <a:pt x="2330200" y="0"/>
                  </a:lnTo>
                  <a:lnTo>
                    <a:pt x="2330830" y="0"/>
                  </a:lnTo>
                  <a:lnTo>
                    <a:pt x="2331461" y="0"/>
                  </a:lnTo>
                  <a:lnTo>
                    <a:pt x="2332091" y="0"/>
                  </a:lnTo>
                  <a:lnTo>
                    <a:pt x="2332721" y="0"/>
                  </a:lnTo>
                  <a:lnTo>
                    <a:pt x="2333430" y="0"/>
                  </a:lnTo>
                  <a:lnTo>
                    <a:pt x="2334060" y="0"/>
                  </a:lnTo>
                  <a:lnTo>
                    <a:pt x="2334690" y="0"/>
                  </a:lnTo>
                  <a:lnTo>
                    <a:pt x="2335321" y="0"/>
                  </a:lnTo>
                  <a:lnTo>
                    <a:pt x="2335951" y="0"/>
                  </a:lnTo>
                  <a:lnTo>
                    <a:pt x="2336581" y="0"/>
                  </a:lnTo>
                  <a:lnTo>
                    <a:pt x="2337211" y="0"/>
                  </a:lnTo>
                  <a:lnTo>
                    <a:pt x="2337841" y="0"/>
                  </a:lnTo>
                  <a:lnTo>
                    <a:pt x="2338550" y="0"/>
                  </a:lnTo>
                  <a:lnTo>
                    <a:pt x="2339181" y="0"/>
                  </a:lnTo>
                  <a:lnTo>
                    <a:pt x="2339811" y="0"/>
                  </a:lnTo>
                  <a:lnTo>
                    <a:pt x="2340441" y="0"/>
                  </a:lnTo>
                  <a:lnTo>
                    <a:pt x="2341071" y="0"/>
                  </a:lnTo>
                  <a:lnTo>
                    <a:pt x="2341701" y="0"/>
                  </a:lnTo>
                  <a:lnTo>
                    <a:pt x="2342332" y="0"/>
                  </a:lnTo>
                  <a:lnTo>
                    <a:pt x="2343041" y="0"/>
                  </a:lnTo>
                  <a:lnTo>
                    <a:pt x="2343671" y="0"/>
                  </a:lnTo>
                  <a:lnTo>
                    <a:pt x="2344301" y="0"/>
                  </a:lnTo>
                  <a:lnTo>
                    <a:pt x="2344931" y="0"/>
                  </a:lnTo>
                  <a:lnTo>
                    <a:pt x="2345562" y="0"/>
                  </a:lnTo>
                  <a:lnTo>
                    <a:pt x="2346192" y="0"/>
                  </a:lnTo>
                  <a:lnTo>
                    <a:pt x="2346822" y="0"/>
                  </a:lnTo>
                  <a:lnTo>
                    <a:pt x="2347531" y="0"/>
                  </a:lnTo>
                  <a:lnTo>
                    <a:pt x="2348161" y="0"/>
                  </a:lnTo>
                  <a:lnTo>
                    <a:pt x="2348791" y="0"/>
                  </a:lnTo>
                  <a:lnTo>
                    <a:pt x="2349422" y="0"/>
                  </a:lnTo>
                  <a:lnTo>
                    <a:pt x="2350052" y="0"/>
                  </a:lnTo>
                  <a:lnTo>
                    <a:pt x="2350682" y="0"/>
                  </a:lnTo>
                  <a:lnTo>
                    <a:pt x="2351312" y="0"/>
                  </a:lnTo>
                  <a:lnTo>
                    <a:pt x="2351942" y="0"/>
                  </a:lnTo>
                  <a:lnTo>
                    <a:pt x="2352651" y="0"/>
                  </a:lnTo>
                  <a:lnTo>
                    <a:pt x="2353282" y="0"/>
                  </a:lnTo>
                  <a:lnTo>
                    <a:pt x="2353912" y="0"/>
                  </a:lnTo>
                  <a:lnTo>
                    <a:pt x="2354542" y="0"/>
                  </a:lnTo>
                  <a:lnTo>
                    <a:pt x="2355172" y="0"/>
                  </a:lnTo>
                  <a:lnTo>
                    <a:pt x="2355802" y="0"/>
                  </a:lnTo>
                  <a:lnTo>
                    <a:pt x="2356433" y="0"/>
                  </a:lnTo>
                  <a:lnTo>
                    <a:pt x="2357142" y="0"/>
                  </a:lnTo>
                  <a:lnTo>
                    <a:pt x="2357772" y="0"/>
                  </a:lnTo>
                  <a:lnTo>
                    <a:pt x="2358402" y="0"/>
                  </a:lnTo>
                  <a:lnTo>
                    <a:pt x="2359032" y="0"/>
                  </a:lnTo>
                  <a:lnTo>
                    <a:pt x="2359662" y="0"/>
                  </a:lnTo>
                  <a:lnTo>
                    <a:pt x="2360293" y="0"/>
                  </a:lnTo>
                  <a:lnTo>
                    <a:pt x="2360923" y="0"/>
                  </a:lnTo>
                  <a:lnTo>
                    <a:pt x="2361632" y="0"/>
                  </a:lnTo>
                  <a:lnTo>
                    <a:pt x="2362262" y="0"/>
                  </a:lnTo>
                  <a:lnTo>
                    <a:pt x="2362892" y="0"/>
                  </a:lnTo>
                  <a:lnTo>
                    <a:pt x="2363522" y="0"/>
                  </a:lnTo>
                  <a:lnTo>
                    <a:pt x="2364153" y="0"/>
                  </a:lnTo>
                  <a:lnTo>
                    <a:pt x="2364783" y="0"/>
                  </a:lnTo>
                  <a:lnTo>
                    <a:pt x="2365413" y="0"/>
                  </a:lnTo>
                  <a:lnTo>
                    <a:pt x="2366122" y="0"/>
                  </a:lnTo>
                  <a:lnTo>
                    <a:pt x="2366752" y="0"/>
                  </a:lnTo>
                  <a:lnTo>
                    <a:pt x="2367383" y="0"/>
                  </a:lnTo>
                  <a:lnTo>
                    <a:pt x="2368013" y="0"/>
                  </a:lnTo>
                  <a:lnTo>
                    <a:pt x="2368643" y="0"/>
                  </a:lnTo>
                  <a:lnTo>
                    <a:pt x="2369273" y="0"/>
                  </a:lnTo>
                  <a:lnTo>
                    <a:pt x="2369903" y="0"/>
                  </a:lnTo>
                  <a:lnTo>
                    <a:pt x="2370534" y="0"/>
                  </a:lnTo>
                  <a:lnTo>
                    <a:pt x="2371243" y="0"/>
                  </a:lnTo>
                  <a:lnTo>
                    <a:pt x="2371873" y="0"/>
                  </a:lnTo>
                  <a:lnTo>
                    <a:pt x="2372503" y="0"/>
                  </a:lnTo>
                  <a:lnTo>
                    <a:pt x="2373133" y="0"/>
                  </a:lnTo>
                  <a:lnTo>
                    <a:pt x="2373763" y="0"/>
                  </a:lnTo>
                  <a:lnTo>
                    <a:pt x="2374394" y="0"/>
                  </a:lnTo>
                  <a:lnTo>
                    <a:pt x="2375024" y="0"/>
                  </a:lnTo>
                  <a:lnTo>
                    <a:pt x="2375733" y="0"/>
                  </a:lnTo>
                  <a:lnTo>
                    <a:pt x="2376363" y="0"/>
                  </a:lnTo>
                  <a:lnTo>
                    <a:pt x="2376993" y="0"/>
                  </a:lnTo>
                  <a:lnTo>
                    <a:pt x="2377623" y="0"/>
                  </a:lnTo>
                  <a:lnTo>
                    <a:pt x="2378254" y="0"/>
                  </a:lnTo>
                  <a:lnTo>
                    <a:pt x="2378884" y="0"/>
                  </a:lnTo>
                  <a:lnTo>
                    <a:pt x="2379514" y="0"/>
                  </a:lnTo>
                  <a:lnTo>
                    <a:pt x="2380223" y="0"/>
                  </a:lnTo>
                  <a:lnTo>
                    <a:pt x="2380853" y="0"/>
                  </a:lnTo>
                  <a:lnTo>
                    <a:pt x="2381483" y="0"/>
                  </a:lnTo>
                  <a:lnTo>
                    <a:pt x="2382114" y="0"/>
                  </a:lnTo>
                  <a:lnTo>
                    <a:pt x="2382744" y="0"/>
                  </a:lnTo>
                  <a:lnTo>
                    <a:pt x="2383374" y="0"/>
                  </a:lnTo>
                  <a:lnTo>
                    <a:pt x="2384004" y="0"/>
                  </a:lnTo>
                  <a:lnTo>
                    <a:pt x="2384713" y="0"/>
                  </a:lnTo>
                  <a:lnTo>
                    <a:pt x="2385344" y="0"/>
                  </a:lnTo>
                  <a:lnTo>
                    <a:pt x="2385974" y="0"/>
                  </a:lnTo>
                  <a:lnTo>
                    <a:pt x="2386604" y="0"/>
                  </a:lnTo>
                  <a:lnTo>
                    <a:pt x="2387234" y="0"/>
                  </a:lnTo>
                  <a:lnTo>
                    <a:pt x="2387864" y="0"/>
                  </a:lnTo>
                  <a:lnTo>
                    <a:pt x="2388495" y="0"/>
                  </a:lnTo>
                  <a:lnTo>
                    <a:pt x="2389125" y="0"/>
                  </a:lnTo>
                  <a:lnTo>
                    <a:pt x="2389834" y="0"/>
                  </a:lnTo>
                  <a:lnTo>
                    <a:pt x="2390464" y="0"/>
                  </a:lnTo>
                  <a:lnTo>
                    <a:pt x="2391094" y="0"/>
                  </a:lnTo>
                  <a:lnTo>
                    <a:pt x="2391724" y="0"/>
                  </a:lnTo>
                  <a:lnTo>
                    <a:pt x="2392355" y="0"/>
                  </a:lnTo>
                  <a:lnTo>
                    <a:pt x="2392985" y="0"/>
                  </a:lnTo>
                  <a:lnTo>
                    <a:pt x="2393615" y="0"/>
                  </a:lnTo>
                  <a:lnTo>
                    <a:pt x="2394324" y="0"/>
                  </a:lnTo>
                  <a:lnTo>
                    <a:pt x="2394954" y="0"/>
                  </a:lnTo>
                  <a:lnTo>
                    <a:pt x="2395584" y="0"/>
                  </a:lnTo>
                  <a:lnTo>
                    <a:pt x="2396215" y="0"/>
                  </a:lnTo>
                  <a:lnTo>
                    <a:pt x="2396845" y="0"/>
                  </a:lnTo>
                  <a:lnTo>
                    <a:pt x="2397475" y="0"/>
                  </a:lnTo>
                  <a:lnTo>
                    <a:pt x="2398105" y="0"/>
                  </a:lnTo>
                  <a:lnTo>
                    <a:pt x="2398814" y="0"/>
                  </a:lnTo>
                  <a:lnTo>
                    <a:pt x="2399444" y="0"/>
                  </a:lnTo>
                  <a:lnTo>
                    <a:pt x="2400075" y="0"/>
                  </a:lnTo>
                  <a:lnTo>
                    <a:pt x="2400705" y="0"/>
                  </a:lnTo>
                  <a:lnTo>
                    <a:pt x="2401335" y="0"/>
                  </a:lnTo>
                  <a:lnTo>
                    <a:pt x="2401965" y="0"/>
                  </a:lnTo>
                  <a:lnTo>
                    <a:pt x="2402595" y="0"/>
                  </a:lnTo>
                  <a:lnTo>
                    <a:pt x="2403226" y="0"/>
                  </a:lnTo>
                  <a:lnTo>
                    <a:pt x="2403935" y="0"/>
                  </a:lnTo>
                  <a:lnTo>
                    <a:pt x="2404565" y="0"/>
                  </a:lnTo>
                  <a:lnTo>
                    <a:pt x="2405195" y="0"/>
                  </a:lnTo>
                  <a:lnTo>
                    <a:pt x="2405825" y="0"/>
                  </a:lnTo>
                  <a:lnTo>
                    <a:pt x="2406456" y="0"/>
                  </a:lnTo>
                  <a:lnTo>
                    <a:pt x="2407086" y="0"/>
                  </a:lnTo>
                  <a:lnTo>
                    <a:pt x="2407716" y="0"/>
                  </a:lnTo>
                  <a:lnTo>
                    <a:pt x="2408425" y="0"/>
                  </a:lnTo>
                  <a:lnTo>
                    <a:pt x="2409055" y="0"/>
                  </a:lnTo>
                  <a:lnTo>
                    <a:pt x="2409685" y="0"/>
                  </a:lnTo>
                  <a:lnTo>
                    <a:pt x="2410316" y="0"/>
                  </a:lnTo>
                  <a:lnTo>
                    <a:pt x="2410946" y="0"/>
                  </a:lnTo>
                  <a:lnTo>
                    <a:pt x="2411576" y="0"/>
                  </a:lnTo>
                  <a:lnTo>
                    <a:pt x="2412206" y="0"/>
                  </a:lnTo>
                  <a:lnTo>
                    <a:pt x="2412915" y="0"/>
                  </a:lnTo>
                  <a:lnTo>
                    <a:pt x="2413545" y="0"/>
                  </a:lnTo>
                  <a:lnTo>
                    <a:pt x="2414176" y="0"/>
                  </a:lnTo>
                  <a:lnTo>
                    <a:pt x="2414806" y="0"/>
                  </a:lnTo>
                  <a:lnTo>
                    <a:pt x="2415436" y="0"/>
                  </a:lnTo>
                  <a:lnTo>
                    <a:pt x="2416066" y="0"/>
                  </a:lnTo>
                  <a:lnTo>
                    <a:pt x="2416696" y="0"/>
                  </a:lnTo>
                  <a:lnTo>
                    <a:pt x="2417405" y="0"/>
                  </a:lnTo>
                  <a:lnTo>
                    <a:pt x="2418036" y="0"/>
                  </a:lnTo>
                  <a:lnTo>
                    <a:pt x="2418666" y="0"/>
                  </a:lnTo>
                  <a:lnTo>
                    <a:pt x="2419296" y="0"/>
                  </a:lnTo>
                  <a:lnTo>
                    <a:pt x="2419926" y="0"/>
                  </a:lnTo>
                  <a:lnTo>
                    <a:pt x="2420556" y="0"/>
                  </a:lnTo>
                  <a:lnTo>
                    <a:pt x="2421187" y="0"/>
                  </a:lnTo>
                  <a:lnTo>
                    <a:pt x="2421817" y="0"/>
                  </a:lnTo>
                  <a:lnTo>
                    <a:pt x="2422526" y="0"/>
                  </a:lnTo>
                  <a:lnTo>
                    <a:pt x="2423156" y="0"/>
                  </a:lnTo>
                  <a:lnTo>
                    <a:pt x="2423786" y="0"/>
                  </a:lnTo>
                  <a:lnTo>
                    <a:pt x="2424417" y="0"/>
                  </a:lnTo>
                  <a:lnTo>
                    <a:pt x="2425047" y="0"/>
                  </a:lnTo>
                  <a:lnTo>
                    <a:pt x="2425677" y="0"/>
                  </a:lnTo>
                  <a:lnTo>
                    <a:pt x="2426307" y="0"/>
                  </a:lnTo>
                  <a:lnTo>
                    <a:pt x="2427016" y="0"/>
                  </a:lnTo>
                  <a:lnTo>
                    <a:pt x="2427646" y="0"/>
                  </a:lnTo>
                  <a:lnTo>
                    <a:pt x="2428277" y="0"/>
                  </a:lnTo>
                  <a:lnTo>
                    <a:pt x="2428907" y="0"/>
                  </a:lnTo>
                  <a:lnTo>
                    <a:pt x="2429537" y="0"/>
                  </a:lnTo>
                  <a:lnTo>
                    <a:pt x="2430167" y="0"/>
                  </a:lnTo>
                  <a:lnTo>
                    <a:pt x="2430797" y="0"/>
                  </a:lnTo>
                  <a:lnTo>
                    <a:pt x="2431506" y="0"/>
                  </a:lnTo>
                  <a:lnTo>
                    <a:pt x="2432137" y="0"/>
                  </a:lnTo>
                  <a:lnTo>
                    <a:pt x="2432767" y="0"/>
                  </a:lnTo>
                  <a:lnTo>
                    <a:pt x="2433397" y="0"/>
                  </a:lnTo>
                  <a:lnTo>
                    <a:pt x="2434027" y="0"/>
                  </a:lnTo>
                  <a:lnTo>
                    <a:pt x="2434657" y="0"/>
                  </a:lnTo>
                  <a:lnTo>
                    <a:pt x="2435288" y="0"/>
                  </a:lnTo>
                  <a:lnTo>
                    <a:pt x="2435918" y="0"/>
                  </a:lnTo>
                  <a:lnTo>
                    <a:pt x="2436627" y="0"/>
                  </a:lnTo>
                  <a:lnTo>
                    <a:pt x="2437257" y="0"/>
                  </a:lnTo>
                  <a:lnTo>
                    <a:pt x="2437887" y="0"/>
                  </a:lnTo>
                  <a:lnTo>
                    <a:pt x="2438517" y="0"/>
                  </a:lnTo>
                  <a:lnTo>
                    <a:pt x="2439148" y="0"/>
                  </a:lnTo>
                  <a:lnTo>
                    <a:pt x="2439778" y="0"/>
                  </a:lnTo>
                  <a:lnTo>
                    <a:pt x="2440408" y="0"/>
                  </a:lnTo>
                  <a:lnTo>
                    <a:pt x="2441117" y="0"/>
                  </a:lnTo>
                  <a:lnTo>
                    <a:pt x="2441747" y="0"/>
                  </a:lnTo>
                  <a:lnTo>
                    <a:pt x="2442377" y="0"/>
                  </a:lnTo>
                  <a:lnTo>
                    <a:pt x="2443008" y="0"/>
                  </a:lnTo>
                  <a:lnTo>
                    <a:pt x="2443638" y="0"/>
                  </a:lnTo>
                  <a:lnTo>
                    <a:pt x="2444268" y="0"/>
                  </a:lnTo>
                  <a:lnTo>
                    <a:pt x="2444898" y="0"/>
                  </a:lnTo>
                  <a:lnTo>
                    <a:pt x="2445607" y="0"/>
                  </a:lnTo>
                  <a:lnTo>
                    <a:pt x="2446238" y="0"/>
                  </a:lnTo>
                  <a:lnTo>
                    <a:pt x="2446868" y="0"/>
                  </a:lnTo>
                  <a:lnTo>
                    <a:pt x="2447498" y="0"/>
                  </a:lnTo>
                  <a:lnTo>
                    <a:pt x="2448128" y="0"/>
                  </a:lnTo>
                  <a:lnTo>
                    <a:pt x="2448758" y="0"/>
                  </a:lnTo>
                  <a:lnTo>
                    <a:pt x="2449389" y="0"/>
                  </a:lnTo>
                  <a:lnTo>
                    <a:pt x="2450098" y="0"/>
                  </a:lnTo>
                  <a:lnTo>
                    <a:pt x="2450728" y="0"/>
                  </a:lnTo>
                  <a:lnTo>
                    <a:pt x="2451358" y="0"/>
                  </a:lnTo>
                  <a:lnTo>
                    <a:pt x="2451988" y="0"/>
                  </a:lnTo>
                  <a:lnTo>
                    <a:pt x="2452618" y="0"/>
                  </a:lnTo>
                  <a:lnTo>
                    <a:pt x="2453249" y="0"/>
                  </a:lnTo>
                  <a:lnTo>
                    <a:pt x="2453879" y="0"/>
                  </a:lnTo>
                  <a:lnTo>
                    <a:pt x="2454509" y="0"/>
                  </a:lnTo>
                  <a:lnTo>
                    <a:pt x="2455218" y="0"/>
                  </a:lnTo>
                  <a:lnTo>
                    <a:pt x="2455848" y="0"/>
                  </a:lnTo>
                  <a:lnTo>
                    <a:pt x="2456478" y="0"/>
                  </a:lnTo>
                  <a:lnTo>
                    <a:pt x="2457109" y="0"/>
                  </a:lnTo>
                  <a:lnTo>
                    <a:pt x="2457739" y="0"/>
                  </a:lnTo>
                  <a:lnTo>
                    <a:pt x="2458369" y="0"/>
                  </a:lnTo>
                  <a:lnTo>
                    <a:pt x="2458999" y="0"/>
                  </a:lnTo>
                  <a:lnTo>
                    <a:pt x="2459708" y="0"/>
                  </a:lnTo>
                  <a:lnTo>
                    <a:pt x="2460338" y="0"/>
                  </a:lnTo>
                  <a:lnTo>
                    <a:pt x="2460969" y="0"/>
                  </a:lnTo>
                  <a:lnTo>
                    <a:pt x="2461599" y="0"/>
                  </a:lnTo>
                  <a:lnTo>
                    <a:pt x="2462229" y="0"/>
                  </a:lnTo>
                  <a:lnTo>
                    <a:pt x="2462859" y="0"/>
                  </a:lnTo>
                  <a:lnTo>
                    <a:pt x="2463490" y="0"/>
                  </a:lnTo>
                  <a:lnTo>
                    <a:pt x="2464199" y="0"/>
                  </a:lnTo>
                  <a:lnTo>
                    <a:pt x="2464829" y="0"/>
                  </a:lnTo>
                  <a:lnTo>
                    <a:pt x="2465459" y="0"/>
                  </a:lnTo>
                  <a:lnTo>
                    <a:pt x="2466089" y="0"/>
                  </a:lnTo>
                  <a:lnTo>
                    <a:pt x="2466719" y="0"/>
                  </a:lnTo>
                  <a:lnTo>
                    <a:pt x="2467350" y="0"/>
                  </a:lnTo>
                  <a:lnTo>
                    <a:pt x="2467980" y="0"/>
                  </a:lnTo>
                  <a:lnTo>
                    <a:pt x="2468689" y="0"/>
                  </a:lnTo>
                  <a:lnTo>
                    <a:pt x="2469319" y="0"/>
                  </a:lnTo>
                  <a:lnTo>
                    <a:pt x="2469949" y="0"/>
                  </a:lnTo>
                  <a:lnTo>
                    <a:pt x="2470579" y="0"/>
                  </a:lnTo>
                  <a:lnTo>
                    <a:pt x="2471210" y="0"/>
                  </a:lnTo>
                  <a:lnTo>
                    <a:pt x="2471840" y="0"/>
                  </a:lnTo>
                  <a:lnTo>
                    <a:pt x="2472470" y="0"/>
                  </a:lnTo>
                  <a:lnTo>
                    <a:pt x="2473100" y="0"/>
                  </a:lnTo>
                  <a:lnTo>
                    <a:pt x="2473809" y="0"/>
                  </a:lnTo>
                  <a:lnTo>
                    <a:pt x="2474439" y="0"/>
                  </a:lnTo>
                  <a:lnTo>
                    <a:pt x="2475070" y="0"/>
                  </a:lnTo>
                  <a:lnTo>
                    <a:pt x="2475700" y="0"/>
                  </a:lnTo>
                  <a:lnTo>
                    <a:pt x="2476330" y="0"/>
                  </a:lnTo>
                  <a:lnTo>
                    <a:pt x="2476960" y="0"/>
                  </a:lnTo>
                  <a:lnTo>
                    <a:pt x="2477590" y="0"/>
                  </a:lnTo>
                  <a:lnTo>
                    <a:pt x="2478299" y="0"/>
                  </a:lnTo>
                  <a:lnTo>
                    <a:pt x="2478930" y="0"/>
                  </a:lnTo>
                  <a:lnTo>
                    <a:pt x="2479560" y="0"/>
                  </a:lnTo>
                  <a:lnTo>
                    <a:pt x="2480190" y="0"/>
                  </a:lnTo>
                  <a:lnTo>
                    <a:pt x="2480820" y="0"/>
                  </a:lnTo>
                  <a:lnTo>
                    <a:pt x="2481450" y="0"/>
                  </a:lnTo>
                  <a:lnTo>
                    <a:pt x="2482081" y="0"/>
                  </a:lnTo>
                  <a:lnTo>
                    <a:pt x="2482790" y="0"/>
                  </a:lnTo>
                  <a:lnTo>
                    <a:pt x="2483420" y="0"/>
                  </a:lnTo>
                  <a:lnTo>
                    <a:pt x="2484050" y="0"/>
                  </a:lnTo>
                  <a:lnTo>
                    <a:pt x="2484680" y="0"/>
                  </a:lnTo>
                  <a:lnTo>
                    <a:pt x="2485311" y="0"/>
                  </a:lnTo>
                  <a:lnTo>
                    <a:pt x="2485941" y="0"/>
                  </a:lnTo>
                  <a:lnTo>
                    <a:pt x="2486571" y="0"/>
                  </a:lnTo>
                  <a:lnTo>
                    <a:pt x="2487201" y="0"/>
                  </a:lnTo>
                  <a:lnTo>
                    <a:pt x="2487910" y="0"/>
                  </a:lnTo>
                  <a:lnTo>
                    <a:pt x="2488540" y="0"/>
                  </a:lnTo>
                  <a:lnTo>
                    <a:pt x="2489171" y="0"/>
                  </a:lnTo>
                  <a:lnTo>
                    <a:pt x="2489801" y="0"/>
                  </a:lnTo>
                  <a:lnTo>
                    <a:pt x="2490431" y="0"/>
                  </a:lnTo>
                  <a:lnTo>
                    <a:pt x="2491061" y="0"/>
                  </a:lnTo>
                  <a:lnTo>
                    <a:pt x="2491691" y="0"/>
                  </a:lnTo>
                  <a:lnTo>
                    <a:pt x="2492400" y="0"/>
                  </a:lnTo>
                  <a:lnTo>
                    <a:pt x="2493031" y="0"/>
                  </a:lnTo>
                  <a:lnTo>
                    <a:pt x="2493661" y="0"/>
                  </a:lnTo>
                  <a:lnTo>
                    <a:pt x="2494291" y="0"/>
                  </a:lnTo>
                  <a:lnTo>
                    <a:pt x="2494921" y="0"/>
                  </a:lnTo>
                  <a:lnTo>
                    <a:pt x="2495551" y="0"/>
                  </a:lnTo>
                  <a:lnTo>
                    <a:pt x="2496182" y="0"/>
                  </a:lnTo>
                  <a:lnTo>
                    <a:pt x="2496891" y="0"/>
                  </a:lnTo>
                  <a:lnTo>
                    <a:pt x="2497521" y="0"/>
                  </a:lnTo>
                  <a:lnTo>
                    <a:pt x="2498151" y="0"/>
                  </a:lnTo>
                  <a:lnTo>
                    <a:pt x="2498781" y="0"/>
                  </a:lnTo>
                  <a:lnTo>
                    <a:pt x="2499411" y="0"/>
                  </a:lnTo>
                  <a:lnTo>
                    <a:pt x="2500042" y="0"/>
                  </a:lnTo>
                  <a:lnTo>
                    <a:pt x="2500672" y="0"/>
                  </a:lnTo>
                  <a:lnTo>
                    <a:pt x="2501381" y="0"/>
                  </a:lnTo>
                  <a:lnTo>
                    <a:pt x="2502011" y="0"/>
                  </a:lnTo>
                  <a:lnTo>
                    <a:pt x="2502641" y="0"/>
                  </a:lnTo>
                  <a:lnTo>
                    <a:pt x="2503272" y="0"/>
                  </a:lnTo>
                  <a:lnTo>
                    <a:pt x="2503902" y="0"/>
                  </a:lnTo>
                  <a:lnTo>
                    <a:pt x="2504532" y="0"/>
                  </a:lnTo>
                  <a:lnTo>
                    <a:pt x="2505162" y="0"/>
                  </a:lnTo>
                  <a:lnTo>
                    <a:pt x="2505792" y="0"/>
                  </a:lnTo>
                  <a:lnTo>
                    <a:pt x="2506501" y="0"/>
                  </a:lnTo>
                  <a:lnTo>
                    <a:pt x="2507132" y="0"/>
                  </a:lnTo>
                  <a:lnTo>
                    <a:pt x="2507762" y="0"/>
                  </a:lnTo>
                  <a:lnTo>
                    <a:pt x="2508392" y="0"/>
                  </a:lnTo>
                  <a:lnTo>
                    <a:pt x="2509022" y="0"/>
                  </a:lnTo>
                  <a:lnTo>
                    <a:pt x="2509652" y="0"/>
                  </a:lnTo>
                  <a:lnTo>
                    <a:pt x="2510283" y="0"/>
                  </a:lnTo>
                  <a:lnTo>
                    <a:pt x="2510992" y="0"/>
                  </a:lnTo>
                  <a:lnTo>
                    <a:pt x="2511622" y="0"/>
                  </a:lnTo>
                  <a:lnTo>
                    <a:pt x="2512252" y="0"/>
                  </a:lnTo>
                  <a:lnTo>
                    <a:pt x="2512882" y="0"/>
                  </a:lnTo>
                  <a:lnTo>
                    <a:pt x="2513512" y="0"/>
                  </a:lnTo>
                  <a:lnTo>
                    <a:pt x="2514143" y="0"/>
                  </a:lnTo>
                  <a:lnTo>
                    <a:pt x="2514773" y="0"/>
                  </a:lnTo>
                  <a:lnTo>
                    <a:pt x="2515482" y="0"/>
                  </a:lnTo>
                  <a:lnTo>
                    <a:pt x="2516112" y="0"/>
                  </a:lnTo>
                  <a:lnTo>
                    <a:pt x="2516742" y="0"/>
                  </a:lnTo>
                  <a:lnTo>
                    <a:pt x="2517372" y="0"/>
                  </a:lnTo>
                  <a:lnTo>
                    <a:pt x="2518003" y="0"/>
                  </a:lnTo>
                  <a:lnTo>
                    <a:pt x="2518633" y="0"/>
                  </a:lnTo>
                  <a:lnTo>
                    <a:pt x="2519263" y="0"/>
                  </a:lnTo>
                  <a:lnTo>
                    <a:pt x="2519972" y="0"/>
                  </a:lnTo>
                  <a:lnTo>
                    <a:pt x="2520602" y="0"/>
                  </a:lnTo>
                  <a:lnTo>
                    <a:pt x="2521232" y="0"/>
                  </a:lnTo>
                  <a:lnTo>
                    <a:pt x="2521863" y="0"/>
                  </a:lnTo>
                  <a:lnTo>
                    <a:pt x="2522493" y="0"/>
                  </a:lnTo>
                  <a:lnTo>
                    <a:pt x="2523123" y="0"/>
                  </a:lnTo>
                  <a:lnTo>
                    <a:pt x="2523753" y="0"/>
                  </a:lnTo>
                  <a:lnTo>
                    <a:pt x="2524384" y="0"/>
                  </a:lnTo>
                  <a:lnTo>
                    <a:pt x="2525093" y="0"/>
                  </a:lnTo>
                  <a:lnTo>
                    <a:pt x="2525723" y="0"/>
                  </a:lnTo>
                  <a:lnTo>
                    <a:pt x="2526353" y="0"/>
                  </a:lnTo>
                  <a:lnTo>
                    <a:pt x="2526983" y="0"/>
                  </a:lnTo>
                  <a:lnTo>
                    <a:pt x="2527613" y="0"/>
                  </a:lnTo>
                  <a:lnTo>
                    <a:pt x="2528244" y="0"/>
                  </a:lnTo>
                  <a:lnTo>
                    <a:pt x="2528874" y="0"/>
                  </a:lnTo>
                  <a:lnTo>
                    <a:pt x="2529583" y="0"/>
                  </a:lnTo>
                  <a:lnTo>
                    <a:pt x="2530213" y="0"/>
                  </a:lnTo>
                  <a:lnTo>
                    <a:pt x="2530843" y="0"/>
                  </a:lnTo>
                  <a:lnTo>
                    <a:pt x="2531473" y="0"/>
                  </a:lnTo>
                  <a:lnTo>
                    <a:pt x="2532104" y="0"/>
                  </a:lnTo>
                  <a:lnTo>
                    <a:pt x="2532734" y="0"/>
                  </a:lnTo>
                  <a:lnTo>
                    <a:pt x="2533364" y="0"/>
                  </a:lnTo>
                  <a:lnTo>
                    <a:pt x="2534073" y="0"/>
                  </a:lnTo>
                  <a:lnTo>
                    <a:pt x="2534703" y="0"/>
                  </a:lnTo>
                  <a:lnTo>
                    <a:pt x="2535333" y="0"/>
                  </a:lnTo>
                  <a:lnTo>
                    <a:pt x="2535964" y="0"/>
                  </a:lnTo>
                  <a:lnTo>
                    <a:pt x="2536594" y="0"/>
                  </a:lnTo>
                  <a:lnTo>
                    <a:pt x="2537224" y="0"/>
                  </a:lnTo>
                  <a:lnTo>
                    <a:pt x="2537854" y="0"/>
                  </a:lnTo>
                  <a:lnTo>
                    <a:pt x="2538563" y="0"/>
                  </a:lnTo>
                  <a:lnTo>
                    <a:pt x="2539193" y="0"/>
                  </a:lnTo>
                  <a:lnTo>
                    <a:pt x="2539824" y="0"/>
                  </a:lnTo>
                  <a:lnTo>
                    <a:pt x="2540454" y="0"/>
                  </a:lnTo>
                  <a:lnTo>
                    <a:pt x="2541084" y="0"/>
                  </a:lnTo>
                  <a:lnTo>
                    <a:pt x="2541714" y="0"/>
                  </a:lnTo>
                  <a:lnTo>
                    <a:pt x="2542345" y="0"/>
                  </a:lnTo>
                  <a:lnTo>
                    <a:pt x="2542975" y="0"/>
                  </a:lnTo>
                  <a:lnTo>
                    <a:pt x="2543684" y="0"/>
                  </a:lnTo>
                  <a:lnTo>
                    <a:pt x="2544314" y="0"/>
                  </a:lnTo>
                  <a:lnTo>
                    <a:pt x="2544944" y="0"/>
                  </a:lnTo>
                  <a:lnTo>
                    <a:pt x="2545574" y="0"/>
                  </a:lnTo>
                  <a:lnTo>
                    <a:pt x="2546205" y="0"/>
                  </a:lnTo>
                  <a:lnTo>
                    <a:pt x="2546835" y="0"/>
                  </a:lnTo>
                  <a:lnTo>
                    <a:pt x="2547465" y="0"/>
                  </a:lnTo>
                  <a:lnTo>
                    <a:pt x="2548174" y="0"/>
                  </a:lnTo>
                  <a:lnTo>
                    <a:pt x="2548804" y="0"/>
                  </a:lnTo>
                  <a:lnTo>
                    <a:pt x="2549434" y="0"/>
                  </a:lnTo>
                  <a:lnTo>
                    <a:pt x="2550065" y="0"/>
                  </a:lnTo>
                  <a:lnTo>
                    <a:pt x="2550695" y="0"/>
                  </a:lnTo>
                  <a:lnTo>
                    <a:pt x="2551325" y="0"/>
                  </a:lnTo>
                  <a:lnTo>
                    <a:pt x="2551955" y="0"/>
                  </a:lnTo>
                  <a:lnTo>
                    <a:pt x="2552664" y="0"/>
                  </a:lnTo>
                  <a:lnTo>
                    <a:pt x="2553294" y="0"/>
                  </a:lnTo>
                  <a:lnTo>
                    <a:pt x="2553925" y="0"/>
                  </a:lnTo>
                  <a:lnTo>
                    <a:pt x="2554555" y="0"/>
                  </a:lnTo>
                  <a:lnTo>
                    <a:pt x="2555185" y="0"/>
                  </a:lnTo>
                  <a:lnTo>
                    <a:pt x="2555815" y="0"/>
                  </a:lnTo>
                  <a:lnTo>
                    <a:pt x="2556445" y="0"/>
                  </a:lnTo>
                  <a:lnTo>
                    <a:pt x="2557076" y="0"/>
                  </a:lnTo>
                  <a:lnTo>
                    <a:pt x="2557785" y="0"/>
                  </a:lnTo>
                  <a:lnTo>
                    <a:pt x="2558415" y="0"/>
                  </a:lnTo>
                  <a:lnTo>
                    <a:pt x="2559045" y="0"/>
                  </a:lnTo>
                  <a:lnTo>
                    <a:pt x="2559675" y="0"/>
                  </a:lnTo>
                  <a:lnTo>
                    <a:pt x="2560305" y="0"/>
                  </a:lnTo>
                  <a:lnTo>
                    <a:pt x="2560936" y="0"/>
                  </a:lnTo>
                  <a:lnTo>
                    <a:pt x="2561566" y="0"/>
                  </a:lnTo>
                  <a:lnTo>
                    <a:pt x="2562275" y="0"/>
                  </a:lnTo>
                  <a:lnTo>
                    <a:pt x="2562905" y="0"/>
                  </a:lnTo>
                  <a:lnTo>
                    <a:pt x="2563535" y="0"/>
                  </a:lnTo>
                  <a:lnTo>
                    <a:pt x="2564166" y="0"/>
                  </a:lnTo>
                </a:path>
              </a:pathLst>
            </a:custGeom>
            <a:ln w="40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504140" y="3677173"/>
            <a:ext cx="107314" cy="58419"/>
          </a:xfrm>
          <a:custGeom>
            <a:avLst/>
            <a:gdLst/>
            <a:ahLst/>
            <a:cxnLst/>
            <a:rect l="l" t="t" r="r" b="b"/>
            <a:pathLst>
              <a:path w="107314" h="58420">
                <a:moveTo>
                  <a:pt x="20655" y="32983"/>
                </a:moveTo>
                <a:lnTo>
                  <a:pt x="0" y="32983"/>
                </a:lnTo>
                <a:lnTo>
                  <a:pt x="0" y="39999"/>
                </a:lnTo>
                <a:lnTo>
                  <a:pt x="20655" y="39999"/>
                </a:lnTo>
                <a:lnTo>
                  <a:pt x="20655" y="32983"/>
                </a:lnTo>
                <a:close/>
              </a:path>
              <a:path w="107314" h="58420">
                <a:moveTo>
                  <a:pt x="52283" y="12599"/>
                </a:moveTo>
                <a:lnTo>
                  <a:pt x="45564" y="12599"/>
                </a:lnTo>
                <a:lnTo>
                  <a:pt x="45564" y="57055"/>
                </a:lnTo>
                <a:lnTo>
                  <a:pt x="52283" y="57055"/>
                </a:lnTo>
                <a:lnTo>
                  <a:pt x="52283" y="12599"/>
                </a:lnTo>
                <a:close/>
              </a:path>
              <a:path w="107314" h="58420">
                <a:moveTo>
                  <a:pt x="52283" y="0"/>
                </a:moveTo>
                <a:lnTo>
                  <a:pt x="47951" y="0"/>
                </a:lnTo>
                <a:lnTo>
                  <a:pt x="46777" y="2452"/>
                </a:lnTo>
                <a:lnTo>
                  <a:pt x="44792" y="4987"/>
                </a:lnTo>
                <a:lnTo>
                  <a:pt x="39159" y="10212"/>
                </a:lnTo>
                <a:lnTo>
                  <a:pt x="35874" y="12428"/>
                </a:lnTo>
                <a:lnTo>
                  <a:pt x="32117" y="14267"/>
                </a:lnTo>
                <a:lnTo>
                  <a:pt x="32117" y="21013"/>
                </a:lnTo>
                <a:lnTo>
                  <a:pt x="45564" y="12599"/>
                </a:lnTo>
                <a:lnTo>
                  <a:pt x="52283" y="12599"/>
                </a:lnTo>
                <a:lnTo>
                  <a:pt x="52283" y="0"/>
                </a:lnTo>
                <a:close/>
              </a:path>
              <a:path w="107314" h="58420">
                <a:moveTo>
                  <a:pt x="77823" y="41552"/>
                </a:moveTo>
                <a:lnTo>
                  <a:pt x="70764" y="42174"/>
                </a:lnTo>
                <a:lnTo>
                  <a:pt x="71213" y="46957"/>
                </a:lnTo>
                <a:lnTo>
                  <a:pt x="73017" y="50791"/>
                </a:lnTo>
                <a:lnTo>
                  <a:pt x="79311" y="56580"/>
                </a:lnTo>
                <a:lnTo>
                  <a:pt x="83376" y="58028"/>
                </a:lnTo>
                <a:lnTo>
                  <a:pt x="94421" y="58028"/>
                </a:lnTo>
                <a:lnTo>
                  <a:pt x="99226" y="55730"/>
                </a:lnTo>
                <a:lnTo>
                  <a:pt x="101877" y="52288"/>
                </a:lnTo>
                <a:lnTo>
                  <a:pt x="85669" y="52288"/>
                </a:lnTo>
                <a:lnTo>
                  <a:pt x="83368" y="51388"/>
                </a:lnTo>
                <a:lnTo>
                  <a:pt x="79563" y="47799"/>
                </a:lnTo>
                <a:lnTo>
                  <a:pt x="78350" y="45117"/>
                </a:lnTo>
                <a:lnTo>
                  <a:pt x="77823" y="41552"/>
                </a:lnTo>
                <a:close/>
              </a:path>
              <a:path w="107314" h="58420">
                <a:moveTo>
                  <a:pt x="103110" y="25543"/>
                </a:moveTo>
                <a:lnTo>
                  <a:pt x="91734" y="25543"/>
                </a:lnTo>
                <a:lnTo>
                  <a:pt x="94578" y="26696"/>
                </a:lnTo>
                <a:lnTo>
                  <a:pt x="98832" y="31291"/>
                </a:lnTo>
                <a:lnTo>
                  <a:pt x="99935" y="34430"/>
                </a:lnTo>
                <a:lnTo>
                  <a:pt x="99825" y="42934"/>
                </a:lnTo>
                <a:lnTo>
                  <a:pt x="98832" y="45959"/>
                </a:lnTo>
                <a:lnTo>
                  <a:pt x="96548" y="48494"/>
                </a:lnTo>
                <a:lnTo>
                  <a:pt x="94342" y="51020"/>
                </a:lnTo>
                <a:lnTo>
                  <a:pt x="91593" y="52288"/>
                </a:lnTo>
                <a:lnTo>
                  <a:pt x="101877" y="52288"/>
                </a:lnTo>
                <a:lnTo>
                  <a:pt x="105607" y="47382"/>
                </a:lnTo>
                <a:lnTo>
                  <a:pt x="107104" y="42934"/>
                </a:lnTo>
                <a:lnTo>
                  <a:pt x="107104" y="32395"/>
                </a:lnTo>
                <a:lnTo>
                  <a:pt x="105449" y="27971"/>
                </a:lnTo>
                <a:lnTo>
                  <a:pt x="103110" y="25543"/>
                </a:lnTo>
                <a:close/>
              </a:path>
              <a:path w="107314" h="58420">
                <a:moveTo>
                  <a:pt x="104504" y="1005"/>
                </a:moveTo>
                <a:lnTo>
                  <a:pt x="77263" y="1005"/>
                </a:lnTo>
                <a:lnTo>
                  <a:pt x="71962" y="30195"/>
                </a:lnTo>
                <a:lnTo>
                  <a:pt x="78272" y="31045"/>
                </a:lnTo>
                <a:lnTo>
                  <a:pt x="79272" y="29418"/>
                </a:lnTo>
                <a:lnTo>
                  <a:pt x="80643" y="28094"/>
                </a:lnTo>
                <a:lnTo>
                  <a:pt x="84125" y="26058"/>
                </a:lnTo>
                <a:lnTo>
                  <a:pt x="86078" y="25543"/>
                </a:lnTo>
                <a:lnTo>
                  <a:pt x="103110" y="25543"/>
                </a:lnTo>
                <a:lnTo>
                  <a:pt x="100612" y="22951"/>
                </a:lnTo>
                <a:lnTo>
                  <a:pt x="79690" y="22951"/>
                </a:lnTo>
                <a:lnTo>
                  <a:pt x="82644" y="7677"/>
                </a:lnTo>
                <a:lnTo>
                  <a:pt x="104504" y="7677"/>
                </a:lnTo>
                <a:lnTo>
                  <a:pt x="104504" y="1005"/>
                </a:lnTo>
                <a:close/>
              </a:path>
              <a:path w="107314" h="58420">
                <a:moveTo>
                  <a:pt x="94815" y="19386"/>
                </a:moveTo>
                <a:lnTo>
                  <a:pt x="86425" y="19386"/>
                </a:lnTo>
                <a:lnTo>
                  <a:pt x="82982" y="20571"/>
                </a:lnTo>
                <a:lnTo>
                  <a:pt x="79690" y="22951"/>
                </a:lnTo>
                <a:lnTo>
                  <a:pt x="100612" y="22951"/>
                </a:lnTo>
                <a:lnTo>
                  <a:pt x="98832" y="21103"/>
                </a:lnTo>
                <a:lnTo>
                  <a:pt x="94815" y="1938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4649" y="3677173"/>
            <a:ext cx="106680" cy="58419"/>
          </a:xfrm>
          <a:custGeom>
            <a:avLst/>
            <a:gdLst/>
            <a:ahLst/>
            <a:cxnLst/>
            <a:rect l="l" t="t" r="r" b="b"/>
            <a:pathLst>
              <a:path w="106680" h="58420">
                <a:moveTo>
                  <a:pt x="20639" y="32983"/>
                </a:moveTo>
                <a:lnTo>
                  <a:pt x="0" y="32983"/>
                </a:lnTo>
                <a:lnTo>
                  <a:pt x="0" y="39999"/>
                </a:lnTo>
                <a:lnTo>
                  <a:pt x="20639" y="39999"/>
                </a:lnTo>
                <a:lnTo>
                  <a:pt x="20639" y="32983"/>
                </a:lnTo>
                <a:close/>
              </a:path>
              <a:path w="106680" h="58420">
                <a:moveTo>
                  <a:pt x="52307" y="12599"/>
                </a:moveTo>
                <a:lnTo>
                  <a:pt x="45611" y="12599"/>
                </a:lnTo>
                <a:lnTo>
                  <a:pt x="45611" y="57055"/>
                </a:lnTo>
                <a:lnTo>
                  <a:pt x="52307" y="57055"/>
                </a:lnTo>
                <a:lnTo>
                  <a:pt x="52307" y="12599"/>
                </a:lnTo>
                <a:close/>
              </a:path>
              <a:path w="106680" h="58420">
                <a:moveTo>
                  <a:pt x="52307" y="0"/>
                </a:moveTo>
                <a:lnTo>
                  <a:pt x="47974" y="0"/>
                </a:lnTo>
                <a:lnTo>
                  <a:pt x="46793" y="2452"/>
                </a:lnTo>
                <a:lnTo>
                  <a:pt x="44823" y="4987"/>
                </a:lnTo>
                <a:lnTo>
                  <a:pt x="39151" y="10212"/>
                </a:lnTo>
                <a:lnTo>
                  <a:pt x="35921" y="12428"/>
                </a:lnTo>
                <a:lnTo>
                  <a:pt x="32140" y="14267"/>
                </a:lnTo>
                <a:lnTo>
                  <a:pt x="32140" y="21013"/>
                </a:lnTo>
                <a:lnTo>
                  <a:pt x="45611" y="12599"/>
                </a:lnTo>
                <a:lnTo>
                  <a:pt x="52307" y="12599"/>
                </a:lnTo>
                <a:lnTo>
                  <a:pt x="52307" y="0"/>
                </a:lnTo>
                <a:close/>
              </a:path>
              <a:path w="106680" h="58420">
                <a:moveTo>
                  <a:pt x="91537" y="0"/>
                </a:moveTo>
                <a:lnTo>
                  <a:pt x="70741" y="22313"/>
                </a:lnTo>
                <a:lnTo>
                  <a:pt x="70741" y="39704"/>
                </a:lnTo>
                <a:lnTo>
                  <a:pt x="72552" y="47406"/>
                </a:lnTo>
                <a:lnTo>
                  <a:pt x="79170" y="56065"/>
                </a:lnTo>
                <a:lnTo>
                  <a:pt x="83345" y="58028"/>
                </a:lnTo>
                <a:lnTo>
                  <a:pt x="92640" y="58028"/>
                </a:lnTo>
                <a:lnTo>
                  <a:pt x="95949" y="56907"/>
                </a:lnTo>
                <a:lnTo>
                  <a:pt x="98549" y="54675"/>
                </a:lnTo>
                <a:lnTo>
                  <a:pt x="101227" y="52435"/>
                </a:lnTo>
                <a:lnTo>
                  <a:pt x="101319" y="52288"/>
                </a:lnTo>
                <a:lnTo>
                  <a:pt x="85550" y="52288"/>
                </a:lnTo>
                <a:lnTo>
                  <a:pt x="82951" y="50742"/>
                </a:lnTo>
                <a:lnTo>
                  <a:pt x="80824" y="47660"/>
                </a:lnTo>
                <a:lnTo>
                  <a:pt x="78776" y="44569"/>
                </a:lnTo>
                <a:lnTo>
                  <a:pt x="77673" y="38363"/>
                </a:lnTo>
                <a:lnTo>
                  <a:pt x="77677" y="19680"/>
                </a:lnTo>
                <a:lnTo>
                  <a:pt x="78854" y="13311"/>
                </a:lnTo>
                <a:lnTo>
                  <a:pt x="81139" y="9844"/>
                </a:lnTo>
                <a:lnTo>
                  <a:pt x="83030" y="7129"/>
                </a:lnTo>
                <a:lnTo>
                  <a:pt x="85472" y="5780"/>
                </a:lnTo>
                <a:lnTo>
                  <a:pt x="101015" y="5780"/>
                </a:lnTo>
                <a:lnTo>
                  <a:pt x="100439" y="4840"/>
                </a:lnTo>
                <a:lnTo>
                  <a:pt x="98549" y="3074"/>
                </a:lnTo>
                <a:lnTo>
                  <a:pt x="94137" y="613"/>
                </a:lnTo>
                <a:lnTo>
                  <a:pt x="91537" y="0"/>
                </a:lnTo>
                <a:close/>
              </a:path>
              <a:path w="106680" h="58420">
                <a:moveTo>
                  <a:pt x="101015" y="5780"/>
                </a:moveTo>
                <a:lnTo>
                  <a:pt x="91695" y="5780"/>
                </a:lnTo>
                <a:lnTo>
                  <a:pt x="94295" y="7317"/>
                </a:lnTo>
                <a:lnTo>
                  <a:pt x="98549" y="13466"/>
                </a:lnTo>
                <a:lnTo>
                  <a:pt x="99447" y="18920"/>
                </a:lnTo>
                <a:lnTo>
                  <a:pt x="99569" y="38363"/>
                </a:lnTo>
                <a:lnTo>
                  <a:pt x="98549" y="44537"/>
                </a:lnTo>
                <a:lnTo>
                  <a:pt x="94295" y="50742"/>
                </a:lnTo>
                <a:lnTo>
                  <a:pt x="91695" y="52288"/>
                </a:lnTo>
                <a:lnTo>
                  <a:pt x="101319" y="52288"/>
                </a:lnTo>
                <a:lnTo>
                  <a:pt x="103196" y="49271"/>
                </a:lnTo>
                <a:lnTo>
                  <a:pt x="104732" y="44537"/>
                </a:lnTo>
                <a:lnTo>
                  <a:pt x="105796" y="41078"/>
                </a:lnTo>
                <a:lnTo>
                  <a:pt x="106505" y="35698"/>
                </a:lnTo>
                <a:lnTo>
                  <a:pt x="106390" y="22313"/>
                </a:lnTo>
                <a:lnTo>
                  <a:pt x="106032" y="18920"/>
                </a:lnTo>
                <a:lnTo>
                  <a:pt x="104457" y="12280"/>
                </a:lnTo>
                <a:lnTo>
                  <a:pt x="103275" y="9468"/>
                </a:lnTo>
                <a:lnTo>
                  <a:pt x="101015" y="578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8823" y="3678179"/>
            <a:ext cx="63500" cy="57150"/>
          </a:xfrm>
          <a:custGeom>
            <a:avLst/>
            <a:gdLst/>
            <a:ahLst/>
            <a:cxnLst/>
            <a:rect l="l" t="t" r="r" b="b"/>
            <a:pathLst>
              <a:path w="63500" h="57150">
                <a:moveTo>
                  <a:pt x="20639" y="31978"/>
                </a:moveTo>
                <a:lnTo>
                  <a:pt x="0" y="31978"/>
                </a:lnTo>
                <a:lnTo>
                  <a:pt x="0" y="38993"/>
                </a:lnTo>
                <a:lnTo>
                  <a:pt x="20639" y="38993"/>
                </a:lnTo>
                <a:lnTo>
                  <a:pt x="20639" y="31978"/>
                </a:lnTo>
                <a:close/>
              </a:path>
              <a:path w="63500" h="57150">
                <a:moveTo>
                  <a:pt x="34031" y="40546"/>
                </a:moveTo>
                <a:lnTo>
                  <a:pt x="26941" y="41168"/>
                </a:lnTo>
                <a:lnTo>
                  <a:pt x="27414" y="45951"/>
                </a:lnTo>
                <a:lnTo>
                  <a:pt x="29225" y="49786"/>
                </a:lnTo>
                <a:lnTo>
                  <a:pt x="35528" y="55575"/>
                </a:lnTo>
                <a:lnTo>
                  <a:pt x="39545" y="57022"/>
                </a:lnTo>
                <a:lnTo>
                  <a:pt x="50653" y="57022"/>
                </a:lnTo>
                <a:lnTo>
                  <a:pt x="55379" y="54724"/>
                </a:lnTo>
                <a:lnTo>
                  <a:pt x="58030" y="51282"/>
                </a:lnTo>
                <a:lnTo>
                  <a:pt x="41830" y="51282"/>
                </a:lnTo>
                <a:lnTo>
                  <a:pt x="39545" y="50383"/>
                </a:lnTo>
                <a:lnTo>
                  <a:pt x="35764" y="46793"/>
                </a:lnTo>
                <a:lnTo>
                  <a:pt x="34503" y="44111"/>
                </a:lnTo>
                <a:lnTo>
                  <a:pt x="34031" y="40546"/>
                </a:lnTo>
                <a:close/>
              </a:path>
              <a:path w="63500" h="57150">
                <a:moveTo>
                  <a:pt x="59263" y="24537"/>
                </a:moveTo>
                <a:lnTo>
                  <a:pt x="47895" y="24537"/>
                </a:lnTo>
                <a:lnTo>
                  <a:pt x="50731" y="25690"/>
                </a:lnTo>
                <a:lnTo>
                  <a:pt x="52858" y="27987"/>
                </a:lnTo>
                <a:lnTo>
                  <a:pt x="55064" y="30285"/>
                </a:lnTo>
                <a:lnTo>
                  <a:pt x="56088" y="33425"/>
                </a:lnTo>
                <a:lnTo>
                  <a:pt x="55978" y="41928"/>
                </a:lnTo>
                <a:lnTo>
                  <a:pt x="54985" y="44953"/>
                </a:lnTo>
                <a:lnTo>
                  <a:pt x="52780" y="47488"/>
                </a:lnTo>
                <a:lnTo>
                  <a:pt x="50495" y="50015"/>
                </a:lnTo>
                <a:lnTo>
                  <a:pt x="47817" y="51282"/>
                </a:lnTo>
                <a:lnTo>
                  <a:pt x="58030" y="51282"/>
                </a:lnTo>
                <a:lnTo>
                  <a:pt x="61839" y="46376"/>
                </a:lnTo>
                <a:lnTo>
                  <a:pt x="63257" y="41928"/>
                </a:lnTo>
                <a:lnTo>
                  <a:pt x="63257" y="31389"/>
                </a:lnTo>
                <a:lnTo>
                  <a:pt x="61603" y="26965"/>
                </a:lnTo>
                <a:lnTo>
                  <a:pt x="59263" y="24537"/>
                </a:lnTo>
                <a:close/>
              </a:path>
              <a:path w="63500" h="57150">
                <a:moveTo>
                  <a:pt x="60657" y="0"/>
                </a:moveTo>
                <a:lnTo>
                  <a:pt x="33479" y="0"/>
                </a:lnTo>
                <a:lnTo>
                  <a:pt x="28123" y="29189"/>
                </a:lnTo>
                <a:lnTo>
                  <a:pt x="34425" y="30040"/>
                </a:lnTo>
                <a:lnTo>
                  <a:pt x="35449" y="28413"/>
                </a:lnTo>
                <a:lnTo>
                  <a:pt x="36788" y="27088"/>
                </a:lnTo>
                <a:lnTo>
                  <a:pt x="38600" y="26074"/>
                </a:lnTo>
                <a:lnTo>
                  <a:pt x="40333" y="25052"/>
                </a:lnTo>
                <a:lnTo>
                  <a:pt x="42302" y="24537"/>
                </a:lnTo>
                <a:lnTo>
                  <a:pt x="59263" y="24537"/>
                </a:lnTo>
                <a:lnTo>
                  <a:pt x="56802" y="21945"/>
                </a:lnTo>
                <a:lnTo>
                  <a:pt x="35843" y="21945"/>
                </a:lnTo>
                <a:lnTo>
                  <a:pt x="38836" y="6671"/>
                </a:lnTo>
                <a:lnTo>
                  <a:pt x="60657" y="6671"/>
                </a:lnTo>
                <a:lnTo>
                  <a:pt x="60657" y="0"/>
                </a:lnTo>
                <a:close/>
              </a:path>
              <a:path w="63500" h="57150">
                <a:moveTo>
                  <a:pt x="50968" y="18380"/>
                </a:moveTo>
                <a:lnTo>
                  <a:pt x="42617" y="18380"/>
                </a:lnTo>
                <a:lnTo>
                  <a:pt x="39151" y="19566"/>
                </a:lnTo>
                <a:lnTo>
                  <a:pt x="35843" y="21945"/>
                </a:lnTo>
                <a:lnTo>
                  <a:pt x="56802" y="21945"/>
                </a:lnTo>
                <a:lnTo>
                  <a:pt x="55064" y="20097"/>
                </a:lnTo>
                <a:lnTo>
                  <a:pt x="50968" y="1838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1888" y="3677173"/>
            <a:ext cx="36195" cy="58419"/>
          </a:xfrm>
          <a:custGeom>
            <a:avLst/>
            <a:gdLst/>
            <a:ahLst/>
            <a:cxnLst/>
            <a:rect l="l" t="t" r="r" b="b"/>
            <a:pathLst>
              <a:path w="36195" h="58420">
                <a:moveTo>
                  <a:pt x="20796" y="0"/>
                </a:moveTo>
                <a:lnTo>
                  <a:pt x="1834" y="13466"/>
                </a:lnTo>
                <a:lnTo>
                  <a:pt x="708" y="16908"/>
                </a:lnTo>
                <a:lnTo>
                  <a:pt x="0" y="22313"/>
                </a:lnTo>
                <a:lnTo>
                  <a:pt x="0" y="39704"/>
                </a:lnTo>
                <a:lnTo>
                  <a:pt x="1811" y="47406"/>
                </a:lnTo>
                <a:lnTo>
                  <a:pt x="8429" y="56065"/>
                </a:lnTo>
                <a:lnTo>
                  <a:pt x="12604" y="58028"/>
                </a:lnTo>
                <a:lnTo>
                  <a:pt x="21899" y="58028"/>
                </a:lnTo>
                <a:lnTo>
                  <a:pt x="25208" y="56907"/>
                </a:lnTo>
                <a:lnTo>
                  <a:pt x="30407" y="52435"/>
                </a:lnTo>
                <a:lnTo>
                  <a:pt x="30499" y="52288"/>
                </a:lnTo>
                <a:lnTo>
                  <a:pt x="14809" y="52288"/>
                </a:lnTo>
                <a:lnTo>
                  <a:pt x="12210" y="50742"/>
                </a:lnTo>
                <a:lnTo>
                  <a:pt x="7956" y="44569"/>
                </a:lnTo>
                <a:lnTo>
                  <a:pt x="6932" y="38363"/>
                </a:lnTo>
                <a:lnTo>
                  <a:pt x="6936" y="19680"/>
                </a:lnTo>
                <a:lnTo>
                  <a:pt x="8113" y="13311"/>
                </a:lnTo>
                <a:lnTo>
                  <a:pt x="12210" y="7129"/>
                </a:lnTo>
                <a:lnTo>
                  <a:pt x="14731" y="5780"/>
                </a:lnTo>
                <a:lnTo>
                  <a:pt x="30228" y="5780"/>
                </a:lnTo>
                <a:lnTo>
                  <a:pt x="29619" y="4840"/>
                </a:lnTo>
                <a:lnTo>
                  <a:pt x="27808" y="3074"/>
                </a:lnTo>
                <a:lnTo>
                  <a:pt x="23396" y="613"/>
                </a:lnTo>
                <a:lnTo>
                  <a:pt x="20796" y="0"/>
                </a:lnTo>
                <a:close/>
              </a:path>
              <a:path w="36195" h="58420">
                <a:moveTo>
                  <a:pt x="30228" y="5780"/>
                </a:moveTo>
                <a:lnTo>
                  <a:pt x="20954" y="5780"/>
                </a:lnTo>
                <a:lnTo>
                  <a:pt x="23554" y="7317"/>
                </a:lnTo>
                <a:lnTo>
                  <a:pt x="25681" y="10392"/>
                </a:lnTo>
                <a:lnTo>
                  <a:pt x="27729" y="13466"/>
                </a:lnTo>
                <a:lnTo>
                  <a:pt x="28832" y="19680"/>
                </a:lnTo>
                <a:lnTo>
                  <a:pt x="28827" y="38363"/>
                </a:lnTo>
                <a:lnTo>
                  <a:pt x="27729" y="44536"/>
                </a:lnTo>
                <a:lnTo>
                  <a:pt x="25681" y="47635"/>
                </a:lnTo>
                <a:lnTo>
                  <a:pt x="23554" y="50742"/>
                </a:lnTo>
                <a:lnTo>
                  <a:pt x="20954" y="52288"/>
                </a:lnTo>
                <a:lnTo>
                  <a:pt x="30499" y="52288"/>
                </a:lnTo>
                <a:lnTo>
                  <a:pt x="32377" y="49271"/>
                </a:lnTo>
                <a:lnTo>
                  <a:pt x="35055" y="41078"/>
                </a:lnTo>
                <a:lnTo>
                  <a:pt x="35685" y="35698"/>
                </a:lnTo>
                <a:lnTo>
                  <a:pt x="35590" y="22313"/>
                </a:lnTo>
                <a:lnTo>
                  <a:pt x="31100" y="7129"/>
                </a:lnTo>
                <a:lnTo>
                  <a:pt x="30228" y="578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2429" y="3678179"/>
            <a:ext cx="36830" cy="57150"/>
          </a:xfrm>
          <a:custGeom>
            <a:avLst/>
            <a:gdLst/>
            <a:ahLst/>
            <a:cxnLst/>
            <a:rect l="l" t="t" r="r" b="b"/>
            <a:pathLst>
              <a:path w="36829" h="57150">
                <a:moveTo>
                  <a:pt x="33716" y="0"/>
                </a:moveTo>
                <a:lnTo>
                  <a:pt x="6459" y="0"/>
                </a:lnTo>
                <a:lnTo>
                  <a:pt x="1181" y="29189"/>
                </a:lnTo>
                <a:lnTo>
                  <a:pt x="7483" y="30040"/>
                </a:lnTo>
                <a:lnTo>
                  <a:pt x="8507" y="28413"/>
                </a:lnTo>
                <a:lnTo>
                  <a:pt x="9847" y="27088"/>
                </a:lnTo>
                <a:lnTo>
                  <a:pt x="13313" y="25052"/>
                </a:lnTo>
                <a:lnTo>
                  <a:pt x="15282" y="24537"/>
                </a:lnTo>
                <a:lnTo>
                  <a:pt x="20954" y="24537"/>
                </a:lnTo>
                <a:lnTo>
                  <a:pt x="23790" y="25690"/>
                </a:lnTo>
                <a:lnTo>
                  <a:pt x="28044" y="30285"/>
                </a:lnTo>
                <a:lnTo>
                  <a:pt x="29147" y="33425"/>
                </a:lnTo>
                <a:lnTo>
                  <a:pt x="29147" y="41593"/>
                </a:lnTo>
                <a:lnTo>
                  <a:pt x="28044" y="44953"/>
                </a:lnTo>
                <a:lnTo>
                  <a:pt x="23554" y="50015"/>
                </a:lnTo>
                <a:lnTo>
                  <a:pt x="20796" y="51282"/>
                </a:lnTo>
                <a:lnTo>
                  <a:pt x="14888" y="51282"/>
                </a:lnTo>
                <a:lnTo>
                  <a:pt x="12604" y="50383"/>
                </a:lnTo>
                <a:lnTo>
                  <a:pt x="8822" y="46793"/>
                </a:lnTo>
                <a:lnTo>
                  <a:pt x="7562" y="44111"/>
                </a:lnTo>
                <a:lnTo>
                  <a:pt x="7011" y="40546"/>
                </a:lnTo>
                <a:lnTo>
                  <a:pt x="0" y="41168"/>
                </a:lnTo>
                <a:lnTo>
                  <a:pt x="23632" y="57022"/>
                </a:lnTo>
                <a:lnTo>
                  <a:pt x="28438" y="54724"/>
                </a:lnTo>
                <a:lnTo>
                  <a:pt x="34819" y="46376"/>
                </a:lnTo>
                <a:lnTo>
                  <a:pt x="36315" y="41928"/>
                </a:lnTo>
                <a:lnTo>
                  <a:pt x="36315" y="31389"/>
                </a:lnTo>
                <a:lnTo>
                  <a:pt x="34661" y="26965"/>
                </a:lnTo>
                <a:lnTo>
                  <a:pt x="28044" y="20097"/>
                </a:lnTo>
                <a:lnTo>
                  <a:pt x="24026" y="18380"/>
                </a:lnTo>
                <a:lnTo>
                  <a:pt x="15676" y="18380"/>
                </a:lnTo>
                <a:lnTo>
                  <a:pt x="12210" y="19566"/>
                </a:lnTo>
                <a:lnTo>
                  <a:pt x="8901" y="21945"/>
                </a:lnTo>
                <a:lnTo>
                  <a:pt x="11895" y="6671"/>
                </a:lnTo>
                <a:lnTo>
                  <a:pt x="33716" y="6671"/>
                </a:lnTo>
                <a:lnTo>
                  <a:pt x="3371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7451" y="3677173"/>
            <a:ext cx="74295" cy="58419"/>
          </a:xfrm>
          <a:custGeom>
            <a:avLst/>
            <a:gdLst/>
            <a:ahLst/>
            <a:cxnLst/>
            <a:rect l="l" t="t" r="r" b="b"/>
            <a:pathLst>
              <a:path w="74295" h="58420">
                <a:moveTo>
                  <a:pt x="20166" y="12599"/>
                </a:moveTo>
                <a:lnTo>
                  <a:pt x="13391" y="12599"/>
                </a:lnTo>
                <a:lnTo>
                  <a:pt x="13391" y="57055"/>
                </a:lnTo>
                <a:lnTo>
                  <a:pt x="20166" y="57055"/>
                </a:lnTo>
                <a:lnTo>
                  <a:pt x="20166" y="12599"/>
                </a:lnTo>
                <a:close/>
              </a:path>
              <a:path w="74295" h="58420">
                <a:moveTo>
                  <a:pt x="20166" y="0"/>
                </a:moveTo>
                <a:lnTo>
                  <a:pt x="15834" y="0"/>
                </a:lnTo>
                <a:lnTo>
                  <a:pt x="14652" y="2452"/>
                </a:lnTo>
                <a:lnTo>
                  <a:pt x="12604" y="4987"/>
                </a:lnTo>
                <a:lnTo>
                  <a:pt x="9847" y="7595"/>
                </a:lnTo>
                <a:lnTo>
                  <a:pt x="7011" y="10212"/>
                </a:lnTo>
                <a:lnTo>
                  <a:pt x="3702" y="12428"/>
                </a:lnTo>
                <a:lnTo>
                  <a:pt x="0" y="14267"/>
                </a:lnTo>
                <a:lnTo>
                  <a:pt x="0" y="21013"/>
                </a:lnTo>
                <a:lnTo>
                  <a:pt x="2048" y="20212"/>
                </a:lnTo>
                <a:lnTo>
                  <a:pt x="4411" y="19010"/>
                </a:lnTo>
                <a:lnTo>
                  <a:pt x="7011" y="17407"/>
                </a:lnTo>
                <a:lnTo>
                  <a:pt x="9689" y="15805"/>
                </a:lnTo>
                <a:lnTo>
                  <a:pt x="11816" y="14202"/>
                </a:lnTo>
                <a:lnTo>
                  <a:pt x="13391" y="12599"/>
                </a:lnTo>
                <a:lnTo>
                  <a:pt x="20166" y="12599"/>
                </a:lnTo>
                <a:lnTo>
                  <a:pt x="20166" y="0"/>
                </a:lnTo>
                <a:close/>
              </a:path>
              <a:path w="74295" h="58420">
                <a:moveTo>
                  <a:pt x="59397" y="0"/>
                </a:moveTo>
                <a:lnTo>
                  <a:pt x="40434" y="13466"/>
                </a:lnTo>
                <a:lnTo>
                  <a:pt x="39309" y="16908"/>
                </a:lnTo>
                <a:lnTo>
                  <a:pt x="38600" y="22313"/>
                </a:lnTo>
                <a:lnTo>
                  <a:pt x="38600" y="39704"/>
                </a:lnTo>
                <a:lnTo>
                  <a:pt x="40412" y="47406"/>
                </a:lnTo>
                <a:lnTo>
                  <a:pt x="47029" y="56065"/>
                </a:lnTo>
                <a:lnTo>
                  <a:pt x="51204" y="58028"/>
                </a:lnTo>
                <a:lnTo>
                  <a:pt x="60500" y="58028"/>
                </a:lnTo>
                <a:lnTo>
                  <a:pt x="63808" y="56907"/>
                </a:lnTo>
                <a:lnTo>
                  <a:pt x="69007" y="52435"/>
                </a:lnTo>
                <a:lnTo>
                  <a:pt x="69103" y="52288"/>
                </a:lnTo>
                <a:lnTo>
                  <a:pt x="53410" y="52288"/>
                </a:lnTo>
                <a:lnTo>
                  <a:pt x="50810" y="50742"/>
                </a:lnTo>
                <a:lnTo>
                  <a:pt x="46556" y="44569"/>
                </a:lnTo>
                <a:lnTo>
                  <a:pt x="45532" y="38363"/>
                </a:lnTo>
                <a:lnTo>
                  <a:pt x="45537" y="19680"/>
                </a:lnTo>
                <a:lnTo>
                  <a:pt x="46714" y="13311"/>
                </a:lnTo>
                <a:lnTo>
                  <a:pt x="50810" y="7129"/>
                </a:lnTo>
                <a:lnTo>
                  <a:pt x="53331" y="5780"/>
                </a:lnTo>
                <a:lnTo>
                  <a:pt x="68828" y="5780"/>
                </a:lnTo>
                <a:lnTo>
                  <a:pt x="68220" y="4840"/>
                </a:lnTo>
                <a:lnTo>
                  <a:pt x="66408" y="3074"/>
                </a:lnTo>
                <a:lnTo>
                  <a:pt x="61996" y="613"/>
                </a:lnTo>
                <a:lnTo>
                  <a:pt x="59397" y="0"/>
                </a:lnTo>
                <a:close/>
              </a:path>
              <a:path w="74295" h="58420">
                <a:moveTo>
                  <a:pt x="68828" y="5780"/>
                </a:moveTo>
                <a:lnTo>
                  <a:pt x="59554" y="5780"/>
                </a:lnTo>
                <a:lnTo>
                  <a:pt x="62154" y="7317"/>
                </a:lnTo>
                <a:lnTo>
                  <a:pt x="64281" y="10392"/>
                </a:lnTo>
                <a:lnTo>
                  <a:pt x="66329" y="13466"/>
                </a:lnTo>
                <a:lnTo>
                  <a:pt x="67432" y="19680"/>
                </a:lnTo>
                <a:lnTo>
                  <a:pt x="67428" y="38363"/>
                </a:lnTo>
                <a:lnTo>
                  <a:pt x="66329" y="44537"/>
                </a:lnTo>
                <a:lnTo>
                  <a:pt x="64281" y="47635"/>
                </a:lnTo>
                <a:lnTo>
                  <a:pt x="62154" y="50742"/>
                </a:lnTo>
                <a:lnTo>
                  <a:pt x="59554" y="52288"/>
                </a:lnTo>
                <a:lnTo>
                  <a:pt x="69103" y="52288"/>
                </a:lnTo>
                <a:lnTo>
                  <a:pt x="71056" y="49271"/>
                </a:lnTo>
                <a:lnTo>
                  <a:pt x="72525" y="44537"/>
                </a:lnTo>
                <a:lnTo>
                  <a:pt x="73655" y="41078"/>
                </a:lnTo>
                <a:lnTo>
                  <a:pt x="74285" y="35698"/>
                </a:lnTo>
                <a:lnTo>
                  <a:pt x="74190" y="22313"/>
                </a:lnTo>
                <a:lnTo>
                  <a:pt x="73892" y="18920"/>
                </a:lnTo>
                <a:lnTo>
                  <a:pt x="73104" y="15600"/>
                </a:lnTo>
                <a:lnTo>
                  <a:pt x="72237" y="12280"/>
                </a:lnTo>
                <a:lnTo>
                  <a:pt x="71134" y="9468"/>
                </a:lnTo>
                <a:lnTo>
                  <a:pt x="69701" y="7129"/>
                </a:lnTo>
                <a:lnTo>
                  <a:pt x="68828" y="578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7912" y="3677173"/>
            <a:ext cx="75565" cy="58419"/>
          </a:xfrm>
          <a:custGeom>
            <a:avLst/>
            <a:gdLst/>
            <a:ahLst/>
            <a:cxnLst/>
            <a:rect l="l" t="t" r="r" b="b"/>
            <a:pathLst>
              <a:path w="75564" h="58420">
                <a:moveTo>
                  <a:pt x="20166" y="12599"/>
                </a:moveTo>
                <a:lnTo>
                  <a:pt x="13470" y="12599"/>
                </a:lnTo>
                <a:lnTo>
                  <a:pt x="13470" y="57055"/>
                </a:lnTo>
                <a:lnTo>
                  <a:pt x="20166" y="57055"/>
                </a:lnTo>
                <a:lnTo>
                  <a:pt x="20166" y="12599"/>
                </a:lnTo>
                <a:close/>
              </a:path>
              <a:path w="75564" h="58420">
                <a:moveTo>
                  <a:pt x="20166" y="0"/>
                </a:moveTo>
                <a:lnTo>
                  <a:pt x="15834" y="0"/>
                </a:lnTo>
                <a:lnTo>
                  <a:pt x="14652" y="2452"/>
                </a:lnTo>
                <a:lnTo>
                  <a:pt x="12682" y="4987"/>
                </a:lnTo>
                <a:lnTo>
                  <a:pt x="9847" y="7595"/>
                </a:lnTo>
                <a:lnTo>
                  <a:pt x="7089" y="10212"/>
                </a:lnTo>
                <a:lnTo>
                  <a:pt x="3781" y="12428"/>
                </a:lnTo>
                <a:lnTo>
                  <a:pt x="0" y="14267"/>
                </a:lnTo>
                <a:lnTo>
                  <a:pt x="0" y="21013"/>
                </a:lnTo>
                <a:lnTo>
                  <a:pt x="2126" y="20212"/>
                </a:lnTo>
                <a:lnTo>
                  <a:pt x="4490" y="19010"/>
                </a:lnTo>
                <a:lnTo>
                  <a:pt x="9689" y="15805"/>
                </a:lnTo>
                <a:lnTo>
                  <a:pt x="11816" y="14202"/>
                </a:lnTo>
                <a:lnTo>
                  <a:pt x="13470" y="12599"/>
                </a:lnTo>
                <a:lnTo>
                  <a:pt x="20166" y="12599"/>
                </a:lnTo>
                <a:lnTo>
                  <a:pt x="20166" y="0"/>
                </a:lnTo>
                <a:close/>
              </a:path>
              <a:path w="75564" h="58420">
                <a:moveTo>
                  <a:pt x="45768" y="41552"/>
                </a:moveTo>
                <a:lnTo>
                  <a:pt x="38679" y="42174"/>
                </a:lnTo>
                <a:lnTo>
                  <a:pt x="39151" y="46957"/>
                </a:lnTo>
                <a:lnTo>
                  <a:pt x="40884" y="50791"/>
                </a:lnTo>
                <a:lnTo>
                  <a:pt x="47186" y="56580"/>
                </a:lnTo>
                <a:lnTo>
                  <a:pt x="51283" y="58028"/>
                </a:lnTo>
                <a:lnTo>
                  <a:pt x="62311" y="58028"/>
                </a:lnTo>
                <a:lnTo>
                  <a:pt x="67117" y="55730"/>
                </a:lnTo>
                <a:lnTo>
                  <a:pt x="69768" y="52288"/>
                </a:lnTo>
                <a:lnTo>
                  <a:pt x="53567" y="52288"/>
                </a:lnTo>
                <a:lnTo>
                  <a:pt x="51283" y="51388"/>
                </a:lnTo>
                <a:lnTo>
                  <a:pt x="47502" y="47799"/>
                </a:lnTo>
                <a:lnTo>
                  <a:pt x="46241" y="45117"/>
                </a:lnTo>
                <a:lnTo>
                  <a:pt x="45768" y="41552"/>
                </a:lnTo>
                <a:close/>
              </a:path>
              <a:path w="75564" h="58420">
                <a:moveTo>
                  <a:pt x="71001" y="25543"/>
                </a:moveTo>
                <a:lnTo>
                  <a:pt x="59633" y="25543"/>
                </a:lnTo>
                <a:lnTo>
                  <a:pt x="62469" y="26696"/>
                </a:lnTo>
                <a:lnTo>
                  <a:pt x="64596" y="28993"/>
                </a:lnTo>
                <a:lnTo>
                  <a:pt x="66802" y="31291"/>
                </a:lnTo>
                <a:lnTo>
                  <a:pt x="67826" y="34430"/>
                </a:lnTo>
                <a:lnTo>
                  <a:pt x="67716" y="42934"/>
                </a:lnTo>
                <a:lnTo>
                  <a:pt x="66723" y="45959"/>
                </a:lnTo>
                <a:lnTo>
                  <a:pt x="64517" y="48494"/>
                </a:lnTo>
                <a:lnTo>
                  <a:pt x="62233" y="51020"/>
                </a:lnTo>
                <a:lnTo>
                  <a:pt x="59476" y="52288"/>
                </a:lnTo>
                <a:lnTo>
                  <a:pt x="69768" y="52288"/>
                </a:lnTo>
                <a:lnTo>
                  <a:pt x="73498" y="47382"/>
                </a:lnTo>
                <a:lnTo>
                  <a:pt x="74994" y="42934"/>
                </a:lnTo>
                <a:lnTo>
                  <a:pt x="74994" y="32395"/>
                </a:lnTo>
                <a:lnTo>
                  <a:pt x="73340" y="27971"/>
                </a:lnTo>
                <a:lnTo>
                  <a:pt x="71001" y="25543"/>
                </a:lnTo>
                <a:close/>
              </a:path>
              <a:path w="75564" h="58420">
                <a:moveTo>
                  <a:pt x="72395" y="1005"/>
                </a:moveTo>
                <a:lnTo>
                  <a:pt x="45138" y="1005"/>
                </a:lnTo>
                <a:lnTo>
                  <a:pt x="39860" y="30195"/>
                </a:lnTo>
                <a:lnTo>
                  <a:pt x="46162" y="31045"/>
                </a:lnTo>
                <a:lnTo>
                  <a:pt x="47186" y="29418"/>
                </a:lnTo>
                <a:lnTo>
                  <a:pt x="48526" y="28094"/>
                </a:lnTo>
                <a:lnTo>
                  <a:pt x="50259" y="27080"/>
                </a:lnTo>
                <a:lnTo>
                  <a:pt x="52071" y="26058"/>
                </a:lnTo>
                <a:lnTo>
                  <a:pt x="53961" y="25543"/>
                </a:lnTo>
                <a:lnTo>
                  <a:pt x="71001" y="25543"/>
                </a:lnTo>
                <a:lnTo>
                  <a:pt x="68503" y="22951"/>
                </a:lnTo>
                <a:lnTo>
                  <a:pt x="47580" y="22951"/>
                </a:lnTo>
                <a:lnTo>
                  <a:pt x="50574" y="7677"/>
                </a:lnTo>
                <a:lnTo>
                  <a:pt x="72395" y="7677"/>
                </a:lnTo>
                <a:lnTo>
                  <a:pt x="72395" y="1005"/>
                </a:lnTo>
                <a:close/>
              </a:path>
              <a:path w="75564" h="58420">
                <a:moveTo>
                  <a:pt x="62705" y="19386"/>
                </a:moveTo>
                <a:lnTo>
                  <a:pt x="54355" y="19386"/>
                </a:lnTo>
                <a:lnTo>
                  <a:pt x="50889" y="20571"/>
                </a:lnTo>
                <a:lnTo>
                  <a:pt x="47580" y="22951"/>
                </a:lnTo>
                <a:lnTo>
                  <a:pt x="68503" y="22951"/>
                </a:lnTo>
                <a:lnTo>
                  <a:pt x="66723" y="21103"/>
                </a:lnTo>
                <a:lnTo>
                  <a:pt x="62705" y="1938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2387" y="3677173"/>
            <a:ext cx="80645" cy="58419"/>
          </a:xfrm>
          <a:custGeom>
            <a:avLst/>
            <a:gdLst/>
            <a:ahLst/>
            <a:cxnLst/>
            <a:rect l="l" t="t" r="r" b="b"/>
            <a:pathLst>
              <a:path w="80645" h="58420">
                <a:moveTo>
                  <a:pt x="32851" y="5780"/>
                </a:moveTo>
                <a:lnTo>
                  <a:pt x="21978" y="5780"/>
                </a:lnTo>
                <a:lnTo>
                  <a:pt x="24499" y="6729"/>
                </a:lnTo>
                <a:lnTo>
                  <a:pt x="28280" y="10523"/>
                </a:lnTo>
                <a:lnTo>
                  <a:pt x="29225" y="12861"/>
                </a:lnTo>
                <a:lnTo>
                  <a:pt x="29225" y="18257"/>
                </a:lnTo>
                <a:lnTo>
                  <a:pt x="28201" y="21054"/>
                </a:lnTo>
                <a:lnTo>
                  <a:pt x="10240" y="39304"/>
                </a:lnTo>
                <a:lnTo>
                  <a:pt x="7326" y="42174"/>
                </a:lnTo>
                <a:lnTo>
                  <a:pt x="3229" y="47137"/>
                </a:lnTo>
                <a:lnTo>
                  <a:pt x="1733" y="49655"/>
                </a:lnTo>
                <a:lnTo>
                  <a:pt x="866" y="52214"/>
                </a:lnTo>
                <a:lnTo>
                  <a:pt x="236" y="53760"/>
                </a:lnTo>
                <a:lnTo>
                  <a:pt x="0" y="55378"/>
                </a:lnTo>
                <a:lnTo>
                  <a:pt x="78" y="57055"/>
                </a:lnTo>
                <a:lnTo>
                  <a:pt x="36237" y="57055"/>
                </a:lnTo>
                <a:lnTo>
                  <a:pt x="36237" y="50350"/>
                </a:lnTo>
                <a:lnTo>
                  <a:pt x="9374" y="50350"/>
                </a:lnTo>
                <a:lnTo>
                  <a:pt x="10162" y="49083"/>
                </a:lnTo>
                <a:lnTo>
                  <a:pt x="24814" y="35183"/>
                </a:lnTo>
                <a:lnTo>
                  <a:pt x="28280" y="31847"/>
                </a:lnTo>
                <a:lnTo>
                  <a:pt x="30328" y="29418"/>
                </a:lnTo>
                <a:lnTo>
                  <a:pt x="32466" y="26974"/>
                </a:lnTo>
                <a:lnTo>
                  <a:pt x="33952" y="24676"/>
                </a:lnTo>
                <a:lnTo>
                  <a:pt x="35685" y="20285"/>
                </a:lnTo>
                <a:lnTo>
                  <a:pt x="36115" y="18257"/>
                </a:lnTo>
                <a:lnTo>
                  <a:pt x="36070" y="11087"/>
                </a:lnTo>
                <a:lnTo>
                  <a:pt x="34661" y="7563"/>
                </a:lnTo>
                <a:lnTo>
                  <a:pt x="32851" y="5780"/>
                </a:lnTo>
                <a:close/>
              </a:path>
              <a:path w="80645" h="58420">
                <a:moveTo>
                  <a:pt x="24341" y="0"/>
                </a:moveTo>
                <a:lnTo>
                  <a:pt x="13864" y="0"/>
                </a:lnTo>
                <a:lnTo>
                  <a:pt x="9768" y="1406"/>
                </a:lnTo>
                <a:lnTo>
                  <a:pt x="6695" y="4210"/>
                </a:lnTo>
                <a:lnTo>
                  <a:pt x="3544" y="7007"/>
                </a:lnTo>
                <a:lnTo>
                  <a:pt x="1811" y="11087"/>
                </a:lnTo>
                <a:lnTo>
                  <a:pt x="1339" y="16434"/>
                </a:lnTo>
                <a:lnTo>
                  <a:pt x="8271" y="17170"/>
                </a:lnTo>
                <a:lnTo>
                  <a:pt x="8271" y="13605"/>
                </a:lnTo>
                <a:lnTo>
                  <a:pt x="9216" y="10817"/>
                </a:lnTo>
                <a:lnTo>
                  <a:pt x="13155" y="6786"/>
                </a:lnTo>
                <a:lnTo>
                  <a:pt x="15755" y="5780"/>
                </a:lnTo>
                <a:lnTo>
                  <a:pt x="32851" y="5780"/>
                </a:lnTo>
                <a:lnTo>
                  <a:pt x="28516" y="1512"/>
                </a:lnTo>
                <a:lnTo>
                  <a:pt x="24341" y="0"/>
                </a:lnTo>
                <a:close/>
              </a:path>
              <a:path w="80645" h="58420">
                <a:moveTo>
                  <a:pt x="65541" y="0"/>
                </a:moveTo>
                <a:lnTo>
                  <a:pt x="44744" y="22313"/>
                </a:lnTo>
                <a:lnTo>
                  <a:pt x="44744" y="39704"/>
                </a:lnTo>
                <a:lnTo>
                  <a:pt x="66565" y="58028"/>
                </a:lnTo>
                <a:lnTo>
                  <a:pt x="69874" y="56907"/>
                </a:lnTo>
                <a:lnTo>
                  <a:pt x="72552" y="54675"/>
                </a:lnTo>
                <a:lnTo>
                  <a:pt x="75152" y="52435"/>
                </a:lnTo>
                <a:lnTo>
                  <a:pt x="75244" y="52288"/>
                </a:lnTo>
                <a:lnTo>
                  <a:pt x="59476" y="52288"/>
                </a:lnTo>
                <a:lnTo>
                  <a:pt x="56876" y="50742"/>
                </a:lnTo>
                <a:lnTo>
                  <a:pt x="54749" y="47660"/>
                </a:lnTo>
                <a:lnTo>
                  <a:pt x="52701" y="44569"/>
                </a:lnTo>
                <a:lnTo>
                  <a:pt x="51598" y="38363"/>
                </a:lnTo>
                <a:lnTo>
                  <a:pt x="51602" y="19680"/>
                </a:lnTo>
                <a:lnTo>
                  <a:pt x="52780" y="13311"/>
                </a:lnTo>
                <a:lnTo>
                  <a:pt x="55064" y="9844"/>
                </a:lnTo>
                <a:lnTo>
                  <a:pt x="56955" y="7129"/>
                </a:lnTo>
                <a:lnTo>
                  <a:pt x="59397" y="5780"/>
                </a:lnTo>
                <a:lnTo>
                  <a:pt x="74940" y="5780"/>
                </a:lnTo>
                <a:lnTo>
                  <a:pt x="74364" y="4840"/>
                </a:lnTo>
                <a:lnTo>
                  <a:pt x="72552" y="3074"/>
                </a:lnTo>
                <a:lnTo>
                  <a:pt x="70268" y="1839"/>
                </a:lnTo>
                <a:lnTo>
                  <a:pt x="68062" y="613"/>
                </a:lnTo>
                <a:lnTo>
                  <a:pt x="65541" y="0"/>
                </a:lnTo>
                <a:close/>
              </a:path>
              <a:path w="80645" h="58420">
                <a:moveTo>
                  <a:pt x="74940" y="5780"/>
                </a:moveTo>
                <a:lnTo>
                  <a:pt x="65620" y="5780"/>
                </a:lnTo>
                <a:lnTo>
                  <a:pt x="68220" y="7317"/>
                </a:lnTo>
                <a:lnTo>
                  <a:pt x="72474" y="13466"/>
                </a:lnTo>
                <a:lnTo>
                  <a:pt x="73372" y="18920"/>
                </a:lnTo>
                <a:lnTo>
                  <a:pt x="73494" y="38363"/>
                </a:lnTo>
                <a:lnTo>
                  <a:pt x="72474" y="44537"/>
                </a:lnTo>
                <a:lnTo>
                  <a:pt x="68220" y="50742"/>
                </a:lnTo>
                <a:lnTo>
                  <a:pt x="65699" y="52288"/>
                </a:lnTo>
                <a:lnTo>
                  <a:pt x="75244" y="52288"/>
                </a:lnTo>
                <a:lnTo>
                  <a:pt x="77121" y="49271"/>
                </a:lnTo>
                <a:lnTo>
                  <a:pt x="79800" y="41078"/>
                </a:lnTo>
                <a:lnTo>
                  <a:pt x="80430" y="35698"/>
                </a:lnTo>
                <a:lnTo>
                  <a:pt x="80334" y="22313"/>
                </a:lnTo>
                <a:lnTo>
                  <a:pt x="80036" y="18920"/>
                </a:lnTo>
                <a:lnTo>
                  <a:pt x="79170" y="15600"/>
                </a:lnTo>
                <a:lnTo>
                  <a:pt x="78382" y="12281"/>
                </a:lnTo>
                <a:lnTo>
                  <a:pt x="77200" y="9468"/>
                </a:lnTo>
                <a:lnTo>
                  <a:pt x="74940" y="578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02165" y="1120567"/>
            <a:ext cx="832485" cy="4445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91160" marR="30480" indent="-353695">
              <a:lnSpc>
                <a:spcPct val="65300"/>
              </a:lnSpc>
              <a:spcBef>
                <a:spcPts val="815"/>
              </a:spcBef>
            </a:pPr>
            <a:r>
              <a:rPr sz="1600" spc="-15" dirty="0">
                <a:latin typeface="Times New Roman"/>
                <a:cs typeface="Times New Roman"/>
              </a:rPr>
              <a:t>cos(</a:t>
            </a:r>
            <a:r>
              <a:rPr sz="2400" u="sng" spc="-22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700" i="1" spc="-15" dirty="0">
                <a:latin typeface="Symbol"/>
                <a:cs typeface="Symbol"/>
              </a:rPr>
              <a:t></a:t>
            </a:r>
            <a:r>
              <a:rPr sz="1600" i="1" spc="-15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)  </a:t>
            </a:r>
            <a:r>
              <a:rPr sz="1600" spc="10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10594" y="3516040"/>
            <a:ext cx="100330" cy="52705"/>
          </a:xfrm>
          <a:custGeom>
            <a:avLst/>
            <a:gdLst/>
            <a:ahLst/>
            <a:cxnLst/>
            <a:rect l="l" t="t" r="r" b="b"/>
            <a:pathLst>
              <a:path w="100329" h="52704">
                <a:moveTo>
                  <a:pt x="19323" y="29763"/>
                </a:moveTo>
                <a:lnTo>
                  <a:pt x="0" y="29763"/>
                </a:lnTo>
                <a:lnTo>
                  <a:pt x="0" y="36093"/>
                </a:lnTo>
                <a:lnTo>
                  <a:pt x="19323" y="36093"/>
                </a:lnTo>
                <a:lnTo>
                  <a:pt x="19323" y="29763"/>
                </a:lnTo>
                <a:close/>
              </a:path>
              <a:path w="100329" h="52704">
                <a:moveTo>
                  <a:pt x="48912" y="11369"/>
                </a:moveTo>
                <a:lnTo>
                  <a:pt x="42626" y="11369"/>
                </a:lnTo>
                <a:lnTo>
                  <a:pt x="42626" y="51484"/>
                </a:lnTo>
                <a:lnTo>
                  <a:pt x="48912" y="51484"/>
                </a:lnTo>
                <a:lnTo>
                  <a:pt x="48912" y="11369"/>
                </a:lnTo>
                <a:close/>
              </a:path>
              <a:path w="100329" h="52704">
                <a:moveTo>
                  <a:pt x="48912" y="0"/>
                </a:moveTo>
                <a:lnTo>
                  <a:pt x="44859" y="0"/>
                </a:lnTo>
                <a:lnTo>
                  <a:pt x="43761" y="2213"/>
                </a:lnTo>
                <a:lnTo>
                  <a:pt x="41904" y="4500"/>
                </a:lnTo>
                <a:lnTo>
                  <a:pt x="36634" y="9215"/>
                </a:lnTo>
                <a:lnTo>
                  <a:pt x="33561" y="11214"/>
                </a:lnTo>
                <a:lnTo>
                  <a:pt x="30171" y="12815"/>
                </a:lnTo>
                <a:lnTo>
                  <a:pt x="30046" y="18961"/>
                </a:lnTo>
                <a:lnTo>
                  <a:pt x="42626" y="11369"/>
                </a:lnTo>
                <a:lnTo>
                  <a:pt x="48912" y="11369"/>
                </a:lnTo>
                <a:lnTo>
                  <a:pt x="48912" y="0"/>
                </a:lnTo>
                <a:close/>
              </a:path>
              <a:path w="100329" h="52704">
                <a:moveTo>
                  <a:pt x="72805" y="37495"/>
                </a:moveTo>
                <a:lnTo>
                  <a:pt x="66201" y="38056"/>
                </a:lnTo>
                <a:lnTo>
                  <a:pt x="66621" y="42372"/>
                </a:lnTo>
                <a:lnTo>
                  <a:pt x="68309" y="45833"/>
                </a:lnTo>
                <a:lnTo>
                  <a:pt x="74198" y="51056"/>
                </a:lnTo>
                <a:lnTo>
                  <a:pt x="78000" y="52362"/>
                </a:lnTo>
                <a:lnTo>
                  <a:pt x="88333" y="52362"/>
                </a:lnTo>
                <a:lnTo>
                  <a:pt x="92828" y="50289"/>
                </a:lnTo>
                <a:lnTo>
                  <a:pt x="95308" y="47183"/>
                </a:lnTo>
                <a:lnTo>
                  <a:pt x="80145" y="47183"/>
                </a:lnTo>
                <a:lnTo>
                  <a:pt x="77993" y="46371"/>
                </a:lnTo>
                <a:lnTo>
                  <a:pt x="74433" y="43132"/>
                </a:lnTo>
                <a:lnTo>
                  <a:pt x="73298" y="40712"/>
                </a:lnTo>
                <a:lnTo>
                  <a:pt x="72805" y="37495"/>
                </a:lnTo>
                <a:close/>
              </a:path>
              <a:path w="100329" h="52704">
                <a:moveTo>
                  <a:pt x="96461" y="23049"/>
                </a:moveTo>
                <a:lnTo>
                  <a:pt x="85820" y="23049"/>
                </a:lnTo>
                <a:lnTo>
                  <a:pt x="88480" y="24089"/>
                </a:lnTo>
                <a:lnTo>
                  <a:pt x="92460" y="28236"/>
                </a:lnTo>
                <a:lnTo>
                  <a:pt x="93491" y="31069"/>
                </a:lnTo>
                <a:lnTo>
                  <a:pt x="93388" y="38742"/>
                </a:lnTo>
                <a:lnTo>
                  <a:pt x="92460" y="41472"/>
                </a:lnTo>
                <a:lnTo>
                  <a:pt x="90322" y="43759"/>
                </a:lnTo>
                <a:lnTo>
                  <a:pt x="88259" y="46039"/>
                </a:lnTo>
                <a:lnTo>
                  <a:pt x="85687" y="47183"/>
                </a:lnTo>
                <a:lnTo>
                  <a:pt x="95308" y="47183"/>
                </a:lnTo>
                <a:lnTo>
                  <a:pt x="98798" y="42756"/>
                </a:lnTo>
                <a:lnTo>
                  <a:pt x="100198" y="38742"/>
                </a:lnTo>
                <a:lnTo>
                  <a:pt x="100198" y="29232"/>
                </a:lnTo>
                <a:lnTo>
                  <a:pt x="98650" y="25240"/>
                </a:lnTo>
                <a:lnTo>
                  <a:pt x="96461" y="23049"/>
                </a:lnTo>
                <a:close/>
              </a:path>
              <a:path w="100329" h="52704">
                <a:moveTo>
                  <a:pt x="97766" y="907"/>
                </a:moveTo>
                <a:lnTo>
                  <a:pt x="72281" y="907"/>
                </a:lnTo>
                <a:lnTo>
                  <a:pt x="67322" y="27247"/>
                </a:lnTo>
                <a:lnTo>
                  <a:pt x="73225" y="28014"/>
                </a:lnTo>
                <a:lnTo>
                  <a:pt x="74161" y="26546"/>
                </a:lnTo>
                <a:lnTo>
                  <a:pt x="75443" y="25351"/>
                </a:lnTo>
                <a:lnTo>
                  <a:pt x="78700" y="23514"/>
                </a:lnTo>
                <a:lnTo>
                  <a:pt x="80528" y="23049"/>
                </a:lnTo>
                <a:lnTo>
                  <a:pt x="96461" y="23049"/>
                </a:lnTo>
                <a:lnTo>
                  <a:pt x="94125" y="20710"/>
                </a:lnTo>
                <a:lnTo>
                  <a:pt x="74551" y="20710"/>
                </a:lnTo>
                <a:lnTo>
                  <a:pt x="77315" y="6928"/>
                </a:lnTo>
                <a:lnTo>
                  <a:pt x="97766" y="6928"/>
                </a:lnTo>
                <a:lnTo>
                  <a:pt x="97766" y="907"/>
                </a:lnTo>
                <a:close/>
              </a:path>
              <a:path w="100329" h="52704">
                <a:moveTo>
                  <a:pt x="88701" y="17493"/>
                </a:moveTo>
                <a:lnTo>
                  <a:pt x="80852" y="17493"/>
                </a:lnTo>
                <a:lnTo>
                  <a:pt x="77632" y="18563"/>
                </a:lnTo>
                <a:lnTo>
                  <a:pt x="74551" y="20710"/>
                </a:lnTo>
                <a:lnTo>
                  <a:pt x="94125" y="20710"/>
                </a:lnTo>
                <a:lnTo>
                  <a:pt x="92460" y="19042"/>
                </a:lnTo>
                <a:lnTo>
                  <a:pt x="88701" y="1749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0438" y="3516040"/>
            <a:ext cx="99695" cy="52705"/>
          </a:xfrm>
          <a:custGeom>
            <a:avLst/>
            <a:gdLst/>
            <a:ahLst/>
            <a:cxnLst/>
            <a:rect l="l" t="t" r="r" b="b"/>
            <a:pathLst>
              <a:path w="99695" h="52704">
                <a:moveTo>
                  <a:pt x="19308" y="29763"/>
                </a:moveTo>
                <a:lnTo>
                  <a:pt x="0" y="29763"/>
                </a:lnTo>
                <a:lnTo>
                  <a:pt x="0" y="36093"/>
                </a:lnTo>
                <a:lnTo>
                  <a:pt x="19308" y="36093"/>
                </a:lnTo>
                <a:lnTo>
                  <a:pt x="19308" y="29763"/>
                </a:lnTo>
                <a:close/>
              </a:path>
              <a:path w="99695" h="52704">
                <a:moveTo>
                  <a:pt x="48934" y="11369"/>
                </a:moveTo>
                <a:lnTo>
                  <a:pt x="42670" y="11369"/>
                </a:lnTo>
                <a:lnTo>
                  <a:pt x="42670" y="51484"/>
                </a:lnTo>
                <a:lnTo>
                  <a:pt x="48934" y="51484"/>
                </a:lnTo>
                <a:lnTo>
                  <a:pt x="48934" y="11369"/>
                </a:lnTo>
                <a:close/>
              </a:path>
              <a:path w="99695" h="52704">
                <a:moveTo>
                  <a:pt x="48934" y="0"/>
                </a:moveTo>
                <a:lnTo>
                  <a:pt x="44881" y="0"/>
                </a:lnTo>
                <a:lnTo>
                  <a:pt x="43775" y="2213"/>
                </a:lnTo>
                <a:lnTo>
                  <a:pt x="41933" y="4500"/>
                </a:lnTo>
                <a:lnTo>
                  <a:pt x="36627" y="9215"/>
                </a:lnTo>
                <a:lnTo>
                  <a:pt x="33605" y="11214"/>
                </a:lnTo>
                <a:lnTo>
                  <a:pt x="30194" y="12815"/>
                </a:lnTo>
                <a:lnTo>
                  <a:pt x="30068" y="18961"/>
                </a:lnTo>
                <a:lnTo>
                  <a:pt x="42670" y="11369"/>
                </a:lnTo>
                <a:lnTo>
                  <a:pt x="48934" y="11369"/>
                </a:lnTo>
                <a:lnTo>
                  <a:pt x="48934" y="0"/>
                </a:lnTo>
                <a:close/>
              </a:path>
              <a:path w="99695" h="52704">
                <a:moveTo>
                  <a:pt x="85635" y="0"/>
                </a:moveTo>
                <a:lnTo>
                  <a:pt x="66179" y="20134"/>
                </a:lnTo>
                <a:lnTo>
                  <a:pt x="66179" y="35828"/>
                </a:lnTo>
                <a:lnTo>
                  <a:pt x="67874" y="42778"/>
                </a:lnTo>
                <a:lnTo>
                  <a:pt x="74065" y="50591"/>
                </a:lnTo>
                <a:lnTo>
                  <a:pt x="77971" y="52362"/>
                </a:lnTo>
                <a:lnTo>
                  <a:pt x="86667" y="52362"/>
                </a:lnTo>
                <a:lnTo>
                  <a:pt x="89762" y="51351"/>
                </a:lnTo>
                <a:lnTo>
                  <a:pt x="92194" y="49337"/>
                </a:lnTo>
                <a:lnTo>
                  <a:pt x="94700" y="47316"/>
                </a:lnTo>
                <a:lnTo>
                  <a:pt x="94786" y="47183"/>
                </a:lnTo>
                <a:lnTo>
                  <a:pt x="80034" y="47183"/>
                </a:lnTo>
                <a:lnTo>
                  <a:pt x="77602" y="45788"/>
                </a:lnTo>
                <a:lnTo>
                  <a:pt x="75613" y="43007"/>
                </a:lnTo>
                <a:lnTo>
                  <a:pt x="73691" y="40188"/>
                </a:lnTo>
                <a:lnTo>
                  <a:pt x="72665" y="34618"/>
                </a:lnTo>
                <a:lnTo>
                  <a:pt x="72669" y="17759"/>
                </a:lnTo>
                <a:lnTo>
                  <a:pt x="73770" y="12011"/>
                </a:lnTo>
                <a:lnTo>
                  <a:pt x="75907" y="8883"/>
                </a:lnTo>
                <a:lnTo>
                  <a:pt x="77676" y="6433"/>
                </a:lnTo>
                <a:lnTo>
                  <a:pt x="79961" y="5216"/>
                </a:lnTo>
                <a:lnTo>
                  <a:pt x="94502" y="5216"/>
                </a:lnTo>
                <a:lnTo>
                  <a:pt x="93963" y="4367"/>
                </a:lnTo>
                <a:lnTo>
                  <a:pt x="92194" y="2774"/>
                </a:lnTo>
                <a:lnTo>
                  <a:pt x="88067" y="553"/>
                </a:lnTo>
                <a:lnTo>
                  <a:pt x="85635" y="0"/>
                </a:lnTo>
                <a:close/>
              </a:path>
              <a:path w="99695" h="52704">
                <a:moveTo>
                  <a:pt x="94502" y="5216"/>
                </a:moveTo>
                <a:lnTo>
                  <a:pt x="85783" y="5216"/>
                </a:lnTo>
                <a:lnTo>
                  <a:pt x="88215" y="6603"/>
                </a:lnTo>
                <a:lnTo>
                  <a:pt x="92194" y="12151"/>
                </a:lnTo>
                <a:lnTo>
                  <a:pt x="93035" y="17073"/>
                </a:lnTo>
                <a:lnTo>
                  <a:pt x="93149" y="34618"/>
                </a:lnTo>
                <a:lnTo>
                  <a:pt x="92194" y="40188"/>
                </a:lnTo>
                <a:lnTo>
                  <a:pt x="88215" y="45788"/>
                </a:lnTo>
                <a:lnTo>
                  <a:pt x="85783" y="47183"/>
                </a:lnTo>
                <a:lnTo>
                  <a:pt x="94786" y="47183"/>
                </a:lnTo>
                <a:lnTo>
                  <a:pt x="96542" y="44460"/>
                </a:lnTo>
                <a:lnTo>
                  <a:pt x="97979" y="40188"/>
                </a:lnTo>
                <a:lnTo>
                  <a:pt x="98974" y="37067"/>
                </a:lnTo>
                <a:lnTo>
                  <a:pt x="99638" y="32212"/>
                </a:lnTo>
                <a:lnTo>
                  <a:pt x="99530" y="20134"/>
                </a:lnTo>
                <a:lnTo>
                  <a:pt x="99196" y="17073"/>
                </a:lnTo>
                <a:lnTo>
                  <a:pt x="97722" y="11081"/>
                </a:lnTo>
                <a:lnTo>
                  <a:pt x="96616" y="8543"/>
                </a:lnTo>
                <a:lnTo>
                  <a:pt x="94502" y="521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2419" y="3516948"/>
            <a:ext cx="59690" cy="52069"/>
          </a:xfrm>
          <a:custGeom>
            <a:avLst/>
            <a:gdLst/>
            <a:ahLst/>
            <a:cxnLst/>
            <a:rect l="l" t="t" r="r" b="b"/>
            <a:pathLst>
              <a:path w="59689" h="52070">
                <a:moveTo>
                  <a:pt x="19308" y="28855"/>
                </a:moveTo>
                <a:lnTo>
                  <a:pt x="0" y="28855"/>
                </a:lnTo>
                <a:lnTo>
                  <a:pt x="0" y="35186"/>
                </a:lnTo>
                <a:lnTo>
                  <a:pt x="19308" y="35186"/>
                </a:lnTo>
                <a:lnTo>
                  <a:pt x="19308" y="28855"/>
                </a:lnTo>
                <a:close/>
              </a:path>
              <a:path w="59689" h="52070">
                <a:moveTo>
                  <a:pt x="31837" y="36588"/>
                </a:moveTo>
                <a:lnTo>
                  <a:pt x="25204" y="37148"/>
                </a:lnTo>
                <a:lnTo>
                  <a:pt x="25646" y="41465"/>
                </a:lnTo>
                <a:lnTo>
                  <a:pt x="27341" y="44925"/>
                </a:lnTo>
                <a:lnTo>
                  <a:pt x="33237" y="50149"/>
                </a:lnTo>
                <a:lnTo>
                  <a:pt x="36995" y="51455"/>
                </a:lnTo>
                <a:lnTo>
                  <a:pt x="47387" y="51455"/>
                </a:lnTo>
                <a:lnTo>
                  <a:pt x="51808" y="49381"/>
                </a:lnTo>
                <a:lnTo>
                  <a:pt x="54300" y="46275"/>
                </a:lnTo>
                <a:lnTo>
                  <a:pt x="39133" y="46275"/>
                </a:lnTo>
                <a:lnTo>
                  <a:pt x="36995" y="45464"/>
                </a:lnTo>
                <a:lnTo>
                  <a:pt x="33458" y="42225"/>
                </a:lnTo>
                <a:lnTo>
                  <a:pt x="32279" y="39805"/>
                </a:lnTo>
                <a:lnTo>
                  <a:pt x="31837" y="36588"/>
                </a:lnTo>
                <a:close/>
              </a:path>
              <a:path w="59689" h="52070">
                <a:moveTo>
                  <a:pt x="55442" y="22141"/>
                </a:moveTo>
                <a:lnTo>
                  <a:pt x="44807" y="22141"/>
                </a:lnTo>
                <a:lnTo>
                  <a:pt x="47460" y="23182"/>
                </a:lnTo>
                <a:lnTo>
                  <a:pt x="49450" y="25255"/>
                </a:lnTo>
                <a:lnTo>
                  <a:pt x="51514" y="27328"/>
                </a:lnTo>
                <a:lnTo>
                  <a:pt x="52472" y="30161"/>
                </a:lnTo>
                <a:lnTo>
                  <a:pt x="52369" y="37835"/>
                </a:lnTo>
                <a:lnTo>
                  <a:pt x="51440" y="40565"/>
                </a:lnTo>
                <a:lnTo>
                  <a:pt x="49376" y="42852"/>
                </a:lnTo>
                <a:lnTo>
                  <a:pt x="47239" y="45132"/>
                </a:lnTo>
                <a:lnTo>
                  <a:pt x="44734" y="46275"/>
                </a:lnTo>
                <a:lnTo>
                  <a:pt x="54300" y="46275"/>
                </a:lnTo>
                <a:lnTo>
                  <a:pt x="57852" y="41848"/>
                </a:lnTo>
                <a:lnTo>
                  <a:pt x="59178" y="37835"/>
                </a:lnTo>
                <a:lnTo>
                  <a:pt x="59178" y="28324"/>
                </a:lnTo>
                <a:lnTo>
                  <a:pt x="57630" y="24333"/>
                </a:lnTo>
                <a:lnTo>
                  <a:pt x="55442" y="22141"/>
                </a:lnTo>
                <a:close/>
              </a:path>
              <a:path w="59689" h="52070">
                <a:moveTo>
                  <a:pt x="56746" y="0"/>
                </a:moveTo>
                <a:lnTo>
                  <a:pt x="31321" y="0"/>
                </a:lnTo>
                <a:lnTo>
                  <a:pt x="26309" y="26339"/>
                </a:lnTo>
                <a:lnTo>
                  <a:pt x="32205" y="27107"/>
                </a:lnTo>
                <a:lnTo>
                  <a:pt x="33163" y="25639"/>
                </a:lnTo>
                <a:lnTo>
                  <a:pt x="34416" y="24443"/>
                </a:lnTo>
                <a:lnTo>
                  <a:pt x="36111" y="23528"/>
                </a:lnTo>
                <a:lnTo>
                  <a:pt x="37732" y="22606"/>
                </a:lnTo>
                <a:lnTo>
                  <a:pt x="39575" y="22141"/>
                </a:lnTo>
                <a:lnTo>
                  <a:pt x="55442" y="22141"/>
                </a:lnTo>
                <a:lnTo>
                  <a:pt x="53140" y="19802"/>
                </a:lnTo>
                <a:lnTo>
                  <a:pt x="33532" y="19802"/>
                </a:lnTo>
                <a:lnTo>
                  <a:pt x="36332" y="6020"/>
                </a:lnTo>
                <a:lnTo>
                  <a:pt x="56746" y="6020"/>
                </a:lnTo>
                <a:lnTo>
                  <a:pt x="56746" y="0"/>
                </a:lnTo>
                <a:close/>
              </a:path>
              <a:path w="59689" h="52070">
                <a:moveTo>
                  <a:pt x="47681" y="16586"/>
                </a:moveTo>
                <a:lnTo>
                  <a:pt x="39870" y="16586"/>
                </a:lnTo>
                <a:lnTo>
                  <a:pt x="36627" y="17655"/>
                </a:lnTo>
                <a:lnTo>
                  <a:pt x="33532" y="19802"/>
                </a:lnTo>
                <a:lnTo>
                  <a:pt x="53140" y="19802"/>
                </a:lnTo>
                <a:lnTo>
                  <a:pt x="51514" y="18135"/>
                </a:lnTo>
                <a:lnTo>
                  <a:pt x="47681" y="1658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4010" y="3516040"/>
            <a:ext cx="33655" cy="52705"/>
          </a:xfrm>
          <a:custGeom>
            <a:avLst/>
            <a:gdLst/>
            <a:ahLst/>
            <a:cxnLst/>
            <a:rect l="l" t="t" r="r" b="b"/>
            <a:pathLst>
              <a:path w="33654" h="52704">
                <a:moveTo>
                  <a:pt x="19455" y="0"/>
                </a:moveTo>
                <a:lnTo>
                  <a:pt x="1716" y="12151"/>
                </a:lnTo>
                <a:lnTo>
                  <a:pt x="663" y="15258"/>
                </a:lnTo>
                <a:lnTo>
                  <a:pt x="0" y="20134"/>
                </a:lnTo>
                <a:lnTo>
                  <a:pt x="0" y="35828"/>
                </a:lnTo>
                <a:lnTo>
                  <a:pt x="1695" y="42778"/>
                </a:lnTo>
                <a:lnTo>
                  <a:pt x="7885" y="50591"/>
                </a:lnTo>
                <a:lnTo>
                  <a:pt x="11791" y="52362"/>
                </a:lnTo>
                <a:lnTo>
                  <a:pt x="20487" y="52362"/>
                </a:lnTo>
                <a:lnTo>
                  <a:pt x="23583" y="51351"/>
                </a:lnTo>
                <a:lnTo>
                  <a:pt x="28447" y="47316"/>
                </a:lnTo>
                <a:lnTo>
                  <a:pt x="28532" y="47183"/>
                </a:lnTo>
                <a:lnTo>
                  <a:pt x="13855" y="47183"/>
                </a:lnTo>
                <a:lnTo>
                  <a:pt x="11423" y="45788"/>
                </a:lnTo>
                <a:lnTo>
                  <a:pt x="7443" y="40218"/>
                </a:lnTo>
                <a:lnTo>
                  <a:pt x="6485" y="34618"/>
                </a:lnTo>
                <a:lnTo>
                  <a:pt x="6489" y="17759"/>
                </a:lnTo>
                <a:lnTo>
                  <a:pt x="7590" y="12011"/>
                </a:lnTo>
                <a:lnTo>
                  <a:pt x="11423" y="6433"/>
                </a:lnTo>
                <a:lnTo>
                  <a:pt x="13781" y="5216"/>
                </a:lnTo>
                <a:lnTo>
                  <a:pt x="28279" y="5216"/>
                </a:lnTo>
                <a:lnTo>
                  <a:pt x="27710" y="4367"/>
                </a:lnTo>
                <a:lnTo>
                  <a:pt x="26015" y="2774"/>
                </a:lnTo>
                <a:lnTo>
                  <a:pt x="21887" y="553"/>
                </a:lnTo>
                <a:lnTo>
                  <a:pt x="19455" y="0"/>
                </a:lnTo>
                <a:close/>
              </a:path>
              <a:path w="33654" h="52704">
                <a:moveTo>
                  <a:pt x="28279" y="5216"/>
                </a:moveTo>
                <a:lnTo>
                  <a:pt x="19603" y="5216"/>
                </a:lnTo>
                <a:lnTo>
                  <a:pt x="22035" y="6603"/>
                </a:lnTo>
                <a:lnTo>
                  <a:pt x="24025" y="9377"/>
                </a:lnTo>
                <a:lnTo>
                  <a:pt x="25941" y="12151"/>
                </a:lnTo>
                <a:lnTo>
                  <a:pt x="26846" y="17073"/>
                </a:lnTo>
                <a:lnTo>
                  <a:pt x="26968" y="34618"/>
                </a:lnTo>
                <a:lnTo>
                  <a:pt x="25941" y="40188"/>
                </a:lnTo>
                <a:lnTo>
                  <a:pt x="24025" y="42985"/>
                </a:lnTo>
                <a:lnTo>
                  <a:pt x="22035" y="45788"/>
                </a:lnTo>
                <a:lnTo>
                  <a:pt x="19603" y="47183"/>
                </a:lnTo>
                <a:lnTo>
                  <a:pt x="28532" y="47183"/>
                </a:lnTo>
                <a:lnTo>
                  <a:pt x="30289" y="44460"/>
                </a:lnTo>
                <a:lnTo>
                  <a:pt x="32795" y="37067"/>
                </a:lnTo>
                <a:lnTo>
                  <a:pt x="33384" y="32212"/>
                </a:lnTo>
                <a:lnTo>
                  <a:pt x="33295" y="20134"/>
                </a:lnTo>
                <a:lnTo>
                  <a:pt x="29095" y="6433"/>
                </a:lnTo>
                <a:lnTo>
                  <a:pt x="28279" y="521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3883" y="3516948"/>
            <a:ext cx="34290" cy="52069"/>
          </a:xfrm>
          <a:custGeom>
            <a:avLst/>
            <a:gdLst/>
            <a:ahLst/>
            <a:cxnLst/>
            <a:rect l="l" t="t" r="r" b="b"/>
            <a:pathLst>
              <a:path w="34290" h="52070">
                <a:moveTo>
                  <a:pt x="31542" y="0"/>
                </a:moveTo>
                <a:lnTo>
                  <a:pt x="6043" y="0"/>
                </a:lnTo>
                <a:lnTo>
                  <a:pt x="1105" y="26339"/>
                </a:lnTo>
                <a:lnTo>
                  <a:pt x="7001" y="27107"/>
                </a:lnTo>
                <a:lnTo>
                  <a:pt x="7959" y="25639"/>
                </a:lnTo>
                <a:lnTo>
                  <a:pt x="9212" y="24443"/>
                </a:lnTo>
                <a:lnTo>
                  <a:pt x="12454" y="22606"/>
                </a:lnTo>
                <a:lnTo>
                  <a:pt x="14297" y="22141"/>
                </a:lnTo>
                <a:lnTo>
                  <a:pt x="19603" y="22141"/>
                </a:lnTo>
                <a:lnTo>
                  <a:pt x="22256" y="23182"/>
                </a:lnTo>
                <a:lnTo>
                  <a:pt x="26236" y="27328"/>
                </a:lnTo>
                <a:lnTo>
                  <a:pt x="27267" y="30161"/>
                </a:lnTo>
                <a:lnTo>
                  <a:pt x="27267" y="37532"/>
                </a:lnTo>
                <a:lnTo>
                  <a:pt x="26236" y="40565"/>
                </a:lnTo>
                <a:lnTo>
                  <a:pt x="22035" y="45132"/>
                </a:lnTo>
                <a:lnTo>
                  <a:pt x="19455" y="46275"/>
                </a:lnTo>
                <a:lnTo>
                  <a:pt x="13928" y="46275"/>
                </a:lnTo>
                <a:lnTo>
                  <a:pt x="11791" y="45464"/>
                </a:lnTo>
                <a:lnTo>
                  <a:pt x="8254" y="42225"/>
                </a:lnTo>
                <a:lnTo>
                  <a:pt x="7074" y="39805"/>
                </a:lnTo>
                <a:lnTo>
                  <a:pt x="6559" y="36588"/>
                </a:lnTo>
                <a:lnTo>
                  <a:pt x="0" y="37148"/>
                </a:lnTo>
                <a:lnTo>
                  <a:pt x="22109" y="51455"/>
                </a:lnTo>
                <a:lnTo>
                  <a:pt x="26604" y="49381"/>
                </a:lnTo>
                <a:lnTo>
                  <a:pt x="32574" y="41848"/>
                </a:lnTo>
                <a:lnTo>
                  <a:pt x="33974" y="37835"/>
                </a:lnTo>
                <a:lnTo>
                  <a:pt x="33974" y="28324"/>
                </a:lnTo>
                <a:lnTo>
                  <a:pt x="32426" y="24333"/>
                </a:lnTo>
                <a:lnTo>
                  <a:pt x="26236" y="18135"/>
                </a:lnTo>
                <a:lnTo>
                  <a:pt x="22477" y="16586"/>
                </a:lnTo>
                <a:lnTo>
                  <a:pt x="14665" y="16586"/>
                </a:lnTo>
                <a:lnTo>
                  <a:pt x="11423" y="17655"/>
                </a:lnTo>
                <a:lnTo>
                  <a:pt x="8327" y="19802"/>
                </a:lnTo>
                <a:lnTo>
                  <a:pt x="11128" y="6020"/>
                </a:lnTo>
                <a:lnTo>
                  <a:pt x="31542" y="6020"/>
                </a:lnTo>
                <a:lnTo>
                  <a:pt x="3154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9237" y="3516040"/>
            <a:ext cx="69850" cy="52705"/>
          </a:xfrm>
          <a:custGeom>
            <a:avLst/>
            <a:gdLst/>
            <a:ahLst/>
            <a:cxnLst/>
            <a:rect l="l" t="t" r="r" b="b"/>
            <a:pathLst>
              <a:path w="69850" h="52704">
                <a:moveTo>
                  <a:pt x="18866" y="11369"/>
                </a:moveTo>
                <a:lnTo>
                  <a:pt x="12528" y="11369"/>
                </a:lnTo>
                <a:lnTo>
                  <a:pt x="12528" y="51484"/>
                </a:lnTo>
                <a:lnTo>
                  <a:pt x="18866" y="51484"/>
                </a:lnTo>
                <a:lnTo>
                  <a:pt x="18866" y="11369"/>
                </a:lnTo>
                <a:close/>
              </a:path>
              <a:path w="69850" h="52704">
                <a:moveTo>
                  <a:pt x="18866" y="0"/>
                </a:moveTo>
                <a:lnTo>
                  <a:pt x="14813" y="0"/>
                </a:lnTo>
                <a:lnTo>
                  <a:pt x="13707" y="2213"/>
                </a:lnTo>
                <a:lnTo>
                  <a:pt x="11791" y="4500"/>
                </a:lnTo>
                <a:lnTo>
                  <a:pt x="9212" y="6854"/>
                </a:lnTo>
                <a:lnTo>
                  <a:pt x="6559" y="9215"/>
                </a:lnTo>
                <a:lnTo>
                  <a:pt x="3463" y="11214"/>
                </a:lnTo>
                <a:lnTo>
                  <a:pt x="123" y="12815"/>
                </a:lnTo>
                <a:lnTo>
                  <a:pt x="0" y="18961"/>
                </a:lnTo>
                <a:lnTo>
                  <a:pt x="1916" y="18238"/>
                </a:lnTo>
                <a:lnTo>
                  <a:pt x="4127" y="17154"/>
                </a:lnTo>
                <a:lnTo>
                  <a:pt x="6559" y="15708"/>
                </a:lnTo>
                <a:lnTo>
                  <a:pt x="9064" y="14261"/>
                </a:lnTo>
                <a:lnTo>
                  <a:pt x="11054" y="12815"/>
                </a:lnTo>
                <a:lnTo>
                  <a:pt x="12528" y="11369"/>
                </a:lnTo>
                <a:lnTo>
                  <a:pt x="18866" y="11369"/>
                </a:lnTo>
                <a:lnTo>
                  <a:pt x="18866" y="0"/>
                </a:lnTo>
                <a:close/>
              </a:path>
              <a:path w="69850" h="52704">
                <a:moveTo>
                  <a:pt x="55567" y="0"/>
                </a:moveTo>
                <a:lnTo>
                  <a:pt x="37827" y="12151"/>
                </a:lnTo>
                <a:lnTo>
                  <a:pt x="36774" y="15258"/>
                </a:lnTo>
                <a:lnTo>
                  <a:pt x="36111" y="20134"/>
                </a:lnTo>
                <a:lnTo>
                  <a:pt x="36111" y="35828"/>
                </a:lnTo>
                <a:lnTo>
                  <a:pt x="37806" y="42778"/>
                </a:lnTo>
                <a:lnTo>
                  <a:pt x="43997" y="50591"/>
                </a:lnTo>
                <a:lnTo>
                  <a:pt x="47902" y="52362"/>
                </a:lnTo>
                <a:lnTo>
                  <a:pt x="56599" y="52362"/>
                </a:lnTo>
                <a:lnTo>
                  <a:pt x="59694" y="51351"/>
                </a:lnTo>
                <a:lnTo>
                  <a:pt x="64558" y="47316"/>
                </a:lnTo>
                <a:lnTo>
                  <a:pt x="64647" y="47183"/>
                </a:lnTo>
                <a:lnTo>
                  <a:pt x="49966" y="47183"/>
                </a:lnTo>
                <a:lnTo>
                  <a:pt x="47534" y="45788"/>
                </a:lnTo>
                <a:lnTo>
                  <a:pt x="43554" y="40218"/>
                </a:lnTo>
                <a:lnTo>
                  <a:pt x="42596" y="34618"/>
                </a:lnTo>
                <a:lnTo>
                  <a:pt x="42601" y="17759"/>
                </a:lnTo>
                <a:lnTo>
                  <a:pt x="43702" y="12011"/>
                </a:lnTo>
                <a:lnTo>
                  <a:pt x="47534" y="6433"/>
                </a:lnTo>
                <a:lnTo>
                  <a:pt x="49892" y="5216"/>
                </a:lnTo>
                <a:lnTo>
                  <a:pt x="64390" y="5216"/>
                </a:lnTo>
                <a:lnTo>
                  <a:pt x="63821" y="4367"/>
                </a:lnTo>
                <a:lnTo>
                  <a:pt x="62126" y="2774"/>
                </a:lnTo>
                <a:lnTo>
                  <a:pt x="57999" y="553"/>
                </a:lnTo>
                <a:lnTo>
                  <a:pt x="55567" y="0"/>
                </a:lnTo>
                <a:close/>
              </a:path>
              <a:path w="69850" h="52704">
                <a:moveTo>
                  <a:pt x="64390" y="5216"/>
                </a:moveTo>
                <a:lnTo>
                  <a:pt x="55714" y="5216"/>
                </a:lnTo>
                <a:lnTo>
                  <a:pt x="58146" y="6603"/>
                </a:lnTo>
                <a:lnTo>
                  <a:pt x="60136" y="9377"/>
                </a:lnTo>
                <a:lnTo>
                  <a:pt x="62052" y="12151"/>
                </a:lnTo>
                <a:lnTo>
                  <a:pt x="62958" y="17073"/>
                </a:lnTo>
                <a:lnTo>
                  <a:pt x="63080" y="34618"/>
                </a:lnTo>
                <a:lnTo>
                  <a:pt x="62052" y="40188"/>
                </a:lnTo>
                <a:lnTo>
                  <a:pt x="60136" y="42985"/>
                </a:lnTo>
                <a:lnTo>
                  <a:pt x="58146" y="45788"/>
                </a:lnTo>
                <a:lnTo>
                  <a:pt x="55714" y="47183"/>
                </a:lnTo>
                <a:lnTo>
                  <a:pt x="64647" y="47183"/>
                </a:lnTo>
                <a:lnTo>
                  <a:pt x="66474" y="44460"/>
                </a:lnTo>
                <a:lnTo>
                  <a:pt x="67848" y="40188"/>
                </a:lnTo>
                <a:lnTo>
                  <a:pt x="68906" y="37067"/>
                </a:lnTo>
                <a:lnTo>
                  <a:pt x="69496" y="32212"/>
                </a:lnTo>
                <a:lnTo>
                  <a:pt x="69406" y="20134"/>
                </a:lnTo>
                <a:lnTo>
                  <a:pt x="69127" y="17073"/>
                </a:lnTo>
                <a:lnTo>
                  <a:pt x="68390" y="14077"/>
                </a:lnTo>
                <a:lnTo>
                  <a:pt x="67580" y="11081"/>
                </a:lnTo>
                <a:lnTo>
                  <a:pt x="66548" y="8543"/>
                </a:lnTo>
                <a:lnTo>
                  <a:pt x="65206" y="6433"/>
                </a:lnTo>
                <a:lnTo>
                  <a:pt x="64390" y="521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9036" y="3516040"/>
            <a:ext cx="70485" cy="52705"/>
          </a:xfrm>
          <a:custGeom>
            <a:avLst/>
            <a:gdLst/>
            <a:ahLst/>
            <a:cxnLst/>
            <a:rect l="l" t="t" r="r" b="b"/>
            <a:pathLst>
              <a:path w="70484" h="52704">
                <a:moveTo>
                  <a:pt x="18866" y="11369"/>
                </a:moveTo>
                <a:lnTo>
                  <a:pt x="12602" y="11369"/>
                </a:lnTo>
                <a:lnTo>
                  <a:pt x="12602" y="51484"/>
                </a:lnTo>
                <a:lnTo>
                  <a:pt x="18866" y="51484"/>
                </a:lnTo>
                <a:lnTo>
                  <a:pt x="18866" y="11369"/>
                </a:lnTo>
                <a:close/>
              </a:path>
              <a:path w="70484" h="52704">
                <a:moveTo>
                  <a:pt x="18866" y="0"/>
                </a:moveTo>
                <a:lnTo>
                  <a:pt x="14813" y="0"/>
                </a:lnTo>
                <a:lnTo>
                  <a:pt x="13707" y="2213"/>
                </a:lnTo>
                <a:lnTo>
                  <a:pt x="11865" y="4500"/>
                </a:lnTo>
                <a:lnTo>
                  <a:pt x="9212" y="6854"/>
                </a:lnTo>
                <a:lnTo>
                  <a:pt x="6632" y="9215"/>
                </a:lnTo>
                <a:lnTo>
                  <a:pt x="3537" y="11214"/>
                </a:lnTo>
                <a:lnTo>
                  <a:pt x="125" y="12815"/>
                </a:lnTo>
                <a:lnTo>
                  <a:pt x="0" y="18961"/>
                </a:lnTo>
                <a:lnTo>
                  <a:pt x="1989" y="18238"/>
                </a:lnTo>
                <a:lnTo>
                  <a:pt x="4200" y="17154"/>
                </a:lnTo>
                <a:lnTo>
                  <a:pt x="9064" y="14261"/>
                </a:lnTo>
                <a:lnTo>
                  <a:pt x="11054" y="12815"/>
                </a:lnTo>
                <a:lnTo>
                  <a:pt x="12602" y="11369"/>
                </a:lnTo>
                <a:lnTo>
                  <a:pt x="18866" y="11369"/>
                </a:lnTo>
                <a:lnTo>
                  <a:pt x="18866" y="0"/>
                </a:lnTo>
                <a:close/>
              </a:path>
              <a:path w="70484" h="52704">
                <a:moveTo>
                  <a:pt x="42817" y="37495"/>
                </a:moveTo>
                <a:lnTo>
                  <a:pt x="36185" y="38056"/>
                </a:lnTo>
                <a:lnTo>
                  <a:pt x="36627" y="42372"/>
                </a:lnTo>
                <a:lnTo>
                  <a:pt x="38248" y="45833"/>
                </a:lnTo>
                <a:lnTo>
                  <a:pt x="44144" y="51056"/>
                </a:lnTo>
                <a:lnTo>
                  <a:pt x="47976" y="52362"/>
                </a:lnTo>
                <a:lnTo>
                  <a:pt x="58294" y="52362"/>
                </a:lnTo>
                <a:lnTo>
                  <a:pt x="62789" y="50289"/>
                </a:lnTo>
                <a:lnTo>
                  <a:pt x="65269" y="47183"/>
                </a:lnTo>
                <a:lnTo>
                  <a:pt x="50113" y="47183"/>
                </a:lnTo>
                <a:lnTo>
                  <a:pt x="47976" y="46371"/>
                </a:lnTo>
                <a:lnTo>
                  <a:pt x="44439" y="43132"/>
                </a:lnTo>
                <a:lnTo>
                  <a:pt x="43260" y="40712"/>
                </a:lnTo>
                <a:lnTo>
                  <a:pt x="42817" y="37495"/>
                </a:lnTo>
                <a:close/>
              </a:path>
              <a:path w="70484" h="52704">
                <a:moveTo>
                  <a:pt x="66423" y="23049"/>
                </a:moveTo>
                <a:lnTo>
                  <a:pt x="55788" y="23049"/>
                </a:lnTo>
                <a:lnTo>
                  <a:pt x="58441" y="24089"/>
                </a:lnTo>
                <a:lnTo>
                  <a:pt x="60431" y="26162"/>
                </a:lnTo>
                <a:lnTo>
                  <a:pt x="62494" y="28236"/>
                </a:lnTo>
                <a:lnTo>
                  <a:pt x="63453" y="31069"/>
                </a:lnTo>
                <a:lnTo>
                  <a:pt x="63350" y="38742"/>
                </a:lnTo>
                <a:lnTo>
                  <a:pt x="62421" y="41472"/>
                </a:lnTo>
                <a:lnTo>
                  <a:pt x="60357" y="43759"/>
                </a:lnTo>
                <a:lnTo>
                  <a:pt x="58220" y="46039"/>
                </a:lnTo>
                <a:lnTo>
                  <a:pt x="55641" y="47183"/>
                </a:lnTo>
                <a:lnTo>
                  <a:pt x="65269" y="47183"/>
                </a:lnTo>
                <a:lnTo>
                  <a:pt x="68759" y="42756"/>
                </a:lnTo>
                <a:lnTo>
                  <a:pt x="70159" y="38742"/>
                </a:lnTo>
                <a:lnTo>
                  <a:pt x="70159" y="29232"/>
                </a:lnTo>
                <a:lnTo>
                  <a:pt x="68611" y="25240"/>
                </a:lnTo>
                <a:lnTo>
                  <a:pt x="66423" y="23049"/>
                </a:lnTo>
                <a:close/>
              </a:path>
              <a:path w="70484" h="52704">
                <a:moveTo>
                  <a:pt x="67727" y="907"/>
                </a:moveTo>
                <a:lnTo>
                  <a:pt x="42228" y="907"/>
                </a:lnTo>
                <a:lnTo>
                  <a:pt x="37290" y="27247"/>
                </a:lnTo>
                <a:lnTo>
                  <a:pt x="43186" y="28014"/>
                </a:lnTo>
                <a:lnTo>
                  <a:pt x="44144" y="26546"/>
                </a:lnTo>
                <a:lnTo>
                  <a:pt x="45397" y="25351"/>
                </a:lnTo>
                <a:lnTo>
                  <a:pt x="47018" y="24436"/>
                </a:lnTo>
                <a:lnTo>
                  <a:pt x="48713" y="23514"/>
                </a:lnTo>
                <a:lnTo>
                  <a:pt x="50482" y="23049"/>
                </a:lnTo>
                <a:lnTo>
                  <a:pt x="66423" y="23049"/>
                </a:lnTo>
                <a:lnTo>
                  <a:pt x="64086" y="20710"/>
                </a:lnTo>
                <a:lnTo>
                  <a:pt x="44512" y="20710"/>
                </a:lnTo>
                <a:lnTo>
                  <a:pt x="47313" y="6928"/>
                </a:lnTo>
                <a:lnTo>
                  <a:pt x="67727" y="6928"/>
                </a:lnTo>
                <a:lnTo>
                  <a:pt x="67727" y="907"/>
                </a:lnTo>
                <a:close/>
              </a:path>
              <a:path w="70484" h="52704">
                <a:moveTo>
                  <a:pt x="58662" y="17493"/>
                </a:moveTo>
                <a:lnTo>
                  <a:pt x="50850" y="17493"/>
                </a:lnTo>
                <a:lnTo>
                  <a:pt x="47608" y="18563"/>
                </a:lnTo>
                <a:lnTo>
                  <a:pt x="44512" y="20710"/>
                </a:lnTo>
                <a:lnTo>
                  <a:pt x="64086" y="20710"/>
                </a:lnTo>
                <a:lnTo>
                  <a:pt x="62421" y="19042"/>
                </a:lnTo>
                <a:lnTo>
                  <a:pt x="58662" y="1749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23234" y="3516040"/>
            <a:ext cx="75565" cy="52705"/>
          </a:xfrm>
          <a:custGeom>
            <a:avLst/>
            <a:gdLst/>
            <a:ahLst/>
            <a:cxnLst/>
            <a:rect l="l" t="t" r="r" b="b"/>
            <a:pathLst>
              <a:path w="75565" h="52704">
                <a:moveTo>
                  <a:pt x="30733" y="5216"/>
                </a:moveTo>
                <a:lnTo>
                  <a:pt x="20561" y="5216"/>
                </a:lnTo>
                <a:lnTo>
                  <a:pt x="22919" y="6072"/>
                </a:lnTo>
                <a:lnTo>
                  <a:pt x="26457" y="9495"/>
                </a:lnTo>
                <a:lnTo>
                  <a:pt x="27341" y="11605"/>
                </a:lnTo>
                <a:lnTo>
                  <a:pt x="27341" y="16475"/>
                </a:lnTo>
                <a:lnTo>
                  <a:pt x="26383" y="18998"/>
                </a:lnTo>
                <a:lnTo>
                  <a:pt x="9580" y="35466"/>
                </a:lnTo>
                <a:lnTo>
                  <a:pt x="6853" y="38056"/>
                </a:lnTo>
                <a:lnTo>
                  <a:pt x="3021" y="42535"/>
                </a:lnTo>
                <a:lnTo>
                  <a:pt x="1621" y="44807"/>
                </a:lnTo>
                <a:lnTo>
                  <a:pt x="810" y="47116"/>
                </a:lnTo>
                <a:lnTo>
                  <a:pt x="221" y="48511"/>
                </a:lnTo>
                <a:lnTo>
                  <a:pt x="0" y="49972"/>
                </a:lnTo>
                <a:lnTo>
                  <a:pt x="73" y="51484"/>
                </a:lnTo>
                <a:lnTo>
                  <a:pt x="33900" y="51484"/>
                </a:lnTo>
                <a:lnTo>
                  <a:pt x="33900" y="45434"/>
                </a:lnTo>
                <a:lnTo>
                  <a:pt x="8769" y="45434"/>
                </a:lnTo>
                <a:lnTo>
                  <a:pt x="9506" y="44291"/>
                </a:lnTo>
                <a:lnTo>
                  <a:pt x="23214" y="31748"/>
                </a:lnTo>
                <a:lnTo>
                  <a:pt x="26457" y="28737"/>
                </a:lnTo>
                <a:lnTo>
                  <a:pt x="28373" y="26546"/>
                </a:lnTo>
                <a:lnTo>
                  <a:pt x="30373" y="24340"/>
                </a:lnTo>
                <a:lnTo>
                  <a:pt x="31763" y="22267"/>
                </a:lnTo>
                <a:lnTo>
                  <a:pt x="33384" y="18305"/>
                </a:lnTo>
                <a:lnTo>
                  <a:pt x="33786" y="16475"/>
                </a:lnTo>
                <a:lnTo>
                  <a:pt x="33744" y="10004"/>
                </a:lnTo>
                <a:lnTo>
                  <a:pt x="32426" y="6824"/>
                </a:lnTo>
                <a:lnTo>
                  <a:pt x="30733" y="5216"/>
                </a:lnTo>
                <a:close/>
              </a:path>
              <a:path w="75565" h="52704">
                <a:moveTo>
                  <a:pt x="22772" y="0"/>
                </a:moveTo>
                <a:lnTo>
                  <a:pt x="12970" y="0"/>
                </a:lnTo>
                <a:lnTo>
                  <a:pt x="9138" y="1269"/>
                </a:lnTo>
                <a:lnTo>
                  <a:pt x="6264" y="3799"/>
                </a:lnTo>
                <a:lnTo>
                  <a:pt x="3316" y="6323"/>
                </a:lnTo>
                <a:lnTo>
                  <a:pt x="1802" y="9761"/>
                </a:lnTo>
                <a:lnTo>
                  <a:pt x="1676" y="10203"/>
                </a:lnTo>
                <a:lnTo>
                  <a:pt x="1252" y="14830"/>
                </a:lnTo>
                <a:lnTo>
                  <a:pt x="7738" y="15494"/>
                </a:lnTo>
                <a:lnTo>
                  <a:pt x="7738" y="12277"/>
                </a:lnTo>
                <a:lnTo>
                  <a:pt x="8622" y="9761"/>
                </a:lnTo>
                <a:lnTo>
                  <a:pt x="12307" y="6123"/>
                </a:lnTo>
                <a:lnTo>
                  <a:pt x="14739" y="5216"/>
                </a:lnTo>
                <a:lnTo>
                  <a:pt x="30733" y="5216"/>
                </a:lnTo>
                <a:lnTo>
                  <a:pt x="26678" y="1364"/>
                </a:lnTo>
                <a:lnTo>
                  <a:pt x="22772" y="0"/>
                </a:lnTo>
                <a:close/>
              </a:path>
              <a:path w="75565" h="52704">
                <a:moveTo>
                  <a:pt x="61315" y="0"/>
                </a:moveTo>
                <a:lnTo>
                  <a:pt x="41859" y="20134"/>
                </a:lnTo>
                <a:lnTo>
                  <a:pt x="41859" y="35828"/>
                </a:lnTo>
                <a:lnTo>
                  <a:pt x="62273" y="52362"/>
                </a:lnTo>
                <a:lnTo>
                  <a:pt x="65369" y="51351"/>
                </a:lnTo>
                <a:lnTo>
                  <a:pt x="67874" y="49337"/>
                </a:lnTo>
                <a:lnTo>
                  <a:pt x="70306" y="47316"/>
                </a:lnTo>
                <a:lnTo>
                  <a:pt x="70392" y="47183"/>
                </a:lnTo>
                <a:lnTo>
                  <a:pt x="55641" y="47183"/>
                </a:lnTo>
                <a:lnTo>
                  <a:pt x="53209" y="45788"/>
                </a:lnTo>
                <a:lnTo>
                  <a:pt x="51219" y="43007"/>
                </a:lnTo>
                <a:lnTo>
                  <a:pt x="49297" y="40188"/>
                </a:lnTo>
                <a:lnTo>
                  <a:pt x="48271" y="34618"/>
                </a:lnTo>
                <a:lnTo>
                  <a:pt x="48275" y="17759"/>
                </a:lnTo>
                <a:lnTo>
                  <a:pt x="49376" y="12011"/>
                </a:lnTo>
                <a:lnTo>
                  <a:pt x="51514" y="8883"/>
                </a:lnTo>
                <a:lnTo>
                  <a:pt x="53282" y="6433"/>
                </a:lnTo>
                <a:lnTo>
                  <a:pt x="55567" y="5216"/>
                </a:lnTo>
                <a:lnTo>
                  <a:pt x="70108" y="5216"/>
                </a:lnTo>
                <a:lnTo>
                  <a:pt x="69569" y="4367"/>
                </a:lnTo>
                <a:lnTo>
                  <a:pt x="67874" y="2774"/>
                </a:lnTo>
                <a:lnTo>
                  <a:pt x="65737" y="1660"/>
                </a:lnTo>
                <a:lnTo>
                  <a:pt x="63674" y="553"/>
                </a:lnTo>
                <a:lnTo>
                  <a:pt x="61315" y="0"/>
                </a:lnTo>
                <a:close/>
              </a:path>
              <a:path w="75565" h="52704">
                <a:moveTo>
                  <a:pt x="70108" y="5216"/>
                </a:moveTo>
                <a:lnTo>
                  <a:pt x="61389" y="5216"/>
                </a:lnTo>
                <a:lnTo>
                  <a:pt x="63821" y="6603"/>
                </a:lnTo>
                <a:lnTo>
                  <a:pt x="67801" y="12151"/>
                </a:lnTo>
                <a:lnTo>
                  <a:pt x="68641" y="17073"/>
                </a:lnTo>
                <a:lnTo>
                  <a:pt x="68755" y="34618"/>
                </a:lnTo>
                <a:lnTo>
                  <a:pt x="67801" y="40188"/>
                </a:lnTo>
                <a:lnTo>
                  <a:pt x="63821" y="45788"/>
                </a:lnTo>
                <a:lnTo>
                  <a:pt x="61463" y="47183"/>
                </a:lnTo>
                <a:lnTo>
                  <a:pt x="70392" y="47183"/>
                </a:lnTo>
                <a:lnTo>
                  <a:pt x="72149" y="44460"/>
                </a:lnTo>
                <a:lnTo>
                  <a:pt x="74654" y="37067"/>
                </a:lnTo>
                <a:lnTo>
                  <a:pt x="75244" y="32212"/>
                </a:lnTo>
                <a:lnTo>
                  <a:pt x="75155" y="20134"/>
                </a:lnTo>
                <a:lnTo>
                  <a:pt x="74876" y="17073"/>
                </a:lnTo>
                <a:lnTo>
                  <a:pt x="74065" y="14077"/>
                </a:lnTo>
                <a:lnTo>
                  <a:pt x="73328" y="11081"/>
                </a:lnTo>
                <a:lnTo>
                  <a:pt x="72222" y="8543"/>
                </a:lnTo>
                <a:lnTo>
                  <a:pt x="70108" y="521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409410" y="1541442"/>
            <a:ext cx="2555240" cy="2027555"/>
            <a:chOff x="5409410" y="1541442"/>
            <a:chExt cx="2555240" cy="2027555"/>
          </a:xfrm>
        </p:grpSpPr>
        <p:sp>
          <p:nvSpPr>
            <p:cNvPr id="30" name="object 30"/>
            <p:cNvSpPr/>
            <p:nvPr/>
          </p:nvSpPr>
          <p:spPr>
            <a:xfrm>
              <a:off x="5563754" y="1564462"/>
              <a:ext cx="2399030" cy="1898650"/>
            </a:xfrm>
            <a:custGeom>
              <a:avLst/>
              <a:gdLst/>
              <a:ahLst/>
              <a:cxnLst/>
              <a:rect l="l" t="t" r="r" b="b"/>
              <a:pathLst>
                <a:path w="2399029" h="1898650">
                  <a:moveTo>
                    <a:pt x="0" y="1898027"/>
                  </a:moveTo>
                  <a:lnTo>
                    <a:pt x="0" y="0"/>
                  </a:lnTo>
                </a:path>
                <a:path w="2399029" h="1898650">
                  <a:moveTo>
                    <a:pt x="299858" y="1898027"/>
                  </a:moveTo>
                  <a:lnTo>
                    <a:pt x="299857" y="0"/>
                  </a:lnTo>
                </a:path>
                <a:path w="2399029" h="1898650">
                  <a:moveTo>
                    <a:pt x="599745" y="1898028"/>
                  </a:moveTo>
                  <a:lnTo>
                    <a:pt x="599745" y="0"/>
                  </a:lnTo>
                </a:path>
                <a:path w="2399029" h="1898650">
                  <a:moveTo>
                    <a:pt x="899544" y="1898028"/>
                  </a:moveTo>
                  <a:lnTo>
                    <a:pt x="899544" y="0"/>
                  </a:lnTo>
                </a:path>
                <a:path w="2399029" h="1898650">
                  <a:moveTo>
                    <a:pt x="1199417" y="1898028"/>
                  </a:moveTo>
                  <a:lnTo>
                    <a:pt x="1199417" y="0"/>
                  </a:lnTo>
                </a:path>
                <a:path w="2399029" h="1898650">
                  <a:moveTo>
                    <a:pt x="1499290" y="1898028"/>
                  </a:moveTo>
                  <a:lnTo>
                    <a:pt x="1499289" y="0"/>
                  </a:lnTo>
                </a:path>
                <a:path w="2399029" h="1898650">
                  <a:moveTo>
                    <a:pt x="1799162" y="1898028"/>
                  </a:moveTo>
                  <a:lnTo>
                    <a:pt x="1799162" y="0"/>
                  </a:lnTo>
                </a:path>
                <a:path w="2399029" h="1898650">
                  <a:moveTo>
                    <a:pt x="2098961" y="1898028"/>
                  </a:moveTo>
                  <a:lnTo>
                    <a:pt x="2098961" y="0"/>
                  </a:lnTo>
                </a:path>
                <a:path w="2399029" h="1898650">
                  <a:moveTo>
                    <a:pt x="2398834" y="1898028"/>
                  </a:moveTo>
                  <a:lnTo>
                    <a:pt x="2398834" y="0"/>
                  </a:lnTo>
                </a:path>
                <a:path w="2399029" h="1898650">
                  <a:moveTo>
                    <a:pt x="2398834" y="1898028"/>
                  </a:moveTo>
                  <a:lnTo>
                    <a:pt x="0" y="1898027"/>
                  </a:lnTo>
                </a:path>
                <a:path w="2399029" h="1898650">
                  <a:moveTo>
                    <a:pt x="2398834" y="1708225"/>
                  </a:moveTo>
                  <a:lnTo>
                    <a:pt x="0" y="1708225"/>
                  </a:lnTo>
                </a:path>
                <a:path w="2399029" h="1898650">
                  <a:moveTo>
                    <a:pt x="2398834" y="1518422"/>
                  </a:moveTo>
                  <a:lnTo>
                    <a:pt x="0" y="1518422"/>
                  </a:lnTo>
                </a:path>
                <a:path w="2399029" h="1898650">
                  <a:moveTo>
                    <a:pt x="2398834" y="1328656"/>
                  </a:moveTo>
                  <a:lnTo>
                    <a:pt x="0" y="1328656"/>
                  </a:lnTo>
                </a:path>
                <a:path w="2399029" h="1898650">
                  <a:moveTo>
                    <a:pt x="2398834" y="1138817"/>
                  </a:moveTo>
                  <a:lnTo>
                    <a:pt x="0" y="1138816"/>
                  </a:lnTo>
                </a:path>
                <a:path w="2399029" h="1898650">
                  <a:moveTo>
                    <a:pt x="2398834" y="949051"/>
                  </a:moveTo>
                  <a:lnTo>
                    <a:pt x="0" y="949050"/>
                  </a:lnTo>
                </a:path>
                <a:path w="2399029" h="1898650">
                  <a:moveTo>
                    <a:pt x="2398834" y="759211"/>
                  </a:moveTo>
                  <a:lnTo>
                    <a:pt x="0" y="759211"/>
                  </a:lnTo>
                </a:path>
                <a:path w="2399029" h="1898650">
                  <a:moveTo>
                    <a:pt x="2398834" y="569445"/>
                  </a:moveTo>
                  <a:lnTo>
                    <a:pt x="0" y="569445"/>
                  </a:lnTo>
                </a:path>
                <a:path w="2399029" h="1898650">
                  <a:moveTo>
                    <a:pt x="2398834" y="379605"/>
                  </a:moveTo>
                  <a:lnTo>
                    <a:pt x="0" y="379605"/>
                  </a:lnTo>
                </a:path>
                <a:path w="2399029" h="1898650">
                  <a:moveTo>
                    <a:pt x="2398834" y="189839"/>
                  </a:moveTo>
                  <a:lnTo>
                    <a:pt x="0" y="189839"/>
                  </a:lnTo>
                </a:path>
                <a:path w="2399029" h="1898650">
                  <a:moveTo>
                    <a:pt x="2398834" y="0"/>
                  </a:moveTo>
                  <a:lnTo>
                    <a:pt x="0" y="0"/>
                  </a:lnTo>
                </a:path>
              </a:pathLst>
            </a:custGeom>
            <a:ln w="368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09400" y="1541449"/>
              <a:ext cx="2555240" cy="2027555"/>
            </a:xfrm>
            <a:custGeom>
              <a:avLst/>
              <a:gdLst/>
              <a:ahLst/>
              <a:cxnLst/>
              <a:rect l="l" t="t" r="r" b="b"/>
              <a:pathLst>
                <a:path w="2555240" h="2027554">
                  <a:moveTo>
                    <a:pt x="19316" y="1738007"/>
                  </a:moveTo>
                  <a:lnTo>
                    <a:pt x="0" y="1738007"/>
                  </a:lnTo>
                  <a:lnTo>
                    <a:pt x="0" y="1744345"/>
                  </a:lnTo>
                  <a:lnTo>
                    <a:pt x="19316" y="1744345"/>
                  </a:lnTo>
                  <a:lnTo>
                    <a:pt x="19316" y="1738007"/>
                  </a:lnTo>
                  <a:close/>
                </a:path>
                <a:path w="2555240" h="2027554">
                  <a:moveTo>
                    <a:pt x="19316" y="1548206"/>
                  </a:moveTo>
                  <a:lnTo>
                    <a:pt x="0" y="1548206"/>
                  </a:lnTo>
                  <a:lnTo>
                    <a:pt x="0" y="1554530"/>
                  </a:lnTo>
                  <a:lnTo>
                    <a:pt x="19316" y="1554543"/>
                  </a:lnTo>
                  <a:lnTo>
                    <a:pt x="19316" y="1548206"/>
                  </a:lnTo>
                  <a:close/>
                </a:path>
                <a:path w="2555240" h="2027554">
                  <a:moveTo>
                    <a:pt x="19316" y="1358392"/>
                  </a:moveTo>
                  <a:lnTo>
                    <a:pt x="0" y="1358392"/>
                  </a:lnTo>
                  <a:lnTo>
                    <a:pt x="0" y="1364729"/>
                  </a:lnTo>
                  <a:lnTo>
                    <a:pt x="19316" y="1364729"/>
                  </a:lnTo>
                  <a:lnTo>
                    <a:pt x="19316" y="1358392"/>
                  </a:lnTo>
                  <a:close/>
                </a:path>
                <a:path w="2555240" h="2027554">
                  <a:moveTo>
                    <a:pt x="19316" y="1168628"/>
                  </a:moveTo>
                  <a:lnTo>
                    <a:pt x="0" y="1168628"/>
                  </a:lnTo>
                  <a:lnTo>
                    <a:pt x="0" y="1174965"/>
                  </a:lnTo>
                  <a:lnTo>
                    <a:pt x="19316" y="1174965"/>
                  </a:lnTo>
                  <a:lnTo>
                    <a:pt x="19316" y="1168628"/>
                  </a:lnTo>
                  <a:close/>
                </a:path>
                <a:path w="2555240" h="2027554">
                  <a:moveTo>
                    <a:pt x="56210" y="791451"/>
                  </a:moveTo>
                  <a:lnTo>
                    <a:pt x="51079" y="764451"/>
                  </a:lnTo>
                  <a:lnTo>
                    <a:pt x="50520" y="763562"/>
                  </a:lnTo>
                  <a:lnTo>
                    <a:pt x="49745" y="762863"/>
                  </a:lnTo>
                  <a:lnTo>
                    <a:pt x="49745" y="793813"/>
                  </a:lnTo>
                  <a:lnTo>
                    <a:pt x="48768" y="799426"/>
                  </a:lnTo>
                  <a:lnTo>
                    <a:pt x="44831" y="805027"/>
                  </a:lnTo>
                  <a:lnTo>
                    <a:pt x="42392" y="806424"/>
                  </a:lnTo>
                  <a:lnTo>
                    <a:pt x="36614" y="806424"/>
                  </a:lnTo>
                  <a:lnTo>
                    <a:pt x="34188" y="805027"/>
                  </a:lnTo>
                  <a:lnTo>
                    <a:pt x="30251" y="799426"/>
                  </a:lnTo>
                  <a:lnTo>
                    <a:pt x="29273" y="793813"/>
                  </a:lnTo>
                  <a:lnTo>
                    <a:pt x="29400" y="776325"/>
                  </a:lnTo>
                  <a:lnTo>
                    <a:pt x="30353" y="771232"/>
                  </a:lnTo>
                  <a:lnTo>
                    <a:pt x="34239" y="765708"/>
                  </a:lnTo>
                  <a:lnTo>
                    <a:pt x="36550" y="764451"/>
                  </a:lnTo>
                  <a:lnTo>
                    <a:pt x="42367" y="764451"/>
                  </a:lnTo>
                  <a:lnTo>
                    <a:pt x="49745" y="793813"/>
                  </a:lnTo>
                  <a:lnTo>
                    <a:pt x="49745" y="762863"/>
                  </a:lnTo>
                  <a:lnTo>
                    <a:pt x="48818" y="762012"/>
                  </a:lnTo>
                  <a:lnTo>
                    <a:pt x="44665" y="759802"/>
                  </a:lnTo>
                  <a:lnTo>
                    <a:pt x="42252" y="759206"/>
                  </a:lnTo>
                  <a:lnTo>
                    <a:pt x="35788" y="759206"/>
                  </a:lnTo>
                  <a:lnTo>
                    <a:pt x="22809" y="779348"/>
                  </a:lnTo>
                  <a:lnTo>
                    <a:pt x="22809" y="795070"/>
                  </a:lnTo>
                  <a:lnTo>
                    <a:pt x="24498" y="802005"/>
                  </a:lnTo>
                  <a:lnTo>
                    <a:pt x="30695" y="809828"/>
                  </a:lnTo>
                  <a:lnTo>
                    <a:pt x="34569" y="811593"/>
                  </a:lnTo>
                  <a:lnTo>
                    <a:pt x="43256" y="811593"/>
                  </a:lnTo>
                  <a:lnTo>
                    <a:pt x="55587" y="796328"/>
                  </a:lnTo>
                  <a:lnTo>
                    <a:pt x="56210" y="791451"/>
                  </a:lnTo>
                  <a:close/>
                </a:path>
                <a:path w="2555240" h="2027554">
                  <a:moveTo>
                    <a:pt x="56210" y="601611"/>
                  </a:moveTo>
                  <a:lnTo>
                    <a:pt x="51054" y="574611"/>
                  </a:lnTo>
                  <a:lnTo>
                    <a:pt x="50520" y="573798"/>
                  </a:lnTo>
                  <a:lnTo>
                    <a:pt x="49745" y="573062"/>
                  </a:lnTo>
                  <a:lnTo>
                    <a:pt x="49745" y="604050"/>
                  </a:lnTo>
                  <a:lnTo>
                    <a:pt x="48768" y="609650"/>
                  </a:lnTo>
                  <a:lnTo>
                    <a:pt x="46748" y="612457"/>
                  </a:lnTo>
                  <a:lnTo>
                    <a:pt x="44831" y="615188"/>
                  </a:lnTo>
                  <a:lnTo>
                    <a:pt x="42392" y="616585"/>
                  </a:lnTo>
                  <a:lnTo>
                    <a:pt x="36614" y="616585"/>
                  </a:lnTo>
                  <a:lnTo>
                    <a:pt x="34188" y="615188"/>
                  </a:lnTo>
                  <a:lnTo>
                    <a:pt x="32067" y="612241"/>
                  </a:lnTo>
                  <a:lnTo>
                    <a:pt x="30251" y="609650"/>
                  </a:lnTo>
                  <a:lnTo>
                    <a:pt x="29273" y="604050"/>
                  </a:lnTo>
                  <a:lnTo>
                    <a:pt x="29286" y="587146"/>
                  </a:lnTo>
                  <a:lnTo>
                    <a:pt x="30353" y="581469"/>
                  </a:lnTo>
                  <a:lnTo>
                    <a:pt x="32524" y="578294"/>
                  </a:lnTo>
                  <a:lnTo>
                    <a:pt x="34239" y="575868"/>
                  </a:lnTo>
                  <a:lnTo>
                    <a:pt x="36550" y="574611"/>
                  </a:lnTo>
                  <a:lnTo>
                    <a:pt x="42367" y="574611"/>
                  </a:lnTo>
                  <a:lnTo>
                    <a:pt x="44831" y="576008"/>
                  </a:lnTo>
                  <a:lnTo>
                    <a:pt x="46799" y="578815"/>
                  </a:lnTo>
                  <a:lnTo>
                    <a:pt x="48768" y="581545"/>
                  </a:lnTo>
                  <a:lnTo>
                    <a:pt x="49631" y="586486"/>
                  </a:lnTo>
                  <a:lnTo>
                    <a:pt x="49745" y="604050"/>
                  </a:lnTo>
                  <a:lnTo>
                    <a:pt x="49745" y="573062"/>
                  </a:lnTo>
                  <a:lnTo>
                    <a:pt x="48818" y="572173"/>
                  </a:lnTo>
                  <a:lnTo>
                    <a:pt x="44665" y="569963"/>
                  </a:lnTo>
                  <a:lnTo>
                    <a:pt x="42252" y="569442"/>
                  </a:lnTo>
                  <a:lnTo>
                    <a:pt x="35788" y="569442"/>
                  </a:lnTo>
                  <a:lnTo>
                    <a:pt x="32689" y="570407"/>
                  </a:lnTo>
                  <a:lnTo>
                    <a:pt x="30238" y="572465"/>
                  </a:lnTo>
                  <a:lnTo>
                    <a:pt x="27774" y="574459"/>
                  </a:lnTo>
                  <a:lnTo>
                    <a:pt x="25920" y="577265"/>
                  </a:lnTo>
                  <a:lnTo>
                    <a:pt x="23431" y="584720"/>
                  </a:lnTo>
                  <a:lnTo>
                    <a:pt x="22809" y="589584"/>
                  </a:lnTo>
                  <a:lnTo>
                    <a:pt x="22809" y="605231"/>
                  </a:lnTo>
                  <a:lnTo>
                    <a:pt x="24498" y="612241"/>
                  </a:lnTo>
                  <a:lnTo>
                    <a:pt x="28105" y="616737"/>
                  </a:lnTo>
                  <a:lnTo>
                    <a:pt x="30695" y="619988"/>
                  </a:lnTo>
                  <a:lnTo>
                    <a:pt x="34569" y="621753"/>
                  </a:lnTo>
                  <a:lnTo>
                    <a:pt x="43256" y="621753"/>
                  </a:lnTo>
                  <a:lnTo>
                    <a:pt x="46355" y="620801"/>
                  </a:lnTo>
                  <a:lnTo>
                    <a:pt x="48818" y="618731"/>
                  </a:lnTo>
                  <a:lnTo>
                    <a:pt x="51269" y="616737"/>
                  </a:lnTo>
                  <a:lnTo>
                    <a:pt x="51371" y="616585"/>
                  </a:lnTo>
                  <a:lnTo>
                    <a:pt x="53124" y="613854"/>
                  </a:lnTo>
                  <a:lnTo>
                    <a:pt x="55587" y="606488"/>
                  </a:lnTo>
                  <a:lnTo>
                    <a:pt x="56210" y="601611"/>
                  </a:lnTo>
                  <a:close/>
                </a:path>
                <a:path w="2555240" h="2027554">
                  <a:moveTo>
                    <a:pt x="56210" y="411848"/>
                  </a:moveTo>
                  <a:lnTo>
                    <a:pt x="51079" y="384848"/>
                  </a:lnTo>
                  <a:lnTo>
                    <a:pt x="50520" y="383959"/>
                  </a:lnTo>
                  <a:lnTo>
                    <a:pt x="49745" y="383260"/>
                  </a:lnTo>
                  <a:lnTo>
                    <a:pt x="49745" y="414210"/>
                  </a:lnTo>
                  <a:lnTo>
                    <a:pt x="48768" y="419811"/>
                  </a:lnTo>
                  <a:lnTo>
                    <a:pt x="44831" y="425424"/>
                  </a:lnTo>
                  <a:lnTo>
                    <a:pt x="42392" y="426821"/>
                  </a:lnTo>
                  <a:lnTo>
                    <a:pt x="36614" y="426821"/>
                  </a:lnTo>
                  <a:lnTo>
                    <a:pt x="34188" y="425424"/>
                  </a:lnTo>
                  <a:lnTo>
                    <a:pt x="30251" y="419811"/>
                  </a:lnTo>
                  <a:lnTo>
                    <a:pt x="29273" y="414210"/>
                  </a:lnTo>
                  <a:lnTo>
                    <a:pt x="29400" y="396722"/>
                  </a:lnTo>
                  <a:lnTo>
                    <a:pt x="30353" y="391629"/>
                  </a:lnTo>
                  <a:lnTo>
                    <a:pt x="34239" y="386092"/>
                  </a:lnTo>
                  <a:lnTo>
                    <a:pt x="36550" y="384848"/>
                  </a:lnTo>
                  <a:lnTo>
                    <a:pt x="42367" y="384848"/>
                  </a:lnTo>
                  <a:lnTo>
                    <a:pt x="49745" y="414210"/>
                  </a:lnTo>
                  <a:lnTo>
                    <a:pt x="49745" y="383260"/>
                  </a:lnTo>
                  <a:lnTo>
                    <a:pt x="48818" y="382409"/>
                  </a:lnTo>
                  <a:lnTo>
                    <a:pt x="44665" y="380199"/>
                  </a:lnTo>
                  <a:lnTo>
                    <a:pt x="42252" y="379603"/>
                  </a:lnTo>
                  <a:lnTo>
                    <a:pt x="35788" y="379603"/>
                  </a:lnTo>
                  <a:lnTo>
                    <a:pt x="22809" y="399745"/>
                  </a:lnTo>
                  <a:lnTo>
                    <a:pt x="22809" y="415467"/>
                  </a:lnTo>
                  <a:lnTo>
                    <a:pt x="24498" y="422402"/>
                  </a:lnTo>
                  <a:lnTo>
                    <a:pt x="30695" y="430212"/>
                  </a:lnTo>
                  <a:lnTo>
                    <a:pt x="34569" y="431990"/>
                  </a:lnTo>
                  <a:lnTo>
                    <a:pt x="43256" y="431990"/>
                  </a:lnTo>
                  <a:lnTo>
                    <a:pt x="55587" y="416712"/>
                  </a:lnTo>
                  <a:lnTo>
                    <a:pt x="56210" y="411848"/>
                  </a:lnTo>
                  <a:close/>
                </a:path>
                <a:path w="2555240" h="2027554">
                  <a:moveTo>
                    <a:pt x="56210" y="222008"/>
                  </a:moveTo>
                  <a:lnTo>
                    <a:pt x="51054" y="195008"/>
                  </a:lnTo>
                  <a:lnTo>
                    <a:pt x="50520" y="194195"/>
                  </a:lnTo>
                  <a:lnTo>
                    <a:pt x="49745" y="193459"/>
                  </a:lnTo>
                  <a:lnTo>
                    <a:pt x="49745" y="224447"/>
                  </a:lnTo>
                  <a:lnTo>
                    <a:pt x="48768" y="230047"/>
                  </a:lnTo>
                  <a:lnTo>
                    <a:pt x="46748" y="232854"/>
                  </a:lnTo>
                  <a:lnTo>
                    <a:pt x="44831" y="235585"/>
                  </a:lnTo>
                  <a:lnTo>
                    <a:pt x="42392" y="236982"/>
                  </a:lnTo>
                  <a:lnTo>
                    <a:pt x="36614" y="236982"/>
                  </a:lnTo>
                  <a:lnTo>
                    <a:pt x="34188" y="235585"/>
                  </a:lnTo>
                  <a:lnTo>
                    <a:pt x="32067" y="232625"/>
                  </a:lnTo>
                  <a:lnTo>
                    <a:pt x="30251" y="230047"/>
                  </a:lnTo>
                  <a:lnTo>
                    <a:pt x="29273" y="224447"/>
                  </a:lnTo>
                  <a:lnTo>
                    <a:pt x="29286" y="207543"/>
                  </a:lnTo>
                  <a:lnTo>
                    <a:pt x="30353" y="201866"/>
                  </a:lnTo>
                  <a:lnTo>
                    <a:pt x="32524" y="198691"/>
                  </a:lnTo>
                  <a:lnTo>
                    <a:pt x="34239" y="196253"/>
                  </a:lnTo>
                  <a:lnTo>
                    <a:pt x="36550" y="195008"/>
                  </a:lnTo>
                  <a:lnTo>
                    <a:pt x="42367" y="195008"/>
                  </a:lnTo>
                  <a:lnTo>
                    <a:pt x="44831" y="196405"/>
                  </a:lnTo>
                  <a:lnTo>
                    <a:pt x="46799" y="199212"/>
                  </a:lnTo>
                  <a:lnTo>
                    <a:pt x="48768" y="201942"/>
                  </a:lnTo>
                  <a:lnTo>
                    <a:pt x="49631" y="206883"/>
                  </a:lnTo>
                  <a:lnTo>
                    <a:pt x="49745" y="224447"/>
                  </a:lnTo>
                  <a:lnTo>
                    <a:pt x="49745" y="193459"/>
                  </a:lnTo>
                  <a:lnTo>
                    <a:pt x="48818" y="192570"/>
                  </a:lnTo>
                  <a:lnTo>
                    <a:pt x="44665" y="190360"/>
                  </a:lnTo>
                  <a:lnTo>
                    <a:pt x="42252" y="189839"/>
                  </a:lnTo>
                  <a:lnTo>
                    <a:pt x="35788" y="189839"/>
                  </a:lnTo>
                  <a:lnTo>
                    <a:pt x="32689" y="190792"/>
                  </a:lnTo>
                  <a:lnTo>
                    <a:pt x="30238" y="192862"/>
                  </a:lnTo>
                  <a:lnTo>
                    <a:pt x="27774" y="194856"/>
                  </a:lnTo>
                  <a:lnTo>
                    <a:pt x="25920" y="197662"/>
                  </a:lnTo>
                  <a:lnTo>
                    <a:pt x="23431" y="205105"/>
                  </a:lnTo>
                  <a:lnTo>
                    <a:pt x="22809" y="209981"/>
                  </a:lnTo>
                  <a:lnTo>
                    <a:pt x="22809" y="225628"/>
                  </a:lnTo>
                  <a:lnTo>
                    <a:pt x="24498" y="232625"/>
                  </a:lnTo>
                  <a:lnTo>
                    <a:pt x="28105" y="237134"/>
                  </a:lnTo>
                  <a:lnTo>
                    <a:pt x="30695" y="240372"/>
                  </a:lnTo>
                  <a:lnTo>
                    <a:pt x="34569" y="242150"/>
                  </a:lnTo>
                  <a:lnTo>
                    <a:pt x="43256" y="242150"/>
                  </a:lnTo>
                  <a:lnTo>
                    <a:pt x="46355" y="241185"/>
                  </a:lnTo>
                  <a:lnTo>
                    <a:pt x="48818" y="239128"/>
                  </a:lnTo>
                  <a:lnTo>
                    <a:pt x="51269" y="237134"/>
                  </a:lnTo>
                  <a:lnTo>
                    <a:pt x="51371" y="236982"/>
                  </a:lnTo>
                  <a:lnTo>
                    <a:pt x="53124" y="234251"/>
                  </a:lnTo>
                  <a:lnTo>
                    <a:pt x="55587" y="226872"/>
                  </a:lnTo>
                  <a:lnTo>
                    <a:pt x="56210" y="222008"/>
                  </a:lnTo>
                  <a:close/>
                </a:path>
                <a:path w="2555240" h="2027554">
                  <a:moveTo>
                    <a:pt x="58623" y="1740458"/>
                  </a:moveTo>
                  <a:lnTo>
                    <a:pt x="53492" y="1713458"/>
                  </a:lnTo>
                  <a:lnTo>
                    <a:pt x="52946" y="1712607"/>
                  </a:lnTo>
                  <a:lnTo>
                    <a:pt x="52158" y="1711883"/>
                  </a:lnTo>
                  <a:lnTo>
                    <a:pt x="52158" y="1742859"/>
                  </a:lnTo>
                  <a:lnTo>
                    <a:pt x="51181" y="1748434"/>
                  </a:lnTo>
                  <a:lnTo>
                    <a:pt x="47244" y="1754035"/>
                  </a:lnTo>
                  <a:lnTo>
                    <a:pt x="44818" y="1755432"/>
                  </a:lnTo>
                  <a:lnTo>
                    <a:pt x="39039" y="1755432"/>
                  </a:lnTo>
                  <a:lnTo>
                    <a:pt x="36614" y="1754035"/>
                  </a:lnTo>
                  <a:lnTo>
                    <a:pt x="32677" y="1748459"/>
                  </a:lnTo>
                  <a:lnTo>
                    <a:pt x="31686" y="1742859"/>
                  </a:lnTo>
                  <a:lnTo>
                    <a:pt x="31686" y="1726006"/>
                  </a:lnTo>
                  <a:lnTo>
                    <a:pt x="32766" y="1720253"/>
                  </a:lnTo>
                  <a:lnTo>
                    <a:pt x="36664" y="1714677"/>
                  </a:lnTo>
                  <a:lnTo>
                    <a:pt x="38963" y="1713458"/>
                  </a:lnTo>
                  <a:lnTo>
                    <a:pt x="44792" y="1713458"/>
                  </a:lnTo>
                  <a:lnTo>
                    <a:pt x="47244" y="1714855"/>
                  </a:lnTo>
                  <a:lnTo>
                    <a:pt x="51181" y="1720392"/>
                  </a:lnTo>
                  <a:lnTo>
                    <a:pt x="52044" y="1725320"/>
                  </a:lnTo>
                  <a:lnTo>
                    <a:pt x="52158" y="1742859"/>
                  </a:lnTo>
                  <a:lnTo>
                    <a:pt x="52158" y="1711883"/>
                  </a:lnTo>
                  <a:lnTo>
                    <a:pt x="51231" y="1711020"/>
                  </a:lnTo>
                  <a:lnTo>
                    <a:pt x="47078" y="1708797"/>
                  </a:lnTo>
                  <a:lnTo>
                    <a:pt x="44678" y="1708251"/>
                  </a:lnTo>
                  <a:lnTo>
                    <a:pt x="38201" y="1708251"/>
                  </a:lnTo>
                  <a:lnTo>
                    <a:pt x="25222" y="1728381"/>
                  </a:lnTo>
                  <a:lnTo>
                    <a:pt x="25222" y="1744078"/>
                  </a:lnTo>
                  <a:lnTo>
                    <a:pt x="26911" y="1751025"/>
                  </a:lnTo>
                  <a:lnTo>
                    <a:pt x="33108" y="1758835"/>
                  </a:lnTo>
                  <a:lnTo>
                    <a:pt x="36982" y="1760613"/>
                  </a:lnTo>
                  <a:lnTo>
                    <a:pt x="45669" y="1760613"/>
                  </a:lnTo>
                  <a:lnTo>
                    <a:pt x="58013" y="1745310"/>
                  </a:lnTo>
                  <a:lnTo>
                    <a:pt x="58623" y="1740458"/>
                  </a:lnTo>
                  <a:close/>
                </a:path>
                <a:path w="2555240" h="2027554">
                  <a:moveTo>
                    <a:pt x="58623" y="1550657"/>
                  </a:moveTo>
                  <a:lnTo>
                    <a:pt x="53492" y="1523657"/>
                  </a:lnTo>
                  <a:lnTo>
                    <a:pt x="52946" y="1522806"/>
                  </a:lnTo>
                  <a:lnTo>
                    <a:pt x="52158" y="1522082"/>
                  </a:lnTo>
                  <a:lnTo>
                    <a:pt x="52158" y="1553057"/>
                  </a:lnTo>
                  <a:lnTo>
                    <a:pt x="51181" y="1558632"/>
                  </a:lnTo>
                  <a:lnTo>
                    <a:pt x="47244" y="1564233"/>
                  </a:lnTo>
                  <a:lnTo>
                    <a:pt x="44818" y="1565630"/>
                  </a:lnTo>
                  <a:lnTo>
                    <a:pt x="39039" y="1565630"/>
                  </a:lnTo>
                  <a:lnTo>
                    <a:pt x="36614" y="1564233"/>
                  </a:lnTo>
                  <a:lnTo>
                    <a:pt x="32677" y="1558658"/>
                  </a:lnTo>
                  <a:lnTo>
                    <a:pt x="31686" y="1553057"/>
                  </a:lnTo>
                  <a:lnTo>
                    <a:pt x="31686" y="1536204"/>
                  </a:lnTo>
                  <a:lnTo>
                    <a:pt x="32766" y="1530451"/>
                  </a:lnTo>
                  <a:lnTo>
                    <a:pt x="36664" y="1524876"/>
                  </a:lnTo>
                  <a:lnTo>
                    <a:pt x="38963" y="1523657"/>
                  </a:lnTo>
                  <a:lnTo>
                    <a:pt x="44792" y="1523657"/>
                  </a:lnTo>
                  <a:lnTo>
                    <a:pt x="47244" y="1525041"/>
                  </a:lnTo>
                  <a:lnTo>
                    <a:pt x="51181" y="1530591"/>
                  </a:lnTo>
                  <a:lnTo>
                    <a:pt x="52044" y="1535518"/>
                  </a:lnTo>
                  <a:lnTo>
                    <a:pt x="52158" y="1553057"/>
                  </a:lnTo>
                  <a:lnTo>
                    <a:pt x="52158" y="1522082"/>
                  </a:lnTo>
                  <a:lnTo>
                    <a:pt x="51231" y="1521206"/>
                  </a:lnTo>
                  <a:lnTo>
                    <a:pt x="47078" y="1518996"/>
                  </a:lnTo>
                  <a:lnTo>
                    <a:pt x="44678" y="1518437"/>
                  </a:lnTo>
                  <a:lnTo>
                    <a:pt x="38201" y="1518437"/>
                  </a:lnTo>
                  <a:lnTo>
                    <a:pt x="25222" y="1538579"/>
                  </a:lnTo>
                  <a:lnTo>
                    <a:pt x="25222" y="1554276"/>
                  </a:lnTo>
                  <a:lnTo>
                    <a:pt x="26911" y="1561223"/>
                  </a:lnTo>
                  <a:lnTo>
                    <a:pt x="33108" y="1569034"/>
                  </a:lnTo>
                  <a:lnTo>
                    <a:pt x="36982" y="1570812"/>
                  </a:lnTo>
                  <a:lnTo>
                    <a:pt x="45669" y="1570812"/>
                  </a:lnTo>
                  <a:lnTo>
                    <a:pt x="58013" y="1555508"/>
                  </a:lnTo>
                  <a:lnTo>
                    <a:pt x="58623" y="1550657"/>
                  </a:lnTo>
                  <a:close/>
                </a:path>
                <a:path w="2555240" h="2027554">
                  <a:moveTo>
                    <a:pt x="58623" y="1360817"/>
                  </a:moveTo>
                  <a:lnTo>
                    <a:pt x="53467" y="1333817"/>
                  </a:lnTo>
                  <a:lnTo>
                    <a:pt x="52946" y="1333004"/>
                  </a:lnTo>
                  <a:lnTo>
                    <a:pt x="52158" y="1332268"/>
                  </a:lnTo>
                  <a:lnTo>
                    <a:pt x="52158" y="1363256"/>
                  </a:lnTo>
                  <a:lnTo>
                    <a:pt x="51181" y="1368869"/>
                  </a:lnTo>
                  <a:lnTo>
                    <a:pt x="49161" y="1371663"/>
                  </a:lnTo>
                  <a:lnTo>
                    <a:pt x="47244" y="1374394"/>
                  </a:lnTo>
                  <a:lnTo>
                    <a:pt x="44818" y="1375803"/>
                  </a:lnTo>
                  <a:lnTo>
                    <a:pt x="39039" y="1375803"/>
                  </a:lnTo>
                  <a:lnTo>
                    <a:pt x="36614" y="1374394"/>
                  </a:lnTo>
                  <a:lnTo>
                    <a:pt x="34493" y="1371447"/>
                  </a:lnTo>
                  <a:lnTo>
                    <a:pt x="32677" y="1368869"/>
                  </a:lnTo>
                  <a:lnTo>
                    <a:pt x="31686" y="1363256"/>
                  </a:lnTo>
                  <a:lnTo>
                    <a:pt x="31699" y="1346365"/>
                  </a:lnTo>
                  <a:lnTo>
                    <a:pt x="32766" y="1340675"/>
                  </a:lnTo>
                  <a:lnTo>
                    <a:pt x="34937" y="1337513"/>
                  </a:lnTo>
                  <a:lnTo>
                    <a:pt x="36664" y="1335074"/>
                  </a:lnTo>
                  <a:lnTo>
                    <a:pt x="38963" y="1333817"/>
                  </a:lnTo>
                  <a:lnTo>
                    <a:pt x="44792" y="1333817"/>
                  </a:lnTo>
                  <a:lnTo>
                    <a:pt x="47244" y="1335227"/>
                  </a:lnTo>
                  <a:lnTo>
                    <a:pt x="49212" y="1338021"/>
                  </a:lnTo>
                  <a:lnTo>
                    <a:pt x="51181" y="1340751"/>
                  </a:lnTo>
                  <a:lnTo>
                    <a:pt x="52044" y="1345704"/>
                  </a:lnTo>
                  <a:lnTo>
                    <a:pt x="52158" y="1363256"/>
                  </a:lnTo>
                  <a:lnTo>
                    <a:pt x="52158" y="1332268"/>
                  </a:lnTo>
                  <a:lnTo>
                    <a:pt x="51231" y="1331379"/>
                  </a:lnTo>
                  <a:lnTo>
                    <a:pt x="47078" y="1329169"/>
                  </a:lnTo>
                  <a:lnTo>
                    <a:pt x="44678" y="1328661"/>
                  </a:lnTo>
                  <a:lnTo>
                    <a:pt x="38201" y="1328661"/>
                  </a:lnTo>
                  <a:lnTo>
                    <a:pt x="35102" y="1329613"/>
                  </a:lnTo>
                  <a:lnTo>
                    <a:pt x="32651" y="1331683"/>
                  </a:lnTo>
                  <a:lnTo>
                    <a:pt x="30187" y="1333677"/>
                  </a:lnTo>
                  <a:lnTo>
                    <a:pt x="28346" y="1336471"/>
                  </a:lnTo>
                  <a:lnTo>
                    <a:pt x="25844" y="1343926"/>
                  </a:lnTo>
                  <a:lnTo>
                    <a:pt x="25222" y="1348803"/>
                  </a:lnTo>
                  <a:lnTo>
                    <a:pt x="25222" y="1364437"/>
                  </a:lnTo>
                  <a:lnTo>
                    <a:pt x="26911" y="1371447"/>
                  </a:lnTo>
                  <a:lnTo>
                    <a:pt x="30530" y="1375943"/>
                  </a:lnTo>
                  <a:lnTo>
                    <a:pt x="33108" y="1379194"/>
                  </a:lnTo>
                  <a:lnTo>
                    <a:pt x="36982" y="1380972"/>
                  </a:lnTo>
                  <a:lnTo>
                    <a:pt x="45669" y="1380972"/>
                  </a:lnTo>
                  <a:lnTo>
                    <a:pt x="48780" y="1380007"/>
                  </a:lnTo>
                  <a:lnTo>
                    <a:pt x="51244" y="1377937"/>
                  </a:lnTo>
                  <a:lnTo>
                    <a:pt x="53695" y="1375943"/>
                  </a:lnTo>
                  <a:lnTo>
                    <a:pt x="53784" y="1375803"/>
                  </a:lnTo>
                  <a:lnTo>
                    <a:pt x="55537" y="1373073"/>
                  </a:lnTo>
                  <a:lnTo>
                    <a:pt x="58013" y="1365694"/>
                  </a:lnTo>
                  <a:lnTo>
                    <a:pt x="58623" y="1360817"/>
                  </a:lnTo>
                  <a:close/>
                </a:path>
                <a:path w="2555240" h="2027554">
                  <a:moveTo>
                    <a:pt x="58623" y="1171054"/>
                  </a:moveTo>
                  <a:lnTo>
                    <a:pt x="54292" y="1145311"/>
                  </a:lnTo>
                  <a:lnTo>
                    <a:pt x="53505" y="1144054"/>
                  </a:lnTo>
                  <a:lnTo>
                    <a:pt x="52946" y="1143165"/>
                  </a:lnTo>
                  <a:lnTo>
                    <a:pt x="52158" y="1142453"/>
                  </a:lnTo>
                  <a:lnTo>
                    <a:pt x="52158" y="1173416"/>
                  </a:lnTo>
                  <a:lnTo>
                    <a:pt x="51181" y="1179029"/>
                  </a:lnTo>
                  <a:lnTo>
                    <a:pt x="47244" y="1184630"/>
                  </a:lnTo>
                  <a:lnTo>
                    <a:pt x="44818" y="1186040"/>
                  </a:lnTo>
                  <a:lnTo>
                    <a:pt x="39039" y="1186040"/>
                  </a:lnTo>
                  <a:lnTo>
                    <a:pt x="36614" y="1184630"/>
                  </a:lnTo>
                  <a:lnTo>
                    <a:pt x="32677" y="1179029"/>
                  </a:lnTo>
                  <a:lnTo>
                    <a:pt x="31686" y="1173416"/>
                  </a:lnTo>
                  <a:lnTo>
                    <a:pt x="31813" y="1155928"/>
                  </a:lnTo>
                  <a:lnTo>
                    <a:pt x="32766" y="1150835"/>
                  </a:lnTo>
                  <a:lnTo>
                    <a:pt x="36664" y="1145311"/>
                  </a:lnTo>
                  <a:lnTo>
                    <a:pt x="38963" y="1144054"/>
                  </a:lnTo>
                  <a:lnTo>
                    <a:pt x="44792" y="1144054"/>
                  </a:lnTo>
                  <a:lnTo>
                    <a:pt x="52158" y="1173416"/>
                  </a:lnTo>
                  <a:lnTo>
                    <a:pt x="52158" y="1142453"/>
                  </a:lnTo>
                  <a:lnTo>
                    <a:pt x="51231" y="1141615"/>
                  </a:lnTo>
                  <a:lnTo>
                    <a:pt x="47078" y="1139405"/>
                  </a:lnTo>
                  <a:lnTo>
                    <a:pt x="44678" y="1138821"/>
                  </a:lnTo>
                  <a:lnTo>
                    <a:pt x="38201" y="1138821"/>
                  </a:lnTo>
                  <a:lnTo>
                    <a:pt x="25222" y="1158963"/>
                  </a:lnTo>
                  <a:lnTo>
                    <a:pt x="25222" y="1174673"/>
                  </a:lnTo>
                  <a:lnTo>
                    <a:pt x="26911" y="1181608"/>
                  </a:lnTo>
                  <a:lnTo>
                    <a:pt x="33108" y="1189431"/>
                  </a:lnTo>
                  <a:lnTo>
                    <a:pt x="36982" y="1191196"/>
                  </a:lnTo>
                  <a:lnTo>
                    <a:pt x="45669" y="1191196"/>
                  </a:lnTo>
                  <a:lnTo>
                    <a:pt x="48780" y="1190167"/>
                  </a:lnTo>
                  <a:lnTo>
                    <a:pt x="53695" y="1186180"/>
                  </a:lnTo>
                  <a:lnTo>
                    <a:pt x="53784" y="1186040"/>
                  </a:lnTo>
                  <a:lnTo>
                    <a:pt x="55537" y="1183309"/>
                  </a:lnTo>
                  <a:lnTo>
                    <a:pt x="58013" y="1175931"/>
                  </a:lnTo>
                  <a:lnTo>
                    <a:pt x="58623" y="1171054"/>
                  </a:lnTo>
                  <a:close/>
                </a:path>
                <a:path w="2555240" h="2027554">
                  <a:moveTo>
                    <a:pt x="74485" y="803554"/>
                  </a:moveTo>
                  <a:lnTo>
                    <a:pt x="67322" y="803554"/>
                  </a:lnTo>
                  <a:lnTo>
                    <a:pt x="67322" y="810704"/>
                  </a:lnTo>
                  <a:lnTo>
                    <a:pt x="74485" y="810704"/>
                  </a:lnTo>
                  <a:lnTo>
                    <a:pt x="74485" y="803554"/>
                  </a:lnTo>
                  <a:close/>
                </a:path>
                <a:path w="2555240" h="2027554">
                  <a:moveTo>
                    <a:pt x="74485" y="613714"/>
                  </a:moveTo>
                  <a:lnTo>
                    <a:pt x="67322" y="613714"/>
                  </a:lnTo>
                  <a:lnTo>
                    <a:pt x="67322" y="620941"/>
                  </a:lnTo>
                  <a:lnTo>
                    <a:pt x="74485" y="620941"/>
                  </a:lnTo>
                  <a:lnTo>
                    <a:pt x="74485" y="613714"/>
                  </a:lnTo>
                  <a:close/>
                </a:path>
                <a:path w="2555240" h="2027554">
                  <a:moveTo>
                    <a:pt x="74485" y="423951"/>
                  </a:moveTo>
                  <a:lnTo>
                    <a:pt x="67322" y="423951"/>
                  </a:lnTo>
                  <a:lnTo>
                    <a:pt x="67322" y="431101"/>
                  </a:lnTo>
                  <a:lnTo>
                    <a:pt x="74485" y="431101"/>
                  </a:lnTo>
                  <a:lnTo>
                    <a:pt x="74485" y="423951"/>
                  </a:lnTo>
                  <a:close/>
                </a:path>
                <a:path w="2555240" h="2027554">
                  <a:moveTo>
                    <a:pt x="74485" y="234111"/>
                  </a:moveTo>
                  <a:lnTo>
                    <a:pt x="67322" y="234111"/>
                  </a:lnTo>
                  <a:lnTo>
                    <a:pt x="67322" y="241338"/>
                  </a:lnTo>
                  <a:lnTo>
                    <a:pt x="74485" y="241338"/>
                  </a:lnTo>
                  <a:lnTo>
                    <a:pt x="74485" y="234111"/>
                  </a:lnTo>
                  <a:close/>
                </a:path>
                <a:path w="2555240" h="2027554">
                  <a:moveTo>
                    <a:pt x="76898" y="1752561"/>
                  </a:moveTo>
                  <a:lnTo>
                    <a:pt x="69735" y="1752561"/>
                  </a:lnTo>
                  <a:lnTo>
                    <a:pt x="69735" y="1759724"/>
                  </a:lnTo>
                  <a:lnTo>
                    <a:pt x="76898" y="1759724"/>
                  </a:lnTo>
                  <a:lnTo>
                    <a:pt x="76898" y="1752561"/>
                  </a:lnTo>
                  <a:close/>
                </a:path>
                <a:path w="2555240" h="2027554">
                  <a:moveTo>
                    <a:pt x="76898" y="1562760"/>
                  </a:moveTo>
                  <a:lnTo>
                    <a:pt x="69735" y="1562760"/>
                  </a:lnTo>
                  <a:lnTo>
                    <a:pt x="69735" y="1569923"/>
                  </a:lnTo>
                  <a:lnTo>
                    <a:pt x="76898" y="1569923"/>
                  </a:lnTo>
                  <a:lnTo>
                    <a:pt x="76898" y="1562760"/>
                  </a:lnTo>
                  <a:close/>
                </a:path>
                <a:path w="2555240" h="2027554">
                  <a:moveTo>
                    <a:pt x="76898" y="1372920"/>
                  </a:moveTo>
                  <a:lnTo>
                    <a:pt x="69735" y="1372920"/>
                  </a:lnTo>
                  <a:lnTo>
                    <a:pt x="69735" y="1380159"/>
                  </a:lnTo>
                  <a:lnTo>
                    <a:pt x="76898" y="1380159"/>
                  </a:lnTo>
                  <a:lnTo>
                    <a:pt x="76898" y="1372920"/>
                  </a:lnTo>
                  <a:close/>
                </a:path>
                <a:path w="2555240" h="2027554">
                  <a:moveTo>
                    <a:pt x="76898" y="1183157"/>
                  </a:moveTo>
                  <a:lnTo>
                    <a:pt x="69735" y="1183157"/>
                  </a:lnTo>
                  <a:lnTo>
                    <a:pt x="69735" y="1190320"/>
                  </a:lnTo>
                  <a:lnTo>
                    <a:pt x="76898" y="1190320"/>
                  </a:lnTo>
                  <a:lnTo>
                    <a:pt x="76898" y="1183157"/>
                  </a:lnTo>
                  <a:close/>
                </a:path>
                <a:path w="2555240" h="2027554">
                  <a:moveTo>
                    <a:pt x="80124" y="1927809"/>
                  </a:moveTo>
                  <a:lnTo>
                    <a:pt x="60807" y="1927809"/>
                  </a:lnTo>
                  <a:lnTo>
                    <a:pt x="60807" y="1934146"/>
                  </a:lnTo>
                  <a:lnTo>
                    <a:pt x="80124" y="1934146"/>
                  </a:lnTo>
                  <a:lnTo>
                    <a:pt x="80124" y="1927809"/>
                  </a:lnTo>
                  <a:close/>
                </a:path>
                <a:path w="2555240" h="2027554">
                  <a:moveTo>
                    <a:pt x="107289" y="0"/>
                  </a:moveTo>
                  <a:lnTo>
                    <a:pt x="103251" y="0"/>
                  </a:lnTo>
                  <a:lnTo>
                    <a:pt x="102146" y="2209"/>
                  </a:lnTo>
                  <a:lnTo>
                    <a:pt x="100279" y="4495"/>
                  </a:lnTo>
                  <a:lnTo>
                    <a:pt x="95021" y="9220"/>
                  </a:lnTo>
                  <a:lnTo>
                    <a:pt x="91948" y="11214"/>
                  </a:lnTo>
                  <a:lnTo>
                    <a:pt x="88430" y="12915"/>
                  </a:lnTo>
                  <a:lnTo>
                    <a:pt x="88430" y="18961"/>
                  </a:lnTo>
                  <a:lnTo>
                    <a:pt x="101003" y="11366"/>
                  </a:lnTo>
                  <a:lnTo>
                    <a:pt x="101003" y="51498"/>
                  </a:lnTo>
                  <a:lnTo>
                    <a:pt x="107289" y="51498"/>
                  </a:lnTo>
                  <a:lnTo>
                    <a:pt x="107289" y="0"/>
                  </a:lnTo>
                  <a:close/>
                </a:path>
                <a:path w="2555240" h="2027554">
                  <a:moveTo>
                    <a:pt x="109715" y="1898053"/>
                  </a:moveTo>
                  <a:lnTo>
                    <a:pt x="105651" y="1898053"/>
                  </a:lnTo>
                  <a:lnTo>
                    <a:pt x="104571" y="1900262"/>
                  </a:lnTo>
                  <a:lnTo>
                    <a:pt x="102704" y="1902548"/>
                  </a:lnTo>
                  <a:lnTo>
                    <a:pt x="97434" y="1907260"/>
                  </a:lnTo>
                  <a:lnTo>
                    <a:pt x="94361" y="1909267"/>
                  </a:lnTo>
                  <a:lnTo>
                    <a:pt x="90970" y="1910867"/>
                  </a:lnTo>
                  <a:lnTo>
                    <a:pt x="90843" y="1917014"/>
                  </a:lnTo>
                  <a:lnTo>
                    <a:pt x="103428" y="1909419"/>
                  </a:lnTo>
                  <a:lnTo>
                    <a:pt x="103428" y="1949538"/>
                  </a:lnTo>
                  <a:lnTo>
                    <a:pt x="109715" y="1949538"/>
                  </a:lnTo>
                  <a:lnTo>
                    <a:pt x="109715" y="1909419"/>
                  </a:lnTo>
                  <a:lnTo>
                    <a:pt x="109715" y="1898053"/>
                  </a:lnTo>
                  <a:close/>
                </a:path>
                <a:path w="2555240" h="2027554">
                  <a:moveTo>
                    <a:pt x="117005" y="981214"/>
                  </a:moveTo>
                  <a:lnTo>
                    <a:pt x="110540" y="952665"/>
                  </a:lnTo>
                  <a:lnTo>
                    <a:pt x="110540" y="983653"/>
                  </a:lnTo>
                  <a:lnTo>
                    <a:pt x="109562" y="989266"/>
                  </a:lnTo>
                  <a:lnTo>
                    <a:pt x="107543" y="992060"/>
                  </a:lnTo>
                  <a:lnTo>
                    <a:pt x="105625" y="994791"/>
                  </a:lnTo>
                  <a:lnTo>
                    <a:pt x="103200" y="996200"/>
                  </a:lnTo>
                  <a:lnTo>
                    <a:pt x="97421" y="996200"/>
                  </a:lnTo>
                  <a:lnTo>
                    <a:pt x="94996" y="994791"/>
                  </a:lnTo>
                  <a:lnTo>
                    <a:pt x="92875" y="991844"/>
                  </a:lnTo>
                  <a:lnTo>
                    <a:pt x="91059" y="989266"/>
                  </a:lnTo>
                  <a:lnTo>
                    <a:pt x="90068" y="983653"/>
                  </a:lnTo>
                  <a:lnTo>
                    <a:pt x="90081" y="966762"/>
                  </a:lnTo>
                  <a:lnTo>
                    <a:pt x="91147" y="961072"/>
                  </a:lnTo>
                  <a:lnTo>
                    <a:pt x="93319" y="957897"/>
                  </a:lnTo>
                  <a:lnTo>
                    <a:pt x="95046" y="955471"/>
                  </a:lnTo>
                  <a:lnTo>
                    <a:pt x="97345" y="954214"/>
                  </a:lnTo>
                  <a:lnTo>
                    <a:pt x="103174" y="954214"/>
                  </a:lnTo>
                  <a:lnTo>
                    <a:pt x="105625" y="955611"/>
                  </a:lnTo>
                  <a:lnTo>
                    <a:pt x="107594" y="958418"/>
                  </a:lnTo>
                  <a:lnTo>
                    <a:pt x="109562" y="961148"/>
                  </a:lnTo>
                  <a:lnTo>
                    <a:pt x="110426" y="966089"/>
                  </a:lnTo>
                  <a:lnTo>
                    <a:pt x="110540" y="983653"/>
                  </a:lnTo>
                  <a:lnTo>
                    <a:pt x="110540" y="952665"/>
                  </a:lnTo>
                  <a:lnTo>
                    <a:pt x="109613" y="951776"/>
                  </a:lnTo>
                  <a:lnTo>
                    <a:pt x="105460" y="949566"/>
                  </a:lnTo>
                  <a:lnTo>
                    <a:pt x="103060" y="949045"/>
                  </a:lnTo>
                  <a:lnTo>
                    <a:pt x="96583" y="949045"/>
                  </a:lnTo>
                  <a:lnTo>
                    <a:pt x="93484" y="950010"/>
                  </a:lnTo>
                  <a:lnTo>
                    <a:pt x="91033" y="952080"/>
                  </a:lnTo>
                  <a:lnTo>
                    <a:pt x="88569" y="954062"/>
                  </a:lnTo>
                  <a:lnTo>
                    <a:pt x="86728" y="956868"/>
                  </a:lnTo>
                  <a:lnTo>
                    <a:pt x="84239" y="964323"/>
                  </a:lnTo>
                  <a:lnTo>
                    <a:pt x="83604" y="969187"/>
                  </a:lnTo>
                  <a:lnTo>
                    <a:pt x="83604" y="984834"/>
                  </a:lnTo>
                  <a:lnTo>
                    <a:pt x="85293" y="991844"/>
                  </a:lnTo>
                  <a:lnTo>
                    <a:pt x="88912" y="996340"/>
                  </a:lnTo>
                  <a:lnTo>
                    <a:pt x="91490" y="999591"/>
                  </a:lnTo>
                  <a:lnTo>
                    <a:pt x="95364" y="1001356"/>
                  </a:lnTo>
                  <a:lnTo>
                    <a:pt x="104051" y="1001356"/>
                  </a:lnTo>
                  <a:lnTo>
                    <a:pt x="107162" y="1000404"/>
                  </a:lnTo>
                  <a:lnTo>
                    <a:pt x="109626" y="998334"/>
                  </a:lnTo>
                  <a:lnTo>
                    <a:pt x="112077" y="996340"/>
                  </a:lnTo>
                  <a:lnTo>
                    <a:pt x="112166" y="996200"/>
                  </a:lnTo>
                  <a:lnTo>
                    <a:pt x="113931" y="993470"/>
                  </a:lnTo>
                  <a:lnTo>
                    <a:pt x="116395" y="986091"/>
                  </a:lnTo>
                  <a:lnTo>
                    <a:pt x="117005" y="981214"/>
                  </a:lnTo>
                  <a:close/>
                </a:path>
                <a:path w="2555240" h="2027554">
                  <a:moveTo>
                    <a:pt x="117309" y="804659"/>
                  </a:moveTo>
                  <a:lnTo>
                    <a:pt x="92189" y="804659"/>
                  </a:lnTo>
                  <a:lnTo>
                    <a:pt x="92887" y="803554"/>
                  </a:lnTo>
                  <a:lnTo>
                    <a:pt x="93776" y="802373"/>
                  </a:lnTo>
                  <a:lnTo>
                    <a:pt x="95923" y="800163"/>
                  </a:lnTo>
                  <a:lnTo>
                    <a:pt x="98348" y="797941"/>
                  </a:lnTo>
                  <a:lnTo>
                    <a:pt x="106641" y="791006"/>
                  </a:lnTo>
                  <a:lnTo>
                    <a:pt x="109867" y="787984"/>
                  </a:lnTo>
                  <a:lnTo>
                    <a:pt x="113753" y="783551"/>
                  </a:lnTo>
                  <a:lnTo>
                    <a:pt x="115150" y="781494"/>
                  </a:lnTo>
                  <a:lnTo>
                    <a:pt x="116827" y="777506"/>
                  </a:lnTo>
                  <a:lnTo>
                    <a:pt x="117195" y="775741"/>
                  </a:lnTo>
                  <a:lnTo>
                    <a:pt x="117144" y="769239"/>
                  </a:lnTo>
                  <a:lnTo>
                    <a:pt x="115811" y="766076"/>
                  </a:lnTo>
                  <a:lnTo>
                    <a:pt x="114109" y="764451"/>
                  </a:lnTo>
                  <a:lnTo>
                    <a:pt x="110083" y="760615"/>
                  </a:lnTo>
                  <a:lnTo>
                    <a:pt x="106197" y="759206"/>
                  </a:lnTo>
                  <a:lnTo>
                    <a:pt x="96405" y="759206"/>
                  </a:lnTo>
                  <a:lnTo>
                    <a:pt x="92532" y="760463"/>
                  </a:lnTo>
                  <a:lnTo>
                    <a:pt x="89636" y="763041"/>
                  </a:lnTo>
                  <a:lnTo>
                    <a:pt x="86753" y="765556"/>
                  </a:lnTo>
                  <a:lnTo>
                    <a:pt x="85191" y="769023"/>
                  </a:lnTo>
                  <a:lnTo>
                    <a:pt x="85064" y="769467"/>
                  </a:lnTo>
                  <a:lnTo>
                    <a:pt x="84645" y="774039"/>
                  </a:lnTo>
                  <a:lnTo>
                    <a:pt x="91109" y="774700"/>
                  </a:lnTo>
                  <a:lnTo>
                    <a:pt x="91135" y="771537"/>
                  </a:lnTo>
                  <a:lnTo>
                    <a:pt x="92049" y="769023"/>
                  </a:lnTo>
                  <a:lnTo>
                    <a:pt x="95681" y="765340"/>
                  </a:lnTo>
                  <a:lnTo>
                    <a:pt x="98107" y="764451"/>
                  </a:lnTo>
                  <a:lnTo>
                    <a:pt x="104000" y="764451"/>
                  </a:lnTo>
                  <a:lnTo>
                    <a:pt x="106324" y="765340"/>
                  </a:lnTo>
                  <a:lnTo>
                    <a:pt x="109880" y="768731"/>
                  </a:lnTo>
                  <a:lnTo>
                    <a:pt x="110782" y="770864"/>
                  </a:lnTo>
                  <a:lnTo>
                    <a:pt x="110782" y="775741"/>
                  </a:lnTo>
                  <a:lnTo>
                    <a:pt x="109804" y="778243"/>
                  </a:lnTo>
                  <a:lnTo>
                    <a:pt x="105879" y="783551"/>
                  </a:lnTo>
                  <a:lnTo>
                    <a:pt x="102120" y="787171"/>
                  </a:lnTo>
                  <a:lnTo>
                    <a:pt x="92976" y="794702"/>
                  </a:lnTo>
                  <a:lnTo>
                    <a:pt x="90233" y="797280"/>
                  </a:lnTo>
                  <a:lnTo>
                    <a:pt x="83413" y="809231"/>
                  </a:lnTo>
                  <a:lnTo>
                    <a:pt x="83464" y="810704"/>
                  </a:lnTo>
                  <a:lnTo>
                    <a:pt x="117309" y="810704"/>
                  </a:lnTo>
                  <a:lnTo>
                    <a:pt x="117309" y="804659"/>
                  </a:lnTo>
                  <a:close/>
                </a:path>
                <a:path w="2555240" h="2027554">
                  <a:moveTo>
                    <a:pt x="117627" y="602869"/>
                  </a:moveTo>
                  <a:lnTo>
                    <a:pt x="110705" y="602869"/>
                  </a:lnTo>
                  <a:lnTo>
                    <a:pt x="110705" y="579767"/>
                  </a:lnTo>
                  <a:lnTo>
                    <a:pt x="110705" y="569671"/>
                  </a:lnTo>
                  <a:lnTo>
                    <a:pt x="105575" y="569671"/>
                  </a:lnTo>
                  <a:lnTo>
                    <a:pt x="104419" y="571322"/>
                  </a:lnTo>
                  <a:lnTo>
                    <a:pt x="104419" y="579767"/>
                  </a:lnTo>
                  <a:lnTo>
                    <a:pt x="104419" y="602869"/>
                  </a:lnTo>
                  <a:lnTo>
                    <a:pt x="88379" y="602869"/>
                  </a:lnTo>
                  <a:lnTo>
                    <a:pt x="104419" y="579767"/>
                  </a:lnTo>
                  <a:lnTo>
                    <a:pt x="104419" y="571322"/>
                  </a:lnTo>
                  <a:lnTo>
                    <a:pt x="82194" y="602869"/>
                  </a:lnTo>
                  <a:lnTo>
                    <a:pt x="82194" y="608622"/>
                  </a:lnTo>
                  <a:lnTo>
                    <a:pt x="104419" y="608622"/>
                  </a:lnTo>
                  <a:lnTo>
                    <a:pt x="104419" y="620941"/>
                  </a:lnTo>
                  <a:lnTo>
                    <a:pt x="110705" y="620941"/>
                  </a:lnTo>
                  <a:lnTo>
                    <a:pt x="110705" y="608622"/>
                  </a:lnTo>
                  <a:lnTo>
                    <a:pt x="117627" y="608622"/>
                  </a:lnTo>
                  <a:lnTo>
                    <a:pt x="117627" y="602869"/>
                  </a:lnTo>
                  <a:close/>
                </a:path>
                <a:path w="2555240" h="2027554">
                  <a:moveTo>
                    <a:pt x="117805" y="409562"/>
                  </a:moveTo>
                  <a:lnTo>
                    <a:pt x="116332" y="405574"/>
                  </a:lnTo>
                  <a:lnTo>
                    <a:pt x="114300" y="403440"/>
                  </a:lnTo>
                  <a:lnTo>
                    <a:pt x="111328" y="400316"/>
                  </a:lnTo>
                  <a:lnTo>
                    <a:pt x="111328" y="411187"/>
                  </a:lnTo>
                  <a:lnTo>
                    <a:pt x="111328" y="418706"/>
                  </a:lnTo>
                  <a:lnTo>
                    <a:pt x="110413" y="421436"/>
                  </a:lnTo>
                  <a:lnTo>
                    <a:pt x="106603" y="425716"/>
                  </a:lnTo>
                  <a:lnTo>
                    <a:pt x="104317" y="426821"/>
                  </a:lnTo>
                  <a:lnTo>
                    <a:pt x="99847" y="426821"/>
                  </a:lnTo>
                  <a:lnTo>
                    <a:pt x="91211" y="416648"/>
                  </a:lnTo>
                  <a:lnTo>
                    <a:pt x="91211" y="411187"/>
                  </a:lnTo>
                  <a:lnTo>
                    <a:pt x="98577" y="403440"/>
                  </a:lnTo>
                  <a:lnTo>
                    <a:pt x="104279" y="403440"/>
                  </a:lnTo>
                  <a:lnTo>
                    <a:pt x="106654" y="404469"/>
                  </a:lnTo>
                  <a:lnTo>
                    <a:pt x="108546" y="406463"/>
                  </a:lnTo>
                  <a:lnTo>
                    <a:pt x="110426" y="408520"/>
                  </a:lnTo>
                  <a:lnTo>
                    <a:pt x="111328" y="411187"/>
                  </a:lnTo>
                  <a:lnTo>
                    <a:pt x="111328" y="400316"/>
                  </a:lnTo>
                  <a:lnTo>
                    <a:pt x="110439" y="399376"/>
                  </a:lnTo>
                  <a:lnTo>
                    <a:pt x="106870" y="397827"/>
                  </a:lnTo>
                  <a:lnTo>
                    <a:pt x="100279" y="397827"/>
                  </a:lnTo>
                  <a:lnTo>
                    <a:pt x="97980" y="398424"/>
                  </a:lnTo>
                  <a:lnTo>
                    <a:pt x="93599" y="400634"/>
                  </a:lnTo>
                  <a:lnTo>
                    <a:pt x="91744" y="402323"/>
                  </a:lnTo>
                  <a:lnTo>
                    <a:pt x="90233" y="404685"/>
                  </a:lnTo>
                  <a:lnTo>
                    <a:pt x="90309" y="399376"/>
                  </a:lnTo>
                  <a:lnTo>
                    <a:pt x="99974" y="384771"/>
                  </a:lnTo>
                  <a:lnTo>
                    <a:pt x="104470" y="384771"/>
                  </a:lnTo>
                  <a:lnTo>
                    <a:pt x="110642" y="392887"/>
                  </a:lnTo>
                  <a:lnTo>
                    <a:pt x="116890" y="392366"/>
                  </a:lnTo>
                  <a:lnTo>
                    <a:pt x="116382" y="388378"/>
                  </a:lnTo>
                  <a:lnTo>
                    <a:pt x="114833" y="385279"/>
                  </a:lnTo>
                  <a:lnTo>
                    <a:pt x="114261" y="384771"/>
                  </a:lnTo>
                  <a:lnTo>
                    <a:pt x="112268" y="382993"/>
                  </a:lnTo>
                  <a:lnTo>
                    <a:pt x="109689" y="380784"/>
                  </a:lnTo>
                  <a:lnTo>
                    <a:pt x="106387" y="379603"/>
                  </a:lnTo>
                  <a:lnTo>
                    <a:pt x="96951" y="379603"/>
                  </a:lnTo>
                  <a:lnTo>
                    <a:pt x="92659" y="381596"/>
                  </a:lnTo>
                  <a:lnTo>
                    <a:pt x="85813" y="390004"/>
                  </a:lnTo>
                  <a:lnTo>
                    <a:pt x="83985" y="397243"/>
                  </a:lnTo>
                  <a:lnTo>
                    <a:pt x="83985" y="415975"/>
                  </a:lnTo>
                  <a:lnTo>
                    <a:pt x="85636" y="422325"/>
                  </a:lnTo>
                  <a:lnTo>
                    <a:pt x="89001" y="426313"/>
                  </a:lnTo>
                  <a:lnTo>
                    <a:pt x="92252" y="430072"/>
                  </a:lnTo>
                  <a:lnTo>
                    <a:pt x="96520" y="431990"/>
                  </a:lnTo>
                  <a:lnTo>
                    <a:pt x="104838" y="431990"/>
                  </a:lnTo>
                  <a:lnTo>
                    <a:pt x="107581" y="431253"/>
                  </a:lnTo>
                  <a:lnTo>
                    <a:pt x="112433" y="428294"/>
                  </a:lnTo>
                  <a:lnTo>
                    <a:pt x="113792" y="426821"/>
                  </a:lnTo>
                  <a:lnTo>
                    <a:pt x="114338" y="426237"/>
                  </a:lnTo>
                  <a:lnTo>
                    <a:pt x="115722" y="423430"/>
                  </a:lnTo>
                  <a:lnTo>
                    <a:pt x="117106" y="420700"/>
                  </a:lnTo>
                  <a:lnTo>
                    <a:pt x="117805" y="417677"/>
                  </a:lnTo>
                  <a:lnTo>
                    <a:pt x="117805" y="409562"/>
                  </a:lnTo>
                  <a:close/>
                </a:path>
                <a:path w="2555240" h="2027554">
                  <a:moveTo>
                    <a:pt x="117944" y="231013"/>
                  </a:moveTo>
                  <a:lnTo>
                    <a:pt x="117830" y="223113"/>
                  </a:lnTo>
                  <a:lnTo>
                    <a:pt x="117119" y="220751"/>
                  </a:lnTo>
                  <a:lnTo>
                    <a:pt x="113893" y="216255"/>
                  </a:lnTo>
                  <a:lnTo>
                    <a:pt x="111518" y="214617"/>
                  </a:lnTo>
                  <a:lnTo>
                    <a:pt x="111518" y="229679"/>
                  </a:lnTo>
                  <a:lnTo>
                    <a:pt x="110540" y="232194"/>
                  </a:lnTo>
                  <a:lnTo>
                    <a:pt x="106616" y="236029"/>
                  </a:lnTo>
                  <a:lnTo>
                    <a:pt x="104140" y="236982"/>
                  </a:lnTo>
                  <a:lnTo>
                    <a:pt x="99199" y="236982"/>
                  </a:lnTo>
                  <a:lnTo>
                    <a:pt x="90665" y="228282"/>
                  </a:lnTo>
                  <a:lnTo>
                    <a:pt x="90690" y="223481"/>
                  </a:lnTo>
                  <a:lnTo>
                    <a:pt x="91630" y="221119"/>
                  </a:lnTo>
                  <a:lnTo>
                    <a:pt x="93573" y="219202"/>
                  </a:lnTo>
                  <a:lnTo>
                    <a:pt x="95516" y="217208"/>
                  </a:lnTo>
                  <a:lnTo>
                    <a:pt x="97967" y="216255"/>
                  </a:lnTo>
                  <a:lnTo>
                    <a:pt x="103949" y="216255"/>
                  </a:lnTo>
                  <a:lnTo>
                    <a:pt x="106476" y="217208"/>
                  </a:lnTo>
                  <a:lnTo>
                    <a:pt x="110502" y="221195"/>
                  </a:lnTo>
                  <a:lnTo>
                    <a:pt x="111429" y="223481"/>
                  </a:lnTo>
                  <a:lnTo>
                    <a:pt x="111518" y="229679"/>
                  </a:lnTo>
                  <a:lnTo>
                    <a:pt x="111518" y="214617"/>
                  </a:lnTo>
                  <a:lnTo>
                    <a:pt x="108305" y="213525"/>
                  </a:lnTo>
                  <a:lnTo>
                    <a:pt x="110832" y="212559"/>
                  </a:lnTo>
                  <a:lnTo>
                    <a:pt x="115849" y="205625"/>
                  </a:lnTo>
                  <a:lnTo>
                    <a:pt x="115747" y="199288"/>
                  </a:lnTo>
                  <a:lnTo>
                    <a:pt x="114490" y="196329"/>
                  </a:lnTo>
                  <a:lnTo>
                    <a:pt x="113080" y="195008"/>
                  </a:lnTo>
                  <a:lnTo>
                    <a:pt x="111760" y="193751"/>
                  </a:lnTo>
                  <a:lnTo>
                    <a:pt x="109296" y="191363"/>
                  </a:lnTo>
                  <a:lnTo>
                    <a:pt x="109296" y="200685"/>
                  </a:lnTo>
                  <a:lnTo>
                    <a:pt x="109296" y="205625"/>
                  </a:lnTo>
                  <a:lnTo>
                    <a:pt x="108610" y="207251"/>
                  </a:lnTo>
                  <a:lnTo>
                    <a:pt x="105511" y="210350"/>
                  </a:lnTo>
                  <a:lnTo>
                    <a:pt x="103530" y="211086"/>
                  </a:lnTo>
                  <a:lnTo>
                    <a:pt x="98615" y="211086"/>
                  </a:lnTo>
                  <a:lnTo>
                    <a:pt x="96583" y="210350"/>
                  </a:lnTo>
                  <a:lnTo>
                    <a:pt x="93459" y="207251"/>
                  </a:lnTo>
                  <a:lnTo>
                    <a:pt x="92748" y="205409"/>
                  </a:lnTo>
                  <a:lnTo>
                    <a:pt x="92684" y="200685"/>
                  </a:lnTo>
                  <a:lnTo>
                    <a:pt x="93472" y="198843"/>
                  </a:lnTo>
                  <a:lnTo>
                    <a:pt x="96647" y="195745"/>
                  </a:lnTo>
                  <a:lnTo>
                    <a:pt x="98628" y="195008"/>
                  </a:lnTo>
                  <a:lnTo>
                    <a:pt x="103403" y="195008"/>
                  </a:lnTo>
                  <a:lnTo>
                    <a:pt x="105397" y="195808"/>
                  </a:lnTo>
                  <a:lnTo>
                    <a:pt x="108585" y="198907"/>
                  </a:lnTo>
                  <a:lnTo>
                    <a:pt x="109296" y="200685"/>
                  </a:lnTo>
                  <a:lnTo>
                    <a:pt x="109296" y="191363"/>
                  </a:lnTo>
                  <a:lnTo>
                    <a:pt x="109029" y="191096"/>
                  </a:lnTo>
                  <a:lnTo>
                    <a:pt x="105435" y="189839"/>
                  </a:lnTo>
                  <a:lnTo>
                    <a:pt x="96507" y="189839"/>
                  </a:lnTo>
                  <a:lnTo>
                    <a:pt x="92951" y="191096"/>
                  </a:lnTo>
                  <a:lnTo>
                    <a:pt x="90271" y="193598"/>
                  </a:lnTo>
                  <a:lnTo>
                    <a:pt x="87591" y="196189"/>
                  </a:lnTo>
                  <a:lnTo>
                    <a:pt x="86258" y="199288"/>
                  </a:lnTo>
                  <a:lnTo>
                    <a:pt x="86271" y="205625"/>
                  </a:lnTo>
                  <a:lnTo>
                    <a:pt x="86880" y="207619"/>
                  </a:lnTo>
                  <a:lnTo>
                    <a:pt x="89395" y="211162"/>
                  </a:lnTo>
                  <a:lnTo>
                    <a:pt x="91325" y="212559"/>
                  </a:lnTo>
                  <a:lnTo>
                    <a:pt x="93941" y="213525"/>
                  </a:lnTo>
                  <a:lnTo>
                    <a:pt x="90817" y="214337"/>
                  </a:lnTo>
                  <a:lnTo>
                    <a:pt x="88417" y="215887"/>
                  </a:lnTo>
                  <a:lnTo>
                    <a:pt x="86728" y="218097"/>
                  </a:lnTo>
                  <a:lnTo>
                    <a:pt x="85039" y="220383"/>
                  </a:lnTo>
                  <a:lnTo>
                    <a:pt x="84201" y="223113"/>
                  </a:lnTo>
                  <a:lnTo>
                    <a:pt x="84226" y="231013"/>
                  </a:lnTo>
                  <a:lnTo>
                    <a:pt x="85737" y="234696"/>
                  </a:lnTo>
                  <a:lnTo>
                    <a:pt x="88836" y="237718"/>
                  </a:lnTo>
                  <a:lnTo>
                    <a:pt x="91935" y="240677"/>
                  </a:lnTo>
                  <a:lnTo>
                    <a:pt x="96012" y="242150"/>
                  </a:lnTo>
                  <a:lnTo>
                    <a:pt x="106121" y="242150"/>
                  </a:lnTo>
                  <a:lnTo>
                    <a:pt x="110197" y="240677"/>
                  </a:lnTo>
                  <a:lnTo>
                    <a:pt x="114058" y="236982"/>
                  </a:lnTo>
                  <a:lnTo>
                    <a:pt x="116395" y="234696"/>
                  </a:lnTo>
                  <a:lnTo>
                    <a:pt x="117944" y="231013"/>
                  </a:lnTo>
                  <a:close/>
                </a:path>
                <a:path w="2555240" h="2027554">
                  <a:moveTo>
                    <a:pt x="119735" y="1184262"/>
                  </a:moveTo>
                  <a:lnTo>
                    <a:pt x="94615" y="1184262"/>
                  </a:lnTo>
                  <a:lnTo>
                    <a:pt x="95313" y="1183157"/>
                  </a:lnTo>
                  <a:lnTo>
                    <a:pt x="109054" y="1170609"/>
                  </a:lnTo>
                  <a:lnTo>
                    <a:pt x="112280" y="1167587"/>
                  </a:lnTo>
                  <a:lnTo>
                    <a:pt x="116166" y="1163167"/>
                  </a:lnTo>
                  <a:lnTo>
                    <a:pt x="117563" y="1161097"/>
                  </a:lnTo>
                  <a:lnTo>
                    <a:pt x="119240" y="1157109"/>
                  </a:lnTo>
                  <a:lnTo>
                    <a:pt x="119608" y="1155344"/>
                  </a:lnTo>
                  <a:lnTo>
                    <a:pt x="119570" y="1148854"/>
                  </a:lnTo>
                  <a:lnTo>
                    <a:pt x="118224" y="1145679"/>
                  </a:lnTo>
                  <a:lnTo>
                    <a:pt x="116522" y="1144054"/>
                  </a:lnTo>
                  <a:lnTo>
                    <a:pt x="112496" y="1140218"/>
                  </a:lnTo>
                  <a:lnTo>
                    <a:pt x="108610" y="1138821"/>
                  </a:lnTo>
                  <a:lnTo>
                    <a:pt x="98818" y="1138821"/>
                  </a:lnTo>
                  <a:lnTo>
                    <a:pt x="94945" y="1140066"/>
                  </a:lnTo>
                  <a:lnTo>
                    <a:pt x="92062" y="1142657"/>
                  </a:lnTo>
                  <a:lnTo>
                    <a:pt x="89166" y="1145159"/>
                  </a:lnTo>
                  <a:lnTo>
                    <a:pt x="87604" y="1148626"/>
                  </a:lnTo>
                  <a:lnTo>
                    <a:pt x="87490" y="1149070"/>
                  </a:lnTo>
                  <a:lnTo>
                    <a:pt x="87058" y="1153642"/>
                  </a:lnTo>
                  <a:lnTo>
                    <a:pt x="93522" y="1154315"/>
                  </a:lnTo>
                  <a:lnTo>
                    <a:pt x="93548" y="1151140"/>
                  </a:lnTo>
                  <a:lnTo>
                    <a:pt x="94475" y="1148626"/>
                  </a:lnTo>
                  <a:lnTo>
                    <a:pt x="98107" y="1144943"/>
                  </a:lnTo>
                  <a:lnTo>
                    <a:pt x="100533" y="1144054"/>
                  </a:lnTo>
                  <a:lnTo>
                    <a:pt x="106413" y="1144054"/>
                  </a:lnTo>
                  <a:lnTo>
                    <a:pt x="108750" y="1144943"/>
                  </a:lnTo>
                  <a:lnTo>
                    <a:pt x="112306" y="1148334"/>
                  </a:lnTo>
                  <a:lnTo>
                    <a:pt x="113195" y="1150467"/>
                  </a:lnTo>
                  <a:lnTo>
                    <a:pt x="113195" y="1155344"/>
                  </a:lnTo>
                  <a:lnTo>
                    <a:pt x="112217" y="1157846"/>
                  </a:lnTo>
                  <a:lnTo>
                    <a:pt x="108305" y="1163167"/>
                  </a:lnTo>
                  <a:lnTo>
                    <a:pt x="104546" y="1166774"/>
                  </a:lnTo>
                  <a:lnTo>
                    <a:pt x="95313" y="1174381"/>
                  </a:lnTo>
                  <a:lnTo>
                    <a:pt x="92646" y="1176883"/>
                  </a:lnTo>
                  <a:lnTo>
                    <a:pt x="85826" y="1188834"/>
                  </a:lnTo>
                  <a:lnTo>
                    <a:pt x="85877" y="1190320"/>
                  </a:lnTo>
                  <a:lnTo>
                    <a:pt x="119735" y="1190320"/>
                  </a:lnTo>
                  <a:lnTo>
                    <a:pt x="119735" y="1184262"/>
                  </a:lnTo>
                  <a:close/>
                </a:path>
                <a:path w="2555240" h="2027554">
                  <a:moveTo>
                    <a:pt x="120040" y="1362075"/>
                  </a:moveTo>
                  <a:lnTo>
                    <a:pt x="113131" y="1362075"/>
                  </a:lnTo>
                  <a:lnTo>
                    <a:pt x="113131" y="1338986"/>
                  </a:lnTo>
                  <a:lnTo>
                    <a:pt x="113131" y="1328877"/>
                  </a:lnTo>
                  <a:lnTo>
                    <a:pt x="107988" y="1328877"/>
                  </a:lnTo>
                  <a:lnTo>
                    <a:pt x="106832" y="1330528"/>
                  </a:lnTo>
                  <a:lnTo>
                    <a:pt x="106832" y="1338986"/>
                  </a:lnTo>
                  <a:lnTo>
                    <a:pt x="106832" y="1362075"/>
                  </a:lnTo>
                  <a:lnTo>
                    <a:pt x="90805" y="1362075"/>
                  </a:lnTo>
                  <a:lnTo>
                    <a:pt x="106832" y="1338986"/>
                  </a:lnTo>
                  <a:lnTo>
                    <a:pt x="106832" y="1330528"/>
                  </a:lnTo>
                  <a:lnTo>
                    <a:pt x="84620" y="1362075"/>
                  </a:lnTo>
                  <a:lnTo>
                    <a:pt x="84620" y="1367828"/>
                  </a:lnTo>
                  <a:lnTo>
                    <a:pt x="106832" y="1367828"/>
                  </a:lnTo>
                  <a:lnTo>
                    <a:pt x="106832" y="1380159"/>
                  </a:lnTo>
                  <a:lnTo>
                    <a:pt x="113131" y="1380159"/>
                  </a:lnTo>
                  <a:lnTo>
                    <a:pt x="113131" y="1367828"/>
                  </a:lnTo>
                  <a:lnTo>
                    <a:pt x="120040" y="1367828"/>
                  </a:lnTo>
                  <a:lnTo>
                    <a:pt x="120040" y="1362075"/>
                  </a:lnTo>
                  <a:close/>
                </a:path>
                <a:path w="2555240" h="2027554">
                  <a:moveTo>
                    <a:pt x="120218" y="1548384"/>
                  </a:moveTo>
                  <a:lnTo>
                    <a:pt x="118745" y="1544396"/>
                  </a:lnTo>
                  <a:lnTo>
                    <a:pt x="116687" y="1542224"/>
                  </a:lnTo>
                  <a:lnTo>
                    <a:pt x="113753" y="1539163"/>
                  </a:lnTo>
                  <a:lnTo>
                    <a:pt x="113753" y="1550009"/>
                  </a:lnTo>
                  <a:lnTo>
                    <a:pt x="113728" y="1557566"/>
                  </a:lnTo>
                  <a:lnTo>
                    <a:pt x="112839" y="1560258"/>
                  </a:lnTo>
                  <a:lnTo>
                    <a:pt x="109016" y="1564551"/>
                  </a:lnTo>
                  <a:lnTo>
                    <a:pt x="106730" y="1565630"/>
                  </a:lnTo>
                  <a:lnTo>
                    <a:pt x="102260" y="1565630"/>
                  </a:lnTo>
                  <a:lnTo>
                    <a:pt x="93624" y="1555483"/>
                  </a:lnTo>
                  <a:lnTo>
                    <a:pt x="93624" y="1550009"/>
                  </a:lnTo>
                  <a:lnTo>
                    <a:pt x="94627" y="1547329"/>
                  </a:lnTo>
                  <a:lnTo>
                    <a:pt x="98348" y="1543481"/>
                  </a:lnTo>
                  <a:lnTo>
                    <a:pt x="98577" y="1543253"/>
                  </a:lnTo>
                  <a:lnTo>
                    <a:pt x="100990" y="1542224"/>
                  </a:lnTo>
                  <a:lnTo>
                    <a:pt x="106692" y="1542224"/>
                  </a:lnTo>
                  <a:lnTo>
                    <a:pt x="109080" y="1543253"/>
                  </a:lnTo>
                  <a:lnTo>
                    <a:pt x="112852" y="1547329"/>
                  </a:lnTo>
                  <a:lnTo>
                    <a:pt x="113753" y="1550009"/>
                  </a:lnTo>
                  <a:lnTo>
                    <a:pt x="113753" y="1539163"/>
                  </a:lnTo>
                  <a:lnTo>
                    <a:pt x="112852" y="1538211"/>
                  </a:lnTo>
                  <a:lnTo>
                    <a:pt x="109283" y="1536661"/>
                  </a:lnTo>
                  <a:lnTo>
                    <a:pt x="102692" y="1536661"/>
                  </a:lnTo>
                  <a:lnTo>
                    <a:pt x="100393" y="1537233"/>
                  </a:lnTo>
                  <a:lnTo>
                    <a:pt x="96012" y="1539468"/>
                  </a:lnTo>
                  <a:lnTo>
                    <a:pt x="94170" y="1541183"/>
                  </a:lnTo>
                  <a:lnTo>
                    <a:pt x="92659" y="1543481"/>
                  </a:lnTo>
                  <a:lnTo>
                    <a:pt x="92722" y="1538211"/>
                  </a:lnTo>
                  <a:lnTo>
                    <a:pt x="102387" y="1523619"/>
                  </a:lnTo>
                  <a:lnTo>
                    <a:pt x="106883" y="1523619"/>
                  </a:lnTo>
                  <a:lnTo>
                    <a:pt x="113055" y="1531696"/>
                  </a:lnTo>
                  <a:lnTo>
                    <a:pt x="119316" y="1531213"/>
                  </a:lnTo>
                  <a:lnTo>
                    <a:pt x="108800" y="1518437"/>
                  </a:lnTo>
                  <a:lnTo>
                    <a:pt x="99364" y="1518437"/>
                  </a:lnTo>
                  <a:lnTo>
                    <a:pt x="95072" y="1520405"/>
                  </a:lnTo>
                  <a:lnTo>
                    <a:pt x="88226" y="1528826"/>
                  </a:lnTo>
                  <a:lnTo>
                    <a:pt x="86398" y="1536026"/>
                  </a:lnTo>
                  <a:lnTo>
                    <a:pt x="86398" y="1554797"/>
                  </a:lnTo>
                  <a:lnTo>
                    <a:pt x="88049" y="1561160"/>
                  </a:lnTo>
                  <a:lnTo>
                    <a:pt x="94665" y="1568869"/>
                  </a:lnTo>
                  <a:lnTo>
                    <a:pt x="98945" y="1570812"/>
                  </a:lnTo>
                  <a:lnTo>
                    <a:pt x="107251" y="1570812"/>
                  </a:lnTo>
                  <a:lnTo>
                    <a:pt x="120218" y="1556499"/>
                  </a:lnTo>
                  <a:lnTo>
                    <a:pt x="120218" y="1548384"/>
                  </a:lnTo>
                  <a:close/>
                </a:path>
                <a:path w="2555240" h="2027554">
                  <a:moveTo>
                    <a:pt x="120357" y="1749463"/>
                  </a:moveTo>
                  <a:lnTo>
                    <a:pt x="120256" y="1741563"/>
                  </a:lnTo>
                  <a:lnTo>
                    <a:pt x="119532" y="1739176"/>
                  </a:lnTo>
                  <a:lnTo>
                    <a:pt x="116281" y="1734654"/>
                  </a:lnTo>
                  <a:lnTo>
                    <a:pt x="113931" y="1733016"/>
                  </a:lnTo>
                  <a:lnTo>
                    <a:pt x="113931" y="1748129"/>
                  </a:lnTo>
                  <a:lnTo>
                    <a:pt x="112953" y="1750593"/>
                  </a:lnTo>
                  <a:lnTo>
                    <a:pt x="109042" y="1754466"/>
                  </a:lnTo>
                  <a:lnTo>
                    <a:pt x="106553" y="1755432"/>
                  </a:lnTo>
                  <a:lnTo>
                    <a:pt x="101612" y="1755432"/>
                  </a:lnTo>
                  <a:lnTo>
                    <a:pt x="93065" y="1746732"/>
                  </a:lnTo>
                  <a:lnTo>
                    <a:pt x="93103" y="1741906"/>
                  </a:lnTo>
                  <a:lnTo>
                    <a:pt x="94043" y="1739557"/>
                  </a:lnTo>
                  <a:lnTo>
                    <a:pt x="97929" y="1735632"/>
                  </a:lnTo>
                  <a:lnTo>
                    <a:pt x="100393" y="1734654"/>
                  </a:lnTo>
                  <a:lnTo>
                    <a:pt x="106375" y="1734654"/>
                  </a:lnTo>
                  <a:lnTo>
                    <a:pt x="108889" y="1735645"/>
                  </a:lnTo>
                  <a:lnTo>
                    <a:pt x="112928" y="1739607"/>
                  </a:lnTo>
                  <a:lnTo>
                    <a:pt x="113842" y="1741906"/>
                  </a:lnTo>
                  <a:lnTo>
                    <a:pt x="113931" y="1748129"/>
                  </a:lnTo>
                  <a:lnTo>
                    <a:pt x="113931" y="1733016"/>
                  </a:lnTo>
                  <a:lnTo>
                    <a:pt x="110718" y="1731924"/>
                  </a:lnTo>
                  <a:lnTo>
                    <a:pt x="113258" y="1730971"/>
                  </a:lnTo>
                  <a:lnTo>
                    <a:pt x="115150" y="1729613"/>
                  </a:lnTo>
                  <a:lnTo>
                    <a:pt x="117640" y="1726095"/>
                  </a:lnTo>
                  <a:lnTo>
                    <a:pt x="118262" y="1724025"/>
                  </a:lnTo>
                  <a:lnTo>
                    <a:pt x="118186" y="1717738"/>
                  </a:lnTo>
                  <a:lnTo>
                    <a:pt x="116903" y="1714741"/>
                  </a:lnTo>
                  <a:lnTo>
                    <a:pt x="115519" y="1713420"/>
                  </a:lnTo>
                  <a:lnTo>
                    <a:pt x="111721" y="1709813"/>
                  </a:lnTo>
                  <a:lnTo>
                    <a:pt x="111721" y="1719110"/>
                  </a:lnTo>
                  <a:lnTo>
                    <a:pt x="111709" y="1724025"/>
                  </a:lnTo>
                  <a:lnTo>
                    <a:pt x="111023" y="1725701"/>
                  </a:lnTo>
                  <a:lnTo>
                    <a:pt x="107924" y="1728749"/>
                  </a:lnTo>
                  <a:lnTo>
                    <a:pt x="105943" y="1729511"/>
                  </a:lnTo>
                  <a:lnTo>
                    <a:pt x="101028" y="1729511"/>
                  </a:lnTo>
                  <a:lnTo>
                    <a:pt x="98996" y="1728736"/>
                  </a:lnTo>
                  <a:lnTo>
                    <a:pt x="95872" y="1725663"/>
                  </a:lnTo>
                  <a:lnTo>
                    <a:pt x="95148" y="1723821"/>
                  </a:lnTo>
                  <a:lnTo>
                    <a:pt x="95097" y="1719110"/>
                  </a:lnTo>
                  <a:lnTo>
                    <a:pt x="95897" y="1717268"/>
                  </a:lnTo>
                  <a:lnTo>
                    <a:pt x="99060" y="1714195"/>
                  </a:lnTo>
                  <a:lnTo>
                    <a:pt x="101053" y="1713420"/>
                  </a:lnTo>
                  <a:lnTo>
                    <a:pt x="105829" y="1713420"/>
                  </a:lnTo>
                  <a:lnTo>
                    <a:pt x="107810" y="1714207"/>
                  </a:lnTo>
                  <a:lnTo>
                    <a:pt x="110998" y="1717357"/>
                  </a:lnTo>
                  <a:lnTo>
                    <a:pt x="111721" y="1719110"/>
                  </a:lnTo>
                  <a:lnTo>
                    <a:pt x="111721" y="1709813"/>
                  </a:lnTo>
                  <a:lnTo>
                    <a:pt x="111455" y="1709547"/>
                  </a:lnTo>
                  <a:lnTo>
                    <a:pt x="107848" y="1708251"/>
                  </a:lnTo>
                  <a:lnTo>
                    <a:pt x="98933" y="1708251"/>
                  </a:lnTo>
                  <a:lnTo>
                    <a:pt x="95364" y="1709508"/>
                  </a:lnTo>
                  <a:lnTo>
                    <a:pt x="90004" y="1714601"/>
                  </a:lnTo>
                  <a:lnTo>
                    <a:pt x="88671" y="1717738"/>
                  </a:lnTo>
                  <a:lnTo>
                    <a:pt x="88696" y="1724025"/>
                  </a:lnTo>
                  <a:lnTo>
                    <a:pt x="89319" y="1726095"/>
                  </a:lnTo>
                  <a:lnTo>
                    <a:pt x="91821" y="1729613"/>
                  </a:lnTo>
                  <a:lnTo>
                    <a:pt x="93751" y="1730971"/>
                  </a:lnTo>
                  <a:lnTo>
                    <a:pt x="96354" y="1731924"/>
                  </a:lnTo>
                  <a:lnTo>
                    <a:pt x="93243" y="1732737"/>
                  </a:lnTo>
                  <a:lnTo>
                    <a:pt x="90830" y="1734273"/>
                  </a:lnTo>
                  <a:lnTo>
                    <a:pt x="87452" y="1738782"/>
                  </a:lnTo>
                  <a:lnTo>
                    <a:pt x="86601" y="1741563"/>
                  </a:lnTo>
                  <a:lnTo>
                    <a:pt x="86639" y="1749463"/>
                  </a:lnTo>
                  <a:lnTo>
                    <a:pt x="88163" y="1753120"/>
                  </a:lnTo>
                  <a:lnTo>
                    <a:pt x="94373" y="1759115"/>
                  </a:lnTo>
                  <a:lnTo>
                    <a:pt x="98425" y="1760613"/>
                  </a:lnTo>
                  <a:lnTo>
                    <a:pt x="108534" y="1760613"/>
                  </a:lnTo>
                  <a:lnTo>
                    <a:pt x="112623" y="1759115"/>
                  </a:lnTo>
                  <a:lnTo>
                    <a:pt x="116446" y="1755432"/>
                  </a:lnTo>
                  <a:lnTo>
                    <a:pt x="118821" y="1753120"/>
                  </a:lnTo>
                  <a:lnTo>
                    <a:pt x="120357" y="1749463"/>
                  </a:lnTo>
                  <a:close/>
                </a:path>
                <a:path w="2555240" h="2027554">
                  <a:moveTo>
                    <a:pt x="120650" y="2004364"/>
                  </a:moveTo>
                  <a:lnTo>
                    <a:pt x="101333" y="2004364"/>
                  </a:lnTo>
                  <a:lnTo>
                    <a:pt x="101333" y="2010689"/>
                  </a:lnTo>
                  <a:lnTo>
                    <a:pt x="120650" y="2010689"/>
                  </a:lnTo>
                  <a:lnTo>
                    <a:pt x="120650" y="2004364"/>
                  </a:lnTo>
                  <a:close/>
                </a:path>
                <a:path w="2555240" h="2027554">
                  <a:moveTo>
                    <a:pt x="159613" y="2020036"/>
                  </a:moveTo>
                  <a:lnTo>
                    <a:pt x="134493" y="2020036"/>
                  </a:lnTo>
                  <a:lnTo>
                    <a:pt x="135191" y="2018893"/>
                  </a:lnTo>
                  <a:lnTo>
                    <a:pt x="136067" y="2017750"/>
                  </a:lnTo>
                  <a:lnTo>
                    <a:pt x="138214" y="2015490"/>
                  </a:lnTo>
                  <a:lnTo>
                    <a:pt x="140639" y="2013343"/>
                  </a:lnTo>
                  <a:lnTo>
                    <a:pt x="148932" y="2006346"/>
                  </a:lnTo>
                  <a:lnTo>
                    <a:pt x="152158" y="2003336"/>
                  </a:lnTo>
                  <a:lnTo>
                    <a:pt x="156057" y="1998941"/>
                  </a:lnTo>
                  <a:lnTo>
                    <a:pt x="157441" y="1996859"/>
                  </a:lnTo>
                  <a:lnTo>
                    <a:pt x="159118" y="1992896"/>
                  </a:lnTo>
                  <a:lnTo>
                    <a:pt x="159499" y="1991067"/>
                  </a:lnTo>
                  <a:lnTo>
                    <a:pt x="159448" y="1984603"/>
                  </a:lnTo>
                  <a:lnTo>
                    <a:pt x="158102" y="1981415"/>
                  </a:lnTo>
                  <a:lnTo>
                    <a:pt x="156425" y="1979815"/>
                  </a:lnTo>
                  <a:lnTo>
                    <a:pt x="152374" y="1975967"/>
                  </a:lnTo>
                  <a:lnTo>
                    <a:pt x="148488" y="1974596"/>
                  </a:lnTo>
                  <a:lnTo>
                    <a:pt x="138696" y="1974596"/>
                  </a:lnTo>
                  <a:lnTo>
                    <a:pt x="134823" y="1975866"/>
                  </a:lnTo>
                  <a:lnTo>
                    <a:pt x="129044" y="1980920"/>
                  </a:lnTo>
                  <a:lnTo>
                    <a:pt x="127381" y="1984603"/>
                  </a:lnTo>
                  <a:lnTo>
                    <a:pt x="126936" y="1989429"/>
                  </a:lnTo>
                  <a:lnTo>
                    <a:pt x="133400" y="1990090"/>
                  </a:lnTo>
                  <a:lnTo>
                    <a:pt x="133438" y="1986876"/>
                  </a:lnTo>
                  <a:lnTo>
                    <a:pt x="134340" y="1984362"/>
                  </a:lnTo>
                  <a:lnTo>
                    <a:pt x="137985" y="1980717"/>
                  </a:lnTo>
                  <a:lnTo>
                    <a:pt x="140398" y="1979815"/>
                  </a:lnTo>
                  <a:lnTo>
                    <a:pt x="146304" y="1979815"/>
                  </a:lnTo>
                  <a:lnTo>
                    <a:pt x="148628" y="1980666"/>
                  </a:lnTo>
                  <a:lnTo>
                    <a:pt x="152184" y="1984095"/>
                  </a:lnTo>
                  <a:lnTo>
                    <a:pt x="153073" y="1986203"/>
                  </a:lnTo>
                  <a:lnTo>
                    <a:pt x="153073" y="1991067"/>
                  </a:lnTo>
                  <a:lnTo>
                    <a:pt x="152095" y="1993595"/>
                  </a:lnTo>
                  <a:lnTo>
                    <a:pt x="148170" y="1998954"/>
                  </a:lnTo>
                  <a:lnTo>
                    <a:pt x="144424" y="2002561"/>
                  </a:lnTo>
                  <a:lnTo>
                    <a:pt x="135267" y="2010067"/>
                  </a:lnTo>
                  <a:lnTo>
                    <a:pt x="132524" y="2012657"/>
                  </a:lnTo>
                  <a:lnTo>
                    <a:pt x="128727" y="2017128"/>
                  </a:lnTo>
                  <a:lnTo>
                    <a:pt x="127355" y="2019401"/>
                  </a:lnTo>
                  <a:lnTo>
                    <a:pt x="125958" y="2023110"/>
                  </a:lnTo>
                  <a:lnTo>
                    <a:pt x="125704" y="2024570"/>
                  </a:lnTo>
                  <a:lnTo>
                    <a:pt x="125755" y="2026081"/>
                  </a:lnTo>
                  <a:lnTo>
                    <a:pt x="159613" y="2026081"/>
                  </a:lnTo>
                  <a:lnTo>
                    <a:pt x="159613" y="2020036"/>
                  </a:lnTo>
                  <a:close/>
                </a:path>
                <a:path w="2555240" h="2027554">
                  <a:moveTo>
                    <a:pt x="200939" y="2006815"/>
                  </a:moveTo>
                  <a:lnTo>
                    <a:pt x="195808" y="1979815"/>
                  </a:lnTo>
                  <a:lnTo>
                    <a:pt x="195262" y="1978964"/>
                  </a:lnTo>
                  <a:lnTo>
                    <a:pt x="194475" y="1978240"/>
                  </a:lnTo>
                  <a:lnTo>
                    <a:pt x="194475" y="2009216"/>
                  </a:lnTo>
                  <a:lnTo>
                    <a:pt x="193484" y="2014791"/>
                  </a:lnTo>
                  <a:lnTo>
                    <a:pt x="189547" y="2020392"/>
                  </a:lnTo>
                  <a:lnTo>
                    <a:pt x="187134" y="2021776"/>
                  </a:lnTo>
                  <a:lnTo>
                    <a:pt x="181356" y="2021776"/>
                  </a:lnTo>
                  <a:lnTo>
                    <a:pt x="178930" y="2020392"/>
                  </a:lnTo>
                  <a:lnTo>
                    <a:pt x="174993" y="2014816"/>
                  </a:lnTo>
                  <a:lnTo>
                    <a:pt x="174002" y="2009216"/>
                  </a:lnTo>
                  <a:lnTo>
                    <a:pt x="174002" y="1992350"/>
                  </a:lnTo>
                  <a:lnTo>
                    <a:pt x="175082" y="1986610"/>
                  </a:lnTo>
                  <a:lnTo>
                    <a:pt x="178981" y="1981034"/>
                  </a:lnTo>
                  <a:lnTo>
                    <a:pt x="181279" y="1979815"/>
                  </a:lnTo>
                  <a:lnTo>
                    <a:pt x="187109" y="1979815"/>
                  </a:lnTo>
                  <a:lnTo>
                    <a:pt x="189547" y="1981200"/>
                  </a:lnTo>
                  <a:lnTo>
                    <a:pt x="193484" y="1986749"/>
                  </a:lnTo>
                  <a:lnTo>
                    <a:pt x="194360" y="1991664"/>
                  </a:lnTo>
                  <a:lnTo>
                    <a:pt x="194475" y="2009216"/>
                  </a:lnTo>
                  <a:lnTo>
                    <a:pt x="194475" y="1978240"/>
                  </a:lnTo>
                  <a:lnTo>
                    <a:pt x="193548" y="1977377"/>
                  </a:lnTo>
                  <a:lnTo>
                    <a:pt x="189395" y="1975154"/>
                  </a:lnTo>
                  <a:lnTo>
                    <a:pt x="186994" y="1974596"/>
                  </a:lnTo>
                  <a:lnTo>
                    <a:pt x="180505" y="1974596"/>
                  </a:lnTo>
                  <a:lnTo>
                    <a:pt x="167538" y="1994738"/>
                  </a:lnTo>
                  <a:lnTo>
                    <a:pt x="167538" y="2010422"/>
                  </a:lnTo>
                  <a:lnTo>
                    <a:pt x="169227" y="2017369"/>
                  </a:lnTo>
                  <a:lnTo>
                    <a:pt x="175425" y="2025192"/>
                  </a:lnTo>
                  <a:lnTo>
                    <a:pt x="179298" y="2026958"/>
                  </a:lnTo>
                  <a:lnTo>
                    <a:pt x="187985" y="2026958"/>
                  </a:lnTo>
                  <a:lnTo>
                    <a:pt x="191096" y="2025954"/>
                  </a:lnTo>
                  <a:lnTo>
                    <a:pt x="196011" y="2021916"/>
                  </a:lnTo>
                  <a:lnTo>
                    <a:pt x="196100" y="2021776"/>
                  </a:lnTo>
                  <a:lnTo>
                    <a:pt x="197853" y="2019058"/>
                  </a:lnTo>
                  <a:lnTo>
                    <a:pt x="200317" y="2011667"/>
                  </a:lnTo>
                  <a:lnTo>
                    <a:pt x="200939" y="2006815"/>
                  </a:lnTo>
                  <a:close/>
                </a:path>
                <a:path w="2555240" h="2027554">
                  <a:moveTo>
                    <a:pt x="2555024" y="21170"/>
                  </a:moveTo>
                  <a:lnTo>
                    <a:pt x="2553144" y="21170"/>
                  </a:lnTo>
                  <a:lnTo>
                    <a:pt x="2551341" y="21170"/>
                  </a:lnTo>
                  <a:lnTo>
                    <a:pt x="2551341" y="24866"/>
                  </a:lnTo>
                  <a:lnTo>
                    <a:pt x="2551341" y="211010"/>
                  </a:lnTo>
                  <a:lnTo>
                    <a:pt x="2527312" y="211010"/>
                  </a:lnTo>
                  <a:lnTo>
                    <a:pt x="2527312" y="214706"/>
                  </a:lnTo>
                  <a:lnTo>
                    <a:pt x="2551341" y="214706"/>
                  </a:lnTo>
                  <a:lnTo>
                    <a:pt x="2551341" y="400773"/>
                  </a:lnTo>
                  <a:lnTo>
                    <a:pt x="2527312" y="400773"/>
                  </a:lnTo>
                  <a:lnTo>
                    <a:pt x="2527312" y="404469"/>
                  </a:lnTo>
                  <a:lnTo>
                    <a:pt x="2551341" y="404469"/>
                  </a:lnTo>
                  <a:lnTo>
                    <a:pt x="2551341" y="590550"/>
                  </a:lnTo>
                  <a:lnTo>
                    <a:pt x="2527312" y="590550"/>
                  </a:lnTo>
                  <a:lnTo>
                    <a:pt x="2527312" y="594233"/>
                  </a:lnTo>
                  <a:lnTo>
                    <a:pt x="2551341" y="594233"/>
                  </a:lnTo>
                  <a:lnTo>
                    <a:pt x="2551341" y="780389"/>
                  </a:lnTo>
                  <a:lnTo>
                    <a:pt x="2527312" y="780389"/>
                  </a:lnTo>
                  <a:lnTo>
                    <a:pt x="2527312" y="784072"/>
                  </a:lnTo>
                  <a:lnTo>
                    <a:pt x="2551341" y="784072"/>
                  </a:lnTo>
                  <a:lnTo>
                    <a:pt x="2551341" y="970153"/>
                  </a:lnTo>
                  <a:lnTo>
                    <a:pt x="2527312" y="970153"/>
                  </a:lnTo>
                  <a:lnTo>
                    <a:pt x="2527312" y="973836"/>
                  </a:lnTo>
                  <a:lnTo>
                    <a:pt x="2551341" y="973836"/>
                  </a:lnTo>
                  <a:lnTo>
                    <a:pt x="2551341" y="1159992"/>
                  </a:lnTo>
                  <a:lnTo>
                    <a:pt x="2527312" y="1159992"/>
                  </a:lnTo>
                  <a:lnTo>
                    <a:pt x="2527312" y="1163675"/>
                  </a:lnTo>
                  <a:lnTo>
                    <a:pt x="2551341" y="1163675"/>
                  </a:lnTo>
                  <a:lnTo>
                    <a:pt x="2551341" y="1349756"/>
                  </a:lnTo>
                  <a:lnTo>
                    <a:pt x="2527312" y="1349756"/>
                  </a:lnTo>
                  <a:lnTo>
                    <a:pt x="2527312" y="1353451"/>
                  </a:lnTo>
                  <a:lnTo>
                    <a:pt x="2551341" y="1353451"/>
                  </a:lnTo>
                  <a:lnTo>
                    <a:pt x="2551341" y="1539595"/>
                  </a:lnTo>
                  <a:lnTo>
                    <a:pt x="2527312" y="1539595"/>
                  </a:lnTo>
                  <a:lnTo>
                    <a:pt x="2527312" y="1543291"/>
                  </a:lnTo>
                  <a:lnTo>
                    <a:pt x="2551341" y="1543291"/>
                  </a:lnTo>
                  <a:lnTo>
                    <a:pt x="2551341" y="1729397"/>
                  </a:lnTo>
                  <a:lnTo>
                    <a:pt x="2527312" y="1729397"/>
                  </a:lnTo>
                  <a:lnTo>
                    <a:pt x="2527312" y="1733092"/>
                  </a:lnTo>
                  <a:lnTo>
                    <a:pt x="2551341" y="1733092"/>
                  </a:lnTo>
                  <a:lnTo>
                    <a:pt x="2551341" y="1919198"/>
                  </a:lnTo>
                  <a:lnTo>
                    <a:pt x="2527312" y="1919198"/>
                  </a:lnTo>
                  <a:lnTo>
                    <a:pt x="2255151" y="1919198"/>
                  </a:lnTo>
                  <a:lnTo>
                    <a:pt x="2255151" y="1895182"/>
                  </a:lnTo>
                  <a:lnTo>
                    <a:pt x="2251468" y="1895182"/>
                  </a:lnTo>
                  <a:lnTo>
                    <a:pt x="2251468" y="1919198"/>
                  </a:lnTo>
                  <a:lnTo>
                    <a:pt x="1955279" y="1919198"/>
                  </a:lnTo>
                  <a:lnTo>
                    <a:pt x="1955279" y="1895182"/>
                  </a:lnTo>
                  <a:lnTo>
                    <a:pt x="1951596" y="1895182"/>
                  </a:lnTo>
                  <a:lnTo>
                    <a:pt x="1951596" y="1919198"/>
                  </a:lnTo>
                  <a:lnTo>
                    <a:pt x="1655483" y="1919198"/>
                  </a:lnTo>
                  <a:lnTo>
                    <a:pt x="1655483" y="1895182"/>
                  </a:lnTo>
                  <a:lnTo>
                    <a:pt x="1651800" y="1895182"/>
                  </a:lnTo>
                  <a:lnTo>
                    <a:pt x="1651800" y="1919198"/>
                  </a:lnTo>
                  <a:lnTo>
                    <a:pt x="1355610" y="1919198"/>
                  </a:lnTo>
                  <a:lnTo>
                    <a:pt x="1355610" y="1895182"/>
                  </a:lnTo>
                  <a:lnTo>
                    <a:pt x="1351927" y="1895182"/>
                  </a:lnTo>
                  <a:lnTo>
                    <a:pt x="1351927" y="1919198"/>
                  </a:lnTo>
                  <a:lnTo>
                    <a:pt x="1055738" y="1919198"/>
                  </a:lnTo>
                  <a:lnTo>
                    <a:pt x="1055738" y="1895182"/>
                  </a:lnTo>
                  <a:lnTo>
                    <a:pt x="1052055" y="1895182"/>
                  </a:lnTo>
                  <a:lnTo>
                    <a:pt x="1052055" y="1919198"/>
                  </a:lnTo>
                  <a:lnTo>
                    <a:pt x="755865" y="1919198"/>
                  </a:lnTo>
                  <a:lnTo>
                    <a:pt x="755865" y="1895182"/>
                  </a:lnTo>
                  <a:lnTo>
                    <a:pt x="752182" y="1895182"/>
                  </a:lnTo>
                  <a:lnTo>
                    <a:pt x="752182" y="1919198"/>
                  </a:lnTo>
                  <a:lnTo>
                    <a:pt x="456044" y="1919198"/>
                  </a:lnTo>
                  <a:lnTo>
                    <a:pt x="456044" y="1895182"/>
                  </a:lnTo>
                  <a:lnTo>
                    <a:pt x="452361" y="1895182"/>
                  </a:lnTo>
                  <a:lnTo>
                    <a:pt x="452361" y="1919198"/>
                  </a:lnTo>
                  <a:lnTo>
                    <a:pt x="180174" y="1919198"/>
                  </a:lnTo>
                  <a:lnTo>
                    <a:pt x="156184" y="1919198"/>
                  </a:lnTo>
                  <a:lnTo>
                    <a:pt x="156184" y="1733092"/>
                  </a:lnTo>
                  <a:lnTo>
                    <a:pt x="180174" y="1733092"/>
                  </a:lnTo>
                  <a:lnTo>
                    <a:pt x="180174" y="1729397"/>
                  </a:lnTo>
                  <a:lnTo>
                    <a:pt x="156184" y="1729397"/>
                  </a:lnTo>
                  <a:lnTo>
                    <a:pt x="156184" y="1543291"/>
                  </a:lnTo>
                  <a:lnTo>
                    <a:pt x="180174" y="1543291"/>
                  </a:lnTo>
                  <a:lnTo>
                    <a:pt x="180174" y="1539595"/>
                  </a:lnTo>
                  <a:lnTo>
                    <a:pt x="156184" y="1539595"/>
                  </a:lnTo>
                  <a:lnTo>
                    <a:pt x="156184" y="1353451"/>
                  </a:lnTo>
                  <a:lnTo>
                    <a:pt x="180174" y="1353451"/>
                  </a:lnTo>
                  <a:lnTo>
                    <a:pt x="180174" y="1349756"/>
                  </a:lnTo>
                  <a:lnTo>
                    <a:pt x="156184" y="1349756"/>
                  </a:lnTo>
                  <a:lnTo>
                    <a:pt x="156184" y="1163675"/>
                  </a:lnTo>
                  <a:lnTo>
                    <a:pt x="180174" y="1163675"/>
                  </a:lnTo>
                  <a:lnTo>
                    <a:pt x="180174" y="1159992"/>
                  </a:lnTo>
                  <a:lnTo>
                    <a:pt x="156184" y="1159992"/>
                  </a:lnTo>
                  <a:lnTo>
                    <a:pt x="156184" y="973836"/>
                  </a:lnTo>
                  <a:lnTo>
                    <a:pt x="180174" y="973836"/>
                  </a:lnTo>
                  <a:lnTo>
                    <a:pt x="180174" y="970153"/>
                  </a:lnTo>
                  <a:lnTo>
                    <a:pt x="156184" y="970153"/>
                  </a:lnTo>
                  <a:lnTo>
                    <a:pt x="156184" y="784072"/>
                  </a:lnTo>
                  <a:lnTo>
                    <a:pt x="180174" y="784072"/>
                  </a:lnTo>
                  <a:lnTo>
                    <a:pt x="180174" y="780389"/>
                  </a:lnTo>
                  <a:lnTo>
                    <a:pt x="156184" y="780389"/>
                  </a:lnTo>
                  <a:lnTo>
                    <a:pt x="156184" y="594233"/>
                  </a:lnTo>
                  <a:lnTo>
                    <a:pt x="180174" y="594233"/>
                  </a:lnTo>
                  <a:lnTo>
                    <a:pt x="180174" y="590550"/>
                  </a:lnTo>
                  <a:lnTo>
                    <a:pt x="156184" y="590550"/>
                  </a:lnTo>
                  <a:lnTo>
                    <a:pt x="156184" y="404469"/>
                  </a:lnTo>
                  <a:lnTo>
                    <a:pt x="180174" y="404469"/>
                  </a:lnTo>
                  <a:lnTo>
                    <a:pt x="180174" y="400773"/>
                  </a:lnTo>
                  <a:lnTo>
                    <a:pt x="156184" y="400773"/>
                  </a:lnTo>
                  <a:lnTo>
                    <a:pt x="156184" y="214706"/>
                  </a:lnTo>
                  <a:lnTo>
                    <a:pt x="180174" y="214706"/>
                  </a:lnTo>
                  <a:lnTo>
                    <a:pt x="180174" y="211010"/>
                  </a:lnTo>
                  <a:lnTo>
                    <a:pt x="156184" y="211010"/>
                  </a:lnTo>
                  <a:lnTo>
                    <a:pt x="156184" y="24866"/>
                  </a:lnTo>
                  <a:lnTo>
                    <a:pt x="180174" y="24866"/>
                  </a:lnTo>
                  <a:lnTo>
                    <a:pt x="452361" y="24866"/>
                  </a:lnTo>
                  <a:lnTo>
                    <a:pt x="452361" y="48920"/>
                  </a:lnTo>
                  <a:lnTo>
                    <a:pt x="456044" y="48920"/>
                  </a:lnTo>
                  <a:lnTo>
                    <a:pt x="456044" y="24866"/>
                  </a:lnTo>
                  <a:lnTo>
                    <a:pt x="752182" y="24866"/>
                  </a:lnTo>
                  <a:lnTo>
                    <a:pt x="752182" y="48920"/>
                  </a:lnTo>
                  <a:lnTo>
                    <a:pt x="755865" y="48920"/>
                  </a:lnTo>
                  <a:lnTo>
                    <a:pt x="755865" y="24866"/>
                  </a:lnTo>
                  <a:lnTo>
                    <a:pt x="1052055" y="24866"/>
                  </a:lnTo>
                  <a:lnTo>
                    <a:pt x="1052055" y="48920"/>
                  </a:lnTo>
                  <a:lnTo>
                    <a:pt x="1055738" y="48920"/>
                  </a:lnTo>
                  <a:lnTo>
                    <a:pt x="1055738" y="24866"/>
                  </a:lnTo>
                  <a:lnTo>
                    <a:pt x="1351927" y="24866"/>
                  </a:lnTo>
                  <a:lnTo>
                    <a:pt x="1351927" y="48920"/>
                  </a:lnTo>
                  <a:lnTo>
                    <a:pt x="1355610" y="48920"/>
                  </a:lnTo>
                  <a:lnTo>
                    <a:pt x="1355610" y="24866"/>
                  </a:lnTo>
                  <a:lnTo>
                    <a:pt x="1651800" y="24866"/>
                  </a:lnTo>
                  <a:lnTo>
                    <a:pt x="1651800" y="48920"/>
                  </a:lnTo>
                  <a:lnTo>
                    <a:pt x="1655483" y="48920"/>
                  </a:lnTo>
                  <a:lnTo>
                    <a:pt x="1655483" y="24866"/>
                  </a:lnTo>
                  <a:lnTo>
                    <a:pt x="1951596" y="24866"/>
                  </a:lnTo>
                  <a:lnTo>
                    <a:pt x="1951596" y="48920"/>
                  </a:lnTo>
                  <a:lnTo>
                    <a:pt x="1955279" y="48920"/>
                  </a:lnTo>
                  <a:lnTo>
                    <a:pt x="1955279" y="24866"/>
                  </a:lnTo>
                  <a:lnTo>
                    <a:pt x="2251468" y="24866"/>
                  </a:lnTo>
                  <a:lnTo>
                    <a:pt x="2251468" y="48920"/>
                  </a:lnTo>
                  <a:lnTo>
                    <a:pt x="2255151" y="48920"/>
                  </a:lnTo>
                  <a:lnTo>
                    <a:pt x="2255151" y="24866"/>
                  </a:lnTo>
                  <a:lnTo>
                    <a:pt x="2527312" y="24866"/>
                  </a:lnTo>
                  <a:lnTo>
                    <a:pt x="2551341" y="24866"/>
                  </a:lnTo>
                  <a:lnTo>
                    <a:pt x="2551341" y="21170"/>
                  </a:lnTo>
                  <a:lnTo>
                    <a:pt x="2527312" y="21170"/>
                  </a:lnTo>
                  <a:lnTo>
                    <a:pt x="180174" y="21170"/>
                  </a:lnTo>
                  <a:lnTo>
                    <a:pt x="156184" y="21170"/>
                  </a:lnTo>
                  <a:lnTo>
                    <a:pt x="154343" y="21170"/>
                  </a:lnTo>
                  <a:lnTo>
                    <a:pt x="152501" y="21170"/>
                  </a:lnTo>
                  <a:lnTo>
                    <a:pt x="152501" y="1921052"/>
                  </a:lnTo>
                  <a:lnTo>
                    <a:pt x="154343" y="1921052"/>
                  </a:lnTo>
                  <a:lnTo>
                    <a:pt x="154343" y="1922894"/>
                  </a:lnTo>
                  <a:lnTo>
                    <a:pt x="180174" y="1922894"/>
                  </a:lnTo>
                  <a:lnTo>
                    <a:pt x="2527312" y="1922894"/>
                  </a:lnTo>
                  <a:lnTo>
                    <a:pt x="2553144" y="1922894"/>
                  </a:lnTo>
                  <a:lnTo>
                    <a:pt x="2555024" y="1922894"/>
                  </a:lnTo>
                  <a:lnTo>
                    <a:pt x="2555024" y="1921052"/>
                  </a:lnTo>
                  <a:lnTo>
                    <a:pt x="2555024" y="1919198"/>
                  </a:lnTo>
                  <a:lnTo>
                    <a:pt x="2555024" y="24866"/>
                  </a:lnTo>
                  <a:lnTo>
                    <a:pt x="2555024" y="2117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63754" y="1564462"/>
              <a:ext cx="2399030" cy="1898650"/>
            </a:xfrm>
            <a:custGeom>
              <a:avLst/>
              <a:gdLst/>
              <a:ahLst/>
              <a:cxnLst/>
              <a:rect l="l" t="t" r="r" b="b"/>
              <a:pathLst>
                <a:path w="2399029" h="1898650">
                  <a:moveTo>
                    <a:pt x="0" y="949050"/>
                  </a:moveTo>
                  <a:lnTo>
                    <a:pt x="596" y="945287"/>
                  </a:lnTo>
                  <a:lnTo>
                    <a:pt x="1201" y="941525"/>
                  </a:lnTo>
                  <a:lnTo>
                    <a:pt x="1798" y="937836"/>
                  </a:lnTo>
                  <a:lnTo>
                    <a:pt x="2402" y="934073"/>
                  </a:lnTo>
                  <a:lnTo>
                    <a:pt x="2999" y="930384"/>
                  </a:lnTo>
                  <a:lnTo>
                    <a:pt x="3596" y="926621"/>
                  </a:lnTo>
                  <a:lnTo>
                    <a:pt x="4200" y="922932"/>
                  </a:lnTo>
                  <a:lnTo>
                    <a:pt x="4797" y="919169"/>
                  </a:lnTo>
                  <a:lnTo>
                    <a:pt x="5394" y="915480"/>
                  </a:lnTo>
                  <a:lnTo>
                    <a:pt x="5998" y="911791"/>
                  </a:lnTo>
                  <a:lnTo>
                    <a:pt x="6595" y="908028"/>
                  </a:lnTo>
                  <a:lnTo>
                    <a:pt x="7200" y="904339"/>
                  </a:lnTo>
                  <a:lnTo>
                    <a:pt x="7797" y="900576"/>
                  </a:lnTo>
                  <a:lnTo>
                    <a:pt x="8394" y="896887"/>
                  </a:lnTo>
                  <a:lnTo>
                    <a:pt x="8998" y="893124"/>
                  </a:lnTo>
                  <a:lnTo>
                    <a:pt x="9595" y="889435"/>
                  </a:lnTo>
                  <a:lnTo>
                    <a:pt x="10192" y="885672"/>
                  </a:lnTo>
                  <a:lnTo>
                    <a:pt x="10796" y="881983"/>
                  </a:lnTo>
                  <a:lnTo>
                    <a:pt x="11393" y="878294"/>
                  </a:lnTo>
                  <a:lnTo>
                    <a:pt x="11997" y="874531"/>
                  </a:lnTo>
                  <a:lnTo>
                    <a:pt x="12594" y="870842"/>
                  </a:lnTo>
                  <a:lnTo>
                    <a:pt x="13191" y="867153"/>
                  </a:lnTo>
                  <a:lnTo>
                    <a:pt x="13796" y="863390"/>
                  </a:lnTo>
                  <a:lnTo>
                    <a:pt x="14392" y="859701"/>
                  </a:lnTo>
                  <a:lnTo>
                    <a:pt x="14989" y="856012"/>
                  </a:lnTo>
                  <a:lnTo>
                    <a:pt x="15594" y="852249"/>
                  </a:lnTo>
                  <a:lnTo>
                    <a:pt x="16191" y="848560"/>
                  </a:lnTo>
                  <a:lnTo>
                    <a:pt x="16795" y="844871"/>
                  </a:lnTo>
                  <a:lnTo>
                    <a:pt x="17392" y="841182"/>
                  </a:lnTo>
                  <a:lnTo>
                    <a:pt x="17989" y="837493"/>
                  </a:lnTo>
                  <a:lnTo>
                    <a:pt x="18593" y="833804"/>
                  </a:lnTo>
                  <a:lnTo>
                    <a:pt x="19190" y="830041"/>
                  </a:lnTo>
                  <a:lnTo>
                    <a:pt x="19787" y="826352"/>
                  </a:lnTo>
                  <a:lnTo>
                    <a:pt x="20391" y="822663"/>
                  </a:lnTo>
                  <a:lnTo>
                    <a:pt x="20988" y="818974"/>
                  </a:lnTo>
                  <a:lnTo>
                    <a:pt x="21593" y="815285"/>
                  </a:lnTo>
                  <a:lnTo>
                    <a:pt x="22190" y="811595"/>
                  </a:lnTo>
                  <a:lnTo>
                    <a:pt x="22787" y="807906"/>
                  </a:lnTo>
                  <a:lnTo>
                    <a:pt x="23391" y="804217"/>
                  </a:lnTo>
                  <a:lnTo>
                    <a:pt x="23988" y="800528"/>
                  </a:lnTo>
                  <a:lnTo>
                    <a:pt x="24585" y="796839"/>
                  </a:lnTo>
                  <a:lnTo>
                    <a:pt x="25189" y="793224"/>
                  </a:lnTo>
                  <a:lnTo>
                    <a:pt x="25786" y="789535"/>
                  </a:lnTo>
                  <a:lnTo>
                    <a:pt x="26390" y="785846"/>
                  </a:lnTo>
                  <a:lnTo>
                    <a:pt x="26987" y="782157"/>
                  </a:lnTo>
                  <a:lnTo>
                    <a:pt x="27584" y="778541"/>
                  </a:lnTo>
                  <a:lnTo>
                    <a:pt x="28189" y="774852"/>
                  </a:lnTo>
                  <a:lnTo>
                    <a:pt x="28785" y="771163"/>
                  </a:lnTo>
                  <a:lnTo>
                    <a:pt x="29382" y="767548"/>
                  </a:lnTo>
                  <a:lnTo>
                    <a:pt x="29987" y="763859"/>
                  </a:lnTo>
                  <a:lnTo>
                    <a:pt x="30584" y="760244"/>
                  </a:lnTo>
                  <a:lnTo>
                    <a:pt x="31188" y="756555"/>
                  </a:lnTo>
                  <a:lnTo>
                    <a:pt x="31785" y="752939"/>
                  </a:lnTo>
                  <a:lnTo>
                    <a:pt x="32382" y="749250"/>
                  </a:lnTo>
                  <a:lnTo>
                    <a:pt x="32986" y="745635"/>
                  </a:lnTo>
                  <a:lnTo>
                    <a:pt x="33583" y="742020"/>
                  </a:lnTo>
                  <a:lnTo>
                    <a:pt x="34180" y="738330"/>
                  </a:lnTo>
                  <a:lnTo>
                    <a:pt x="34784" y="734715"/>
                  </a:lnTo>
                  <a:lnTo>
                    <a:pt x="35381" y="731100"/>
                  </a:lnTo>
                  <a:lnTo>
                    <a:pt x="35978" y="727485"/>
                  </a:lnTo>
                  <a:lnTo>
                    <a:pt x="36583" y="723869"/>
                  </a:lnTo>
                  <a:lnTo>
                    <a:pt x="37180" y="720254"/>
                  </a:lnTo>
                  <a:lnTo>
                    <a:pt x="37784" y="716639"/>
                  </a:lnTo>
                  <a:lnTo>
                    <a:pt x="38381" y="713023"/>
                  </a:lnTo>
                  <a:lnTo>
                    <a:pt x="38978" y="709408"/>
                  </a:lnTo>
                  <a:lnTo>
                    <a:pt x="39582" y="705793"/>
                  </a:lnTo>
                  <a:lnTo>
                    <a:pt x="40179" y="702178"/>
                  </a:lnTo>
                  <a:lnTo>
                    <a:pt x="40783" y="698562"/>
                  </a:lnTo>
                  <a:lnTo>
                    <a:pt x="41380" y="695021"/>
                  </a:lnTo>
                  <a:lnTo>
                    <a:pt x="41977" y="691405"/>
                  </a:lnTo>
                  <a:lnTo>
                    <a:pt x="42582" y="687864"/>
                  </a:lnTo>
                  <a:lnTo>
                    <a:pt x="43178" y="684249"/>
                  </a:lnTo>
                  <a:lnTo>
                    <a:pt x="43775" y="680707"/>
                  </a:lnTo>
                  <a:lnTo>
                    <a:pt x="44380" y="677092"/>
                  </a:lnTo>
                  <a:lnTo>
                    <a:pt x="44977" y="673550"/>
                  </a:lnTo>
                  <a:lnTo>
                    <a:pt x="45581" y="669935"/>
                  </a:lnTo>
                  <a:lnTo>
                    <a:pt x="46178" y="666394"/>
                  </a:lnTo>
                  <a:lnTo>
                    <a:pt x="46775" y="662852"/>
                  </a:lnTo>
                  <a:lnTo>
                    <a:pt x="47379" y="659311"/>
                  </a:lnTo>
                  <a:lnTo>
                    <a:pt x="47976" y="655769"/>
                  </a:lnTo>
                  <a:lnTo>
                    <a:pt x="48573" y="652228"/>
                  </a:lnTo>
                  <a:lnTo>
                    <a:pt x="49177" y="648686"/>
                  </a:lnTo>
                  <a:lnTo>
                    <a:pt x="49774" y="645145"/>
                  </a:lnTo>
                  <a:lnTo>
                    <a:pt x="50371" y="641603"/>
                  </a:lnTo>
                  <a:lnTo>
                    <a:pt x="50976" y="638062"/>
                  </a:lnTo>
                  <a:lnTo>
                    <a:pt x="51573" y="634594"/>
                  </a:lnTo>
                  <a:lnTo>
                    <a:pt x="52177" y="631052"/>
                  </a:lnTo>
                  <a:lnTo>
                    <a:pt x="52774" y="627511"/>
                  </a:lnTo>
                  <a:lnTo>
                    <a:pt x="53371" y="624043"/>
                  </a:lnTo>
                  <a:lnTo>
                    <a:pt x="53975" y="620575"/>
                  </a:lnTo>
                  <a:lnTo>
                    <a:pt x="54572" y="617034"/>
                  </a:lnTo>
                  <a:lnTo>
                    <a:pt x="55176" y="613566"/>
                  </a:lnTo>
                  <a:lnTo>
                    <a:pt x="55773" y="610098"/>
                  </a:lnTo>
                  <a:lnTo>
                    <a:pt x="56370" y="606631"/>
                  </a:lnTo>
                  <a:lnTo>
                    <a:pt x="56975" y="603163"/>
                  </a:lnTo>
                  <a:lnTo>
                    <a:pt x="57571" y="599695"/>
                  </a:lnTo>
                  <a:lnTo>
                    <a:pt x="58168" y="596227"/>
                  </a:lnTo>
                  <a:lnTo>
                    <a:pt x="58773" y="592760"/>
                  </a:lnTo>
                  <a:lnTo>
                    <a:pt x="59370" y="589292"/>
                  </a:lnTo>
                  <a:lnTo>
                    <a:pt x="59967" y="585824"/>
                  </a:lnTo>
                  <a:lnTo>
                    <a:pt x="60571" y="582430"/>
                  </a:lnTo>
                  <a:lnTo>
                    <a:pt x="61168" y="578963"/>
                  </a:lnTo>
                  <a:lnTo>
                    <a:pt x="61772" y="575569"/>
                  </a:lnTo>
                  <a:lnTo>
                    <a:pt x="62369" y="572101"/>
                  </a:lnTo>
                  <a:lnTo>
                    <a:pt x="62966" y="568707"/>
                  </a:lnTo>
                  <a:lnTo>
                    <a:pt x="63570" y="565313"/>
                  </a:lnTo>
                  <a:lnTo>
                    <a:pt x="64167" y="561845"/>
                  </a:lnTo>
                  <a:lnTo>
                    <a:pt x="64772" y="558451"/>
                  </a:lnTo>
                  <a:lnTo>
                    <a:pt x="65369" y="555057"/>
                  </a:lnTo>
                  <a:lnTo>
                    <a:pt x="65966" y="551663"/>
                  </a:lnTo>
                  <a:lnTo>
                    <a:pt x="66570" y="548343"/>
                  </a:lnTo>
                  <a:lnTo>
                    <a:pt x="67167" y="544949"/>
                  </a:lnTo>
                  <a:lnTo>
                    <a:pt x="67764" y="541555"/>
                  </a:lnTo>
                  <a:lnTo>
                    <a:pt x="68368" y="538235"/>
                  </a:lnTo>
                  <a:lnTo>
                    <a:pt x="68965" y="534841"/>
                  </a:lnTo>
                  <a:lnTo>
                    <a:pt x="69569" y="531521"/>
                  </a:lnTo>
                  <a:lnTo>
                    <a:pt x="70166" y="528127"/>
                  </a:lnTo>
                  <a:lnTo>
                    <a:pt x="70763" y="524807"/>
                  </a:lnTo>
                  <a:lnTo>
                    <a:pt x="71368" y="521487"/>
                  </a:lnTo>
                  <a:lnTo>
                    <a:pt x="71964" y="518167"/>
                  </a:lnTo>
                  <a:lnTo>
                    <a:pt x="72561" y="514846"/>
                  </a:lnTo>
                  <a:lnTo>
                    <a:pt x="73166" y="511526"/>
                  </a:lnTo>
                  <a:lnTo>
                    <a:pt x="73763" y="508206"/>
                  </a:lnTo>
                  <a:lnTo>
                    <a:pt x="74367" y="504960"/>
                  </a:lnTo>
                  <a:lnTo>
                    <a:pt x="74964" y="501640"/>
                  </a:lnTo>
                  <a:lnTo>
                    <a:pt x="75561" y="498393"/>
                  </a:lnTo>
                  <a:lnTo>
                    <a:pt x="76165" y="495073"/>
                  </a:lnTo>
                  <a:lnTo>
                    <a:pt x="76762" y="491827"/>
                  </a:lnTo>
                  <a:lnTo>
                    <a:pt x="77359" y="488580"/>
                  </a:lnTo>
                  <a:lnTo>
                    <a:pt x="77963" y="485334"/>
                  </a:lnTo>
                  <a:lnTo>
                    <a:pt x="78560" y="482088"/>
                  </a:lnTo>
                  <a:lnTo>
                    <a:pt x="79165" y="478841"/>
                  </a:lnTo>
                  <a:lnTo>
                    <a:pt x="79762" y="475595"/>
                  </a:lnTo>
                  <a:lnTo>
                    <a:pt x="80359" y="472348"/>
                  </a:lnTo>
                  <a:lnTo>
                    <a:pt x="80963" y="469102"/>
                  </a:lnTo>
                  <a:lnTo>
                    <a:pt x="81560" y="465929"/>
                  </a:lnTo>
                  <a:lnTo>
                    <a:pt x="82157" y="462757"/>
                  </a:lnTo>
                  <a:lnTo>
                    <a:pt x="82761" y="459510"/>
                  </a:lnTo>
                  <a:lnTo>
                    <a:pt x="83358" y="456338"/>
                  </a:lnTo>
                  <a:lnTo>
                    <a:pt x="83955" y="453165"/>
                  </a:lnTo>
                  <a:lnTo>
                    <a:pt x="84559" y="449993"/>
                  </a:lnTo>
                  <a:lnTo>
                    <a:pt x="85156" y="446820"/>
                  </a:lnTo>
                  <a:lnTo>
                    <a:pt x="85761" y="443647"/>
                  </a:lnTo>
                  <a:lnTo>
                    <a:pt x="86357" y="440475"/>
                  </a:lnTo>
                  <a:lnTo>
                    <a:pt x="86954" y="437376"/>
                  </a:lnTo>
                  <a:lnTo>
                    <a:pt x="87559" y="434203"/>
                  </a:lnTo>
                  <a:lnTo>
                    <a:pt x="88156" y="431105"/>
                  </a:lnTo>
                  <a:lnTo>
                    <a:pt x="88760" y="428006"/>
                  </a:lnTo>
                  <a:lnTo>
                    <a:pt x="89357" y="424907"/>
                  </a:lnTo>
                  <a:lnTo>
                    <a:pt x="89954" y="421734"/>
                  </a:lnTo>
                  <a:lnTo>
                    <a:pt x="90558" y="418709"/>
                  </a:lnTo>
                  <a:lnTo>
                    <a:pt x="91155" y="415610"/>
                  </a:lnTo>
                  <a:lnTo>
                    <a:pt x="91752" y="412512"/>
                  </a:lnTo>
                  <a:lnTo>
                    <a:pt x="92356" y="409413"/>
                  </a:lnTo>
                  <a:lnTo>
                    <a:pt x="92953" y="406388"/>
                  </a:lnTo>
                  <a:lnTo>
                    <a:pt x="93550" y="403289"/>
                  </a:lnTo>
                  <a:lnTo>
                    <a:pt x="94155" y="400264"/>
                  </a:lnTo>
                  <a:lnTo>
                    <a:pt x="94752" y="397239"/>
                  </a:lnTo>
                  <a:lnTo>
                    <a:pt x="95356" y="394214"/>
                  </a:lnTo>
                  <a:lnTo>
                    <a:pt x="95953" y="391189"/>
                  </a:lnTo>
                  <a:lnTo>
                    <a:pt x="96550" y="388164"/>
                  </a:lnTo>
                  <a:lnTo>
                    <a:pt x="97154" y="385212"/>
                  </a:lnTo>
                  <a:lnTo>
                    <a:pt x="97751" y="382187"/>
                  </a:lnTo>
                  <a:lnTo>
                    <a:pt x="98348" y="379236"/>
                  </a:lnTo>
                  <a:lnTo>
                    <a:pt x="98952" y="376211"/>
                  </a:lnTo>
                  <a:lnTo>
                    <a:pt x="99549" y="373260"/>
                  </a:lnTo>
                  <a:lnTo>
                    <a:pt x="100154" y="370309"/>
                  </a:lnTo>
                  <a:lnTo>
                    <a:pt x="100750" y="367357"/>
                  </a:lnTo>
                  <a:lnTo>
                    <a:pt x="101347" y="364406"/>
                  </a:lnTo>
                  <a:lnTo>
                    <a:pt x="101952" y="361455"/>
                  </a:lnTo>
                  <a:lnTo>
                    <a:pt x="102549" y="358577"/>
                  </a:lnTo>
                  <a:lnTo>
                    <a:pt x="103153" y="355626"/>
                  </a:lnTo>
                  <a:lnTo>
                    <a:pt x="103750" y="352749"/>
                  </a:lnTo>
                  <a:lnTo>
                    <a:pt x="104347" y="349871"/>
                  </a:lnTo>
                  <a:lnTo>
                    <a:pt x="104951" y="346994"/>
                  </a:lnTo>
                  <a:lnTo>
                    <a:pt x="105548" y="344116"/>
                  </a:lnTo>
                  <a:lnTo>
                    <a:pt x="106145" y="341239"/>
                  </a:lnTo>
                  <a:lnTo>
                    <a:pt x="106749" y="338361"/>
                  </a:lnTo>
                  <a:lnTo>
                    <a:pt x="107346" y="335484"/>
                  </a:lnTo>
                  <a:lnTo>
                    <a:pt x="107943" y="332680"/>
                  </a:lnTo>
                  <a:lnTo>
                    <a:pt x="108548" y="329876"/>
                  </a:lnTo>
                  <a:lnTo>
                    <a:pt x="109145" y="326999"/>
                  </a:lnTo>
                  <a:lnTo>
                    <a:pt x="109749" y="324195"/>
                  </a:lnTo>
                  <a:lnTo>
                    <a:pt x="110346" y="321392"/>
                  </a:lnTo>
                  <a:lnTo>
                    <a:pt x="110943" y="318662"/>
                  </a:lnTo>
                  <a:lnTo>
                    <a:pt x="111547" y="315858"/>
                  </a:lnTo>
                  <a:lnTo>
                    <a:pt x="112144" y="313054"/>
                  </a:lnTo>
                  <a:lnTo>
                    <a:pt x="112741" y="310324"/>
                  </a:lnTo>
                  <a:lnTo>
                    <a:pt x="113345" y="307594"/>
                  </a:lnTo>
                  <a:lnTo>
                    <a:pt x="113942" y="304791"/>
                  </a:lnTo>
                  <a:lnTo>
                    <a:pt x="114546" y="302061"/>
                  </a:lnTo>
                  <a:lnTo>
                    <a:pt x="115143" y="299405"/>
                  </a:lnTo>
                  <a:lnTo>
                    <a:pt x="115740" y="296675"/>
                  </a:lnTo>
                  <a:lnTo>
                    <a:pt x="116345" y="293945"/>
                  </a:lnTo>
                  <a:lnTo>
                    <a:pt x="116942" y="291289"/>
                  </a:lnTo>
                  <a:lnTo>
                    <a:pt x="117539" y="288559"/>
                  </a:lnTo>
                  <a:lnTo>
                    <a:pt x="118143" y="285903"/>
                  </a:lnTo>
                  <a:lnTo>
                    <a:pt x="118740" y="283246"/>
                  </a:lnTo>
                  <a:lnTo>
                    <a:pt x="119344" y="280590"/>
                  </a:lnTo>
                  <a:lnTo>
                    <a:pt x="119941" y="277934"/>
                  </a:lnTo>
                  <a:lnTo>
                    <a:pt x="120538" y="275352"/>
                  </a:lnTo>
                  <a:lnTo>
                    <a:pt x="121142" y="272696"/>
                  </a:lnTo>
                  <a:lnTo>
                    <a:pt x="121739" y="270113"/>
                  </a:lnTo>
                  <a:lnTo>
                    <a:pt x="122344" y="267531"/>
                  </a:lnTo>
                  <a:lnTo>
                    <a:pt x="122941" y="264949"/>
                  </a:lnTo>
                  <a:lnTo>
                    <a:pt x="123538" y="262366"/>
                  </a:lnTo>
                  <a:lnTo>
                    <a:pt x="124142" y="259784"/>
                  </a:lnTo>
                  <a:lnTo>
                    <a:pt x="124739" y="257202"/>
                  </a:lnTo>
                  <a:lnTo>
                    <a:pt x="125336" y="254693"/>
                  </a:lnTo>
                  <a:lnTo>
                    <a:pt x="125940" y="252111"/>
                  </a:lnTo>
                  <a:lnTo>
                    <a:pt x="126537" y="249602"/>
                  </a:lnTo>
                  <a:lnTo>
                    <a:pt x="127141" y="247094"/>
                  </a:lnTo>
                  <a:lnTo>
                    <a:pt x="127738" y="244585"/>
                  </a:lnTo>
                  <a:lnTo>
                    <a:pt x="128335" y="242076"/>
                  </a:lnTo>
                  <a:lnTo>
                    <a:pt x="128939" y="239642"/>
                  </a:lnTo>
                  <a:lnTo>
                    <a:pt x="129536" y="237133"/>
                  </a:lnTo>
                  <a:lnTo>
                    <a:pt x="130133" y="234698"/>
                  </a:lnTo>
                  <a:lnTo>
                    <a:pt x="130738" y="232264"/>
                  </a:lnTo>
                  <a:lnTo>
                    <a:pt x="131335" y="229829"/>
                  </a:lnTo>
                  <a:lnTo>
                    <a:pt x="131939" y="227394"/>
                  </a:lnTo>
                  <a:lnTo>
                    <a:pt x="132536" y="224959"/>
                  </a:lnTo>
                  <a:lnTo>
                    <a:pt x="133133" y="222524"/>
                  </a:lnTo>
                  <a:lnTo>
                    <a:pt x="133737" y="220163"/>
                  </a:lnTo>
                  <a:lnTo>
                    <a:pt x="134334" y="217802"/>
                  </a:lnTo>
                  <a:lnTo>
                    <a:pt x="134931" y="215441"/>
                  </a:lnTo>
                  <a:lnTo>
                    <a:pt x="135535" y="213080"/>
                  </a:lnTo>
                  <a:lnTo>
                    <a:pt x="136132" y="210719"/>
                  </a:lnTo>
                  <a:lnTo>
                    <a:pt x="136737" y="208358"/>
                  </a:lnTo>
                  <a:lnTo>
                    <a:pt x="137334" y="206071"/>
                  </a:lnTo>
                  <a:lnTo>
                    <a:pt x="137931" y="203710"/>
                  </a:lnTo>
                  <a:lnTo>
                    <a:pt x="138535" y="201423"/>
                  </a:lnTo>
                  <a:lnTo>
                    <a:pt x="139132" y="199136"/>
                  </a:lnTo>
                  <a:lnTo>
                    <a:pt x="139729" y="196848"/>
                  </a:lnTo>
                  <a:lnTo>
                    <a:pt x="140333" y="194635"/>
                  </a:lnTo>
                  <a:lnTo>
                    <a:pt x="140930" y="192348"/>
                  </a:lnTo>
                  <a:lnTo>
                    <a:pt x="141534" y="190134"/>
                  </a:lnTo>
                  <a:lnTo>
                    <a:pt x="142131" y="187847"/>
                  </a:lnTo>
                  <a:lnTo>
                    <a:pt x="142728" y="185634"/>
                  </a:lnTo>
                  <a:lnTo>
                    <a:pt x="143332" y="183420"/>
                  </a:lnTo>
                  <a:lnTo>
                    <a:pt x="143929" y="181281"/>
                  </a:lnTo>
                  <a:lnTo>
                    <a:pt x="144526" y="179067"/>
                  </a:lnTo>
                  <a:lnTo>
                    <a:pt x="145131" y="176854"/>
                  </a:lnTo>
                  <a:lnTo>
                    <a:pt x="145728" y="174714"/>
                  </a:lnTo>
                  <a:lnTo>
                    <a:pt x="146332" y="172574"/>
                  </a:lnTo>
                  <a:lnTo>
                    <a:pt x="146929" y="170435"/>
                  </a:lnTo>
                  <a:lnTo>
                    <a:pt x="147526" y="168295"/>
                  </a:lnTo>
                  <a:lnTo>
                    <a:pt x="148130" y="166229"/>
                  </a:lnTo>
                  <a:lnTo>
                    <a:pt x="148727" y="164089"/>
                  </a:lnTo>
                  <a:lnTo>
                    <a:pt x="149324" y="162024"/>
                  </a:lnTo>
                  <a:lnTo>
                    <a:pt x="149928" y="159958"/>
                  </a:lnTo>
                  <a:lnTo>
                    <a:pt x="150525" y="157892"/>
                  </a:lnTo>
                  <a:lnTo>
                    <a:pt x="151130" y="155826"/>
                  </a:lnTo>
                  <a:lnTo>
                    <a:pt x="151727" y="153760"/>
                  </a:lnTo>
                  <a:lnTo>
                    <a:pt x="152324" y="151768"/>
                  </a:lnTo>
                  <a:lnTo>
                    <a:pt x="152928" y="149702"/>
                  </a:lnTo>
                  <a:lnTo>
                    <a:pt x="153525" y="147710"/>
                  </a:lnTo>
                  <a:lnTo>
                    <a:pt x="154122" y="145718"/>
                  </a:lnTo>
                  <a:lnTo>
                    <a:pt x="154726" y="143800"/>
                  </a:lnTo>
                  <a:lnTo>
                    <a:pt x="155323" y="141807"/>
                  </a:lnTo>
                  <a:lnTo>
                    <a:pt x="155927" y="139815"/>
                  </a:lnTo>
                  <a:lnTo>
                    <a:pt x="156524" y="137897"/>
                  </a:lnTo>
                  <a:lnTo>
                    <a:pt x="157121" y="135979"/>
                  </a:lnTo>
                  <a:lnTo>
                    <a:pt x="157725" y="134060"/>
                  </a:lnTo>
                  <a:lnTo>
                    <a:pt x="158322" y="132142"/>
                  </a:lnTo>
                  <a:lnTo>
                    <a:pt x="158919" y="130298"/>
                  </a:lnTo>
                  <a:lnTo>
                    <a:pt x="159524" y="128379"/>
                  </a:lnTo>
                  <a:lnTo>
                    <a:pt x="160121" y="126535"/>
                  </a:lnTo>
                  <a:lnTo>
                    <a:pt x="160725" y="124690"/>
                  </a:lnTo>
                  <a:lnTo>
                    <a:pt x="161322" y="122846"/>
                  </a:lnTo>
                  <a:lnTo>
                    <a:pt x="164321" y="113844"/>
                  </a:lnTo>
                  <a:lnTo>
                    <a:pt x="164918" y="112074"/>
                  </a:lnTo>
                  <a:lnTo>
                    <a:pt x="165523" y="110303"/>
                  </a:lnTo>
                  <a:lnTo>
                    <a:pt x="166120" y="108606"/>
                  </a:lnTo>
                  <a:lnTo>
                    <a:pt x="166717" y="106835"/>
                  </a:lnTo>
                  <a:lnTo>
                    <a:pt x="167321" y="105138"/>
                  </a:lnTo>
                  <a:lnTo>
                    <a:pt x="167918" y="103441"/>
                  </a:lnTo>
                  <a:lnTo>
                    <a:pt x="168515" y="101744"/>
                  </a:lnTo>
                  <a:lnTo>
                    <a:pt x="169119" y="100047"/>
                  </a:lnTo>
                  <a:lnTo>
                    <a:pt x="169716" y="98424"/>
                  </a:lnTo>
                  <a:lnTo>
                    <a:pt x="170320" y="96801"/>
                  </a:lnTo>
                  <a:lnTo>
                    <a:pt x="170917" y="95104"/>
                  </a:lnTo>
                  <a:lnTo>
                    <a:pt x="171514" y="93554"/>
                  </a:lnTo>
                  <a:lnTo>
                    <a:pt x="172118" y="91931"/>
                  </a:lnTo>
                  <a:lnTo>
                    <a:pt x="172715" y="90308"/>
                  </a:lnTo>
                  <a:lnTo>
                    <a:pt x="173312" y="88759"/>
                  </a:lnTo>
                  <a:lnTo>
                    <a:pt x="173917" y="87209"/>
                  </a:lnTo>
                  <a:lnTo>
                    <a:pt x="174514" y="85586"/>
                  </a:lnTo>
                  <a:lnTo>
                    <a:pt x="175118" y="84110"/>
                  </a:lnTo>
                  <a:lnTo>
                    <a:pt x="175715" y="82561"/>
                  </a:lnTo>
                  <a:lnTo>
                    <a:pt x="176312" y="81012"/>
                  </a:lnTo>
                  <a:lnTo>
                    <a:pt x="176916" y="79536"/>
                  </a:lnTo>
                  <a:lnTo>
                    <a:pt x="177513" y="78060"/>
                  </a:lnTo>
                  <a:lnTo>
                    <a:pt x="178110" y="76585"/>
                  </a:lnTo>
                  <a:lnTo>
                    <a:pt x="178714" y="75109"/>
                  </a:lnTo>
                  <a:lnTo>
                    <a:pt x="179311" y="73707"/>
                  </a:lnTo>
                  <a:lnTo>
                    <a:pt x="179916" y="72232"/>
                  </a:lnTo>
                  <a:lnTo>
                    <a:pt x="180513" y="70830"/>
                  </a:lnTo>
                  <a:lnTo>
                    <a:pt x="181110" y="69428"/>
                  </a:lnTo>
                  <a:lnTo>
                    <a:pt x="181714" y="68026"/>
                  </a:lnTo>
                  <a:lnTo>
                    <a:pt x="182311" y="66624"/>
                  </a:lnTo>
                  <a:lnTo>
                    <a:pt x="182908" y="65296"/>
                  </a:lnTo>
                  <a:lnTo>
                    <a:pt x="183512" y="63894"/>
                  </a:lnTo>
                  <a:lnTo>
                    <a:pt x="184109" y="62566"/>
                  </a:lnTo>
                  <a:lnTo>
                    <a:pt x="184713" y="61238"/>
                  </a:lnTo>
                  <a:lnTo>
                    <a:pt x="185310" y="59984"/>
                  </a:lnTo>
                  <a:lnTo>
                    <a:pt x="185907" y="58656"/>
                  </a:lnTo>
                  <a:lnTo>
                    <a:pt x="186511" y="57401"/>
                  </a:lnTo>
                  <a:lnTo>
                    <a:pt x="187108" y="56073"/>
                  </a:lnTo>
                  <a:lnTo>
                    <a:pt x="187705" y="54819"/>
                  </a:lnTo>
                  <a:lnTo>
                    <a:pt x="188310" y="53639"/>
                  </a:lnTo>
                  <a:lnTo>
                    <a:pt x="188907" y="52384"/>
                  </a:lnTo>
                  <a:lnTo>
                    <a:pt x="189504" y="51130"/>
                  </a:lnTo>
                  <a:lnTo>
                    <a:pt x="190108" y="49950"/>
                  </a:lnTo>
                  <a:lnTo>
                    <a:pt x="190705" y="48769"/>
                  </a:lnTo>
                  <a:lnTo>
                    <a:pt x="191309" y="47589"/>
                  </a:lnTo>
                  <a:lnTo>
                    <a:pt x="191906" y="46482"/>
                  </a:lnTo>
                  <a:lnTo>
                    <a:pt x="192503" y="45301"/>
                  </a:lnTo>
                  <a:lnTo>
                    <a:pt x="193107" y="44195"/>
                  </a:lnTo>
                  <a:lnTo>
                    <a:pt x="193704" y="43088"/>
                  </a:lnTo>
                  <a:lnTo>
                    <a:pt x="194309" y="41981"/>
                  </a:lnTo>
                  <a:lnTo>
                    <a:pt x="194906" y="40874"/>
                  </a:lnTo>
                  <a:lnTo>
                    <a:pt x="195503" y="39768"/>
                  </a:lnTo>
                  <a:lnTo>
                    <a:pt x="196107" y="38735"/>
                  </a:lnTo>
                  <a:lnTo>
                    <a:pt x="196704" y="37702"/>
                  </a:lnTo>
                  <a:lnTo>
                    <a:pt x="197301" y="36669"/>
                  </a:lnTo>
                  <a:lnTo>
                    <a:pt x="197905" y="35636"/>
                  </a:lnTo>
                  <a:lnTo>
                    <a:pt x="198502" y="34603"/>
                  </a:lnTo>
                  <a:lnTo>
                    <a:pt x="199099" y="33644"/>
                  </a:lnTo>
                  <a:lnTo>
                    <a:pt x="199703" y="32685"/>
                  </a:lnTo>
                  <a:lnTo>
                    <a:pt x="200300" y="31726"/>
                  </a:lnTo>
                  <a:lnTo>
                    <a:pt x="200904" y="30766"/>
                  </a:lnTo>
                  <a:lnTo>
                    <a:pt x="201501" y="29807"/>
                  </a:lnTo>
                  <a:lnTo>
                    <a:pt x="202098" y="28922"/>
                  </a:lnTo>
                  <a:lnTo>
                    <a:pt x="202703" y="27963"/>
                  </a:lnTo>
                  <a:lnTo>
                    <a:pt x="203300" y="27077"/>
                  </a:lnTo>
                  <a:lnTo>
                    <a:pt x="203897" y="26192"/>
                  </a:lnTo>
                  <a:lnTo>
                    <a:pt x="204501" y="25380"/>
                  </a:lnTo>
                  <a:lnTo>
                    <a:pt x="205098" y="24495"/>
                  </a:lnTo>
                  <a:lnTo>
                    <a:pt x="205702" y="23683"/>
                  </a:lnTo>
                  <a:lnTo>
                    <a:pt x="206299" y="22872"/>
                  </a:lnTo>
                  <a:lnTo>
                    <a:pt x="206896" y="22060"/>
                  </a:lnTo>
                  <a:lnTo>
                    <a:pt x="207500" y="21249"/>
                  </a:lnTo>
                  <a:lnTo>
                    <a:pt x="208097" y="20511"/>
                  </a:lnTo>
                  <a:lnTo>
                    <a:pt x="208702" y="19699"/>
                  </a:lnTo>
                  <a:lnTo>
                    <a:pt x="209299" y="18961"/>
                  </a:lnTo>
                  <a:lnTo>
                    <a:pt x="209896" y="18224"/>
                  </a:lnTo>
                  <a:lnTo>
                    <a:pt x="210500" y="17486"/>
                  </a:lnTo>
                  <a:lnTo>
                    <a:pt x="211097" y="16822"/>
                  </a:lnTo>
                  <a:lnTo>
                    <a:pt x="211694" y="16084"/>
                  </a:lnTo>
                  <a:lnTo>
                    <a:pt x="212298" y="15420"/>
                  </a:lnTo>
                  <a:lnTo>
                    <a:pt x="212895" y="14756"/>
                  </a:lnTo>
                  <a:lnTo>
                    <a:pt x="213499" y="14166"/>
                  </a:lnTo>
                  <a:lnTo>
                    <a:pt x="214096" y="13502"/>
                  </a:lnTo>
                  <a:lnTo>
                    <a:pt x="214693" y="12911"/>
                  </a:lnTo>
                  <a:lnTo>
                    <a:pt x="215297" y="12247"/>
                  </a:lnTo>
                  <a:lnTo>
                    <a:pt x="215894" y="11657"/>
                  </a:lnTo>
                  <a:lnTo>
                    <a:pt x="216491" y="11140"/>
                  </a:lnTo>
                  <a:lnTo>
                    <a:pt x="217096" y="10550"/>
                  </a:lnTo>
                  <a:lnTo>
                    <a:pt x="217693" y="10034"/>
                  </a:lnTo>
                  <a:lnTo>
                    <a:pt x="218297" y="9444"/>
                  </a:lnTo>
                  <a:lnTo>
                    <a:pt x="218894" y="8927"/>
                  </a:lnTo>
                  <a:lnTo>
                    <a:pt x="219491" y="8411"/>
                  </a:lnTo>
                  <a:lnTo>
                    <a:pt x="220095" y="7968"/>
                  </a:lnTo>
                  <a:lnTo>
                    <a:pt x="220692" y="7451"/>
                  </a:lnTo>
                  <a:lnTo>
                    <a:pt x="221289" y="7009"/>
                  </a:lnTo>
                  <a:lnTo>
                    <a:pt x="221893" y="6566"/>
                  </a:lnTo>
                  <a:lnTo>
                    <a:pt x="222490" y="6123"/>
                  </a:lnTo>
                  <a:lnTo>
                    <a:pt x="223087" y="5754"/>
                  </a:lnTo>
                  <a:lnTo>
                    <a:pt x="223692" y="5312"/>
                  </a:lnTo>
                  <a:lnTo>
                    <a:pt x="224289" y="4943"/>
                  </a:lnTo>
                  <a:lnTo>
                    <a:pt x="224893" y="4574"/>
                  </a:lnTo>
                  <a:lnTo>
                    <a:pt x="225490" y="4205"/>
                  </a:lnTo>
                  <a:lnTo>
                    <a:pt x="226087" y="3836"/>
                  </a:lnTo>
                  <a:lnTo>
                    <a:pt x="226691" y="3541"/>
                  </a:lnTo>
                  <a:lnTo>
                    <a:pt x="227288" y="3246"/>
                  </a:lnTo>
                  <a:lnTo>
                    <a:pt x="227885" y="2951"/>
                  </a:lnTo>
                  <a:lnTo>
                    <a:pt x="228489" y="2656"/>
                  </a:lnTo>
                  <a:lnTo>
                    <a:pt x="229086" y="2361"/>
                  </a:lnTo>
                  <a:lnTo>
                    <a:pt x="229690" y="2139"/>
                  </a:lnTo>
                  <a:lnTo>
                    <a:pt x="230287" y="1844"/>
                  </a:lnTo>
                  <a:lnTo>
                    <a:pt x="230884" y="1623"/>
                  </a:lnTo>
                  <a:lnTo>
                    <a:pt x="231489" y="1401"/>
                  </a:lnTo>
                  <a:lnTo>
                    <a:pt x="232086" y="1254"/>
                  </a:lnTo>
                  <a:lnTo>
                    <a:pt x="232683" y="1032"/>
                  </a:lnTo>
                  <a:lnTo>
                    <a:pt x="233287" y="885"/>
                  </a:lnTo>
                  <a:lnTo>
                    <a:pt x="233884" y="737"/>
                  </a:lnTo>
                  <a:lnTo>
                    <a:pt x="234488" y="590"/>
                  </a:lnTo>
                  <a:lnTo>
                    <a:pt x="235085" y="442"/>
                  </a:lnTo>
                  <a:lnTo>
                    <a:pt x="235682" y="368"/>
                  </a:lnTo>
                  <a:lnTo>
                    <a:pt x="236286" y="295"/>
                  </a:lnTo>
                  <a:lnTo>
                    <a:pt x="236883" y="147"/>
                  </a:lnTo>
                  <a:lnTo>
                    <a:pt x="237480" y="147"/>
                  </a:lnTo>
                  <a:lnTo>
                    <a:pt x="238085" y="73"/>
                  </a:lnTo>
                  <a:lnTo>
                    <a:pt x="238682" y="0"/>
                  </a:lnTo>
                  <a:lnTo>
                    <a:pt x="239286" y="0"/>
                  </a:lnTo>
                  <a:lnTo>
                    <a:pt x="239883" y="0"/>
                  </a:lnTo>
                  <a:lnTo>
                    <a:pt x="240480" y="0"/>
                  </a:lnTo>
                  <a:lnTo>
                    <a:pt x="241084" y="0"/>
                  </a:lnTo>
                  <a:lnTo>
                    <a:pt x="241681" y="73"/>
                  </a:lnTo>
                  <a:lnTo>
                    <a:pt x="242285" y="147"/>
                  </a:lnTo>
                  <a:lnTo>
                    <a:pt x="242882" y="147"/>
                  </a:lnTo>
                  <a:lnTo>
                    <a:pt x="243479" y="295"/>
                  </a:lnTo>
                  <a:lnTo>
                    <a:pt x="244083" y="368"/>
                  </a:lnTo>
                  <a:lnTo>
                    <a:pt x="244680" y="442"/>
                  </a:lnTo>
                  <a:lnTo>
                    <a:pt x="245277" y="590"/>
                  </a:lnTo>
                  <a:lnTo>
                    <a:pt x="245882" y="737"/>
                  </a:lnTo>
                  <a:lnTo>
                    <a:pt x="246479" y="885"/>
                  </a:lnTo>
                  <a:lnTo>
                    <a:pt x="247083" y="1032"/>
                  </a:lnTo>
                  <a:lnTo>
                    <a:pt x="247680" y="1254"/>
                  </a:lnTo>
                  <a:lnTo>
                    <a:pt x="248277" y="1401"/>
                  </a:lnTo>
                  <a:lnTo>
                    <a:pt x="248881" y="1623"/>
                  </a:lnTo>
                  <a:lnTo>
                    <a:pt x="249478" y="1844"/>
                  </a:lnTo>
                  <a:lnTo>
                    <a:pt x="250075" y="2139"/>
                  </a:lnTo>
                  <a:lnTo>
                    <a:pt x="250679" y="2361"/>
                  </a:lnTo>
                  <a:lnTo>
                    <a:pt x="251276" y="2656"/>
                  </a:lnTo>
                  <a:lnTo>
                    <a:pt x="251881" y="2951"/>
                  </a:lnTo>
                  <a:lnTo>
                    <a:pt x="252478" y="3246"/>
                  </a:lnTo>
                  <a:lnTo>
                    <a:pt x="253075" y="3541"/>
                  </a:lnTo>
                  <a:lnTo>
                    <a:pt x="253679" y="3836"/>
                  </a:lnTo>
                  <a:lnTo>
                    <a:pt x="254276" y="4205"/>
                  </a:lnTo>
                  <a:lnTo>
                    <a:pt x="254873" y="4574"/>
                  </a:lnTo>
                  <a:lnTo>
                    <a:pt x="255477" y="4943"/>
                  </a:lnTo>
                  <a:lnTo>
                    <a:pt x="256074" y="5312"/>
                  </a:lnTo>
                  <a:lnTo>
                    <a:pt x="256678" y="5754"/>
                  </a:lnTo>
                  <a:lnTo>
                    <a:pt x="257275" y="6123"/>
                  </a:lnTo>
                  <a:lnTo>
                    <a:pt x="257872" y="6566"/>
                  </a:lnTo>
                  <a:lnTo>
                    <a:pt x="258476" y="7009"/>
                  </a:lnTo>
                  <a:lnTo>
                    <a:pt x="259073" y="7451"/>
                  </a:lnTo>
                  <a:lnTo>
                    <a:pt x="259670" y="7968"/>
                  </a:lnTo>
                  <a:lnTo>
                    <a:pt x="260275" y="8411"/>
                  </a:lnTo>
                  <a:lnTo>
                    <a:pt x="260872" y="8927"/>
                  </a:lnTo>
                  <a:lnTo>
                    <a:pt x="261476" y="9444"/>
                  </a:lnTo>
                  <a:lnTo>
                    <a:pt x="262073" y="10034"/>
                  </a:lnTo>
                  <a:lnTo>
                    <a:pt x="262670" y="10550"/>
                  </a:lnTo>
                  <a:lnTo>
                    <a:pt x="263274" y="11141"/>
                  </a:lnTo>
                  <a:lnTo>
                    <a:pt x="263871" y="11657"/>
                  </a:lnTo>
                  <a:lnTo>
                    <a:pt x="264468" y="12247"/>
                  </a:lnTo>
                  <a:lnTo>
                    <a:pt x="265072" y="12911"/>
                  </a:lnTo>
                  <a:lnTo>
                    <a:pt x="265669" y="13502"/>
                  </a:lnTo>
                  <a:lnTo>
                    <a:pt x="266266" y="14166"/>
                  </a:lnTo>
                  <a:lnTo>
                    <a:pt x="266871" y="14756"/>
                  </a:lnTo>
                  <a:lnTo>
                    <a:pt x="267468" y="15420"/>
                  </a:lnTo>
                  <a:lnTo>
                    <a:pt x="268072" y="16084"/>
                  </a:lnTo>
                  <a:lnTo>
                    <a:pt x="268669" y="16822"/>
                  </a:lnTo>
                  <a:lnTo>
                    <a:pt x="269266" y="17486"/>
                  </a:lnTo>
                  <a:lnTo>
                    <a:pt x="269870" y="18224"/>
                  </a:lnTo>
                  <a:lnTo>
                    <a:pt x="270467" y="18961"/>
                  </a:lnTo>
                  <a:lnTo>
                    <a:pt x="271071" y="19699"/>
                  </a:lnTo>
                  <a:lnTo>
                    <a:pt x="271668" y="20511"/>
                  </a:lnTo>
                  <a:lnTo>
                    <a:pt x="272265" y="21249"/>
                  </a:lnTo>
                  <a:lnTo>
                    <a:pt x="272870" y="22060"/>
                  </a:lnTo>
                  <a:lnTo>
                    <a:pt x="273466" y="22872"/>
                  </a:lnTo>
                  <a:lnTo>
                    <a:pt x="274063" y="23683"/>
                  </a:lnTo>
                  <a:lnTo>
                    <a:pt x="274668" y="24495"/>
                  </a:lnTo>
                  <a:lnTo>
                    <a:pt x="275265" y="25380"/>
                  </a:lnTo>
                  <a:lnTo>
                    <a:pt x="275869" y="26192"/>
                  </a:lnTo>
                  <a:lnTo>
                    <a:pt x="276466" y="27077"/>
                  </a:lnTo>
                  <a:lnTo>
                    <a:pt x="277063" y="27963"/>
                  </a:lnTo>
                  <a:lnTo>
                    <a:pt x="277667" y="28922"/>
                  </a:lnTo>
                  <a:lnTo>
                    <a:pt x="278264" y="29807"/>
                  </a:lnTo>
                  <a:lnTo>
                    <a:pt x="278861" y="30766"/>
                  </a:lnTo>
                  <a:lnTo>
                    <a:pt x="279465" y="31726"/>
                  </a:lnTo>
                  <a:lnTo>
                    <a:pt x="280062" y="32685"/>
                  </a:lnTo>
                  <a:lnTo>
                    <a:pt x="280659" y="33644"/>
                  </a:lnTo>
                  <a:lnTo>
                    <a:pt x="281264" y="34603"/>
                  </a:lnTo>
                  <a:lnTo>
                    <a:pt x="281861" y="35636"/>
                  </a:lnTo>
                  <a:lnTo>
                    <a:pt x="282465" y="36669"/>
                  </a:lnTo>
                  <a:lnTo>
                    <a:pt x="283062" y="37702"/>
                  </a:lnTo>
                  <a:lnTo>
                    <a:pt x="283659" y="38735"/>
                  </a:lnTo>
                  <a:lnTo>
                    <a:pt x="284263" y="39768"/>
                  </a:lnTo>
                  <a:lnTo>
                    <a:pt x="284860" y="40874"/>
                  </a:lnTo>
                  <a:lnTo>
                    <a:pt x="285464" y="41981"/>
                  </a:lnTo>
                  <a:lnTo>
                    <a:pt x="286061" y="43088"/>
                  </a:lnTo>
                  <a:lnTo>
                    <a:pt x="286658" y="44195"/>
                  </a:lnTo>
                  <a:lnTo>
                    <a:pt x="287263" y="45301"/>
                  </a:lnTo>
                  <a:lnTo>
                    <a:pt x="287859" y="46482"/>
                  </a:lnTo>
                  <a:lnTo>
                    <a:pt x="288456" y="47589"/>
                  </a:lnTo>
                  <a:lnTo>
                    <a:pt x="289061" y="48769"/>
                  </a:lnTo>
                  <a:lnTo>
                    <a:pt x="289658" y="49950"/>
                  </a:lnTo>
                  <a:lnTo>
                    <a:pt x="290262" y="51130"/>
                  </a:lnTo>
                  <a:lnTo>
                    <a:pt x="290859" y="52384"/>
                  </a:lnTo>
                  <a:lnTo>
                    <a:pt x="291456" y="53639"/>
                  </a:lnTo>
                  <a:lnTo>
                    <a:pt x="292060" y="54819"/>
                  </a:lnTo>
                  <a:lnTo>
                    <a:pt x="292657" y="56073"/>
                  </a:lnTo>
                  <a:lnTo>
                    <a:pt x="293254" y="57401"/>
                  </a:lnTo>
                  <a:lnTo>
                    <a:pt x="293858" y="58656"/>
                  </a:lnTo>
                  <a:lnTo>
                    <a:pt x="294455" y="59984"/>
                  </a:lnTo>
                  <a:lnTo>
                    <a:pt x="295060" y="61238"/>
                  </a:lnTo>
                  <a:lnTo>
                    <a:pt x="295657" y="62566"/>
                  </a:lnTo>
                  <a:lnTo>
                    <a:pt x="296254" y="63894"/>
                  </a:lnTo>
                  <a:lnTo>
                    <a:pt x="296858" y="65296"/>
                  </a:lnTo>
                  <a:lnTo>
                    <a:pt x="297455" y="66624"/>
                  </a:lnTo>
                  <a:lnTo>
                    <a:pt x="298052" y="68026"/>
                  </a:lnTo>
                  <a:lnTo>
                    <a:pt x="298656" y="69428"/>
                  </a:lnTo>
                  <a:lnTo>
                    <a:pt x="299253" y="70830"/>
                  </a:lnTo>
                  <a:lnTo>
                    <a:pt x="299857" y="72232"/>
                  </a:lnTo>
                  <a:lnTo>
                    <a:pt x="300454" y="73707"/>
                  </a:lnTo>
                  <a:lnTo>
                    <a:pt x="301051" y="75109"/>
                  </a:lnTo>
                  <a:lnTo>
                    <a:pt x="301656" y="76585"/>
                  </a:lnTo>
                  <a:lnTo>
                    <a:pt x="302252" y="78060"/>
                  </a:lnTo>
                  <a:lnTo>
                    <a:pt x="302849" y="79536"/>
                  </a:lnTo>
                  <a:lnTo>
                    <a:pt x="303454" y="81012"/>
                  </a:lnTo>
                  <a:lnTo>
                    <a:pt x="304051" y="82561"/>
                  </a:lnTo>
                  <a:lnTo>
                    <a:pt x="304655" y="84110"/>
                  </a:lnTo>
                  <a:lnTo>
                    <a:pt x="305252" y="85586"/>
                  </a:lnTo>
                  <a:lnTo>
                    <a:pt x="305849" y="87209"/>
                  </a:lnTo>
                  <a:lnTo>
                    <a:pt x="306453" y="88759"/>
                  </a:lnTo>
                  <a:lnTo>
                    <a:pt x="307050" y="90308"/>
                  </a:lnTo>
                  <a:lnTo>
                    <a:pt x="307647" y="91931"/>
                  </a:lnTo>
                  <a:lnTo>
                    <a:pt x="308251" y="93554"/>
                  </a:lnTo>
                  <a:lnTo>
                    <a:pt x="308848" y="95104"/>
                  </a:lnTo>
                  <a:lnTo>
                    <a:pt x="309445" y="96801"/>
                  </a:lnTo>
                  <a:lnTo>
                    <a:pt x="310050" y="98424"/>
                  </a:lnTo>
                  <a:lnTo>
                    <a:pt x="310647" y="100047"/>
                  </a:lnTo>
                  <a:lnTo>
                    <a:pt x="311251" y="101744"/>
                  </a:lnTo>
                  <a:lnTo>
                    <a:pt x="311848" y="103441"/>
                  </a:lnTo>
                  <a:lnTo>
                    <a:pt x="312445" y="105138"/>
                  </a:lnTo>
                  <a:lnTo>
                    <a:pt x="313049" y="106835"/>
                  </a:lnTo>
                  <a:lnTo>
                    <a:pt x="313646" y="108606"/>
                  </a:lnTo>
                  <a:lnTo>
                    <a:pt x="314250" y="110303"/>
                  </a:lnTo>
                  <a:lnTo>
                    <a:pt x="314847" y="112074"/>
                  </a:lnTo>
                  <a:lnTo>
                    <a:pt x="315444" y="113844"/>
                  </a:lnTo>
                  <a:lnTo>
                    <a:pt x="316049" y="115615"/>
                  </a:lnTo>
                  <a:lnTo>
                    <a:pt x="316645" y="117386"/>
                  </a:lnTo>
                  <a:lnTo>
                    <a:pt x="317242" y="119157"/>
                  </a:lnTo>
                  <a:lnTo>
                    <a:pt x="317847" y="121001"/>
                  </a:lnTo>
                  <a:lnTo>
                    <a:pt x="318444" y="122846"/>
                  </a:lnTo>
                  <a:lnTo>
                    <a:pt x="319048" y="124690"/>
                  </a:lnTo>
                  <a:lnTo>
                    <a:pt x="319645" y="126535"/>
                  </a:lnTo>
                  <a:lnTo>
                    <a:pt x="320242" y="128379"/>
                  </a:lnTo>
                  <a:lnTo>
                    <a:pt x="320846" y="130298"/>
                  </a:lnTo>
                  <a:lnTo>
                    <a:pt x="321443" y="132142"/>
                  </a:lnTo>
                  <a:lnTo>
                    <a:pt x="322040" y="134060"/>
                  </a:lnTo>
                  <a:lnTo>
                    <a:pt x="322644" y="135979"/>
                  </a:lnTo>
                  <a:lnTo>
                    <a:pt x="323241" y="137897"/>
                  </a:lnTo>
                  <a:lnTo>
                    <a:pt x="323846" y="139815"/>
                  </a:lnTo>
                  <a:lnTo>
                    <a:pt x="324443" y="141807"/>
                  </a:lnTo>
                  <a:lnTo>
                    <a:pt x="325040" y="143800"/>
                  </a:lnTo>
                  <a:lnTo>
                    <a:pt x="325644" y="145718"/>
                  </a:lnTo>
                  <a:lnTo>
                    <a:pt x="326241" y="147710"/>
                  </a:lnTo>
                  <a:lnTo>
                    <a:pt x="326838" y="149702"/>
                  </a:lnTo>
                  <a:lnTo>
                    <a:pt x="327442" y="151768"/>
                  </a:lnTo>
                  <a:lnTo>
                    <a:pt x="328039" y="153760"/>
                  </a:lnTo>
                  <a:lnTo>
                    <a:pt x="328636" y="155826"/>
                  </a:lnTo>
                  <a:lnTo>
                    <a:pt x="329240" y="157892"/>
                  </a:lnTo>
                  <a:lnTo>
                    <a:pt x="329837" y="159958"/>
                  </a:lnTo>
                  <a:lnTo>
                    <a:pt x="330442" y="162024"/>
                  </a:lnTo>
                  <a:lnTo>
                    <a:pt x="331038" y="164089"/>
                  </a:lnTo>
                  <a:lnTo>
                    <a:pt x="331635" y="166229"/>
                  </a:lnTo>
                  <a:lnTo>
                    <a:pt x="332240" y="168295"/>
                  </a:lnTo>
                  <a:lnTo>
                    <a:pt x="332837" y="170435"/>
                  </a:lnTo>
                  <a:lnTo>
                    <a:pt x="333441" y="172574"/>
                  </a:lnTo>
                  <a:lnTo>
                    <a:pt x="334067" y="174714"/>
                  </a:lnTo>
                  <a:lnTo>
                    <a:pt x="334657" y="176854"/>
                  </a:lnTo>
                  <a:lnTo>
                    <a:pt x="335247" y="179067"/>
                  </a:lnTo>
                  <a:lnTo>
                    <a:pt x="335836" y="181281"/>
                  </a:lnTo>
                  <a:lnTo>
                    <a:pt x="336426" y="183420"/>
                  </a:lnTo>
                  <a:lnTo>
                    <a:pt x="337015" y="185634"/>
                  </a:lnTo>
                  <a:lnTo>
                    <a:pt x="337605" y="187847"/>
                  </a:lnTo>
                  <a:lnTo>
                    <a:pt x="338268" y="190134"/>
                  </a:lnTo>
                  <a:lnTo>
                    <a:pt x="338858" y="192348"/>
                  </a:lnTo>
                  <a:lnTo>
                    <a:pt x="339447" y="194635"/>
                  </a:lnTo>
                  <a:lnTo>
                    <a:pt x="340037" y="196848"/>
                  </a:lnTo>
                  <a:lnTo>
                    <a:pt x="340626" y="199136"/>
                  </a:lnTo>
                  <a:lnTo>
                    <a:pt x="341216" y="201423"/>
                  </a:lnTo>
                  <a:lnTo>
                    <a:pt x="341806" y="203710"/>
                  </a:lnTo>
                  <a:lnTo>
                    <a:pt x="342469" y="206071"/>
                  </a:lnTo>
                  <a:lnTo>
                    <a:pt x="343058" y="208358"/>
                  </a:lnTo>
                  <a:lnTo>
                    <a:pt x="343648" y="210719"/>
                  </a:lnTo>
                  <a:lnTo>
                    <a:pt x="344238" y="213080"/>
                  </a:lnTo>
                  <a:lnTo>
                    <a:pt x="344827" y="215441"/>
                  </a:lnTo>
                  <a:lnTo>
                    <a:pt x="345417" y="217802"/>
                  </a:lnTo>
                  <a:lnTo>
                    <a:pt x="346006" y="220163"/>
                  </a:lnTo>
                  <a:lnTo>
                    <a:pt x="346596" y="222524"/>
                  </a:lnTo>
                  <a:lnTo>
                    <a:pt x="347259" y="224959"/>
                  </a:lnTo>
                  <a:lnTo>
                    <a:pt x="347849" y="227394"/>
                  </a:lnTo>
                  <a:lnTo>
                    <a:pt x="348438" y="229829"/>
                  </a:lnTo>
                  <a:lnTo>
                    <a:pt x="349028" y="232264"/>
                  </a:lnTo>
                  <a:lnTo>
                    <a:pt x="349617" y="234698"/>
                  </a:lnTo>
                  <a:lnTo>
                    <a:pt x="350207" y="237133"/>
                  </a:lnTo>
                  <a:lnTo>
                    <a:pt x="350797" y="239642"/>
                  </a:lnTo>
                  <a:lnTo>
                    <a:pt x="351460" y="242076"/>
                  </a:lnTo>
                  <a:lnTo>
                    <a:pt x="352049" y="244585"/>
                  </a:lnTo>
                  <a:lnTo>
                    <a:pt x="352639" y="247094"/>
                  </a:lnTo>
                  <a:lnTo>
                    <a:pt x="353229" y="249602"/>
                  </a:lnTo>
                  <a:lnTo>
                    <a:pt x="353818" y="252111"/>
                  </a:lnTo>
                  <a:lnTo>
                    <a:pt x="354408" y="254693"/>
                  </a:lnTo>
                  <a:lnTo>
                    <a:pt x="354997" y="257202"/>
                  </a:lnTo>
                  <a:lnTo>
                    <a:pt x="355661" y="259784"/>
                  </a:lnTo>
                  <a:lnTo>
                    <a:pt x="356250" y="262366"/>
                  </a:lnTo>
                  <a:lnTo>
                    <a:pt x="356840" y="264949"/>
                  </a:lnTo>
                  <a:lnTo>
                    <a:pt x="357429" y="267531"/>
                  </a:lnTo>
                  <a:lnTo>
                    <a:pt x="358019" y="270113"/>
                  </a:lnTo>
                  <a:lnTo>
                    <a:pt x="358609" y="272696"/>
                  </a:lnTo>
                  <a:lnTo>
                    <a:pt x="359198" y="275352"/>
                  </a:lnTo>
                  <a:lnTo>
                    <a:pt x="359861" y="277934"/>
                  </a:lnTo>
                  <a:lnTo>
                    <a:pt x="360451" y="280590"/>
                  </a:lnTo>
                  <a:lnTo>
                    <a:pt x="361041" y="283247"/>
                  </a:lnTo>
                  <a:lnTo>
                    <a:pt x="361630" y="285903"/>
                  </a:lnTo>
                  <a:lnTo>
                    <a:pt x="362220" y="288559"/>
                  </a:lnTo>
                  <a:lnTo>
                    <a:pt x="362809" y="291289"/>
                  </a:lnTo>
                  <a:lnTo>
                    <a:pt x="363399" y="293945"/>
                  </a:lnTo>
                  <a:lnTo>
                    <a:pt x="363988" y="296675"/>
                  </a:lnTo>
                  <a:lnTo>
                    <a:pt x="364652" y="299405"/>
                  </a:lnTo>
                  <a:lnTo>
                    <a:pt x="365241" y="302061"/>
                  </a:lnTo>
                  <a:lnTo>
                    <a:pt x="365831" y="304791"/>
                  </a:lnTo>
                  <a:lnTo>
                    <a:pt x="366420" y="307594"/>
                  </a:lnTo>
                  <a:lnTo>
                    <a:pt x="367010" y="310324"/>
                  </a:lnTo>
                  <a:lnTo>
                    <a:pt x="367600" y="313054"/>
                  </a:lnTo>
                  <a:lnTo>
                    <a:pt x="368189" y="315858"/>
                  </a:lnTo>
                  <a:lnTo>
                    <a:pt x="368852" y="318662"/>
                  </a:lnTo>
                  <a:lnTo>
                    <a:pt x="369442" y="321392"/>
                  </a:lnTo>
                  <a:lnTo>
                    <a:pt x="370032" y="324195"/>
                  </a:lnTo>
                  <a:lnTo>
                    <a:pt x="370621" y="326999"/>
                  </a:lnTo>
                  <a:lnTo>
                    <a:pt x="371211" y="329876"/>
                  </a:lnTo>
                  <a:lnTo>
                    <a:pt x="371800" y="332680"/>
                  </a:lnTo>
                  <a:lnTo>
                    <a:pt x="372390" y="335484"/>
                  </a:lnTo>
                  <a:lnTo>
                    <a:pt x="373053" y="338361"/>
                  </a:lnTo>
                  <a:lnTo>
                    <a:pt x="373643" y="341239"/>
                  </a:lnTo>
                  <a:lnTo>
                    <a:pt x="374232" y="344116"/>
                  </a:lnTo>
                  <a:lnTo>
                    <a:pt x="374822" y="346994"/>
                  </a:lnTo>
                  <a:lnTo>
                    <a:pt x="375411" y="349871"/>
                  </a:lnTo>
                  <a:lnTo>
                    <a:pt x="376001" y="352749"/>
                  </a:lnTo>
                  <a:lnTo>
                    <a:pt x="376591" y="355626"/>
                  </a:lnTo>
                  <a:lnTo>
                    <a:pt x="377180" y="358577"/>
                  </a:lnTo>
                  <a:lnTo>
                    <a:pt x="377843" y="361455"/>
                  </a:lnTo>
                  <a:lnTo>
                    <a:pt x="378433" y="364406"/>
                  </a:lnTo>
                  <a:lnTo>
                    <a:pt x="379023" y="367357"/>
                  </a:lnTo>
                  <a:lnTo>
                    <a:pt x="379612" y="370309"/>
                  </a:lnTo>
                  <a:lnTo>
                    <a:pt x="380202" y="373260"/>
                  </a:lnTo>
                  <a:lnTo>
                    <a:pt x="380791" y="376211"/>
                  </a:lnTo>
                  <a:lnTo>
                    <a:pt x="381381" y="379236"/>
                  </a:lnTo>
                  <a:lnTo>
                    <a:pt x="382044" y="382187"/>
                  </a:lnTo>
                  <a:lnTo>
                    <a:pt x="382634" y="385212"/>
                  </a:lnTo>
                  <a:lnTo>
                    <a:pt x="383223" y="388164"/>
                  </a:lnTo>
                  <a:lnTo>
                    <a:pt x="383813" y="391189"/>
                  </a:lnTo>
                  <a:lnTo>
                    <a:pt x="384402" y="394214"/>
                  </a:lnTo>
                  <a:lnTo>
                    <a:pt x="384992" y="397239"/>
                  </a:lnTo>
                  <a:lnTo>
                    <a:pt x="385582" y="400264"/>
                  </a:lnTo>
                  <a:lnTo>
                    <a:pt x="386245" y="403289"/>
                  </a:lnTo>
                  <a:lnTo>
                    <a:pt x="386834" y="406388"/>
                  </a:lnTo>
                  <a:lnTo>
                    <a:pt x="387424" y="409413"/>
                  </a:lnTo>
                  <a:lnTo>
                    <a:pt x="388014" y="412512"/>
                  </a:lnTo>
                  <a:lnTo>
                    <a:pt x="388603" y="415610"/>
                  </a:lnTo>
                  <a:lnTo>
                    <a:pt x="389193" y="418709"/>
                  </a:lnTo>
                  <a:lnTo>
                    <a:pt x="389782" y="421734"/>
                  </a:lnTo>
                  <a:lnTo>
                    <a:pt x="390446" y="424907"/>
                  </a:lnTo>
                  <a:lnTo>
                    <a:pt x="391035" y="428006"/>
                  </a:lnTo>
                  <a:lnTo>
                    <a:pt x="391625" y="431105"/>
                  </a:lnTo>
                  <a:lnTo>
                    <a:pt x="392214" y="434203"/>
                  </a:lnTo>
                  <a:lnTo>
                    <a:pt x="392804" y="437376"/>
                  </a:lnTo>
                  <a:lnTo>
                    <a:pt x="393393" y="440475"/>
                  </a:lnTo>
                  <a:lnTo>
                    <a:pt x="393983" y="443647"/>
                  </a:lnTo>
                  <a:lnTo>
                    <a:pt x="394573" y="446820"/>
                  </a:lnTo>
                  <a:lnTo>
                    <a:pt x="395236" y="449993"/>
                  </a:lnTo>
                  <a:lnTo>
                    <a:pt x="395825" y="453165"/>
                  </a:lnTo>
                  <a:lnTo>
                    <a:pt x="396415" y="456338"/>
                  </a:lnTo>
                  <a:lnTo>
                    <a:pt x="397005" y="459510"/>
                  </a:lnTo>
                  <a:lnTo>
                    <a:pt x="397594" y="462757"/>
                  </a:lnTo>
                  <a:lnTo>
                    <a:pt x="398184" y="465929"/>
                  </a:lnTo>
                  <a:lnTo>
                    <a:pt x="398773" y="469102"/>
                  </a:lnTo>
                  <a:lnTo>
                    <a:pt x="399437" y="472348"/>
                  </a:lnTo>
                  <a:lnTo>
                    <a:pt x="400026" y="475595"/>
                  </a:lnTo>
                  <a:lnTo>
                    <a:pt x="400616" y="478841"/>
                  </a:lnTo>
                  <a:lnTo>
                    <a:pt x="401205" y="482088"/>
                  </a:lnTo>
                  <a:lnTo>
                    <a:pt x="401795" y="485334"/>
                  </a:lnTo>
                  <a:lnTo>
                    <a:pt x="402385" y="488580"/>
                  </a:lnTo>
                  <a:lnTo>
                    <a:pt x="402974" y="491827"/>
                  </a:lnTo>
                  <a:lnTo>
                    <a:pt x="403637" y="495073"/>
                  </a:lnTo>
                  <a:lnTo>
                    <a:pt x="404227" y="498393"/>
                  </a:lnTo>
                  <a:lnTo>
                    <a:pt x="404817" y="501640"/>
                  </a:lnTo>
                  <a:lnTo>
                    <a:pt x="405406" y="504960"/>
                  </a:lnTo>
                  <a:lnTo>
                    <a:pt x="405996" y="508206"/>
                  </a:lnTo>
                  <a:lnTo>
                    <a:pt x="406585" y="511526"/>
                  </a:lnTo>
                  <a:lnTo>
                    <a:pt x="407175" y="514847"/>
                  </a:lnTo>
                  <a:lnTo>
                    <a:pt x="407764" y="518167"/>
                  </a:lnTo>
                  <a:lnTo>
                    <a:pt x="408428" y="521487"/>
                  </a:lnTo>
                  <a:lnTo>
                    <a:pt x="409017" y="524807"/>
                  </a:lnTo>
                  <a:lnTo>
                    <a:pt x="409607" y="528127"/>
                  </a:lnTo>
                  <a:lnTo>
                    <a:pt x="410196" y="531521"/>
                  </a:lnTo>
                  <a:lnTo>
                    <a:pt x="410786" y="534841"/>
                  </a:lnTo>
                  <a:lnTo>
                    <a:pt x="411376" y="538235"/>
                  </a:lnTo>
                  <a:lnTo>
                    <a:pt x="411965" y="541555"/>
                  </a:lnTo>
                  <a:lnTo>
                    <a:pt x="412628" y="544949"/>
                  </a:lnTo>
                  <a:lnTo>
                    <a:pt x="413218" y="548343"/>
                  </a:lnTo>
                  <a:lnTo>
                    <a:pt x="413808" y="551663"/>
                  </a:lnTo>
                  <a:lnTo>
                    <a:pt x="414397" y="555057"/>
                  </a:lnTo>
                  <a:lnTo>
                    <a:pt x="414987" y="558451"/>
                  </a:lnTo>
                  <a:lnTo>
                    <a:pt x="415576" y="561845"/>
                  </a:lnTo>
                  <a:lnTo>
                    <a:pt x="416166" y="565313"/>
                  </a:lnTo>
                  <a:lnTo>
                    <a:pt x="416829" y="568707"/>
                  </a:lnTo>
                  <a:lnTo>
                    <a:pt x="417419" y="572101"/>
                  </a:lnTo>
                  <a:lnTo>
                    <a:pt x="418008" y="575569"/>
                  </a:lnTo>
                  <a:lnTo>
                    <a:pt x="418598" y="578963"/>
                  </a:lnTo>
                  <a:lnTo>
                    <a:pt x="419187" y="582430"/>
                  </a:lnTo>
                  <a:lnTo>
                    <a:pt x="419777" y="585824"/>
                  </a:lnTo>
                  <a:lnTo>
                    <a:pt x="420367" y="589292"/>
                  </a:lnTo>
                  <a:lnTo>
                    <a:pt x="421030" y="592760"/>
                  </a:lnTo>
                  <a:lnTo>
                    <a:pt x="421619" y="596227"/>
                  </a:lnTo>
                  <a:lnTo>
                    <a:pt x="422209" y="599695"/>
                  </a:lnTo>
                  <a:lnTo>
                    <a:pt x="422799" y="603163"/>
                  </a:lnTo>
                  <a:lnTo>
                    <a:pt x="423388" y="606631"/>
                  </a:lnTo>
                  <a:lnTo>
                    <a:pt x="423978" y="610098"/>
                  </a:lnTo>
                  <a:lnTo>
                    <a:pt x="424567" y="613566"/>
                  </a:lnTo>
                  <a:lnTo>
                    <a:pt x="425157" y="617034"/>
                  </a:lnTo>
                  <a:lnTo>
                    <a:pt x="425820" y="620575"/>
                  </a:lnTo>
                  <a:lnTo>
                    <a:pt x="426410" y="624043"/>
                  </a:lnTo>
                  <a:lnTo>
                    <a:pt x="426999" y="627511"/>
                  </a:lnTo>
                  <a:lnTo>
                    <a:pt x="427589" y="631052"/>
                  </a:lnTo>
                  <a:lnTo>
                    <a:pt x="428178" y="634594"/>
                  </a:lnTo>
                  <a:lnTo>
                    <a:pt x="428768" y="638062"/>
                  </a:lnTo>
                  <a:lnTo>
                    <a:pt x="429358" y="641603"/>
                  </a:lnTo>
                  <a:lnTo>
                    <a:pt x="430021" y="645145"/>
                  </a:lnTo>
                  <a:lnTo>
                    <a:pt x="430610" y="648686"/>
                  </a:lnTo>
                  <a:lnTo>
                    <a:pt x="431200" y="652228"/>
                  </a:lnTo>
                  <a:lnTo>
                    <a:pt x="431790" y="655769"/>
                  </a:lnTo>
                  <a:lnTo>
                    <a:pt x="432379" y="659311"/>
                  </a:lnTo>
                  <a:lnTo>
                    <a:pt x="432969" y="662852"/>
                  </a:lnTo>
                  <a:lnTo>
                    <a:pt x="433558" y="666394"/>
                  </a:lnTo>
                  <a:lnTo>
                    <a:pt x="434222" y="669935"/>
                  </a:lnTo>
                  <a:lnTo>
                    <a:pt x="434811" y="673550"/>
                  </a:lnTo>
                  <a:lnTo>
                    <a:pt x="435401" y="677092"/>
                  </a:lnTo>
                  <a:lnTo>
                    <a:pt x="435990" y="680707"/>
                  </a:lnTo>
                  <a:lnTo>
                    <a:pt x="436580" y="684249"/>
                  </a:lnTo>
                  <a:lnTo>
                    <a:pt x="437169" y="687864"/>
                  </a:lnTo>
                  <a:lnTo>
                    <a:pt x="437759" y="691406"/>
                  </a:lnTo>
                  <a:lnTo>
                    <a:pt x="438422" y="695021"/>
                  </a:lnTo>
                  <a:lnTo>
                    <a:pt x="439012" y="698562"/>
                  </a:lnTo>
                  <a:lnTo>
                    <a:pt x="439601" y="702178"/>
                  </a:lnTo>
                  <a:lnTo>
                    <a:pt x="440191" y="705793"/>
                  </a:lnTo>
                  <a:lnTo>
                    <a:pt x="440781" y="709408"/>
                  </a:lnTo>
                  <a:lnTo>
                    <a:pt x="441370" y="713024"/>
                  </a:lnTo>
                  <a:lnTo>
                    <a:pt x="441960" y="716639"/>
                  </a:lnTo>
                  <a:lnTo>
                    <a:pt x="442549" y="720254"/>
                  </a:lnTo>
                  <a:lnTo>
                    <a:pt x="443213" y="723869"/>
                  </a:lnTo>
                  <a:lnTo>
                    <a:pt x="443802" y="727485"/>
                  </a:lnTo>
                  <a:lnTo>
                    <a:pt x="444392" y="731100"/>
                  </a:lnTo>
                  <a:lnTo>
                    <a:pt x="444981" y="734715"/>
                  </a:lnTo>
                  <a:lnTo>
                    <a:pt x="445571" y="738331"/>
                  </a:lnTo>
                  <a:lnTo>
                    <a:pt x="446161" y="742020"/>
                  </a:lnTo>
                  <a:lnTo>
                    <a:pt x="446750" y="745635"/>
                  </a:lnTo>
                  <a:lnTo>
                    <a:pt x="447413" y="749250"/>
                  </a:lnTo>
                  <a:lnTo>
                    <a:pt x="448003" y="752939"/>
                  </a:lnTo>
                  <a:lnTo>
                    <a:pt x="448593" y="756555"/>
                  </a:lnTo>
                  <a:lnTo>
                    <a:pt x="449182" y="760244"/>
                  </a:lnTo>
                  <a:lnTo>
                    <a:pt x="449772" y="763859"/>
                  </a:lnTo>
                  <a:lnTo>
                    <a:pt x="450361" y="767548"/>
                  </a:lnTo>
                  <a:lnTo>
                    <a:pt x="450951" y="771163"/>
                  </a:lnTo>
                  <a:lnTo>
                    <a:pt x="451614" y="774852"/>
                  </a:lnTo>
                  <a:lnTo>
                    <a:pt x="452204" y="778541"/>
                  </a:lnTo>
                  <a:lnTo>
                    <a:pt x="452793" y="782157"/>
                  </a:lnTo>
                  <a:lnTo>
                    <a:pt x="453383" y="785846"/>
                  </a:lnTo>
                  <a:lnTo>
                    <a:pt x="453972" y="789535"/>
                  </a:lnTo>
                  <a:lnTo>
                    <a:pt x="454562" y="793224"/>
                  </a:lnTo>
                  <a:lnTo>
                    <a:pt x="455152" y="796839"/>
                  </a:lnTo>
                  <a:lnTo>
                    <a:pt x="455741" y="800528"/>
                  </a:lnTo>
                  <a:lnTo>
                    <a:pt x="456404" y="804217"/>
                  </a:lnTo>
                  <a:lnTo>
                    <a:pt x="456994" y="807906"/>
                  </a:lnTo>
                  <a:lnTo>
                    <a:pt x="457584" y="811596"/>
                  </a:lnTo>
                  <a:lnTo>
                    <a:pt x="458173" y="815285"/>
                  </a:lnTo>
                  <a:lnTo>
                    <a:pt x="458763" y="818974"/>
                  </a:lnTo>
                  <a:lnTo>
                    <a:pt x="459352" y="822663"/>
                  </a:lnTo>
                  <a:lnTo>
                    <a:pt x="459942" y="826352"/>
                  </a:lnTo>
                  <a:lnTo>
                    <a:pt x="460605" y="830041"/>
                  </a:lnTo>
                  <a:lnTo>
                    <a:pt x="461195" y="833804"/>
                  </a:lnTo>
                  <a:lnTo>
                    <a:pt x="461784" y="837493"/>
                  </a:lnTo>
                  <a:lnTo>
                    <a:pt x="462374" y="841182"/>
                  </a:lnTo>
                  <a:lnTo>
                    <a:pt x="462963" y="844871"/>
                  </a:lnTo>
                  <a:lnTo>
                    <a:pt x="463553" y="848560"/>
                  </a:lnTo>
                  <a:lnTo>
                    <a:pt x="464143" y="852249"/>
                  </a:lnTo>
                  <a:lnTo>
                    <a:pt x="464806" y="856012"/>
                  </a:lnTo>
                  <a:lnTo>
                    <a:pt x="465395" y="859701"/>
                  </a:lnTo>
                  <a:lnTo>
                    <a:pt x="465985" y="863390"/>
                  </a:lnTo>
                  <a:lnTo>
                    <a:pt x="466575" y="867153"/>
                  </a:lnTo>
                  <a:lnTo>
                    <a:pt x="467164" y="870842"/>
                  </a:lnTo>
                  <a:lnTo>
                    <a:pt x="467754" y="874531"/>
                  </a:lnTo>
                  <a:lnTo>
                    <a:pt x="468343" y="878294"/>
                  </a:lnTo>
                  <a:lnTo>
                    <a:pt x="469007" y="881983"/>
                  </a:lnTo>
                  <a:lnTo>
                    <a:pt x="469596" y="885672"/>
                  </a:lnTo>
                  <a:lnTo>
                    <a:pt x="470186" y="889435"/>
                  </a:lnTo>
                  <a:lnTo>
                    <a:pt x="470775" y="893124"/>
                  </a:lnTo>
                  <a:lnTo>
                    <a:pt x="471365" y="896887"/>
                  </a:lnTo>
                  <a:lnTo>
                    <a:pt x="471954" y="900576"/>
                  </a:lnTo>
                  <a:lnTo>
                    <a:pt x="472544" y="904339"/>
                  </a:lnTo>
                  <a:lnTo>
                    <a:pt x="473134" y="908028"/>
                  </a:lnTo>
                  <a:lnTo>
                    <a:pt x="473797" y="911791"/>
                  </a:lnTo>
                  <a:lnTo>
                    <a:pt x="474386" y="915480"/>
                  </a:lnTo>
                  <a:lnTo>
                    <a:pt x="474976" y="919169"/>
                  </a:lnTo>
                  <a:lnTo>
                    <a:pt x="475566" y="922932"/>
                  </a:lnTo>
                  <a:lnTo>
                    <a:pt x="476155" y="926621"/>
                  </a:lnTo>
                  <a:lnTo>
                    <a:pt x="476745" y="930384"/>
                  </a:lnTo>
                  <a:lnTo>
                    <a:pt x="477334" y="934073"/>
                  </a:lnTo>
                  <a:lnTo>
                    <a:pt x="477998" y="937836"/>
                  </a:lnTo>
                  <a:lnTo>
                    <a:pt x="478587" y="941525"/>
                  </a:lnTo>
                  <a:lnTo>
                    <a:pt x="479177" y="945288"/>
                  </a:lnTo>
                  <a:lnTo>
                    <a:pt x="479766" y="949050"/>
                  </a:lnTo>
                  <a:lnTo>
                    <a:pt x="480356" y="952739"/>
                  </a:lnTo>
                  <a:lnTo>
                    <a:pt x="480945" y="956502"/>
                  </a:lnTo>
                  <a:lnTo>
                    <a:pt x="481535" y="960191"/>
                  </a:lnTo>
                  <a:lnTo>
                    <a:pt x="482198" y="963954"/>
                  </a:lnTo>
                  <a:lnTo>
                    <a:pt x="482788" y="967643"/>
                  </a:lnTo>
                  <a:lnTo>
                    <a:pt x="483377" y="971406"/>
                  </a:lnTo>
                  <a:lnTo>
                    <a:pt x="483967" y="975095"/>
                  </a:lnTo>
                  <a:lnTo>
                    <a:pt x="484557" y="978858"/>
                  </a:lnTo>
                  <a:lnTo>
                    <a:pt x="485146" y="982547"/>
                  </a:lnTo>
                  <a:lnTo>
                    <a:pt x="485736" y="986236"/>
                  </a:lnTo>
                  <a:lnTo>
                    <a:pt x="486399" y="989999"/>
                  </a:lnTo>
                  <a:lnTo>
                    <a:pt x="486989" y="993688"/>
                  </a:lnTo>
                  <a:lnTo>
                    <a:pt x="487578" y="997451"/>
                  </a:lnTo>
                  <a:lnTo>
                    <a:pt x="488168" y="1001140"/>
                  </a:lnTo>
                  <a:lnTo>
                    <a:pt x="488757" y="1004903"/>
                  </a:lnTo>
                  <a:lnTo>
                    <a:pt x="489347" y="1008592"/>
                  </a:lnTo>
                  <a:lnTo>
                    <a:pt x="489937" y="1012355"/>
                  </a:lnTo>
                  <a:lnTo>
                    <a:pt x="490526" y="1016044"/>
                  </a:lnTo>
                  <a:lnTo>
                    <a:pt x="491189" y="1019733"/>
                  </a:lnTo>
                  <a:lnTo>
                    <a:pt x="491779" y="1023496"/>
                  </a:lnTo>
                  <a:lnTo>
                    <a:pt x="492369" y="1027185"/>
                  </a:lnTo>
                  <a:lnTo>
                    <a:pt x="492958" y="1030874"/>
                  </a:lnTo>
                  <a:lnTo>
                    <a:pt x="493548" y="1034637"/>
                  </a:lnTo>
                  <a:lnTo>
                    <a:pt x="494137" y="1038326"/>
                  </a:lnTo>
                  <a:lnTo>
                    <a:pt x="494727" y="1042015"/>
                  </a:lnTo>
                  <a:lnTo>
                    <a:pt x="495390" y="1045778"/>
                  </a:lnTo>
                  <a:lnTo>
                    <a:pt x="495980" y="1049467"/>
                  </a:lnTo>
                  <a:lnTo>
                    <a:pt x="496569" y="1053156"/>
                  </a:lnTo>
                  <a:lnTo>
                    <a:pt x="497159" y="1056845"/>
                  </a:lnTo>
                  <a:lnTo>
                    <a:pt x="497748" y="1060534"/>
                  </a:lnTo>
                  <a:lnTo>
                    <a:pt x="498338" y="1064223"/>
                  </a:lnTo>
                  <a:lnTo>
                    <a:pt x="498928" y="1067986"/>
                  </a:lnTo>
                  <a:lnTo>
                    <a:pt x="499591" y="1071675"/>
                  </a:lnTo>
                  <a:lnTo>
                    <a:pt x="500180" y="1075364"/>
                  </a:lnTo>
                  <a:lnTo>
                    <a:pt x="500770" y="1079053"/>
                  </a:lnTo>
                  <a:lnTo>
                    <a:pt x="501360" y="1082742"/>
                  </a:lnTo>
                  <a:lnTo>
                    <a:pt x="501949" y="1086431"/>
                  </a:lnTo>
                  <a:lnTo>
                    <a:pt x="502539" y="1090121"/>
                  </a:lnTo>
                  <a:lnTo>
                    <a:pt x="503128" y="1093810"/>
                  </a:lnTo>
                  <a:lnTo>
                    <a:pt x="503718" y="1097499"/>
                  </a:lnTo>
                  <a:lnTo>
                    <a:pt x="504381" y="1101188"/>
                  </a:lnTo>
                  <a:lnTo>
                    <a:pt x="504971" y="1104803"/>
                  </a:lnTo>
                  <a:lnTo>
                    <a:pt x="505560" y="1108492"/>
                  </a:lnTo>
                  <a:lnTo>
                    <a:pt x="506150" y="1112181"/>
                  </a:lnTo>
                  <a:lnTo>
                    <a:pt x="506739" y="1115870"/>
                  </a:lnTo>
                  <a:lnTo>
                    <a:pt x="507329" y="1119486"/>
                  </a:lnTo>
                  <a:lnTo>
                    <a:pt x="507919" y="1123175"/>
                  </a:lnTo>
                  <a:lnTo>
                    <a:pt x="508582" y="1126864"/>
                  </a:lnTo>
                  <a:lnTo>
                    <a:pt x="509171" y="1130479"/>
                  </a:lnTo>
                  <a:lnTo>
                    <a:pt x="509761" y="1134168"/>
                  </a:lnTo>
                  <a:lnTo>
                    <a:pt x="510351" y="1137783"/>
                  </a:lnTo>
                  <a:lnTo>
                    <a:pt x="510940" y="1141472"/>
                  </a:lnTo>
                  <a:lnTo>
                    <a:pt x="511530" y="1145088"/>
                  </a:lnTo>
                  <a:lnTo>
                    <a:pt x="512119" y="1148777"/>
                  </a:lnTo>
                  <a:lnTo>
                    <a:pt x="512783" y="1152392"/>
                  </a:lnTo>
                  <a:lnTo>
                    <a:pt x="513372" y="1156007"/>
                  </a:lnTo>
                  <a:lnTo>
                    <a:pt x="513962" y="1159696"/>
                  </a:lnTo>
                  <a:lnTo>
                    <a:pt x="514551" y="1163312"/>
                  </a:lnTo>
                  <a:lnTo>
                    <a:pt x="515141" y="1166927"/>
                  </a:lnTo>
                  <a:lnTo>
                    <a:pt x="515730" y="1170542"/>
                  </a:lnTo>
                  <a:lnTo>
                    <a:pt x="516320" y="1174158"/>
                  </a:lnTo>
                  <a:lnTo>
                    <a:pt x="516983" y="1177773"/>
                  </a:lnTo>
                  <a:lnTo>
                    <a:pt x="517573" y="1181388"/>
                  </a:lnTo>
                  <a:lnTo>
                    <a:pt x="518162" y="1185003"/>
                  </a:lnTo>
                  <a:lnTo>
                    <a:pt x="518752" y="1188619"/>
                  </a:lnTo>
                  <a:lnTo>
                    <a:pt x="519342" y="1192234"/>
                  </a:lnTo>
                  <a:lnTo>
                    <a:pt x="519931" y="1195849"/>
                  </a:lnTo>
                  <a:lnTo>
                    <a:pt x="520521" y="1199465"/>
                  </a:lnTo>
                  <a:lnTo>
                    <a:pt x="521110" y="1203006"/>
                  </a:lnTo>
                  <a:lnTo>
                    <a:pt x="521774" y="1206621"/>
                  </a:lnTo>
                  <a:lnTo>
                    <a:pt x="522363" y="1210163"/>
                  </a:lnTo>
                  <a:lnTo>
                    <a:pt x="522953" y="1213778"/>
                  </a:lnTo>
                  <a:lnTo>
                    <a:pt x="523542" y="1217394"/>
                  </a:lnTo>
                  <a:lnTo>
                    <a:pt x="524132" y="1220935"/>
                  </a:lnTo>
                  <a:lnTo>
                    <a:pt x="524721" y="1224477"/>
                  </a:lnTo>
                  <a:lnTo>
                    <a:pt x="525311" y="1228092"/>
                  </a:lnTo>
                  <a:lnTo>
                    <a:pt x="525974" y="1231633"/>
                  </a:lnTo>
                  <a:lnTo>
                    <a:pt x="526564" y="1235175"/>
                  </a:lnTo>
                  <a:lnTo>
                    <a:pt x="527153" y="1238716"/>
                  </a:lnTo>
                  <a:lnTo>
                    <a:pt x="527743" y="1242258"/>
                  </a:lnTo>
                  <a:lnTo>
                    <a:pt x="528333" y="1245799"/>
                  </a:lnTo>
                  <a:lnTo>
                    <a:pt x="528922" y="1249341"/>
                  </a:lnTo>
                  <a:lnTo>
                    <a:pt x="529512" y="1252882"/>
                  </a:lnTo>
                  <a:lnTo>
                    <a:pt x="530175" y="1256424"/>
                  </a:lnTo>
                  <a:lnTo>
                    <a:pt x="530765" y="1259965"/>
                  </a:lnTo>
                  <a:lnTo>
                    <a:pt x="531354" y="1263433"/>
                  </a:lnTo>
                  <a:lnTo>
                    <a:pt x="531944" y="1266975"/>
                  </a:lnTo>
                  <a:lnTo>
                    <a:pt x="532533" y="1270516"/>
                  </a:lnTo>
                  <a:lnTo>
                    <a:pt x="533123" y="1273984"/>
                  </a:lnTo>
                  <a:lnTo>
                    <a:pt x="533713" y="1277452"/>
                  </a:lnTo>
                  <a:lnTo>
                    <a:pt x="534376" y="1280993"/>
                  </a:lnTo>
                  <a:lnTo>
                    <a:pt x="534965" y="1284461"/>
                  </a:lnTo>
                  <a:lnTo>
                    <a:pt x="535555" y="1287929"/>
                  </a:lnTo>
                  <a:lnTo>
                    <a:pt x="536145" y="1291396"/>
                  </a:lnTo>
                  <a:lnTo>
                    <a:pt x="536734" y="1294938"/>
                  </a:lnTo>
                  <a:lnTo>
                    <a:pt x="537324" y="1298406"/>
                  </a:lnTo>
                  <a:lnTo>
                    <a:pt x="537913" y="1301800"/>
                  </a:lnTo>
                  <a:lnTo>
                    <a:pt x="538503" y="1305267"/>
                  </a:lnTo>
                  <a:lnTo>
                    <a:pt x="539166" y="1308735"/>
                  </a:lnTo>
                  <a:lnTo>
                    <a:pt x="539756" y="1312203"/>
                  </a:lnTo>
                  <a:lnTo>
                    <a:pt x="540345" y="1315597"/>
                  </a:lnTo>
                  <a:lnTo>
                    <a:pt x="540935" y="1319064"/>
                  </a:lnTo>
                  <a:lnTo>
                    <a:pt x="541524" y="1322458"/>
                  </a:lnTo>
                  <a:lnTo>
                    <a:pt x="542114" y="1325926"/>
                  </a:lnTo>
                  <a:lnTo>
                    <a:pt x="542704" y="1329320"/>
                  </a:lnTo>
                  <a:lnTo>
                    <a:pt x="543367" y="1332714"/>
                  </a:lnTo>
                  <a:lnTo>
                    <a:pt x="543956" y="1336182"/>
                  </a:lnTo>
                  <a:lnTo>
                    <a:pt x="544546" y="1339576"/>
                  </a:lnTo>
                  <a:lnTo>
                    <a:pt x="545136" y="1342970"/>
                  </a:lnTo>
                  <a:lnTo>
                    <a:pt x="545725" y="1346364"/>
                  </a:lnTo>
                  <a:lnTo>
                    <a:pt x="546315" y="1349684"/>
                  </a:lnTo>
                  <a:lnTo>
                    <a:pt x="546904" y="1353078"/>
                  </a:lnTo>
                  <a:lnTo>
                    <a:pt x="547568" y="1356472"/>
                  </a:lnTo>
                  <a:lnTo>
                    <a:pt x="548157" y="1359792"/>
                  </a:lnTo>
                  <a:lnTo>
                    <a:pt x="548747" y="1363186"/>
                  </a:lnTo>
                  <a:lnTo>
                    <a:pt x="549336" y="1366506"/>
                  </a:lnTo>
                  <a:lnTo>
                    <a:pt x="552358" y="1383180"/>
                  </a:lnTo>
                  <a:lnTo>
                    <a:pt x="552947" y="1386501"/>
                  </a:lnTo>
                  <a:lnTo>
                    <a:pt x="553537" y="1389821"/>
                  </a:lnTo>
                  <a:lnTo>
                    <a:pt x="554127" y="1393067"/>
                  </a:lnTo>
                  <a:lnTo>
                    <a:pt x="554716" y="1396387"/>
                  </a:lnTo>
                  <a:lnTo>
                    <a:pt x="555306" y="1399634"/>
                  </a:lnTo>
                  <a:lnTo>
                    <a:pt x="555895" y="1402954"/>
                  </a:lnTo>
                  <a:lnTo>
                    <a:pt x="556559" y="1406200"/>
                  </a:lnTo>
                  <a:lnTo>
                    <a:pt x="557148" y="1409447"/>
                  </a:lnTo>
                  <a:lnTo>
                    <a:pt x="557738" y="1412693"/>
                  </a:lnTo>
                  <a:lnTo>
                    <a:pt x="558327" y="1415969"/>
                  </a:lnTo>
                  <a:lnTo>
                    <a:pt x="558917" y="1419208"/>
                  </a:lnTo>
                  <a:lnTo>
                    <a:pt x="559506" y="1422447"/>
                  </a:lnTo>
                  <a:lnTo>
                    <a:pt x="560096" y="1425671"/>
                  </a:lnTo>
                  <a:lnTo>
                    <a:pt x="560759" y="1428888"/>
                  </a:lnTo>
                  <a:lnTo>
                    <a:pt x="561349" y="1432098"/>
                  </a:lnTo>
                  <a:lnTo>
                    <a:pt x="561938" y="1435307"/>
                  </a:lnTo>
                  <a:lnTo>
                    <a:pt x="562528" y="1438502"/>
                  </a:lnTo>
                  <a:lnTo>
                    <a:pt x="563118" y="1441689"/>
                  </a:lnTo>
                  <a:lnTo>
                    <a:pt x="563707" y="1444869"/>
                  </a:lnTo>
                  <a:lnTo>
                    <a:pt x="564297" y="1448049"/>
                  </a:lnTo>
                  <a:lnTo>
                    <a:pt x="564960" y="1451214"/>
                  </a:lnTo>
                  <a:lnTo>
                    <a:pt x="565550" y="1454372"/>
                  </a:lnTo>
                  <a:lnTo>
                    <a:pt x="566139" y="1457523"/>
                  </a:lnTo>
                  <a:lnTo>
                    <a:pt x="566729" y="1460666"/>
                  </a:lnTo>
                  <a:lnTo>
                    <a:pt x="567318" y="1463801"/>
                  </a:lnTo>
                  <a:lnTo>
                    <a:pt x="567908" y="1466922"/>
                  </a:lnTo>
                  <a:lnTo>
                    <a:pt x="568497" y="1470043"/>
                  </a:lnTo>
                  <a:lnTo>
                    <a:pt x="569087" y="1473157"/>
                  </a:lnTo>
                  <a:lnTo>
                    <a:pt x="569750" y="1476256"/>
                  </a:lnTo>
                  <a:lnTo>
                    <a:pt x="570340" y="1479355"/>
                  </a:lnTo>
                  <a:lnTo>
                    <a:pt x="573951" y="1497748"/>
                  </a:lnTo>
                  <a:lnTo>
                    <a:pt x="574541" y="1500781"/>
                  </a:lnTo>
                  <a:lnTo>
                    <a:pt x="578152" y="1518820"/>
                  </a:lnTo>
                  <a:lnTo>
                    <a:pt x="578741" y="1521794"/>
                  </a:lnTo>
                  <a:lnTo>
                    <a:pt x="582352" y="1539464"/>
                  </a:lnTo>
                  <a:lnTo>
                    <a:pt x="582942" y="1542379"/>
                  </a:lnTo>
                  <a:lnTo>
                    <a:pt x="585890" y="1556803"/>
                  </a:lnTo>
                  <a:lnTo>
                    <a:pt x="586480" y="1559666"/>
                  </a:lnTo>
                  <a:lnTo>
                    <a:pt x="587143" y="1562514"/>
                  </a:lnTo>
                  <a:lnTo>
                    <a:pt x="587732" y="1565347"/>
                  </a:lnTo>
                  <a:lnTo>
                    <a:pt x="588322" y="1568180"/>
                  </a:lnTo>
                  <a:lnTo>
                    <a:pt x="588912" y="1570999"/>
                  </a:lnTo>
                  <a:lnTo>
                    <a:pt x="589501" y="1573810"/>
                  </a:lnTo>
                  <a:lnTo>
                    <a:pt x="590091" y="1576606"/>
                  </a:lnTo>
                  <a:lnTo>
                    <a:pt x="590680" y="1579402"/>
                  </a:lnTo>
                  <a:lnTo>
                    <a:pt x="591344" y="1582176"/>
                  </a:lnTo>
                  <a:lnTo>
                    <a:pt x="591933" y="1584951"/>
                  </a:lnTo>
                  <a:lnTo>
                    <a:pt x="592523" y="1587710"/>
                  </a:lnTo>
                  <a:lnTo>
                    <a:pt x="595544" y="1601367"/>
                  </a:lnTo>
                  <a:lnTo>
                    <a:pt x="596134" y="1604075"/>
                  </a:lnTo>
                  <a:lnTo>
                    <a:pt x="596723" y="1606760"/>
                  </a:lnTo>
                  <a:lnTo>
                    <a:pt x="597313" y="1609446"/>
                  </a:lnTo>
                  <a:lnTo>
                    <a:pt x="597903" y="1612117"/>
                  </a:lnTo>
                  <a:lnTo>
                    <a:pt x="598492" y="1614773"/>
                  </a:lnTo>
                  <a:lnTo>
                    <a:pt x="599082" y="1617429"/>
                  </a:lnTo>
                  <a:lnTo>
                    <a:pt x="599745" y="1620071"/>
                  </a:lnTo>
                  <a:lnTo>
                    <a:pt x="604535" y="1640818"/>
                  </a:lnTo>
                  <a:lnTo>
                    <a:pt x="605125" y="1643363"/>
                  </a:lnTo>
                  <a:lnTo>
                    <a:pt x="608736" y="1658407"/>
                  </a:lnTo>
                  <a:lnTo>
                    <a:pt x="609326" y="1660879"/>
                  </a:lnTo>
                  <a:lnTo>
                    <a:pt x="612937" y="1675466"/>
                  </a:lnTo>
                  <a:lnTo>
                    <a:pt x="613526" y="1677864"/>
                  </a:lnTo>
                  <a:lnTo>
                    <a:pt x="617727" y="1694287"/>
                  </a:lnTo>
                  <a:lnTo>
                    <a:pt x="618317" y="1696589"/>
                  </a:lnTo>
                  <a:lnTo>
                    <a:pt x="621928" y="1710158"/>
                  </a:lnTo>
                  <a:lnTo>
                    <a:pt x="622517" y="1712379"/>
                  </a:lnTo>
                  <a:lnTo>
                    <a:pt x="626128" y="1725453"/>
                  </a:lnTo>
                  <a:lnTo>
                    <a:pt x="626718" y="1727585"/>
                  </a:lnTo>
                  <a:lnTo>
                    <a:pt x="630329" y="1740157"/>
                  </a:lnTo>
                  <a:lnTo>
                    <a:pt x="630919" y="1742208"/>
                  </a:lnTo>
                  <a:lnTo>
                    <a:pt x="635120" y="1756227"/>
                  </a:lnTo>
                  <a:lnTo>
                    <a:pt x="635709" y="1758182"/>
                  </a:lnTo>
                  <a:lnTo>
                    <a:pt x="639320" y="1769640"/>
                  </a:lnTo>
                  <a:lnTo>
                    <a:pt x="639910" y="1771507"/>
                  </a:lnTo>
                  <a:lnTo>
                    <a:pt x="643521" y="1782427"/>
                  </a:lnTo>
                  <a:lnTo>
                    <a:pt x="644111" y="1784205"/>
                  </a:lnTo>
                  <a:lnTo>
                    <a:pt x="647722" y="1794593"/>
                  </a:lnTo>
                  <a:lnTo>
                    <a:pt x="648311" y="1796275"/>
                  </a:lnTo>
                  <a:lnTo>
                    <a:pt x="652512" y="1807704"/>
                  </a:lnTo>
                  <a:lnTo>
                    <a:pt x="653102" y="1809291"/>
                  </a:lnTo>
                  <a:lnTo>
                    <a:pt x="656713" y="1818491"/>
                  </a:lnTo>
                  <a:lnTo>
                    <a:pt x="657302" y="1819974"/>
                  </a:lnTo>
                  <a:lnTo>
                    <a:pt x="660913" y="1828614"/>
                  </a:lnTo>
                  <a:lnTo>
                    <a:pt x="661503" y="1830008"/>
                  </a:lnTo>
                  <a:lnTo>
                    <a:pt x="665704" y="1839371"/>
                  </a:lnTo>
                  <a:lnTo>
                    <a:pt x="666293" y="1840655"/>
                  </a:lnTo>
                  <a:lnTo>
                    <a:pt x="669904" y="1848063"/>
                  </a:lnTo>
                  <a:lnTo>
                    <a:pt x="670494" y="1849251"/>
                  </a:lnTo>
                  <a:lnTo>
                    <a:pt x="674105" y="1856075"/>
                  </a:lnTo>
                  <a:lnTo>
                    <a:pt x="674695" y="1857160"/>
                  </a:lnTo>
                  <a:lnTo>
                    <a:pt x="678306" y="1863402"/>
                  </a:lnTo>
                  <a:lnTo>
                    <a:pt x="678895" y="1864391"/>
                  </a:lnTo>
                  <a:lnTo>
                    <a:pt x="683096" y="1870928"/>
                  </a:lnTo>
                  <a:lnTo>
                    <a:pt x="683686" y="1871806"/>
                  </a:lnTo>
                  <a:lnTo>
                    <a:pt x="687297" y="1876771"/>
                  </a:lnTo>
                  <a:lnTo>
                    <a:pt x="687887" y="1877546"/>
                  </a:lnTo>
                  <a:lnTo>
                    <a:pt x="691498" y="1881906"/>
                  </a:lnTo>
                  <a:lnTo>
                    <a:pt x="692087" y="1882585"/>
                  </a:lnTo>
                  <a:lnTo>
                    <a:pt x="695698" y="1886341"/>
                  </a:lnTo>
                  <a:lnTo>
                    <a:pt x="696288" y="1886916"/>
                  </a:lnTo>
                  <a:lnTo>
                    <a:pt x="700489" y="1890546"/>
                  </a:lnTo>
                  <a:lnTo>
                    <a:pt x="701078" y="1891003"/>
                  </a:lnTo>
                  <a:lnTo>
                    <a:pt x="704689" y="1893460"/>
                  </a:lnTo>
                  <a:lnTo>
                    <a:pt x="705279" y="1893815"/>
                  </a:lnTo>
                  <a:lnTo>
                    <a:pt x="708890" y="1895659"/>
                  </a:lnTo>
                  <a:lnTo>
                    <a:pt x="709480" y="1895917"/>
                  </a:lnTo>
                  <a:lnTo>
                    <a:pt x="713680" y="1897297"/>
                  </a:lnTo>
                  <a:lnTo>
                    <a:pt x="714270" y="1897437"/>
                  </a:lnTo>
                  <a:lnTo>
                    <a:pt x="719650" y="1898027"/>
                  </a:lnTo>
                  <a:lnTo>
                    <a:pt x="720239" y="1898020"/>
                  </a:lnTo>
                  <a:lnTo>
                    <a:pt x="725619" y="1897297"/>
                  </a:lnTo>
                  <a:lnTo>
                    <a:pt x="726283" y="1897142"/>
                  </a:lnTo>
                  <a:lnTo>
                    <a:pt x="730410" y="1895659"/>
                  </a:lnTo>
                  <a:lnTo>
                    <a:pt x="731073" y="1895386"/>
                  </a:lnTo>
                  <a:lnTo>
                    <a:pt x="734610" y="1893460"/>
                  </a:lnTo>
                  <a:lnTo>
                    <a:pt x="735274" y="1893084"/>
                  </a:lnTo>
                  <a:lnTo>
                    <a:pt x="738811" y="1890546"/>
                  </a:lnTo>
                  <a:lnTo>
                    <a:pt x="739474" y="1890066"/>
                  </a:lnTo>
                  <a:lnTo>
                    <a:pt x="743012" y="1886916"/>
                  </a:lnTo>
                  <a:lnTo>
                    <a:pt x="743675" y="1886341"/>
                  </a:lnTo>
                  <a:lnTo>
                    <a:pt x="747802" y="1881906"/>
                  </a:lnTo>
                  <a:lnTo>
                    <a:pt x="748465" y="1881220"/>
                  </a:lnTo>
                  <a:lnTo>
                    <a:pt x="752003" y="1876771"/>
                  </a:lnTo>
                  <a:lnTo>
                    <a:pt x="752666" y="1875982"/>
                  </a:lnTo>
                  <a:lnTo>
                    <a:pt x="756204" y="1870928"/>
                  </a:lnTo>
                  <a:lnTo>
                    <a:pt x="756867" y="1870035"/>
                  </a:lnTo>
                  <a:lnTo>
                    <a:pt x="760994" y="1863402"/>
                  </a:lnTo>
                  <a:lnTo>
                    <a:pt x="761657" y="1862398"/>
                  </a:lnTo>
                  <a:lnTo>
                    <a:pt x="765195" y="1856075"/>
                  </a:lnTo>
                  <a:lnTo>
                    <a:pt x="765858" y="1854969"/>
                  </a:lnTo>
                  <a:lnTo>
                    <a:pt x="769395" y="1848063"/>
                  </a:lnTo>
                  <a:lnTo>
                    <a:pt x="770059" y="1846860"/>
                  </a:lnTo>
                  <a:lnTo>
                    <a:pt x="773596" y="1839371"/>
                  </a:lnTo>
                  <a:lnTo>
                    <a:pt x="774259" y="1838073"/>
                  </a:lnTo>
                  <a:lnTo>
                    <a:pt x="778386" y="1828614"/>
                  </a:lnTo>
                  <a:lnTo>
                    <a:pt x="779050" y="1827205"/>
                  </a:lnTo>
                  <a:lnTo>
                    <a:pt x="782587" y="1818491"/>
                  </a:lnTo>
                  <a:lnTo>
                    <a:pt x="783250" y="1816986"/>
                  </a:lnTo>
                  <a:lnTo>
                    <a:pt x="786788" y="1807704"/>
                  </a:lnTo>
                  <a:lnTo>
                    <a:pt x="787451" y="1806111"/>
                  </a:lnTo>
                  <a:lnTo>
                    <a:pt x="790988" y="1796275"/>
                  </a:lnTo>
                  <a:lnTo>
                    <a:pt x="791652" y="1794593"/>
                  </a:lnTo>
                  <a:lnTo>
                    <a:pt x="795779" y="1782427"/>
                  </a:lnTo>
                  <a:lnTo>
                    <a:pt x="796442" y="1780641"/>
                  </a:lnTo>
                  <a:lnTo>
                    <a:pt x="799979" y="1769640"/>
                  </a:lnTo>
                  <a:lnTo>
                    <a:pt x="800643" y="1767759"/>
                  </a:lnTo>
                  <a:lnTo>
                    <a:pt x="804180" y="1756227"/>
                  </a:lnTo>
                  <a:lnTo>
                    <a:pt x="804843" y="1754264"/>
                  </a:lnTo>
                  <a:lnTo>
                    <a:pt x="808970" y="1740157"/>
                  </a:lnTo>
                  <a:lnTo>
                    <a:pt x="809634" y="1738091"/>
                  </a:lnTo>
                  <a:lnTo>
                    <a:pt x="813171" y="1725453"/>
                  </a:lnTo>
                  <a:lnTo>
                    <a:pt x="813834" y="1723298"/>
                  </a:lnTo>
                  <a:lnTo>
                    <a:pt x="817372" y="1710158"/>
                  </a:lnTo>
                  <a:lnTo>
                    <a:pt x="818035" y="1707922"/>
                  </a:lnTo>
                  <a:lnTo>
                    <a:pt x="821573" y="1694287"/>
                  </a:lnTo>
                  <a:lnTo>
                    <a:pt x="822236" y="1691978"/>
                  </a:lnTo>
                  <a:lnTo>
                    <a:pt x="826363" y="1675466"/>
                  </a:lnTo>
                  <a:lnTo>
                    <a:pt x="827026" y="1673068"/>
                  </a:lnTo>
                  <a:lnTo>
                    <a:pt x="830564" y="1658407"/>
                  </a:lnTo>
                  <a:lnTo>
                    <a:pt x="831227" y="1655928"/>
                  </a:lnTo>
                  <a:lnTo>
                    <a:pt x="834764" y="1640818"/>
                  </a:lnTo>
                  <a:lnTo>
                    <a:pt x="835428" y="1638258"/>
                  </a:lnTo>
                  <a:lnTo>
                    <a:pt x="839555" y="1620071"/>
                  </a:lnTo>
                  <a:lnTo>
                    <a:pt x="840218" y="1617429"/>
                  </a:lnTo>
                  <a:lnTo>
                    <a:pt x="843755" y="1601367"/>
                  </a:lnTo>
                  <a:lnTo>
                    <a:pt x="844419" y="1598659"/>
                  </a:lnTo>
                  <a:lnTo>
                    <a:pt x="847956" y="1582176"/>
                  </a:lnTo>
                  <a:lnTo>
                    <a:pt x="848619" y="1579402"/>
                  </a:lnTo>
                  <a:lnTo>
                    <a:pt x="851567" y="1565347"/>
                  </a:lnTo>
                  <a:lnTo>
                    <a:pt x="852157" y="1562514"/>
                  </a:lnTo>
                  <a:lnTo>
                    <a:pt x="852820" y="1559666"/>
                  </a:lnTo>
                  <a:lnTo>
                    <a:pt x="853410" y="1556803"/>
                  </a:lnTo>
                  <a:lnTo>
                    <a:pt x="853999" y="1553940"/>
                  </a:lnTo>
                  <a:lnTo>
                    <a:pt x="854589" y="1551063"/>
                  </a:lnTo>
                  <a:lnTo>
                    <a:pt x="855178" y="1548178"/>
                  </a:lnTo>
                  <a:lnTo>
                    <a:pt x="855768" y="1545278"/>
                  </a:lnTo>
                  <a:lnTo>
                    <a:pt x="856358" y="1542379"/>
                  </a:lnTo>
                  <a:lnTo>
                    <a:pt x="856947" y="1539464"/>
                  </a:lnTo>
                  <a:lnTo>
                    <a:pt x="857610" y="1536543"/>
                  </a:lnTo>
                  <a:lnTo>
                    <a:pt x="858200" y="1533614"/>
                  </a:lnTo>
                  <a:lnTo>
                    <a:pt x="861148" y="1518820"/>
                  </a:lnTo>
                  <a:lnTo>
                    <a:pt x="861811" y="1515840"/>
                  </a:lnTo>
                  <a:lnTo>
                    <a:pt x="865349" y="1497748"/>
                  </a:lnTo>
                  <a:lnTo>
                    <a:pt x="866012" y="1494701"/>
                  </a:lnTo>
                  <a:lnTo>
                    <a:pt x="869549" y="1476256"/>
                  </a:lnTo>
                  <a:lnTo>
                    <a:pt x="870213" y="1473157"/>
                  </a:lnTo>
                  <a:lnTo>
                    <a:pt x="874340" y="1451214"/>
                  </a:lnTo>
                  <a:lnTo>
                    <a:pt x="875003" y="1448049"/>
                  </a:lnTo>
                  <a:lnTo>
                    <a:pt x="875592" y="1444869"/>
                  </a:lnTo>
                  <a:lnTo>
                    <a:pt x="876182" y="1441689"/>
                  </a:lnTo>
                  <a:lnTo>
                    <a:pt x="876772" y="1438502"/>
                  </a:lnTo>
                  <a:lnTo>
                    <a:pt x="877361" y="1435307"/>
                  </a:lnTo>
                  <a:lnTo>
                    <a:pt x="877951" y="1432098"/>
                  </a:lnTo>
                  <a:lnTo>
                    <a:pt x="878540" y="1428888"/>
                  </a:lnTo>
                  <a:lnTo>
                    <a:pt x="881562" y="1412693"/>
                  </a:lnTo>
                  <a:lnTo>
                    <a:pt x="882151" y="1409447"/>
                  </a:lnTo>
                  <a:lnTo>
                    <a:pt x="882741" y="1406200"/>
                  </a:lnTo>
                  <a:lnTo>
                    <a:pt x="883404" y="1402954"/>
                  </a:lnTo>
                  <a:lnTo>
                    <a:pt x="883994" y="1399634"/>
                  </a:lnTo>
                  <a:lnTo>
                    <a:pt x="884583" y="1396387"/>
                  </a:lnTo>
                  <a:lnTo>
                    <a:pt x="885173" y="1393067"/>
                  </a:lnTo>
                  <a:lnTo>
                    <a:pt x="885763" y="1389821"/>
                  </a:lnTo>
                  <a:lnTo>
                    <a:pt x="886352" y="1386501"/>
                  </a:lnTo>
                  <a:lnTo>
                    <a:pt x="886942" y="1383181"/>
                  </a:lnTo>
                  <a:lnTo>
                    <a:pt x="887605" y="1379860"/>
                  </a:lnTo>
                  <a:lnTo>
                    <a:pt x="888195" y="1376540"/>
                  </a:lnTo>
                  <a:lnTo>
                    <a:pt x="888784" y="1373220"/>
                  </a:lnTo>
                  <a:lnTo>
                    <a:pt x="889374" y="1369900"/>
                  </a:lnTo>
                  <a:lnTo>
                    <a:pt x="889963" y="1366506"/>
                  </a:lnTo>
                  <a:lnTo>
                    <a:pt x="890553" y="1363186"/>
                  </a:lnTo>
                  <a:lnTo>
                    <a:pt x="891142" y="1359792"/>
                  </a:lnTo>
                  <a:lnTo>
                    <a:pt x="891732" y="1356472"/>
                  </a:lnTo>
                  <a:lnTo>
                    <a:pt x="892395" y="1353078"/>
                  </a:lnTo>
                  <a:lnTo>
                    <a:pt x="892985" y="1349684"/>
                  </a:lnTo>
                  <a:lnTo>
                    <a:pt x="893574" y="1346364"/>
                  </a:lnTo>
                  <a:lnTo>
                    <a:pt x="894164" y="1342970"/>
                  </a:lnTo>
                  <a:lnTo>
                    <a:pt x="894754" y="1339576"/>
                  </a:lnTo>
                  <a:lnTo>
                    <a:pt x="895343" y="1336182"/>
                  </a:lnTo>
                  <a:lnTo>
                    <a:pt x="895933" y="1332714"/>
                  </a:lnTo>
                  <a:lnTo>
                    <a:pt x="896596" y="1329320"/>
                  </a:lnTo>
                  <a:lnTo>
                    <a:pt x="897186" y="1325926"/>
                  </a:lnTo>
                  <a:lnTo>
                    <a:pt x="897775" y="1322458"/>
                  </a:lnTo>
                  <a:lnTo>
                    <a:pt x="898365" y="1319064"/>
                  </a:lnTo>
                  <a:lnTo>
                    <a:pt x="898954" y="1315597"/>
                  </a:lnTo>
                  <a:lnTo>
                    <a:pt x="899544" y="1312203"/>
                  </a:lnTo>
                  <a:lnTo>
                    <a:pt x="900133" y="1308735"/>
                  </a:lnTo>
                  <a:lnTo>
                    <a:pt x="900797" y="1305267"/>
                  </a:lnTo>
                  <a:lnTo>
                    <a:pt x="901386" y="1301800"/>
                  </a:lnTo>
                  <a:lnTo>
                    <a:pt x="901976" y="1298406"/>
                  </a:lnTo>
                  <a:lnTo>
                    <a:pt x="902565" y="1294938"/>
                  </a:lnTo>
                  <a:lnTo>
                    <a:pt x="903155" y="1291396"/>
                  </a:lnTo>
                  <a:lnTo>
                    <a:pt x="903745" y="1287929"/>
                  </a:lnTo>
                  <a:lnTo>
                    <a:pt x="904334" y="1284461"/>
                  </a:lnTo>
                  <a:lnTo>
                    <a:pt x="904924" y="1280993"/>
                  </a:lnTo>
                  <a:lnTo>
                    <a:pt x="907945" y="1263433"/>
                  </a:lnTo>
                  <a:lnTo>
                    <a:pt x="908535" y="1259965"/>
                  </a:lnTo>
                  <a:lnTo>
                    <a:pt x="909125" y="1256424"/>
                  </a:lnTo>
                  <a:lnTo>
                    <a:pt x="909788" y="1252882"/>
                  </a:lnTo>
                  <a:lnTo>
                    <a:pt x="910377" y="1249341"/>
                  </a:lnTo>
                  <a:lnTo>
                    <a:pt x="910967" y="1245799"/>
                  </a:lnTo>
                  <a:lnTo>
                    <a:pt x="911557" y="1242258"/>
                  </a:lnTo>
                  <a:lnTo>
                    <a:pt x="912146" y="1238716"/>
                  </a:lnTo>
                  <a:lnTo>
                    <a:pt x="912736" y="1235175"/>
                  </a:lnTo>
                  <a:lnTo>
                    <a:pt x="913325" y="1231633"/>
                  </a:lnTo>
                  <a:lnTo>
                    <a:pt x="913989" y="1228092"/>
                  </a:lnTo>
                  <a:lnTo>
                    <a:pt x="914578" y="1224477"/>
                  </a:lnTo>
                  <a:lnTo>
                    <a:pt x="915168" y="1220935"/>
                  </a:lnTo>
                  <a:lnTo>
                    <a:pt x="915757" y="1217394"/>
                  </a:lnTo>
                  <a:lnTo>
                    <a:pt x="916347" y="1213778"/>
                  </a:lnTo>
                  <a:lnTo>
                    <a:pt x="916936" y="1210163"/>
                  </a:lnTo>
                  <a:lnTo>
                    <a:pt x="917526" y="1206621"/>
                  </a:lnTo>
                  <a:lnTo>
                    <a:pt x="918189" y="1203006"/>
                  </a:lnTo>
                  <a:lnTo>
                    <a:pt x="918779" y="1199465"/>
                  </a:lnTo>
                  <a:lnTo>
                    <a:pt x="919368" y="1195849"/>
                  </a:lnTo>
                  <a:lnTo>
                    <a:pt x="919958" y="1192234"/>
                  </a:lnTo>
                  <a:lnTo>
                    <a:pt x="920548" y="1188619"/>
                  </a:lnTo>
                  <a:lnTo>
                    <a:pt x="921137" y="1185004"/>
                  </a:lnTo>
                  <a:lnTo>
                    <a:pt x="921727" y="1181388"/>
                  </a:lnTo>
                  <a:lnTo>
                    <a:pt x="922316" y="1177773"/>
                  </a:lnTo>
                  <a:lnTo>
                    <a:pt x="922980" y="1174158"/>
                  </a:lnTo>
                  <a:lnTo>
                    <a:pt x="923569" y="1170542"/>
                  </a:lnTo>
                  <a:lnTo>
                    <a:pt x="924159" y="1166927"/>
                  </a:lnTo>
                  <a:lnTo>
                    <a:pt x="924748" y="1163312"/>
                  </a:lnTo>
                  <a:lnTo>
                    <a:pt x="925338" y="1159696"/>
                  </a:lnTo>
                  <a:lnTo>
                    <a:pt x="925927" y="1156007"/>
                  </a:lnTo>
                  <a:lnTo>
                    <a:pt x="926517" y="1152392"/>
                  </a:lnTo>
                  <a:lnTo>
                    <a:pt x="927180" y="1148777"/>
                  </a:lnTo>
                  <a:lnTo>
                    <a:pt x="927770" y="1145088"/>
                  </a:lnTo>
                  <a:lnTo>
                    <a:pt x="928359" y="1141472"/>
                  </a:lnTo>
                  <a:lnTo>
                    <a:pt x="928949" y="1137783"/>
                  </a:lnTo>
                  <a:lnTo>
                    <a:pt x="929539" y="1134168"/>
                  </a:lnTo>
                  <a:lnTo>
                    <a:pt x="930128" y="1130479"/>
                  </a:lnTo>
                  <a:lnTo>
                    <a:pt x="930718" y="1126864"/>
                  </a:lnTo>
                  <a:lnTo>
                    <a:pt x="931381" y="1123175"/>
                  </a:lnTo>
                  <a:lnTo>
                    <a:pt x="931971" y="1119486"/>
                  </a:lnTo>
                  <a:lnTo>
                    <a:pt x="932560" y="1115870"/>
                  </a:lnTo>
                  <a:lnTo>
                    <a:pt x="933150" y="1112181"/>
                  </a:lnTo>
                  <a:lnTo>
                    <a:pt x="933739" y="1108492"/>
                  </a:lnTo>
                  <a:lnTo>
                    <a:pt x="934329" y="1104803"/>
                  </a:lnTo>
                  <a:lnTo>
                    <a:pt x="934918" y="1101188"/>
                  </a:lnTo>
                  <a:lnTo>
                    <a:pt x="935508" y="1097499"/>
                  </a:lnTo>
                  <a:lnTo>
                    <a:pt x="936171" y="1093810"/>
                  </a:lnTo>
                  <a:lnTo>
                    <a:pt x="936761" y="1090121"/>
                  </a:lnTo>
                  <a:lnTo>
                    <a:pt x="937350" y="1086432"/>
                  </a:lnTo>
                  <a:lnTo>
                    <a:pt x="937940" y="1082742"/>
                  </a:lnTo>
                  <a:lnTo>
                    <a:pt x="938530" y="1079053"/>
                  </a:lnTo>
                  <a:lnTo>
                    <a:pt x="939119" y="1075364"/>
                  </a:lnTo>
                  <a:lnTo>
                    <a:pt x="939709" y="1071675"/>
                  </a:lnTo>
                  <a:lnTo>
                    <a:pt x="940372" y="1067986"/>
                  </a:lnTo>
                  <a:lnTo>
                    <a:pt x="940962" y="1064223"/>
                  </a:lnTo>
                  <a:lnTo>
                    <a:pt x="941551" y="1060534"/>
                  </a:lnTo>
                  <a:lnTo>
                    <a:pt x="942141" y="1056845"/>
                  </a:lnTo>
                  <a:lnTo>
                    <a:pt x="942730" y="1053156"/>
                  </a:lnTo>
                  <a:lnTo>
                    <a:pt x="943320" y="1049467"/>
                  </a:lnTo>
                  <a:lnTo>
                    <a:pt x="943909" y="1045778"/>
                  </a:lnTo>
                  <a:lnTo>
                    <a:pt x="944573" y="1042015"/>
                  </a:lnTo>
                  <a:lnTo>
                    <a:pt x="945162" y="1038326"/>
                  </a:lnTo>
                  <a:lnTo>
                    <a:pt x="945752" y="1034637"/>
                  </a:lnTo>
                  <a:lnTo>
                    <a:pt x="946341" y="1030874"/>
                  </a:lnTo>
                  <a:lnTo>
                    <a:pt x="946931" y="1027185"/>
                  </a:lnTo>
                  <a:lnTo>
                    <a:pt x="947521" y="1023496"/>
                  </a:lnTo>
                  <a:lnTo>
                    <a:pt x="948110" y="1019733"/>
                  </a:lnTo>
                  <a:lnTo>
                    <a:pt x="948773" y="1016044"/>
                  </a:lnTo>
                  <a:lnTo>
                    <a:pt x="949363" y="1012355"/>
                  </a:lnTo>
                  <a:lnTo>
                    <a:pt x="949953" y="1008592"/>
                  </a:lnTo>
                  <a:lnTo>
                    <a:pt x="950542" y="1004903"/>
                  </a:lnTo>
                  <a:lnTo>
                    <a:pt x="951132" y="1001140"/>
                  </a:lnTo>
                  <a:lnTo>
                    <a:pt x="951721" y="997451"/>
                  </a:lnTo>
                  <a:lnTo>
                    <a:pt x="952311" y="993688"/>
                  </a:lnTo>
                  <a:lnTo>
                    <a:pt x="952900" y="989999"/>
                  </a:lnTo>
                  <a:lnTo>
                    <a:pt x="953564" y="986236"/>
                  </a:lnTo>
                  <a:lnTo>
                    <a:pt x="954153" y="982547"/>
                  </a:lnTo>
                  <a:lnTo>
                    <a:pt x="954743" y="978858"/>
                  </a:lnTo>
                  <a:lnTo>
                    <a:pt x="955332" y="975095"/>
                  </a:lnTo>
                  <a:lnTo>
                    <a:pt x="955922" y="971406"/>
                  </a:lnTo>
                  <a:lnTo>
                    <a:pt x="956512" y="967643"/>
                  </a:lnTo>
                  <a:lnTo>
                    <a:pt x="957101" y="963954"/>
                  </a:lnTo>
                  <a:lnTo>
                    <a:pt x="957764" y="960191"/>
                  </a:lnTo>
                  <a:lnTo>
                    <a:pt x="958354" y="956502"/>
                  </a:lnTo>
                  <a:lnTo>
                    <a:pt x="958944" y="952740"/>
                  </a:lnTo>
                  <a:lnTo>
                    <a:pt x="959533" y="949050"/>
                  </a:lnTo>
                  <a:lnTo>
                    <a:pt x="960123" y="945288"/>
                  </a:lnTo>
                  <a:lnTo>
                    <a:pt x="960712" y="941525"/>
                  </a:lnTo>
                  <a:lnTo>
                    <a:pt x="961302" y="937836"/>
                  </a:lnTo>
                  <a:lnTo>
                    <a:pt x="961965" y="934073"/>
                  </a:lnTo>
                  <a:lnTo>
                    <a:pt x="962555" y="930384"/>
                  </a:lnTo>
                  <a:lnTo>
                    <a:pt x="963144" y="926621"/>
                  </a:lnTo>
                  <a:lnTo>
                    <a:pt x="963734" y="922932"/>
                  </a:lnTo>
                  <a:lnTo>
                    <a:pt x="964323" y="919169"/>
                  </a:lnTo>
                  <a:lnTo>
                    <a:pt x="964913" y="915480"/>
                  </a:lnTo>
                  <a:lnTo>
                    <a:pt x="965503" y="911791"/>
                  </a:lnTo>
                  <a:lnTo>
                    <a:pt x="966166" y="908028"/>
                  </a:lnTo>
                  <a:lnTo>
                    <a:pt x="966755" y="904339"/>
                  </a:lnTo>
                  <a:lnTo>
                    <a:pt x="967345" y="900576"/>
                  </a:lnTo>
                  <a:lnTo>
                    <a:pt x="967935" y="896887"/>
                  </a:lnTo>
                  <a:lnTo>
                    <a:pt x="968524" y="893124"/>
                  </a:lnTo>
                  <a:lnTo>
                    <a:pt x="969114" y="889435"/>
                  </a:lnTo>
                  <a:lnTo>
                    <a:pt x="969703" y="885672"/>
                  </a:lnTo>
                  <a:lnTo>
                    <a:pt x="970293" y="881983"/>
                  </a:lnTo>
                  <a:lnTo>
                    <a:pt x="970956" y="878294"/>
                  </a:lnTo>
                  <a:lnTo>
                    <a:pt x="971546" y="874531"/>
                  </a:lnTo>
                  <a:lnTo>
                    <a:pt x="972135" y="870842"/>
                  </a:lnTo>
                  <a:lnTo>
                    <a:pt x="972725" y="867153"/>
                  </a:lnTo>
                  <a:lnTo>
                    <a:pt x="973314" y="863390"/>
                  </a:lnTo>
                  <a:lnTo>
                    <a:pt x="973904" y="859701"/>
                  </a:lnTo>
                  <a:lnTo>
                    <a:pt x="974494" y="856012"/>
                  </a:lnTo>
                  <a:lnTo>
                    <a:pt x="975157" y="852249"/>
                  </a:lnTo>
                  <a:lnTo>
                    <a:pt x="975746" y="848560"/>
                  </a:lnTo>
                  <a:lnTo>
                    <a:pt x="976336" y="844871"/>
                  </a:lnTo>
                  <a:lnTo>
                    <a:pt x="976926" y="841182"/>
                  </a:lnTo>
                  <a:lnTo>
                    <a:pt x="977515" y="837493"/>
                  </a:lnTo>
                  <a:lnTo>
                    <a:pt x="978105" y="833804"/>
                  </a:lnTo>
                  <a:lnTo>
                    <a:pt x="978694" y="830041"/>
                  </a:lnTo>
                  <a:lnTo>
                    <a:pt x="979358" y="826352"/>
                  </a:lnTo>
                  <a:lnTo>
                    <a:pt x="979947" y="822663"/>
                  </a:lnTo>
                  <a:lnTo>
                    <a:pt x="980537" y="818974"/>
                  </a:lnTo>
                  <a:lnTo>
                    <a:pt x="981126" y="815285"/>
                  </a:lnTo>
                  <a:lnTo>
                    <a:pt x="981716" y="811596"/>
                  </a:lnTo>
                  <a:lnTo>
                    <a:pt x="982305" y="807907"/>
                  </a:lnTo>
                  <a:lnTo>
                    <a:pt x="982895" y="804217"/>
                  </a:lnTo>
                  <a:lnTo>
                    <a:pt x="983558" y="800528"/>
                  </a:lnTo>
                  <a:lnTo>
                    <a:pt x="984148" y="796839"/>
                  </a:lnTo>
                  <a:lnTo>
                    <a:pt x="984737" y="793224"/>
                  </a:lnTo>
                  <a:lnTo>
                    <a:pt x="985327" y="789535"/>
                  </a:lnTo>
                  <a:lnTo>
                    <a:pt x="985917" y="785846"/>
                  </a:lnTo>
                  <a:lnTo>
                    <a:pt x="986506" y="782157"/>
                  </a:lnTo>
                  <a:lnTo>
                    <a:pt x="987096" y="778541"/>
                  </a:lnTo>
                  <a:lnTo>
                    <a:pt x="987685" y="774852"/>
                  </a:lnTo>
                  <a:lnTo>
                    <a:pt x="988349" y="771163"/>
                  </a:lnTo>
                  <a:lnTo>
                    <a:pt x="988938" y="767548"/>
                  </a:lnTo>
                  <a:lnTo>
                    <a:pt x="989528" y="763859"/>
                  </a:lnTo>
                  <a:lnTo>
                    <a:pt x="990117" y="760244"/>
                  </a:lnTo>
                  <a:lnTo>
                    <a:pt x="990707" y="756555"/>
                  </a:lnTo>
                  <a:lnTo>
                    <a:pt x="991296" y="752939"/>
                  </a:lnTo>
                  <a:lnTo>
                    <a:pt x="991886" y="749250"/>
                  </a:lnTo>
                  <a:lnTo>
                    <a:pt x="992549" y="745635"/>
                  </a:lnTo>
                  <a:lnTo>
                    <a:pt x="993139" y="742020"/>
                  </a:lnTo>
                  <a:lnTo>
                    <a:pt x="993728" y="738331"/>
                  </a:lnTo>
                  <a:lnTo>
                    <a:pt x="994318" y="734715"/>
                  </a:lnTo>
                  <a:lnTo>
                    <a:pt x="994908" y="731100"/>
                  </a:lnTo>
                  <a:lnTo>
                    <a:pt x="995497" y="727485"/>
                  </a:lnTo>
                  <a:lnTo>
                    <a:pt x="996087" y="723869"/>
                  </a:lnTo>
                  <a:lnTo>
                    <a:pt x="996750" y="720254"/>
                  </a:lnTo>
                  <a:lnTo>
                    <a:pt x="997340" y="716639"/>
                  </a:lnTo>
                  <a:lnTo>
                    <a:pt x="997929" y="713024"/>
                  </a:lnTo>
                  <a:lnTo>
                    <a:pt x="998519" y="709408"/>
                  </a:lnTo>
                  <a:lnTo>
                    <a:pt x="999108" y="705793"/>
                  </a:lnTo>
                  <a:lnTo>
                    <a:pt x="999698" y="702178"/>
                  </a:lnTo>
                  <a:lnTo>
                    <a:pt x="1000287" y="698562"/>
                  </a:lnTo>
                  <a:lnTo>
                    <a:pt x="1000877" y="695021"/>
                  </a:lnTo>
                  <a:lnTo>
                    <a:pt x="1001540" y="691406"/>
                  </a:lnTo>
                  <a:lnTo>
                    <a:pt x="1002130" y="687864"/>
                  </a:lnTo>
                  <a:lnTo>
                    <a:pt x="1002719" y="684249"/>
                  </a:lnTo>
                  <a:lnTo>
                    <a:pt x="1003309" y="680707"/>
                  </a:lnTo>
                  <a:lnTo>
                    <a:pt x="1003899" y="677092"/>
                  </a:lnTo>
                  <a:lnTo>
                    <a:pt x="1004488" y="673550"/>
                  </a:lnTo>
                  <a:lnTo>
                    <a:pt x="1005078" y="669935"/>
                  </a:lnTo>
                  <a:lnTo>
                    <a:pt x="1005741" y="666394"/>
                  </a:lnTo>
                  <a:lnTo>
                    <a:pt x="1006331" y="662852"/>
                  </a:lnTo>
                  <a:lnTo>
                    <a:pt x="1006920" y="659311"/>
                  </a:lnTo>
                  <a:lnTo>
                    <a:pt x="1007510" y="655769"/>
                  </a:lnTo>
                  <a:lnTo>
                    <a:pt x="1008099" y="652228"/>
                  </a:lnTo>
                  <a:lnTo>
                    <a:pt x="1008689" y="648686"/>
                  </a:lnTo>
                  <a:lnTo>
                    <a:pt x="1009279" y="645145"/>
                  </a:lnTo>
                  <a:lnTo>
                    <a:pt x="1009942" y="641603"/>
                  </a:lnTo>
                  <a:lnTo>
                    <a:pt x="1010531" y="638062"/>
                  </a:lnTo>
                  <a:lnTo>
                    <a:pt x="1011121" y="634594"/>
                  </a:lnTo>
                  <a:lnTo>
                    <a:pt x="1011711" y="631052"/>
                  </a:lnTo>
                  <a:lnTo>
                    <a:pt x="1012300" y="627511"/>
                  </a:lnTo>
                  <a:lnTo>
                    <a:pt x="1012890" y="624043"/>
                  </a:lnTo>
                  <a:lnTo>
                    <a:pt x="1013479" y="620575"/>
                  </a:lnTo>
                  <a:lnTo>
                    <a:pt x="1014142" y="617034"/>
                  </a:lnTo>
                  <a:lnTo>
                    <a:pt x="1014732" y="613566"/>
                  </a:lnTo>
                  <a:lnTo>
                    <a:pt x="1015322" y="610098"/>
                  </a:lnTo>
                  <a:lnTo>
                    <a:pt x="1015911" y="606631"/>
                  </a:lnTo>
                  <a:lnTo>
                    <a:pt x="1016501" y="603163"/>
                  </a:lnTo>
                  <a:lnTo>
                    <a:pt x="1017090" y="599695"/>
                  </a:lnTo>
                  <a:lnTo>
                    <a:pt x="1017680" y="596228"/>
                  </a:lnTo>
                  <a:lnTo>
                    <a:pt x="1018270" y="592760"/>
                  </a:lnTo>
                  <a:lnTo>
                    <a:pt x="1018933" y="589292"/>
                  </a:lnTo>
                  <a:lnTo>
                    <a:pt x="1019522" y="585824"/>
                  </a:lnTo>
                  <a:lnTo>
                    <a:pt x="1020112" y="582430"/>
                  </a:lnTo>
                  <a:lnTo>
                    <a:pt x="1020702" y="578963"/>
                  </a:lnTo>
                  <a:lnTo>
                    <a:pt x="1021291" y="575569"/>
                  </a:lnTo>
                  <a:lnTo>
                    <a:pt x="1021881" y="572101"/>
                  </a:lnTo>
                  <a:lnTo>
                    <a:pt x="1022470" y="568707"/>
                  </a:lnTo>
                  <a:lnTo>
                    <a:pt x="1023134" y="565313"/>
                  </a:lnTo>
                  <a:lnTo>
                    <a:pt x="1023723" y="561845"/>
                  </a:lnTo>
                  <a:lnTo>
                    <a:pt x="1024313" y="558451"/>
                  </a:lnTo>
                  <a:lnTo>
                    <a:pt x="1024902" y="555057"/>
                  </a:lnTo>
                  <a:lnTo>
                    <a:pt x="1025492" y="551664"/>
                  </a:lnTo>
                  <a:lnTo>
                    <a:pt x="1026081" y="548343"/>
                  </a:lnTo>
                  <a:lnTo>
                    <a:pt x="1026671" y="544949"/>
                  </a:lnTo>
                  <a:lnTo>
                    <a:pt x="1027334" y="541555"/>
                  </a:lnTo>
                  <a:lnTo>
                    <a:pt x="1027924" y="538235"/>
                  </a:lnTo>
                  <a:lnTo>
                    <a:pt x="1028513" y="534841"/>
                  </a:lnTo>
                  <a:lnTo>
                    <a:pt x="1029103" y="531521"/>
                  </a:lnTo>
                  <a:lnTo>
                    <a:pt x="1029693" y="528127"/>
                  </a:lnTo>
                  <a:lnTo>
                    <a:pt x="1030282" y="524807"/>
                  </a:lnTo>
                  <a:lnTo>
                    <a:pt x="1030872" y="521487"/>
                  </a:lnTo>
                  <a:lnTo>
                    <a:pt x="1031535" y="518167"/>
                  </a:lnTo>
                  <a:lnTo>
                    <a:pt x="1032125" y="514847"/>
                  </a:lnTo>
                  <a:lnTo>
                    <a:pt x="1032714" y="511526"/>
                  </a:lnTo>
                  <a:lnTo>
                    <a:pt x="1033304" y="508206"/>
                  </a:lnTo>
                  <a:lnTo>
                    <a:pt x="1033893" y="504960"/>
                  </a:lnTo>
                  <a:lnTo>
                    <a:pt x="1034483" y="501640"/>
                  </a:lnTo>
                  <a:lnTo>
                    <a:pt x="1035072" y="498393"/>
                  </a:lnTo>
                  <a:lnTo>
                    <a:pt x="1035662" y="495073"/>
                  </a:lnTo>
                  <a:lnTo>
                    <a:pt x="1036325" y="491827"/>
                  </a:lnTo>
                  <a:lnTo>
                    <a:pt x="1036915" y="488580"/>
                  </a:lnTo>
                  <a:lnTo>
                    <a:pt x="1037504" y="485334"/>
                  </a:lnTo>
                  <a:lnTo>
                    <a:pt x="1038094" y="482088"/>
                  </a:lnTo>
                  <a:lnTo>
                    <a:pt x="1038684" y="478841"/>
                  </a:lnTo>
                  <a:lnTo>
                    <a:pt x="1039273" y="475595"/>
                  </a:lnTo>
                  <a:lnTo>
                    <a:pt x="1039863" y="472348"/>
                  </a:lnTo>
                  <a:lnTo>
                    <a:pt x="1040526" y="469102"/>
                  </a:lnTo>
                  <a:lnTo>
                    <a:pt x="1041116" y="465929"/>
                  </a:lnTo>
                  <a:lnTo>
                    <a:pt x="1041705" y="462757"/>
                  </a:lnTo>
                  <a:lnTo>
                    <a:pt x="1042295" y="459510"/>
                  </a:lnTo>
                  <a:lnTo>
                    <a:pt x="1042884" y="456338"/>
                  </a:lnTo>
                  <a:lnTo>
                    <a:pt x="1043474" y="453165"/>
                  </a:lnTo>
                  <a:lnTo>
                    <a:pt x="1044063" y="449993"/>
                  </a:lnTo>
                  <a:lnTo>
                    <a:pt x="1044727" y="446820"/>
                  </a:lnTo>
                  <a:lnTo>
                    <a:pt x="1045316" y="443647"/>
                  </a:lnTo>
                  <a:lnTo>
                    <a:pt x="1045906" y="440475"/>
                  </a:lnTo>
                  <a:lnTo>
                    <a:pt x="1046495" y="437376"/>
                  </a:lnTo>
                  <a:lnTo>
                    <a:pt x="1047085" y="434203"/>
                  </a:lnTo>
                  <a:lnTo>
                    <a:pt x="1047675" y="431105"/>
                  </a:lnTo>
                  <a:lnTo>
                    <a:pt x="1048264" y="428006"/>
                  </a:lnTo>
                  <a:lnTo>
                    <a:pt x="1048854" y="424907"/>
                  </a:lnTo>
                  <a:lnTo>
                    <a:pt x="1049517" y="421734"/>
                  </a:lnTo>
                  <a:lnTo>
                    <a:pt x="1050107" y="418709"/>
                  </a:lnTo>
                  <a:lnTo>
                    <a:pt x="1050696" y="415611"/>
                  </a:lnTo>
                  <a:lnTo>
                    <a:pt x="1051286" y="412512"/>
                  </a:lnTo>
                  <a:lnTo>
                    <a:pt x="1051875" y="409413"/>
                  </a:lnTo>
                  <a:lnTo>
                    <a:pt x="1052465" y="406388"/>
                  </a:lnTo>
                  <a:lnTo>
                    <a:pt x="1053054" y="403289"/>
                  </a:lnTo>
                  <a:lnTo>
                    <a:pt x="1053718" y="400264"/>
                  </a:lnTo>
                  <a:lnTo>
                    <a:pt x="1054307" y="397239"/>
                  </a:lnTo>
                  <a:lnTo>
                    <a:pt x="1054897" y="394214"/>
                  </a:lnTo>
                  <a:lnTo>
                    <a:pt x="1055486" y="391189"/>
                  </a:lnTo>
                  <a:lnTo>
                    <a:pt x="1056076" y="388164"/>
                  </a:lnTo>
                  <a:lnTo>
                    <a:pt x="1056666" y="385213"/>
                  </a:lnTo>
                  <a:lnTo>
                    <a:pt x="1057255" y="382188"/>
                  </a:lnTo>
                  <a:lnTo>
                    <a:pt x="1057918" y="379236"/>
                  </a:lnTo>
                  <a:lnTo>
                    <a:pt x="1058508" y="376211"/>
                  </a:lnTo>
                  <a:lnTo>
                    <a:pt x="1059098" y="373260"/>
                  </a:lnTo>
                  <a:lnTo>
                    <a:pt x="1059687" y="370309"/>
                  </a:lnTo>
                  <a:lnTo>
                    <a:pt x="1060277" y="367357"/>
                  </a:lnTo>
                  <a:lnTo>
                    <a:pt x="1060866" y="364406"/>
                  </a:lnTo>
                  <a:lnTo>
                    <a:pt x="1061456" y="361455"/>
                  </a:lnTo>
                  <a:lnTo>
                    <a:pt x="1062119" y="358577"/>
                  </a:lnTo>
                  <a:lnTo>
                    <a:pt x="1062709" y="355626"/>
                  </a:lnTo>
                  <a:lnTo>
                    <a:pt x="1063298" y="352749"/>
                  </a:lnTo>
                  <a:lnTo>
                    <a:pt x="1063888" y="349871"/>
                  </a:lnTo>
                  <a:lnTo>
                    <a:pt x="1064477" y="346994"/>
                  </a:lnTo>
                  <a:lnTo>
                    <a:pt x="1065067" y="344116"/>
                  </a:lnTo>
                  <a:lnTo>
                    <a:pt x="1065657" y="341239"/>
                  </a:lnTo>
                  <a:lnTo>
                    <a:pt x="1066246" y="338361"/>
                  </a:lnTo>
                  <a:lnTo>
                    <a:pt x="1066909" y="335484"/>
                  </a:lnTo>
                  <a:lnTo>
                    <a:pt x="1067499" y="332680"/>
                  </a:lnTo>
                  <a:lnTo>
                    <a:pt x="1068089" y="329876"/>
                  </a:lnTo>
                  <a:lnTo>
                    <a:pt x="1068678" y="326999"/>
                  </a:lnTo>
                  <a:lnTo>
                    <a:pt x="1069268" y="324195"/>
                  </a:lnTo>
                  <a:lnTo>
                    <a:pt x="1069857" y="321392"/>
                  </a:lnTo>
                  <a:lnTo>
                    <a:pt x="1070447" y="318662"/>
                  </a:lnTo>
                  <a:lnTo>
                    <a:pt x="1071110" y="315858"/>
                  </a:lnTo>
                  <a:lnTo>
                    <a:pt x="1071700" y="313054"/>
                  </a:lnTo>
                  <a:lnTo>
                    <a:pt x="1072289" y="310324"/>
                  </a:lnTo>
                  <a:lnTo>
                    <a:pt x="1072879" y="307594"/>
                  </a:lnTo>
                  <a:lnTo>
                    <a:pt x="1073468" y="304791"/>
                  </a:lnTo>
                  <a:lnTo>
                    <a:pt x="1074058" y="302061"/>
                  </a:lnTo>
                  <a:lnTo>
                    <a:pt x="1074648" y="299405"/>
                  </a:lnTo>
                  <a:lnTo>
                    <a:pt x="1075311" y="296675"/>
                  </a:lnTo>
                  <a:lnTo>
                    <a:pt x="1075900" y="293945"/>
                  </a:lnTo>
                  <a:lnTo>
                    <a:pt x="1076490" y="291289"/>
                  </a:lnTo>
                  <a:lnTo>
                    <a:pt x="1077080" y="288559"/>
                  </a:lnTo>
                  <a:lnTo>
                    <a:pt x="1077669" y="285903"/>
                  </a:lnTo>
                  <a:lnTo>
                    <a:pt x="1078259" y="283247"/>
                  </a:lnTo>
                  <a:lnTo>
                    <a:pt x="1078848" y="280590"/>
                  </a:lnTo>
                  <a:lnTo>
                    <a:pt x="1079438" y="277934"/>
                  </a:lnTo>
                  <a:lnTo>
                    <a:pt x="1080101" y="275352"/>
                  </a:lnTo>
                  <a:lnTo>
                    <a:pt x="1080691" y="272696"/>
                  </a:lnTo>
                  <a:lnTo>
                    <a:pt x="1081280" y="270114"/>
                  </a:lnTo>
                  <a:lnTo>
                    <a:pt x="1081870" y="267531"/>
                  </a:lnTo>
                  <a:lnTo>
                    <a:pt x="1082459" y="264949"/>
                  </a:lnTo>
                  <a:lnTo>
                    <a:pt x="1083049" y="262366"/>
                  </a:lnTo>
                  <a:lnTo>
                    <a:pt x="1083639" y="259784"/>
                  </a:lnTo>
                  <a:lnTo>
                    <a:pt x="1084302" y="257202"/>
                  </a:lnTo>
                  <a:lnTo>
                    <a:pt x="1084891" y="254693"/>
                  </a:lnTo>
                  <a:lnTo>
                    <a:pt x="1085481" y="252111"/>
                  </a:lnTo>
                  <a:lnTo>
                    <a:pt x="1086071" y="249602"/>
                  </a:lnTo>
                  <a:lnTo>
                    <a:pt x="1086660" y="247094"/>
                  </a:lnTo>
                  <a:lnTo>
                    <a:pt x="1087250" y="244585"/>
                  </a:lnTo>
                  <a:lnTo>
                    <a:pt x="1087839" y="242077"/>
                  </a:lnTo>
                  <a:lnTo>
                    <a:pt x="1088503" y="239642"/>
                  </a:lnTo>
                  <a:lnTo>
                    <a:pt x="1089092" y="237133"/>
                  </a:lnTo>
                  <a:lnTo>
                    <a:pt x="1089682" y="234698"/>
                  </a:lnTo>
                  <a:lnTo>
                    <a:pt x="1090271" y="232264"/>
                  </a:lnTo>
                  <a:lnTo>
                    <a:pt x="1090861" y="229829"/>
                  </a:lnTo>
                  <a:lnTo>
                    <a:pt x="1091450" y="227394"/>
                  </a:lnTo>
                  <a:lnTo>
                    <a:pt x="1092040" y="224959"/>
                  </a:lnTo>
                  <a:lnTo>
                    <a:pt x="1092703" y="222524"/>
                  </a:lnTo>
                  <a:lnTo>
                    <a:pt x="1093293" y="220163"/>
                  </a:lnTo>
                  <a:lnTo>
                    <a:pt x="1093882" y="217802"/>
                  </a:lnTo>
                  <a:lnTo>
                    <a:pt x="1094472" y="215441"/>
                  </a:lnTo>
                  <a:lnTo>
                    <a:pt x="1095062" y="213080"/>
                  </a:lnTo>
                  <a:lnTo>
                    <a:pt x="1095651" y="210719"/>
                  </a:lnTo>
                  <a:lnTo>
                    <a:pt x="1096241" y="208358"/>
                  </a:lnTo>
                  <a:lnTo>
                    <a:pt x="1096830" y="206071"/>
                  </a:lnTo>
                  <a:lnTo>
                    <a:pt x="1097494" y="203710"/>
                  </a:lnTo>
                  <a:lnTo>
                    <a:pt x="1098083" y="201423"/>
                  </a:lnTo>
                  <a:lnTo>
                    <a:pt x="1098673" y="199136"/>
                  </a:lnTo>
                  <a:lnTo>
                    <a:pt x="1099262" y="196849"/>
                  </a:lnTo>
                  <a:lnTo>
                    <a:pt x="1099852" y="194635"/>
                  </a:lnTo>
                  <a:lnTo>
                    <a:pt x="1100442" y="192348"/>
                  </a:lnTo>
                  <a:lnTo>
                    <a:pt x="1101031" y="190134"/>
                  </a:lnTo>
                  <a:lnTo>
                    <a:pt x="1101694" y="187847"/>
                  </a:lnTo>
                  <a:lnTo>
                    <a:pt x="1102284" y="185634"/>
                  </a:lnTo>
                  <a:lnTo>
                    <a:pt x="1102874" y="183420"/>
                  </a:lnTo>
                  <a:lnTo>
                    <a:pt x="1103463" y="181281"/>
                  </a:lnTo>
                  <a:lnTo>
                    <a:pt x="1104053" y="179067"/>
                  </a:lnTo>
                  <a:lnTo>
                    <a:pt x="1104642" y="176854"/>
                  </a:lnTo>
                  <a:lnTo>
                    <a:pt x="1105232" y="174714"/>
                  </a:lnTo>
                  <a:lnTo>
                    <a:pt x="1105895" y="172574"/>
                  </a:lnTo>
                  <a:lnTo>
                    <a:pt x="1106485" y="170435"/>
                  </a:lnTo>
                  <a:lnTo>
                    <a:pt x="1107074" y="168295"/>
                  </a:lnTo>
                  <a:lnTo>
                    <a:pt x="1107664" y="166229"/>
                  </a:lnTo>
                  <a:lnTo>
                    <a:pt x="1108253" y="164090"/>
                  </a:lnTo>
                  <a:lnTo>
                    <a:pt x="1108843" y="162024"/>
                  </a:lnTo>
                  <a:lnTo>
                    <a:pt x="1109433" y="159958"/>
                  </a:lnTo>
                  <a:lnTo>
                    <a:pt x="1110096" y="157892"/>
                  </a:lnTo>
                  <a:lnTo>
                    <a:pt x="1110685" y="155826"/>
                  </a:lnTo>
                  <a:lnTo>
                    <a:pt x="1111275" y="153760"/>
                  </a:lnTo>
                  <a:lnTo>
                    <a:pt x="1111865" y="151768"/>
                  </a:lnTo>
                  <a:lnTo>
                    <a:pt x="1114886" y="141808"/>
                  </a:lnTo>
                  <a:lnTo>
                    <a:pt x="1115476" y="139815"/>
                  </a:lnTo>
                  <a:lnTo>
                    <a:pt x="1116065" y="137897"/>
                  </a:lnTo>
                  <a:lnTo>
                    <a:pt x="1116655" y="135979"/>
                  </a:lnTo>
                  <a:lnTo>
                    <a:pt x="1117244" y="134061"/>
                  </a:lnTo>
                  <a:lnTo>
                    <a:pt x="1117834" y="132142"/>
                  </a:lnTo>
                  <a:lnTo>
                    <a:pt x="1118424" y="130298"/>
                  </a:lnTo>
                  <a:lnTo>
                    <a:pt x="1119087" y="128379"/>
                  </a:lnTo>
                  <a:lnTo>
                    <a:pt x="1119676" y="126535"/>
                  </a:lnTo>
                  <a:lnTo>
                    <a:pt x="1120266" y="124690"/>
                  </a:lnTo>
                  <a:lnTo>
                    <a:pt x="1120856" y="122846"/>
                  </a:lnTo>
                  <a:lnTo>
                    <a:pt x="1121445" y="121001"/>
                  </a:lnTo>
                  <a:lnTo>
                    <a:pt x="1122035" y="119157"/>
                  </a:lnTo>
                  <a:lnTo>
                    <a:pt x="1122624" y="117386"/>
                  </a:lnTo>
                  <a:lnTo>
                    <a:pt x="1123288" y="115615"/>
                  </a:lnTo>
                  <a:lnTo>
                    <a:pt x="1123877" y="113844"/>
                  </a:lnTo>
                  <a:lnTo>
                    <a:pt x="1124467" y="112074"/>
                  </a:lnTo>
                  <a:lnTo>
                    <a:pt x="1125056" y="110303"/>
                  </a:lnTo>
                  <a:lnTo>
                    <a:pt x="1125646" y="108606"/>
                  </a:lnTo>
                  <a:lnTo>
                    <a:pt x="1126235" y="106835"/>
                  </a:lnTo>
                  <a:lnTo>
                    <a:pt x="1126825" y="105138"/>
                  </a:lnTo>
                  <a:lnTo>
                    <a:pt x="1127488" y="103441"/>
                  </a:lnTo>
                  <a:lnTo>
                    <a:pt x="1128078" y="101744"/>
                  </a:lnTo>
                  <a:lnTo>
                    <a:pt x="1128667" y="100047"/>
                  </a:lnTo>
                  <a:lnTo>
                    <a:pt x="1129257" y="98424"/>
                  </a:lnTo>
                  <a:lnTo>
                    <a:pt x="1129847" y="96801"/>
                  </a:lnTo>
                  <a:lnTo>
                    <a:pt x="1130436" y="95104"/>
                  </a:lnTo>
                  <a:lnTo>
                    <a:pt x="1131026" y="93554"/>
                  </a:lnTo>
                  <a:lnTo>
                    <a:pt x="1131615" y="91931"/>
                  </a:lnTo>
                  <a:lnTo>
                    <a:pt x="1132279" y="90308"/>
                  </a:lnTo>
                  <a:lnTo>
                    <a:pt x="1132868" y="88759"/>
                  </a:lnTo>
                  <a:lnTo>
                    <a:pt x="1133458" y="87209"/>
                  </a:lnTo>
                  <a:lnTo>
                    <a:pt x="1134047" y="85586"/>
                  </a:lnTo>
                  <a:lnTo>
                    <a:pt x="1134637" y="84110"/>
                  </a:lnTo>
                  <a:lnTo>
                    <a:pt x="1135226" y="82561"/>
                  </a:lnTo>
                  <a:lnTo>
                    <a:pt x="1135816" y="81012"/>
                  </a:lnTo>
                  <a:lnTo>
                    <a:pt x="1136479" y="79536"/>
                  </a:lnTo>
                  <a:lnTo>
                    <a:pt x="1137069" y="78060"/>
                  </a:lnTo>
                  <a:lnTo>
                    <a:pt x="1137658" y="76585"/>
                  </a:lnTo>
                  <a:lnTo>
                    <a:pt x="1138248" y="75109"/>
                  </a:lnTo>
                  <a:lnTo>
                    <a:pt x="1138838" y="73707"/>
                  </a:lnTo>
                  <a:lnTo>
                    <a:pt x="1139427" y="72232"/>
                  </a:lnTo>
                  <a:lnTo>
                    <a:pt x="1140017" y="70830"/>
                  </a:lnTo>
                  <a:lnTo>
                    <a:pt x="1140680" y="69428"/>
                  </a:lnTo>
                  <a:lnTo>
                    <a:pt x="1141270" y="68026"/>
                  </a:lnTo>
                  <a:lnTo>
                    <a:pt x="1141859" y="66624"/>
                  </a:lnTo>
                  <a:lnTo>
                    <a:pt x="1142449" y="65296"/>
                  </a:lnTo>
                  <a:lnTo>
                    <a:pt x="1143038" y="63894"/>
                  </a:lnTo>
                  <a:lnTo>
                    <a:pt x="1143628" y="62566"/>
                  </a:lnTo>
                  <a:lnTo>
                    <a:pt x="1144217" y="61238"/>
                  </a:lnTo>
                  <a:lnTo>
                    <a:pt x="1144807" y="59984"/>
                  </a:lnTo>
                  <a:lnTo>
                    <a:pt x="1145470" y="58656"/>
                  </a:lnTo>
                  <a:lnTo>
                    <a:pt x="1146060" y="57402"/>
                  </a:lnTo>
                  <a:lnTo>
                    <a:pt x="1146649" y="56074"/>
                  </a:lnTo>
                  <a:lnTo>
                    <a:pt x="1147239" y="54819"/>
                  </a:lnTo>
                  <a:lnTo>
                    <a:pt x="1147829" y="53639"/>
                  </a:lnTo>
                  <a:lnTo>
                    <a:pt x="1148418" y="52384"/>
                  </a:lnTo>
                  <a:lnTo>
                    <a:pt x="1149008" y="51130"/>
                  </a:lnTo>
                  <a:lnTo>
                    <a:pt x="1149671" y="49950"/>
                  </a:lnTo>
                  <a:lnTo>
                    <a:pt x="1150261" y="48769"/>
                  </a:lnTo>
                  <a:lnTo>
                    <a:pt x="1150850" y="47589"/>
                  </a:lnTo>
                  <a:lnTo>
                    <a:pt x="1151440" y="46482"/>
                  </a:lnTo>
                  <a:lnTo>
                    <a:pt x="1152029" y="45301"/>
                  </a:lnTo>
                  <a:lnTo>
                    <a:pt x="1152619" y="44195"/>
                  </a:lnTo>
                  <a:lnTo>
                    <a:pt x="1153208" y="43088"/>
                  </a:lnTo>
                  <a:lnTo>
                    <a:pt x="1153872" y="41981"/>
                  </a:lnTo>
                  <a:lnTo>
                    <a:pt x="1154461" y="40875"/>
                  </a:lnTo>
                  <a:lnTo>
                    <a:pt x="1155051" y="39768"/>
                  </a:lnTo>
                  <a:lnTo>
                    <a:pt x="1155640" y="38735"/>
                  </a:lnTo>
                  <a:lnTo>
                    <a:pt x="1156230" y="37702"/>
                  </a:lnTo>
                  <a:lnTo>
                    <a:pt x="1156820" y="36669"/>
                  </a:lnTo>
                  <a:lnTo>
                    <a:pt x="1157409" y="35636"/>
                  </a:lnTo>
                  <a:lnTo>
                    <a:pt x="1158072" y="34603"/>
                  </a:lnTo>
                  <a:lnTo>
                    <a:pt x="1158662" y="33644"/>
                  </a:lnTo>
                  <a:lnTo>
                    <a:pt x="1159252" y="32685"/>
                  </a:lnTo>
                  <a:lnTo>
                    <a:pt x="1159841" y="31726"/>
                  </a:lnTo>
                  <a:lnTo>
                    <a:pt x="1160431" y="30766"/>
                  </a:lnTo>
                  <a:lnTo>
                    <a:pt x="1161020" y="29807"/>
                  </a:lnTo>
                  <a:lnTo>
                    <a:pt x="1161610" y="28922"/>
                  </a:lnTo>
                  <a:lnTo>
                    <a:pt x="1162199" y="27963"/>
                  </a:lnTo>
                  <a:lnTo>
                    <a:pt x="1162863" y="27077"/>
                  </a:lnTo>
                  <a:lnTo>
                    <a:pt x="1163452" y="26192"/>
                  </a:lnTo>
                  <a:lnTo>
                    <a:pt x="1164042" y="25380"/>
                  </a:lnTo>
                  <a:lnTo>
                    <a:pt x="1164631" y="24495"/>
                  </a:lnTo>
                  <a:lnTo>
                    <a:pt x="1165221" y="23683"/>
                  </a:lnTo>
                  <a:lnTo>
                    <a:pt x="1165811" y="22872"/>
                  </a:lnTo>
                  <a:lnTo>
                    <a:pt x="1166400" y="22060"/>
                  </a:lnTo>
                  <a:lnTo>
                    <a:pt x="1167063" y="21249"/>
                  </a:lnTo>
                  <a:lnTo>
                    <a:pt x="1167653" y="20511"/>
                  </a:lnTo>
                  <a:lnTo>
                    <a:pt x="1168243" y="19699"/>
                  </a:lnTo>
                  <a:lnTo>
                    <a:pt x="1168832" y="18961"/>
                  </a:lnTo>
                  <a:lnTo>
                    <a:pt x="1169422" y="18224"/>
                  </a:lnTo>
                  <a:lnTo>
                    <a:pt x="1170011" y="17486"/>
                  </a:lnTo>
                  <a:lnTo>
                    <a:pt x="1170601" y="16822"/>
                  </a:lnTo>
                  <a:lnTo>
                    <a:pt x="1171264" y="16084"/>
                  </a:lnTo>
                  <a:lnTo>
                    <a:pt x="1171854" y="15420"/>
                  </a:lnTo>
                  <a:lnTo>
                    <a:pt x="1172443" y="14756"/>
                  </a:lnTo>
                  <a:lnTo>
                    <a:pt x="1173033" y="14166"/>
                  </a:lnTo>
                  <a:lnTo>
                    <a:pt x="1173623" y="13502"/>
                  </a:lnTo>
                  <a:lnTo>
                    <a:pt x="1174212" y="12911"/>
                  </a:lnTo>
                  <a:lnTo>
                    <a:pt x="1174802" y="12247"/>
                  </a:lnTo>
                  <a:lnTo>
                    <a:pt x="1175465" y="11657"/>
                  </a:lnTo>
                  <a:lnTo>
                    <a:pt x="1176055" y="11141"/>
                  </a:lnTo>
                  <a:lnTo>
                    <a:pt x="1176644" y="10550"/>
                  </a:lnTo>
                  <a:lnTo>
                    <a:pt x="1177234" y="10034"/>
                  </a:lnTo>
                  <a:lnTo>
                    <a:pt x="1177823" y="9444"/>
                  </a:lnTo>
                  <a:lnTo>
                    <a:pt x="1178413" y="8927"/>
                  </a:lnTo>
                  <a:lnTo>
                    <a:pt x="1179002" y="8411"/>
                  </a:lnTo>
                  <a:lnTo>
                    <a:pt x="1179592" y="7968"/>
                  </a:lnTo>
                  <a:lnTo>
                    <a:pt x="1180255" y="7452"/>
                  </a:lnTo>
                  <a:lnTo>
                    <a:pt x="1180845" y="7009"/>
                  </a:lnTo>
                  <a:lnTo>
                    <a:pt x="1181434" y="6566"/>
                  </a:lnTo>
                  <a:lnTo>
                    <a:pt x="1182024" y="6123"/>
                  </a:lnTo>
                  <a:lnTo>
                    <a:pt x="1182614" y="5755"/>
                  </a:lnTo>
                  <a:lnTo>
                    <a:pt x="1183203" y="5312"/>
                  </a:lnTo>
                  <a:lnTo>
                    <a:pt x="1183793" y="4943"/>
                  </a:lnTo>
                  <a:lnTo>
                    <a:pt x="1184456" y="4574"/>
                  </a:lnTo>
                  <a:lnTo>
                    <a:pt x="1185046" y="4205"/>
                  </a:lnTo>
                  <a:lnTo>
                    <a:pt x="1185635" y="3836"/>
                  </a:lnTo>
                  <a:lnTo>
                    <a:pt x="1186225" y="3541"/>
                  </a:lnTo>
                  <a:lnTo>
                    <a:pt x="1186814" y="3246"/>
                  </a:lnTo>
                  <a:lnTo>
                    <a:pt x="1187404" y="2951"/>
                  </a:lnTo>
                  <a:lnTo>
                    <a:pt x="1187993" y="2656"/>
                  </a:lnTo>
                  <a:lnTo>
                    <a:pt x="1188657" y="2361"/>
                  </a:lnTo>
                  <a:lnTo>
                    <a:pt x="1189246" y="2139"/>
                  </a:lnTo>
                  <a:lnTo>
                    <a:pt x="1189836" y="1844"/>
                  </a:lnTo>
                  <a:lnTo>
                    <a:pt x="1190425" y="1623"/>
                  </a:lnTo>
                  <a:lnTo>
                    <a:pt x="1191015" y="1401"/>
                  </a:lnTo>
                  <a:lnTo>
                    <a:pt x="1191605" y="1254"/>
                  </a:lnTo>
                  <a:lnTo>
                    <a:pt x="1192194" y="1033"/>
                  </a:lnTo>
                  <a:lnTo>
                    <a:pt x="1192784" y="885"/>
                  </a:lnTo>
                  <a:lnTo>
                    <a:pt x="1193447" y="737"/>
                  </a:lnTo>
                  <a:lnTo>
                    <a:pt x="1194037" y="590"/>
                  </a:lnTo>
                  <a:lnTo>
                    <a:pt x="1194626" y="442"/>
                  </a:lnTo>
                  <a:lnTo>
                    <a:pt x="1195216" y="369"/>
                  </a:lnTo>
                  <a:lnTo>
                    <a:pt x="1195805" y="295"/>
                  </a:lnTo>
                  <a:lnTo>
                    <a:pt x="1196395" y="147"/>
                  </a:lnTo>
                  <a:lnTo>
                    <a:pt x="1196984" y="147"/>
                  </a:lnTo>
                  <a:lnTo>
                    <a:pt x="1197648" y="73"/>
                  </a:lnTo>
                  <a:lnTo>
                    <a:pt x="1198237" y="0"/>
                  </a:lnTo>
                  <a:lnTo>
                    <a:pt x="1198827" y="0"/>
                  </a:lnTo>
                  <a:lnTo>
                    <a:pt x="1199416" y="0"/>
                  </a:lnTo>
                  <a:lnTo>
                    <a:pt x="1200006" y="0"/>
                  </a:lnTo>
                  <a:lnTo>
                    <a:pt x="1200596" y="0"/>
                  </a:lnTo>
                  <a:lnTo>
                    <a:pt x="1201185" y="73"/>
                  </a:lnTo>
                  <a:lnTo>
                    <a:pt x="1201848" y="147"/>
                  </a:lnTo>
                  <a:lnTo>
                    <a:pt x="1202438" y="147"/>
                  </a:lnTo>
                  <a:lnTo>
                    <a:pt x="1203028" y="295"/>
                  </a:lnTo>
                  <a:lnTo>
                    <a:pt x="1203617" y="369"/>
                  </a:lnTo>
                  <a:lnTo>
                    <a:pt x="1204207" y="442"/>
                  </a:lnTo>
                  <a:lnTo>
                    <a:pt x="1204796" y="590"/>
                  </a:lnTo>
                  <a:lnTo>
                    <a:pt x="1205386" y="737"/>
                  </a:lnTo>
                  <a:lnTo>
                    <a:pt x="1206049" y="885"/>
                  </a:lnTo>
                  <a:lnTo>
                    <a:pt x="1206639" y="1033"/>
                  </a:lnTo>
                  <a:lnTo>
                    <a:pt x="1207228" y="1254"/>
                  </a:lnTo>
                  <a:lnTo>
                    <a:pt x="1207818" y="1401"/>
                  </a:lnTo>
                  <a:lnTo>
                    <a:pt x="1208407" y="1623"/>
                  </a:lnTo>
                  <a:lnTo>
                    <a:pt x="1208997" y="1844"/>
                  </a:lnTo>
                  <a:lnTo>
                    <a:pt x="1209587" y="2139"/>
                  </a:lnTo>
                  <a:lnTo>
                    <a:pt x="1210176" y="2361"/>
                  </a:lnTo>
                  <a:lnTo>
                    <a:pt x="1210839" y="2656"/>
                  </a:lnTo>
                  <a:lnTo>
                    <a:pt x="1211429" y="2951"/>
                  </a:lnTo>
                  <a:lnTo>
                    <a:pt x="1212019" y="3246"/>
                  </a:lnTo>
                  <a:lnTo>
                    <a:pt x="1212608" y="3541"/>
                  </a:lnTo>
                  <a:lnTo>
                    <a:pt x="1213198" y="3836"/>
                  </a:lnTo>
                  <a:lnTo>
                    <a:pt x="1213787" y="4205"/>
                  </a:lnTo>
                  <a:lnTo>
                    <a:pt x="1214377" y="4574"/>
                  </a:lnTo>
                  <a:lnTo>
                    <a:pt x="1215040" y="4943"/>
                  </a:lnTo>
                  <a:lnTo>
                    <a:pt x="1215630" y="5312"/>
                  </a:lnTo>
                  <a:lnTo>
                    <a:pt x="1216219" y="5755"/>
                  </a:lnTo>
                  <a:lnTo>
                    <a:pt x="1216809" y="6123"/>
                  </a:lnTo>
                  <a:lnTo>
                    <a:pt x="1217398" y="6566"/>
                  </a:lnTo>
                  <a:lnTo>
                    <a:pt x="1217988" y="7009"/>
                  </a:lnTo>
                  <a:lnTo>
                    <a:pt x="1218578" y="7452"/>
                  </a:lnTo>
                  <a:lnTo>
                    <a:pt x="1219241" y="7968"/>
                  </a:lnTo>
                  <a:lnTo>
                    <a:pt x="1219830" y="8411"/>
                  </a:lnTo>
                  <a:lnTo>
                    <a:pt x="1220420" y="8927"/>
                  </a:lnTo>
                  <a:lnTo>
                    <a:pt x="1221010" y="9444"/>
                  </a:lnTo>
                  <a:lnTo>
                    <a:pt x="1221599" y="10034"/>
                  </a:lnTo>
                  <a:lnTo>
                    <a:pt x="1222189" y="10550"/>
                  </a:lnTo>
                  <a:lnTo>
                    <a:pt x="1222778" y="11141"/>
                  </a:lnTo>
                  <a:lnTo>
                    <a:pt x="1223442" y="11657"/>
                  </a:lnTo>
                  <a:lnTo>
                    <a:pt x="1224031" y="12247"/>
                  </a:lnTo>
                  <a:lnTo>
                    <a:pt x="1224621" y="12911"/>
                  </a:lnTo>
                  <a:lnTo>
                    <a:pt x="1225210" y="13502"/>
                  </a:lnTo>
                  <a:lnTo>
                    <a:pt x="1225800" y="14166"/>
                  </a:lnTo>
                  <a:lnTo>
                    <a:pt x="1226389" y="14756"/>
                  </a:lnTo>
                  <a:lnTo>
                    <a:pt x="1226979" y="15420"/>
                  </a:lnTo>
                  <a:lnTo>
                    <a:pt x="1227569" y="16084"/>
                  </a:lnTo>
                  <a:lnTo>
                    <a:pt x="1228232" y="16822"/>
                  </a:lnTo>
                  <a:lnTo>
                    <a:pt x="1228821" y="17486"/>
                  </a:lnTo>
                  <a:lnTo>
                    <a:pt x="1229411" y="18224"/>
                  </a:lnTo>
                  <a:lnTo>
                    <a:pt x="1230001" y="18961"/>
                  </a:lnTo>
                  <a:lnTo>
                    <a:pt x="1230590" y="19699"/>
                  </a:lnTo>
                  <a:lnTo>
                    <a:pt x="1231180" y="20511"/>
                  </a:lnTo>
                  <a:lnTo>
                    <a:pt x="1231769" y="21249"/>
                  </a:lnTo>
                  <a:lnTo>
                    <a:pt x="1232433" y="22060"/>
                  </a:lnTo>
                  <a:lnTo>
                    <a:pt x="1233022" y="22872"/>
                  </a:lnTo>
                  <a:lnTo>
                    <a:pt x="1233612" y="23683"/>
                  </a:lnTo>
                  <a:lnTo>
                    <a:pt x="1234201" y="24495"/>
                  </a:lnTo>
                  <a:lnTo>
                    <a:pt x="1234791" y="25380"/>
                  </a:lnTo>
                  <a:lnTo>
                    <a:pt x="1235381" y="26192"/>
                  </a:lnTo>
                  <a:lnTo>
                    <a:pt x="1235970" y="27077"/>
                  </a:lnTo>
                  <a:lnTo>
                    <a:pt x="1236633" y="27963"/>
                  </a:lnTo>
                  <a:lnTo>
                    <a:pt x="1237223" y="28922"/>
                  </a:lnTo>
                  <a:lnTo>
                    <a:pt x="1237813" y="29807"/>
                  </a:lnTo>
                  <a:lnTo>
                    <a:pt x="1238402" y="30766"/>
                  </a:lnTo>
                  <a:lnTo>
                    <a:pt x="1238992" y="31726"/>
                  </a:lnTo>
                  <a:lnTo>
                    <a:pt x="1239581" y="32685"/>
                  </a:lnTo>
                  <a:lnTo>
                    <a:pt x="1240171" y="33644"/>
                  </a:lnTo>
                  <a:lnTo>
                    <a:pt x="1240760" y="34603"/>
                  </a:lnTo>
                  <a:lnTo>
                    <a:pt x="1241424" y="35636"/>
                  </a:lnTo>
                  <a:lnTo>
                    <a:pt x="1242013" y="36669"/>
                  </a:lnTo>
                  <a:lnTo>
                    <a:pt x="1242603" y="37702"/>
                  </a:lnTo>
                  <a:lnTo>
                    <a:pt x="1243192" y="38735"/>
                  </a:lnTo>
                  <a:lnTo>
                    <a:pt x="1243782" y="39768"/>
                  </a:lnTo>
                  <a:lnTo>
                    <a:pt x="1244372" y="40875"/>
                  </a:lnTo>
                  <a:lnTo>
                    <a:pt x="1244961" y="41981"/>
                  </a:lnTo>
                  <a:lnTo>
                    <a:pt x="1245624" y="43088"/>
                  </a:lnTo>
                  <a:lnTo>
                    <a:pt x="1246214" y="44195"/>
                  </a:lnTo>
                  <a:lnTo>
                    <a:pt x="1246804" y="45301"/>
                  </a:lnTo>
                  <a:lnTo>
                    <a:pt x="1247393" y="46482"/>
                  </a:lnTo>
                  <a:lnTo>
                    <a:pt x="1247983" y="47589"/>
                  </a:lnTo>
                  <a:lnTo>
                    <a:pt x="1248572" y="48769"/>
                  </a:lnTo>
                  <a:lnTo>
                    <a:pt x="1249162" y="49950"/>
                  </a:lnTo>
                  <a:lnTo>
                    <a:pt x="1249825" y="51130"/>
                  </a:lnTo>
                  <a:lnTo>
                    <a:pt x="1250415" y="52384"/>
                  </a:lnTo>
                  <a:lnTo>
                    <a:pt x="1251004" y="53639"/>
                  </a:lnTo>
                  <a:lnTo>
                    <a:pt x="1251594" y="54819"/>
                  </a:lnTo>
                  <a:lnTo>
                    <a:pt x="1252183" y="56074"/>
                  </a:lnTo>
                  <a:lnTo>
                    <a:pt x="1252773" y="57402"/>
                  </a:lnTo>
                  <a:lnTo>
                    <a:pt x="1253363" y="58656"/>
                  </a:lnTo>
                  <a:lnTo>
                    <a:pt x="1254026" y="59984"/>
                  </a:lnTo>
                  <a:lnTo>
                    <a:pt x="1254615" y="61238"/>
                  </a:lnTo>
                  <a:lnTo>
                    <a:pt x="1255205" y="62566"/>
                  </a:lnTo>
                  <a:lnTo>
                    <a:pt x="1255795" y="63894"/>
                  </a:lnTo>
                  <a:lnTo>
                    <a:pt x="1256384" y="65296"/>
                  </a:lnTo>
                  <a:lnTo>
                    <a:pt x="1256974" y="66624"/>
                  </a:lnTo>
                  <a:lnTo>
                    <a:pt x="1257563" y="68026"/>
                  </a:lnTo>
                  <a:lnTo>
                    <a:pt x="1258153" y="69428"/>
                  </a:lnTo>
                  <a:lnTo>
                    <a:pt x="1258816" y="70830"/>
                  </a:lnTo>
                  <a:lnTo>
                    <a:pt x="1259406" y="72232"/>
                  </a:lnTo>
                  <a:lnTo>
                    <a:pt x="1259995" y="73707"/>
                  </a:lnTo>
                  <a:lnTo>
                    <a:pt x="1260585" y="75109"/>
                  </a:lnTo>
                  <a:lnTo>
                    <a:pt x="1261174" y="76585"/>
                  </a:lnTo>
                  <a:lnTo>
                    <a:pt x="1261764" y="78060"/>
                  </a:lnTo>
                  <a:lnTo>
                    <a:pt x="1262354" y="79536"/>
                  </a:lnTo>
                  <a:lnTo>
                    <a:pt x="1263017" y="81012"/>
                  </a:lnTo>
                  <a:lnTo>
                    <a:pt x="1263606" y="82561"/>
                  </a:lnTo>
                  <a:lnTo>
                    <a:pt x="1264196" y="84110"/>
                  </a:lnTo>
                  <a:lnTo>
                    <a:pt x="1264786" y="85586"/>
                  </a:lnTo>
                  <a:lnTo>
                    <a:pt x="1265375" y="87209"/>
                  </a:lnTo>
                  <a:lnTo>
                    <a:pt x="1265965" y="88759"/>
                  </a:lnTo>
                  <a:lnTo>
                    <a:pt x="1266554" y="90308"/>
                  </a:lnTo>
                  <a:lnTo>
                    <a:pt x="1267218" y="91931"/>
                  </a:lnTo>
                  <a:lnTo>
                    <a:pt x="1267807" y="93554"/>
                  </a:lnTo>
                  <a:lnTo>
                    <a:pt x="1268397" y="95104"/>
                  </a:lnTo>
                  <a:lnTo>
                    <a:pt x="1268986" y="96801"/>
                  </a:lnTo>
                  <a:lnTo>
                    <a:pt x="1269576" y="98424"/>
                  </a:lnTo>
                  <a:lnTo>
                    <a:pt x="1270165" y="100047"/>
                  </a:lnTo>
                  <a:lnTo>
                    <a:pt x="1270755" y="101744"/>
                  </a:lnTo>
                  <a:lnTo>
                    <a:pt x="1271345" y="103441"/>
                  </a:lnTo>
                  <a:lnTo>
                    <a:pt x="1272008" y="105138"/>
                  </a:lnTo>
                  <a:lnTo>
                    <a:pt x="1272597" y="106835"/>
                  </a:lnTo>
                  <a:lnTo>
                    <a:pt x="1273187" y="108606"/>
                  </a:lnTo>
                  <a:lnTo>
                    <a:pt x="1273777" y="110303"/>
                  </a:lnTo>
                  <a:lnTo>
                    <a:pt x="1274366" y="112074"/>
                  </a:lnTo>
                  <a:lnTo>
                    <a:pt x="1274956" y="113844"/>
                  </a:lnTo>
                  <a:lnTo>
                    <a:pt x="1275545" y="115615"/>
                  </a:lnTo>
                  <a:lnTo>
                    <a:pt x="1276209" y="117386"/>
                  </a:lnTo>
                  <a:lnTo>
                    <a:pt x="1276798" y="119157"/>
                  </a:lnTo>
                  <a:lnTo>
                    <a:pt x="1277388" y="121001"/>
                  </a:lnTo>
                  <a:lnTo>
                    <a:pt x="1277977" y="122846"/>
                  </a:lnTo>
                  <a:lnTo>
                    <a:pt x="1278567" y="124690"/>
                  </a:lnTo>
                  <a:lnTo>
                    <a:pt x="1279156" y="126535"/>
                  </a:lnTo>
                  <a:lnTo>
                    <a:pt x="1279746" y="128379"/>
                  </a:lnTo>
                  <a:lnTo>
                    <a:pt x="1280409" y="130298"/>
                  </a:lnTo>
                  <a:lnTo>
                    <a:pt x="1280999" y="132142"/>
                  </a:lnTo>
                  <a:lnTo>
                    <a:pt x="1281588" y="134061"/>
                  </a:lnTo>
                  <a:lnTo>
                    <a:pt x="1282178" y="135979"/>
                  </a:lnTo>
                  <a:lnTo>
                    <a:pt x="1282768" y="137897"/>
                  </a:lnTo>
                  <a:lnTo>
                    <a:pt x="1283357" y="139815"/>
                  </a:lnTo>
                  <a:lnTo>
                    <a:pt x="1283947" y="141808"/>
                  </a:lnTo>
                  <a:lnTo>
                    <a:pt x="1284610" y="143800"/>
                  </a:lnTo>
                  <a:lnTo>
                    <a:pt x="1285200" y="145718"/>
                  </a:lnTo>
                  <a:lnTo>
                    <a:pt x="1285789" y="147710"/>
                  </a:lnTo>
                  <a:lnTo>
                    <a:pt x="1286379" y="149702"/>
                  </a:lnTo>
                  <a:lnTo>
                    <a:pt x="1286968" y="151768"/>
                  </a:lnTo>
                  <a:lnTo>
                    <a:pt x="1287558" y="153760"/>
                  </a:lnTo>
                  <a:lnTo>
                    <a:pt x="1288148" y="155826"/>
                  </a:lnTo>
                  <a:lnTo>
                    <a:pt x="1288737" y="157892"/>
                  </a:lnTo>
                  <a:lnTo>
                    <a:pt x="1289400" y="159958"/>
                  </a:lnTo>
                  <a:lnTo>
                    <a:pt x="1289990" y="162024"/>
                  </a:lnTo>
                  <a:lnTo>
                    <a:pt x="1290580" y="164090"/>
                  </a:lnTo>
                  <a:lnTo>
                    <a:pt x="1291169" y="166229"/>
                  </a:lnTo>
                  <a:lnTo>
                    <a:pt x="1291759" y="168295"/>
                  </a:lnTo>
                  <a:lnTo>
                    <a:pt x="1292348" y="170435"/>
                  </a:lnTo>
                  <a:lnTo>
                    <a:pt x="1292938" y="172574"/>
                  </a:lnTo>
                  <a:lnTo>
                    <a:pt x="1293601" y="174714"/>
                  </a:lnTo>
                  <a:lnTo>
                    <a:pt x="1294191" y="176854"/>
                  </a:lnTo>
                  <a:lnTo>
                    <a:pt x="1294780" y="179067"/>
                  </a:lnTo>
                  <a:lnTo>
                    <a:pt x="1295370" y="181281"/>
                  </a:lnTo>
                  <a:lnTo>
                    <a:pt x="1295959" y="183420"/>
                  </a:lnTo>
                  <a:lnTo>
                    <a:pt x="1296549" y="185634"/>
                  </a:lnTo>
                  <a:lnTo>
                    <a:pt x="1297139" y="187847"/>
                  </a:lnTo>
                  <a:lnTo>
                    <a:pt x="1297802" y="190134"/>
                  </a:lnTo>
                  <a:lnTo>
                    <a:pt x="1298391" y="192348"/>
                  </a:lnTo>
                  <a:lnTo>
                    <a:pt x="1298981" y="194635"/>
                  </a:lnTo>
                  <a:lnTo>
                    <a:pt x="1299571" y="196849"/>
                  </a:lnTo>
                  <a:lnTo>
                    <a:pt x="1300160" y="199136"/>
                  </a:lnTo>
                  <a:lnTo>
                    <a:pt x="1300750" y="201423"/>
                  </a:lnTo>
                  <a:lnTo>
                    <a:pt x="1301339" y="203710"/>
                  </a:lnTo>
                  <a:lnTo>
                    <a:pt x="1302003" y="206071"/>
                  </a:lnTo>
                  <a:lnTo>
                    <a:pt x="1302592" y="208358"/>
                  </a:lnTo>
                  <a:lnTo>
                    <a:pt x="1303182" y="210719"/>
                  </a:lnTo>
                  <a:lnTo>
                    <a:pt x="1303771" y="213080"/>
                  </a:lnTo>
                  <a:lnTo>
                    <a:pt x="1304361" y="215441"/>
                  </a:lnTo>
                  <a:lnTo>
                    <a:pt x="1304950" y="217802"/>
                  </a:lnTo>
                  <a:lnTo>
                    <a:pt x="1305540" y="220163"/>
                  </a:lnTo>
                  <a:lnTo>
                    <a:pt x="1306130" y="222524"/>
                  </a:lnTo>
                  <a:lnTo>
                    <a:pt x="1306793" y="224959"/>
                  </a:lnTo>
                  <a:lnTo>
                    <a:pt x="1307382" y="227394"/>
                  </a:lnTo>
                  <a:lnTo>
                    <a:pt x="1307972" y="229829"/>
                  </a:lnTo>
                  <a:lnTo>
                    <a:pt x="1308562" y="232264"/>
                  </a:lnTo>
                  <a:lnTo>
                    <a:pt x="1309151" y="234698"/>
                  </a:lnTo>
                  <a:lnTo>
                    <a:pt x="1309741" y="237133"/>
                  </a:lnTo>
                  <a:lnTo>
                    <a:pt x="1310330" y="239642"/>
                  </a:lnTo>
                  <a:lnTo>
                    <a:pt x="1310994" y="242077"/>
                  </a:lnTo>
                  <a:lnTo>
                    <a:pt x="1311583" y="244585"/>
                  </a:lnTo>
                  <a:lnTo>
                    <a:pt x="1312173" y="247094"/>
                  </a:lnTo>
                  <a:lnTo>
                    <a:pt x="1312762" y="249602"/>
                  </a:lnTo>
                  <a:lnTo>
                    <a:pt x="1313352" y="252111"/>
                  </a:lnTo>
                  <a:lnTo>
                    <a:pt x="1313941" y="254693"/>
                  </a:lnTo>
                  <a:lnTo>
                    <a:pt x="1314531" y="257202"/>
                  </a:lnTo>
                  <a:lnTo>
                    <a:pt x="1315194" y="259784"/>
                  </a:lnTo>
                  <a:lnTo>
                    <a:pt x="1315784" y="262366"/>
                  </a:lnTo>
                  <a:lnTo>
                    <a:pt x="1316373" y="264949"/>
                  </a:lnTo>
                  <a:lnTo>
                    <a:pt x="1316963" y="267531"/>
                  </a:lnTo>
                  <a:lnTo>
                    <a:pt x="1317553" y="270114"/>
                  </a:lnTo>
                  <a:lnTo>
                    <a:pt x="1318142" y="272696"/>
                  </a:lnTo>
                  <a:lnTo>
                    <a:pt x="1318732" y="275352"/>
                  </a:lnTo>
                  <a:lnTo>
                    <a:pt x="1319395" y="277934"/>
                  </a:lnTo>
                  <a:lnTo>
                    <a:pt x="1319985" y="280590"/>
                  </a:lnTo>
                  <a:lnTo>
                    <a:pt x="1320574" y="283247"/>
                  </a:lnTo>
                  <a:lnTo>
                    <a:pt x="1321164" y="285903"/>
                  </a:lnTo>
                  <a:lnTo>
                    <a:pt x="1321753" y="288559"/>
                  </a:lnTo>
                  <a:lnTo>
                    <a:pt x="1322343" y="291289"/>
                  </a:lnTo>
                  <a:lnTo>
                    <a:pt x="1322932" y="293945"/>
                  </a:lnTo>
                  <a:lnTo>
                    <a:pt x="1323522" y="296675"/>
                  </a:lnTo>
                  <a:lnTo>
                    <a:pt x="1324185" y="299405"/>
                  </a:lnTo>
                  <a:lnTo>
                    <a:pt x="1324775" y="302061"/>
                  </a:lnTo>
                  <a:lnTo>
                    <a:pt x="1325364" y="304791"/>
                  </a:lnTo>
                  <a:lnTo>
                    <a:pt x="1325954" y="307595"/>
                  </a:lnTo>
                  <a:lnTo>
                    <a:pt x="1326544" y="310324"/>
                  </a:lnTo>
                  <a:lnTo>
                    <a:pt x="1327133" y="313054"/>
                  </a:lnTo>
                  <a:lnTo>
                    <a:pt x="1327723" y="315858"/>
                  </a:lnTo>
                  <a:lnTo>
                    <a:pt x="1328386" y="318662"/>
                  </a:lnTo>
                  <a:lnTo>
                    <a:pt x="1328976" y="321392"/>
                  </a:lnTo>
                  <a:lnTo>
                    <a:pt x="1329565" y="324195"/>
                  </a:lnTo>
                  <a:lnTo>
                    <a:pt x="1330155" y="326999"/>
                  </a:lnTo>
                  <a:lnTo>
                    <a:pt x="1330744" y="329877"/>
                  </a:lnTo>
                  <a:lnTo>
                    <a:pt x="1331334" y="332680"/>
                  </a:lnTo>
                  <a:lnTo>
                    <a:pt x="1331923" y="335484"/>
                  </a:lnTo>
                  <a:lnTo>
                    <a:pt x="1332587" y="338361"/>
                  </a:lnTo>
                  <a:lnTo>
                    <a:pt x="1333176" y="341239"/>
                  </a:lnTo>
                  <a:lnTo>
                    <a:pt x="1333766" y="344116"/>
                  </a:lnTo>
                  <a:lnTo>
                    <a:pt x="1334355" y="346994"/>
                  </a:lnTo>
                  <a:lnTo>
                    <a:pt x="1334945" y="349871"/>
                  </a:lnTo>
                  <a:lnTo>
                    <a:pt x="1335535" y="352749"/>
                  </a:lnTo>
                  <a:lnTo>
                    <a:pt x="1336124" y="355626"/>
                  </a:lnTo>
                  <a:lnTo>
                    <a:pt x="1336714" y="358577"/>
                  </a:lnTo>
                  <a:lnTo>
                    <a:pt x="1337377" y="361455"/>
                  </a:lnTo>
                  <a:lnTo>
                    <a:pt x="1337967" y="364406"/>
                  </a:lnTo>
                  <a:lnTo>
                    <a:pt x="1338556" y="367357"/>
                  </a:lnTo>
                  <a:lnTo>
                    <a:pt x="1339146" y="370309"/>
                  </a:lnTo>
                  <a:lnTo>
                    <a:pt x="1339735" y="373260"/>
                  </a:lnTo>
                  <a:lnTo>
                    <a:pt x="1340325" y="376211"/>
                  </a:lnTo>
                  <a:lnTo>
                    <a:pt x="1340915" y="379236"/>
                  </a:lnTo>
                  <a:lnTo>
                    <a:pt x="1341578" y="382188"/>
                  </a:lnTo>
                  <a:lnTo>
                    <a:pt x="1342167" y="385213"/>
                  </a:lnTo>
                  <a:lnTo>
                    <a:pt x="1342757" y="388164"/>
                  </a:lnTo>
                  <a:lnTo>
                    <a:pt x="1343347" y="391189"/>
                  </a:lnTo>
                  <a:lnTo>
                    <a:pt x="1343936" y="394214"/>
                  </a:lnTo>
                  <a:lnTo>
                    <a:pt x="1344526" y="397239"/>
                  </a:lnTo>
                  <a:lnTo>
                    <a:pt x="1345115" y="400264"/>
                  </a:lnTo>
                  <a:lnTo>
                    <a:pt x="1345779" y="403289"/>
                  </a:lnTo>
                  <a:lnTo>
                    <a:pt x="1346368" y="406388"/>
                  </a:lnTo>
                  <a:lnTo>
                    <a:pt x="1346958" y="409413"/>
                  </a:lnTo>
                  <a:lnTo>
                    <a:pt x="1347547" y="412512"/>
                  </a:lnTo>
                  <a:lnTo>
                    <a:pt x="1348137" y="415611"/>
                  </a:lnTo>
                  <a:lnTo>
                    <a:pt x="1348726" y="418709"/>
                  </a:lnTo>
                  <a:lnTo>
                    <a:pt x="1349316" y="421734"/>
                  </a:lnTo>
                  <a:lnTo>
                    <a:pt x="1349979" y="424907"/>
                  </a:lnTo>
                  <a:lnTo>
                    <a:pt x="1350569" y="428006"/>
                  </a:lnTo>
                  <a:lnTo>
                    <a:pt x="1351158" y="431105"/>
                  </a:lnTo>
                  <a:lnTo>
                    <a:pt x="1351748" y="434203"/>
                  </a:lnTo>
                  <a:lnTo>
                    <a:pt x="1352338" y="437376"/>
                  </a:lnTo>
                  <a:lnTo>
                    <a:pt x="1352927" y="440475"/>
                  </a:lnTo>
                  <a:lnTo>
                    <a:pt x="1353517" y="443648"/>
                  </a:lnTo>
                  <a:lnTo>
                    <a:pt x="1354106" y="446820"/>
                  </a:lnTo>
                  <a:lnTo>
                    <a:pt x="1354770" y="449993"/>
                  </a:lnTo>
                  <a:lnTo>
                    <a:pt x="1355359" y="453165"/>
                  </a:lnTo>
                  <a:lnTo>
                    <a:pt x="1355949" y="456338"/>
                  </a:lnTo>
                  <a:lnTo>
                    <a:pt x="1356538" y="459511"/>
                  </a:lnTo>
                  <a:lnTo>
                    <a:pt x="1357128" y="462757"/>
                  </a:lnTo>
                  <a:lnTo>
                    <a:pt x="1357717" y="465930"/>
                  </a:lnTo>
                  <a:lnTo>
                    <a:pt x="1358307" y="469102"/>
                  </a:lnTo>
                  <a:lnTo>
                    <a:pt x="1358970" y="472349"/>
                  </a:lnTo>
                  <a:lnTo>
                    <a:pt x="1359560" y="475595"/>
                  </a:lnTo>
                  <a:lnTo>
                    <a:pt x="1360149" y="478841"/>
                  </a:lnTo>
                  <a:lnTo>
                    <a:pt x="1360739" y="482088"/>
                  </a:lnTo>
                  <a:lnTo>
                    <a:pt x="1361329" y="485334"/>
                  </a:lnTo>
                  <a:lnTo>
                    <a:pt x="1361918" y="488580"/>
                  </a:lnTo>
                  <a:lnTo>
                    <a:pt x="1362508" y="491827"/>
                  </a:lnTo>
                  <a:lnTo>
                    <a:pt x="1363171" y="495073"/>
                  </a:lnTo>
                  <a:lnTo>
                    <a:pt x="1363761" y="498393"/>
                  </a:lnTo>
                  <a:lnTo>
                    <a:pt x="1364350" y="501640"/>
                  </a:lnTo>
                  <a:lnTo>
                    <a:pt x="1364940" y="504960"/>
                  </a:lnTo>
                  <a:lnTo>
                    <a:pt x="1365529" y="508206"/>
                  </a:lnTo>
                  <a:lnTo>
                    <a:pt x="1366119" y="511526"/>
                  </a:lnTo>
                  <a:lnTo>
                    <a:pt x="1366708" y="514847"/>
                  </a:lnTo>
                  <a:lnTo>
                    <a:pt x="1367372" y="518167"/>
                  </a:lnTo>
                  <a:lnTo>
                    <a:pt x="1367961" y="521487"/>
                  </a:lnTo>
                  <a:lnTo>
                    <a:pt x="1368551" y="524807"/>
                  </a:lnTo>
                  <a:lnTo>
                    <a:pt x="1369140" y="528127"/>
                  </a:lnTo>
                  <a:lnTo>
                    <a:pt x="1369730" y="531521"/>
                  </a:lnTo>
                  <a:lnTo>
                    <a:pt x="1370320" y="534841"/>
                  </a:lnTo>
                  <a:lnTo>
                    <a:pt x="1370909" y="538235"/>
                  </a:lnTo>
                  <a:lnTo>
                    <a:pt x="1371499" y="541556"/>
                  </a:lnTo>
                  <a:lnTo>
                    <a:pt x="1372162" y="544949"/>
                  </a:lnTo>
                  <a:lnTo>
                    <a:pt x="1372752" y="548343"/>
                  </a:lnTo>
                  <a:lnTo>
                    <a:pt x="1373341" y="551664"/>
                  </a:lnTo>
                  <a:lnTo>
                    <a:pt x="1373931" y="555058"/>
                  </a:lnTo>
                  <a:lnTo>
                    <a:pt x="1374520" y="558451"/>
                  </a:lnTo>
                  <a:lnTo>
                    <a:pt x="1375110" y="561845"/>
                  </a:lnTo>
                  <a:lnTo>
                    <a:pt x="1375699" y="565313"/>
                  </a:lnTo>
                  <a:lnTo>
                    <a:pt x="1376363" y="568707"/>
                  </a:lnTo>
                  <a:lnTo>
                    <a:pt x="1376952" y="572101"/>
                  </a:lnTo>
                  <a:lnTo>
                    <a:pt x="1377542" y="575569"/>
                  </a:lnTo>
                  <a:lnTo>
                    <a:pt x="1378131" y="578963"/>
                  </a:lnTo>
                  <a:lnTo>
                    <a:pt x="1378721" y="582430"/>
                  </a:lnTo>
                  <a:lnTo>
                    <a:pt x="1379311" y="585824"/>
                  </a:lnTo>
                  <a:lnTo>
                    <a:pt x="1379900" y="589292"/>
                  </a:lnTo>
                  <a:lnTo>
                    <a:pt x="1380563" y="592760"/>
                  </a:lnTo>
                  <a:lnTo>
                    <a:pt x="1381153" y="596228"/>
                  </a:lnTo>
                  <a:lnTo>
                    <a:pt x="1381743" y="599695"/>
                  </a:lnTo>
                  <a:lnTo>
                    <a:pt x="1382332" y="603163"/>
                  </a:lnTo>
                  <a:lnTo>
                    <a:pt x="1382922" y="606631"/>
                  </a:lnTo>
                  <a:lnTo>
                    <a:pt x="1383511" y="610098"/>
                  </a:lnTo>
                  <a:lnTo>
                    <a:pt x="1384101" y="613566"/>
                  </a:lnTo>
                  <a:lnTo>
                    <a:pt x="1384691" y="617034"/>
                  </a:lnTo>
                  <a:lnTo>
                    <a:pt x="1385354" y="620575"/>
                  </a:lnTo>
                  <a:lnTo>
                    <a:pt x="1385943" y="624043"/>
                  </a:lnTo>
                  <a:lnTo>
                    <a:pt x="1386533" y="627511"/>
                  </a:lnTo>
                  <a:lnTo>
                    <a:pt x="1387123" y="631052"/>
                  </a:lnTo>
                  <a:lnTo>
                    <a:pt x="1387712" y="634594"/>
                  </a:lnTo>
                  <a:lnTo>
                    <a:pt x="1388302" y="638062"/>
                  </a:lnTo>
                  <a:lnTo>
                    <a:pt x="1388891" y="641603"/>
                  </a:lnTo>
                  <a:lnTo>
                    <a:pt x="1389555" y="645145"/>
                  </a:lnTo>
                  <a:lnTo>
                    <a:pt x="1390144" y="648686"/>
                  </a:lnTo>
                  <a:lnTo>
                    <a:pt x="1390734" y="652228"/>
                  </a:lnTo>
                  <a:lnTo>
                    <a:pt x="1391323" y="655769"/>
                  </a:lnTo>
                  <a:lnTo>
                    <a:pt x="1391913" y="659311"/>
                  </a:lnTo>
                  <a:lnTo>
                    <a:pt x="1392502" y="662852"/>
                  </a:lnTo>
                  <a:lnTo>
                    <a:pt x="1393092" y="666394"/>
                  </a:lnTo>
                  <a:lnTo>
                    <a:pt x="1393755" y="669935"/>
                  </a:lnTo>
                  <a:lnTo>
                    <a:pt x="1394345" y="673551"/>
                  </a:lnTo>
                  <a:lnTo>
                    <a:pt x="1394934" y="677092"/>
                  </a:lnTo>
                  <a:lnTo>
                    <a:pt x="1395524" y="680707"/>
                  </a:lnTo>
                  <a:lnTo>
                    <a:pt x="1396114" y="684249"/>
                  </a:lnTo>
                  <a:lnTo>
                    <a:pt x="1396703" y="687864"/>
                  </a:lnTo>
                  <a:lnTo>
                    <a:pt x="1397293" y="691406"/>
                  </a:lnTo>
                  <a:lnTo>
                    <a:pt x="1397956" y="695021"/>
                  </a:lnTo>
                  <a:lnTo>
                    <a:pt x="1398546" y="698562"/>
                  </a:lnTo>
                  <a:lnTo>
                    <a:pt x="1399135" y="702178"/>
                  </a:lnTo>
                  <a:lnTo>
                    <a:pt x="1399725" y="705793"/>
                  </a:lnTo>
                  <a:lnTo>
                    <a:pt x="1400314" y="709408"/>
                  </a:lnTo>
                  <a:lnTo>
                    <a:pt x="1400904" y="713024"/>
                  </a:lnTo>
                  <a:lnTo>
                    <a:pt x="1401493" y="716639"/>
                  </a:lnTo>
                  <a:lnTo>
                    <a:pt x="1402083" y="720254"/>
                  </a:lnTo>
                  <a:lnTo>
                    <a:pt x="1402746" y="723869"/>
                  </a:lnTo>
                  <a:lnTo>
                    <a:pt x="1403336" y="727485"/>
                  </a:lnTo>
                  <a:lnTo>
                    <a:pt x="1403925" y="731100"/>
                  </a:lnTo>
                  <a:lnTo>
                    <a:pt x="1404515" y="734715"/>
                  </a:lnTo>
                  <a:lnTo>
                    <a:pt x="1405105" y="738331"/>
                  </a:lnTo>
                  <a:lnTo>
                    <a:pt x="1405694" y="742020"/>
                  </a:lnTo>
                  <a:lnTo>
                    <a:pt x="1406284" y="745635"/>
                  </a:lnTo>
                  <a:lnTo>
                    <a:pt x="1406947" y="749250"/>
                  </a:lnTo>
                  <a:lnTo>
                    <a:pt x="1407537" y="752939"/>
                  </a:lnTo>
                  <a:lnTo>
                    <a:pt x="1408126" y="756555"/>
                  </a:lnTo>
                  <a:lnTo>
                    <a:pt x="1408716" y="760244"/>
                  </a:lnTo>
                  <a:lnTo>
                    <a:pt x="1409305" y="763859"/>
                  </a:lnTo>
                  <a:lnTo>
                    <a:pt x="1409895" y="767548"/>
                  </a:lnTo>
                  <a:lnTo>
                    <a:pt x="1410484" y="771163"/>
                  </a:lnTo>
                  <a:lnTo>
                    <a:pt x="1411148" y="774852"/>
                  </a:lnTo>
                  <a:lnTo>
                    <a:pt x="1411737" y="778542"/>
                  </a:lnTo>
                  <a:lnTo>
                    <a:pt x="1412327" y="782157"/>
                  </a:lnTo>
                  <a:lnTo>
                    <a:pt x="1412916" y="785846"/>
                  </a:lnTo>
                  <a:lnTo>
                    <a:pt x="1413506" y="789535"/>
                  </a:lnTo>
                  <a:lnTo>
                    <a:pt x="1414096" y="793224"/>
                  </a:lnTo>
                  <a:lnTo>
                    <a:pt x="1414685" y="796839"/>
                  </a:lnTo>
                  <a:lnTo>
                    <a:pt x="1415348" y="800528"/>
                  </a:lnTo>
                  <a:lnTo>
                    <a:pt x="1415938" y="804217"/>
                  </a:lnTo>
                  <a:lnTo>
                    <a:pt x="1416528" y="807907"/>
                  </a:lnTo>
                  <a:lnTo>
                    <a:pt x="1417117" y="811596"/>
                  </a:lnTo>
                  <a:lnTo>
                    <a:pt x="1417707" y="815285"/>
                  </a:lnTo>
                  <a:lnTo>
                    <a:pt x="1418296" y="818974"/>
                  </a:lnTo>
                  <a:lnTo>
                    <a:pt x="1418886" y="822663"/>
                  </a:lnTo>
                  <a:lnTo>
                    <a:pt x="1419475" y="826352"/>
                  </a:lnTo>
                  <a:lnTo>
                    <a:pt x="1420139" y="830041"/>
                  </a:lnTo>
                  <a:lnTo>
                    <a:pt x="1420728" y="833804"/>
                  </a:lnTo>
                  <a:lnTo>
                    <a:pt x="1421318" y="837493"/>
                  </a:lnTo>
                  <a:lnTo>
                    <a:pt x="1421907" y="841182"/>
                  </a:lnTo>
                  <a:lnTo>
                    <a:pt x="1422497" y="844871"/>
                  </a:lnTo>
                  <a:lnTo>
                    <a:pt x="1423087" y="848560"/>
                  </a:lnTo>
                  <a:lnTo>
                    <a:pt x="1423676" y="852249"/>
                  </a:lnTo>
                  <a:lnTo>
                    <a:pt x="1424339" y="856012"/>
                  </a:lnTo>
                  <a:lnTo>
                    <a:pt x="1424929" y="859701"/>
                  </a:lnTo>
                  <a:lnTo>
                    <a:pt x="1425519" y="863390"/>
                  </a:lnTo>
                  <a:lnTo>
                    <a:pt x="1426108" y="867153"/>
                  </a:lnTo>
                  <a:lnTo>
                    <a:pt x="1426698" y="870842"/>
                  </a:lnTo>
                  <a:lnTo>
                    <a:pt x="1427287" y="874531"/>
                  </a:lnTo>
                  <a:lnTo>
                    <a:pt x="1427877" y="878294"/>
                  </a:lnTo>
                  <a:lnTo>
                    <a:pt x="1428540" y="881983"/>
                  </a:lnTo>
                  <a:lnTo>
                    <a:pt x="1429130" y="885672"/>
                  </a:lnTo>
                  <a:lnTo>
                    <a:pt x="1429719" y="889435"/>
                  </a:lnTo>
                  <a:lnTo>
                    <a:pt x="1430309" y="893124"/>
                  </a:lnTo>
                  <a:lnTo>
                    <a:pt x="1430899" y="896887"/>
                  </a:lnTo>
                  <a:lnTo>
                    <a:pt x="1431488" y="900576"/>
                  </a:lnTo>
                  <a:lnTo>
                    <a:pt x="1432078" y="904339"/>
                  </a:lnTo>
                  <a:lnTo>
                    <a:pt x="1432667" y="908028"/>
                  </a:lnTo>
                  <a:lnTo>
                    <a:pt x="1433331" y="911791"/>
                  </a:lnTo>
                  <a:lnTo>
                    <a:pt x="1433920" y="915480"/>
                  </a:lnTo>
                  <a:lnTo>
                    <a:pt x="1434510" y="919169"/>
                  </a:lnTo>
                  <a:lnTo>
                    <a:pt x="1435099" y="922932"/>
                  </a:lnTo>
                  <a:lnTo>
                    <a:pt x="1435689" y="926621"/>
                  </a:lnTo>
                  <a:lnTo>
                    <a:pt x="1436278" y="930384"/>
                  </a:lnTo>
                  <a:lnTo>
                    <a:pt x="1436868" y="934073"/>
                  </a:lnTo>
                  <a:lnTo>
                    <a:pt x="1437531" y="937836"/>
                  </a:lnTo>
                  <a:lnTo>
                    <a:pt x="1438121" y="941525"/>
                  </a:lnTo>
                  <a:lnTo>
                    <a:pt x="1438710" y="945288"/>
                  </a:lnTo>
                  <a:lnTo>
                    <a:pt x="1439300" y="949050"/>
                  </a:lnTo>
                  <a:lnTo>
                    <a:pt x="1439890" y="952740"/>
                  </a:lnTo>
                  <a:lnTo>
                    <a:pt x="1440479" y="956502"/>
                  </a:lnTo>
                  <a:lnTo>
                    <a:pt x="1441069" y="960191"/>
                  </a:lnTo>
                  <a:lnTo>
                    <a:pt x="1441732" y="963954"/>
                  </a:lnTo>
                  <a:lnTo>
                    <a:pt x="1442322" y="967643"/>
                  </a:lnTo>
                  <a:lnTo>
                    <a:pt x="1442911" y="971406"/>
                  </a:lnTo>
                  <a:lnTo>
                    <a:pt x="1443501" y="975095"/>
                  </a:lnTo>
                  <a:lnTo>
                    <a:pt x="1444090" y="978858"/>
                  </a:lnTo>
                  <a:lnTo>
                    <a:pt x="1444680" y="982547"/>
                  </a:lnTo>
                  <a:lnTo>
                    <a:pt x="1445269" y="986236"/>
                  </a:lnTo>
                  <a:lnTo>
                    <a:pt x="1445933" y="989999"/>
                  </a:lnTo>
                  <a:lnTo>
                    <a:pt x="1446522" y="993688"/>
                  </a:lnTo>
                  <a:lnTo>
                    <a:pt x="1447112" y="997451"/>
                  </a:lnTo>
                  <a:lnTo>
                    <a:pt x="1447701" y="1001140"/>
                  </a:lnTo>
                  <a:lnTo>
                    <a:pt x="1448291" y="1004903"/>
                  </a:lnTo>
                  <a:lnTo>
                    <a:pt x="1448881" y="1008592"/>
                  </a:lnTo>
                  <a:lnTo>
                    <a:pt x="1449470" y="1012355"/>
                  </a:lnTo>
                  <a:lnTo>
                    <a:pt x="1450060" y="1016044"/>
                  </a:lnTo>
                  <a:lnTo>
                    <a:pt x="1450723" y="1019733"/>
                  </a:lnTo>
                  <a:lnTo>
                    <a:pt x="1451313" y="1023496"/>
                  </a:lnTo>
                  <a:lnTo>
                    <a:pt x="1451902" y="1027185"/>
                  </a:lnTo>
                  <a:lnTo>
                    <a:pt x="1452492" y="1030874"/>
                  </a:lnTo>
                  <a:lnTo>
                    <a:pt x="1453081" y="1034637"/>
                  </a:lnTo>
                  <a:lnTo>
                    <a:pt x="1453671" y="1038326"/>
                  </a:lnTo>
                  <a:lnTo>
                    <a:pt x="1454260" y="1042015"/>
                  </a:lnTo>
                  <a:lnTo>
                    <a:pt x="1454924" y="1045778"/>
                  </a:lnTo>
                  <a:lnTo>
                    <a:pt x="1455513" y="1049467"/>
                  </a:lnTo>
                  <a:lnTo>
                    <a:pt x="1456103" y="1053156"/>
                  </a:lnTo>
                  <a:lnTo>
                    <a:pt x="1456692" y="1056845"/>
                  </a:lnTo>
                  <a:lnTo>
                    <a:pt x="1457282" y="1060534"/>
                  </a:lnTo>
                  <a:lnTo>
                    <a:pt x="1457872" y="1064223"/>
                  </a:lnTo>
                  <a:lnTo>
                    <a:pt x="1458461" y="1067986"/>
                  </a:lnTo>
                  <a:lnTo>
                    <a:pt x="1459124" y="1071675"/>
                  </a:lnTo>
                  <a:lnTo>
                    <a:pt x="1459714" y="1075364"/>
                  </a:lnTo>
                  <a:lnTo>
                    <a:pt x="1460304" y="1079053"/>
                  </a:lnTo>
                  <a:lnTo>
                    <a:pt x="1460893" y="1082742"/>
                  </a:lnTo>
                  <a:lnTo>
                    <a:pt x="1461483" y="1086432"/>
                  </a:lnTo>
                  <a:lnTo>
                    <a:pt x="1462072" y="1090121"/>
                  </a:lnTo>
                  <a:lnTo>
                    <a:pt x="1462662" y="1093810"/>
                  </a:lnTo>
                  <a:lnTo>
                    <a:pt x="1463251" y="1097499"/>
                  </a:lnTo>
                  <a:lnTo>
                    <a:pt x="1463915" y="1101188"/>
                  </a:lnTo>
                  <a:lnTo>
                    <a:pt x="1464504" y="1104803"/>
                  </a:lnTo>
                  <a:lnTo>
                    <a:pt x="1465094" y="1108492"/>
                  </a:lnTo>
                  <a:lnTo>
                    <a:pt x="1465683" y="1112181"/>
                  </a:lnTo>
                  <a:lnTo>
                    <a:pt x="1466273" y="1115870"/>
                  </a:lnTo>
                  <a:lnTo>
                    <a:pt x="1466863" y="1119486"/>
                  </a:lnTo>
                  <a:lnTo>
                    <a:pt x="1467452" y="1123175"/>
                  </a:lnTo>
                  <a:lnTo>
                    <a:pt x="1468115" y="1126864"/>
                  </a:lnTo>
                  <a:lnTo>
                    <a:pt x="1468705" y="1130479"/>
                  </a:lnTo>
                  <a:lnTo>
                    <a:pt x="1469295" y="1134168"/>
                  </a:lnTo>
                  <a:lnTo>
                    <a:pt x="1469884" y="1137783"/>
                  </a:lnTo>
                  <a:lnTo>
                    <a:pt x="1470474" y="1141473"/>
                  </a:lnTo>
                  <a:lnTo>
                    <a:pt x="1471063" y="1145088"/>
                  </a:lnTo>
                  <a:lnTo>
                    <a:pt x="1471653" y="1148777"/>
                  </a:lnTo>
                  <a:lnTo>
                    <a:pt x="1472316" y="1152392"/>
                  </a:lnTo>
                  <a:lnTo>
                    <a:pt x="1472906" y="1156007"/>
                  </a:lnTo>
                  <a:lnTo>
                    <a:pt x="1473495" y="1159697"/>
                  </a:lnTo>
                  <a:lnTo>
                    <a:pt x="1474085" y="1163312"/>
                  </a:lnTo>
                  <a:lnTo>
                    <a:pt x="1474675" y="1166927"/>
                  </a:lnTo>
                  <a:lnTo>
                    <a:pt x="1475264" y="1170542"/>
                  </a:lnTo>
                  <a:lnTo>
                    <a:pt x="1475854" y="1174158"/>
                  </a:lnTo>
                  <a:lnTo>
                    <a:pt x="1476517" y="1177773"/>
                  </a:lnTo>
                  <a:lnTo>
                    <a:pt x="1477107" y="1181388"/>
                  </a:lnTo>
                  <a:lnTo>
                    <a:pt x="1477696" y="1185004"/>
                  </a:lnTo>
                  <a:lnTo>
                    <a:pt x="1478286" y="1188619"/>
                  </a:lnTo>
                  <a:lnTo>
                    <a:pt x="1478875" y="1192234"/>
                  </a:lnTo>
                  <a:lnTo>
                    <a:pt x="1479465" y="1195849"/>
                  </a:lnTo>
                  <a:lnTo>
                    <a:pt x="1480054" y="1199465"/>
                  </a:lnTo>
                  <a:lnTo>
                    <a:pt x="1480644" y="1203006"/>
                  </a:lnTo>
                  <a:lnTo>
                    <a:pt x="1481307" y="1206622"/>
                  </a:lnTo>
                  <a:lnTo>
                    <a:pt x="1481897" y="1210163"/>
                  </a:lnTo>
                  <a:lnTo>
                    <a:pt x="1482486" y="1213778"/>
                  </a:lnTo>
                  <a:lnTo>
                    <a:pt x="1483076" y="1217394"/>
                  </a:lnTo>
                  <a:lnTo>
                    <a:pt x="1483666" y="1220935"/>
                  </a:lnTo>
                  <a:lnTo>
                    <a:pt x="1484255" y="1224477"/>
                  </a:lnTo>
                  <a:lnTo>
                    <a:pt x="1484845" y="1228092"/>
                  </a:lnTo>
                  <a:lnTo>
                    <a:pt x="1485508" y="1231633"/>
                  </a:lnTo>
                  <a:lnTo>
                    <a:pt x="1486098" y="1235175"/>
                  </a:lnTo>
                  <a:lnTo>
                    <a:pt x="1486687" y="1238716"/>
                  </a:lnTo>
                  <a:lnTo>
                    <a:pt x="1487277" y="1242258"/>
                  </a:lnTo>
                  <a:lnTo>
                    <a:pt x="1487866" y="1245800"/>
                  </a:lnTo>
                  <a:lnTo>
                    <a:pt x="1488456" y="1249341"/>
                  </a:lnTo>
                  <a:lnTo>
                    <a:pt x="1489045" y="1252883"/>
                  </a:lnTo>
                  <a:lnTo>
                    <a:pt x="1489709" y="1256424"/>
                  </a:lnTo>
                  <a:lnTo>
                    <a:pt x="1490298" y="1259966"/>
                  </a:lnTo>
                  <a:lnTo>
                    <a:pt x="1490888" y="1263433"/>
                  </a:lnTo>
                  <a:lnTo>
                    <a:pt x="1491477" y="1266975"/>
                  </a:lnTo>
                  <a:lnTo>
                    <a:pt x="1492067" y="1270516"/>
                  </a:lnTo>
                  <a:lnTo>
                    <a:pt x="1492657" y="1273984"/>
                  </a:lnTo>
                  <a:lnTo>
                    <a:pt x="1493246" y="1277452"/>
                  </a:lnTo>
                  <a:lnTo>
                    <a:pt x="1493909" y="1280993"/>
                  </a:lnTo>
                  <a:lnTo>
                    <a:pt x="1494499" y="1284461"/>
                  </a:lnTo>
                  <a:lnTo>
                    <a:pt x="1495089" y="1287929"/>
                  </a:lnTo>
                  <a:lnTo>
                    <a:pt x="1495678" y="1291396"/>
                  </a:lnTo>
                  <a:lnTo>
                    <a:pt x="1496268" y="1294938"/>
                  </a:lnTo>
                  <a:lnTo>
                    <a:pt x="1496857" y="1298406"/>
                  </a:lnTo>
                  <a:lnTo>
                    <a:pt x="1497447" y="1301800"/>
                  </a:lnTo>
                  <a:lnTo>
                    <a:pt x="1498036" y="1305267"/>
                  </a:lnTo>
                  <a:lnTo>
                    <a:pt x="1498700" y="1308735"/>
                  </a:lnTo>
                  <a:lnTo>
                    <a:pt x="1499289" y="1312203"/>
                  </a:lnTo>
                  <a:lnTo>
                    <a:pt x="1499879" y="1315597"/>
                  </a:lnTo>
                  <a:lnTo>
                    <a:pt x="1500468" y="1319064"/>
                  </a:lnTo>
                  <a:lnTo>
                    <a:pt x="1501058" y="1322458"/>
                  </a:lnTo>
                  <a:lnTo>
                    <a:pt x="1501648" y="1325926"/>
                  </a:lnTo>
                  <a:lnTo>
                    <a:pt x="1502237" y="1329320"/>
                  </a:lnTo>
                  <a:lnTo>
                    <a:pt x="1502900" y="1332714"/>
                  </a:lnTo>
                  <a:lnTo>
                    <a:pt x="1503490" y="1336182"/>
                  </a:lnTo>
                  <a:lnTo>
                    <a:pt x="1504080" y="1339576"/>
                  </a:lnTo>
                  <a:lnTo>
                    <a:pt x="1504669" y="1342970"/>
                  </a:lnTo>
                  <a:lnTo>
                    <a:pt x="1505259" y="1346364"/>
                  </a:lnTo>
                  <a:lnTo>
                    <a:pt x="1505848" y="1349684"/>
                  </a:lnTo>
                  <a:lnTo>
                    <a:pt x="1506438" y="1353078"/>
                  </a:lnTo>
                  <a:lnTo>
                    <a:pt x="1507101" y="1356472"/>
                  </a:lnTo>
                  <a:lnTo>
                    <a:pt x="1507691" y="1359792"/>
                  </a:lnTo>
                  <a:lnTo>
                    <a:pt x="1508280" y="1363186"/>
                  </a:lnTo>
                  <a:lnTo>
                    <a:pt x="1508870" y="1366506"/>
                  </a:lnTo>
                  <a:lnTo>
                    <a:pt x="1509459" y="1369900"/>
                  </a:lnTo>
                  <a:lnTo>
                    <a:pt x="1510049" y="1373220"/>
                  </a:lnTo>
                  <a:lnTo>
                    <a:pt x="1510639" y="1376540"/>
                  </a:lnTo>
                  <a:lnTo>
                    <a:pt x="1511302" y="1379860"/>
                  </a:lnTo>
                  <a:lnTo>
                    <a:pt x="1511891" y="1383181"/>
                  </a:lnTo>
                  <a:lnTo>
                    <a:pt x="1512481" y="1386501"/>
                  </a:lnTo>
                  <a:lnTo>
                    <a:pt x="1513071" y="1389821"/>
                  </a:lnTo>
                  <a:lnTo>
                    <a:pt x="1513660" y="1393067"/>
                  </a:lnTo>
                  <a:lnTo>
                    <a:pt x="1514250" y="1396387"/>
                  </a:lnTo>
                  <a:lnTo>
                    <a:pt x="1514839" y="1399634"/>
                  </a:lnTo>
                  <a:lnTo>
                    <a:pt x="1515429" y="1402954"/>
                  </a:lnTo>
                  <a:lnTo>
                    <a:pt x="1516092" y="1406200"/>
                  </a:lnTo>
                  <a:lnTo>
                    <a:pt x="1516682" y="1409447"/>
                  </a:lnTo>
                  <a:lnTo>
                    <a:pt x="1517271" y="1412693"/>
                  </a:lnTo>
                  <a:lnTo>
                    <a:pt x="1517861" y="1415969"/>
                  </a:lnTo>
                  <a:lnTo>
                    <a:pt x="1518451" y="1419208"/>
                  </a:lnTo>
                  <a:lnTo>
                    <a:pt x="1519040" y="1422447"/>
                  </a:lnTo>
                  <a:lnTo>
                    <a:pt x="1519630" y="1425671"/>
                  </a:lnTo>
                  <a:lnTo>
                    <a:pt x="1520293" y="1428888"/>
                  </a:lnTo>
                  <a:lnTo>
                    <a:pt x="1520883" y="1432098"/>
                  </a:lnTo>
                  <a:lnTo>
                    <a:pt x="1521472" y="1435307"/>
                  </a:lnTo>
                  <a:lnTo>
                    <a:pt x="1522062" y="1438502"/>
                  </a:lnTo>
                  <a:lnTo>
                    <a:pt x="1522651" y="1441689"/>
                  </a:lnTo>
                  <a:lnTo>
                    <a:pt x="1523241" y="1444869"/>
                  </a:lnTo>
                  <a:lnTo>
                    <a:pt x="1523830" y="1448049"/>
                  </a:lnTo>
                  <a:lnTo>
                    <a:pt x="1524494" y="1451214"/>
                  </a:lnTo>
                  <a:lnTo>
                    <a:pt x="1525083" y="1454372"/>
                  </a:lnTo>
                  <a:lnTo>
                    <a:pt x="1525673" y="1457523"/>
                  </a:lnTo>
                  <a:lnTo>
                    <a:pt x="1529284" y="1476256"/>
                  </a:lnTo>
                  <a:lnTo>
                    <a:pt x="1529874" y="1479355"/>
                  </a:lnTo>
                  <a:lnTo>
                    <a:pt x="1533485" y="1497748"/>
                  </a:lnTo>
                  <a:lnTo>
                    <a:pt x="1534074" y="1500781"/>
                  </a:lnTo>
                  <a:lnTo>
                    <a:pt x="1537685" y="1518820"/>
                  </a:lnTo>
                  <a:lnTo>
                    <a:pt x="1538275" y="1521794"/>
                  </a:lnTo>
                  <a:lnTo>
                    <a:pt x="1538865" y="1524767"/>
                  </a:lnTo>
                  <a:lnTo>
                    <a:pt x="1539454" y="1527718"/>
                  </a:lnTo>
                  <a:lnTo>
                    <a:pt x="1540044" y="1530670"/>
                  </a:lnTo>
                  <a:lnTo>
                    <a:pt x="1540633" y="1533614"/>
                  </a:lnTo>
                  <a:lnTo>
                    <a:pt x="1541223" y="1536543"/>
                  </a:lnTo>
                  <a:lnTo>
                    <a:pt x="1541886" y="1539464"/>
                  </a:lnTo>
                  <a:lnTo>
                    <a:pt x="1542476" y="1542379"/>
                  </a:lnTo>
                  <a:lnTo>
                    <a:pt x="1545424" y="1556803"/>
                  </a:lnTo>
                  <a:lnTo>
                    <a:pt x="1546013" y="1559666"/>
                  </a:lnTo>
                  <a:lnTo>
                    <a:pt x="1546676" y="1562514"/>
                  </a:lnTo>
                  <a:lnTo>
                    <a:pt x="1547266" y="1565347"/>
                  </a:lnTo>
                  <a:lnTo>
                    <a:pt x="1547856" y="1568180"/>
                  </a:lnTo>
                  <a:lnTo>
                    <a:pt x="1550877" y="1582177"/>
                  </a:lnTo>
                  <a:lnTo>
                    <a:pt x="1551467" y="1584951"/>
                  </a:lnTo>
                  <a:lnTo>
                    <a:pt x="1555078" y="1601367"/>
                  </a:lnTo>
                  <a:lnTo>
                    <a:pt x="1555667" y="1604075"/>
                  </a:lnTo>
                  <a:lnTo>
                    <a:pt x="1556257" y="1606761"/>
                  </a:lnTo>
                  <a:lnTo>
                    <a:pt x="1556847" y="1609446"/>
                  </a:lnTo>
                  <a:lnTo>
                    <a:pt x="1557436" y="1612117"/>
                  </a:lnTo>
                  <a:lnTo>
                    <a:pt x="1558026" y="1614773"/>
                  </a:lnTo>
                  <a:lnTo>
                    <a:pt x="1558615" y="1617429"/>
                  </a:lnTo>
                  <a:lnTo>
                    <a:pt x="1559279" y="1620071"/>
                  </a:lnTo>
                  <a:lnTo>
                    <a:pt x="1564069" y="1640818"/>
                  </a:lnTo>
                  <a:lnTo>
                    <a:pt x="1564658" y="1643364"/>
                  </a:lnTo>
                  <a:lnTo>
                    <a:pt x="1568270" y="1658408"/>
                  </a:lnTo>
                  <a:lnTo>
                    <a:pt x="1568859" y="1660879"/>
                  </a:lnTo>
                  <a:lnTo>
                    <a:pt x="1572470" y="1675466"/>
                  </a:lnTo>
                  <a:lnTo>
                    <a:pt x="1573060" y="1677864"/>
                  </a:lnTo>
                  <a:lnTo>
                    <a:pt x="1577261" y="1694287"/>
                  </a:lnTo>
                  <a:lnTo>
                    <a:pt x="1577850" y="1696589"/>
                  </a:lnTo>
                  <a:lnTo>
                    <a:pt x="1581461" y="1710158"/>
                  </a:lnTo>
                  <a:lnTo>
                    <a:pt x="1582051" y="1712379"/>
                  </a:lnTo>
                  <a:lnTo>
                    <a:pt x="1585662" y="1725453"/>
                  </a:lnTo>
                  <a:lnTo>
                    <a:pt x="1586252" y="1727585"/>
                  </a:lnTo>
                  <a:lnTo>
                    <a:pt x="1589863" y="1740157"/>
                  </a:lnTo>
                  <a:lnTo>
                    <a:pt x="1590452" y="1742209"/>
                  </a:lnTo>
                  <a:lnTo>
                    <a:pt x="1594653" y="1756227"/>
                  </a:lnTo>
                  <a:lnTo>
                    <a:pt x="1595243" y="1758182"/>
                  </a:lnTo>
                  <a:lnTo>
                    <a:pt x="1598854" y="1769640"/>
                  </a:lnTo>
                  <a:lnTo>
                    <a:pt x="1599443" y="1771507"/>
                  </a:lnTo>
                  <a:lnTo>
                    <a:pt x="1603055" y="1782427"/>
                  </a:lnTo>
                  <a:lnTo>
                    <a:pt x="1603644" y="1784205"/>
                  </a:lnTo>
                  <a:lnTo>
                    <a:pt x="1607845" y="1796276"/>
                  </a:lnTo>
                  <a:lnTo>
                    <a:pt x="1608434" y="1797950"/>
                  </a:lnTo>
                  <a:lnTo>
                    <a:pt x="1612046" y="1807704"/>
                  </a:lnTo>
                  <a:lnTo>
                    <a:pt x="1612635" y="1809291"/>
                  </a:lnTo>
                  <a:lnTo>
                    <a:pt x="1616246" y="1818491"/>
                  </a:lnTo>
                  <a:lnTo>
                    <a:pt x="1616836" y="1819974"/>
                  </a:lnTo>
                  <a:lnTo>
                    <a:pt x="1620447" y="1828614"/>
                  </a:lnTo>
                  <a:lnTo>
                    <a:pt x="1621037" y="1830008"/>
                  </a:lnTo>
                  <a:lnTo>
                    <a:pt x="1625237" y="1839371"/>
                  </a:lnTo>
                  <a:lnTo>
                    <a:pt x="1625827" y="1840655"/>
                  </a:lnTo>
                  <a:lnTo>
                    <a:pt x="1629438" y="1848063"/>
                  </a:lnTo>
                  <a:lnTo>
                    <a:pt x="1630028" y="1849251"/>
                  </a:lnTo>
                  <a:lnTo>
                    <a:pt x="1633639" y="1856075"/>
                  </a:lnTo>
                  <a:lnTo>
                    <a:pt x="1634228" y="1857160"/>
                  </a:lnTo>
                  <a:lnTo>
                    <a:pt x="1637840" y="1863402"/>
                  </a:lnTo>
                  <a:lnTo>
                    <a:pt x="1638429" y="1864391"/>
                  </a:lnTo>
                  <a:lnTo>
                    <a:pt x="1642630" y="1870928"/>
                  </a:lnTo>
                  <a:lnTo>
                    <a:pt x="1643219" y="1871806"/>
                  </a:lnTo>
                  <a:lnTo>
                    <a:pt x="1646831" y="1876771"/>
                  </a:lnTo>
                  <a:lnTo>
                    <a:pt x="1647420" y="1877546"/>
                  </a:lnTo>
                  <a:lnTo>
                    <a:pt x="1651031" y="1881906"/>
                  </a:lnTo>
                  <a:lnTo>
                    <a:pt x="1651621" y="1882585"/>
                  </a:lnTo>
                  <a:lnTo>
                    <a:pt x="1655232" y="1886341"/>
                  </a:lnTo>
                  <a:lnTo>
                    <a:pt x="1655822" y="1886916"/>
                  </a:lnTo>
                  <a:lnTo>
                    <a:pt x="1660022" y="1890546"/>
                  </a:lnTo>
                  <a:lnTo>
                    <a:pt x="1660612" y="1891004"/>
                  </a:lnTo>
                  <a:lnTo>
                    <a:pt x="1664223" y="1893461"/>
                  </a:lnTo>
                  <a:lnTo>
                    <a:pt x="1664813" y="1893815"/>
                  </a:lnTo>
                  <a:lnTo>
                    <a:pt x="1668424" y="1895659"/>
                  </a:lnTo>
                  <a:lnTo>
                    <a:pt x="1669013" y="1895917"/>
                  </a:lnTo>
                  <a:lnTo>
                    <a:pt x="1673214" y="1897297"/>
                  </a:lnTo>
                  <a:lnTo>
                    <a:pt x="1673804" y="1897437"/>
                  </a:lnTo>
                  <a:lnTo>
                    <a:pt x="1679184" y="1898028"/>
                  </a:lnTo>
                  <a:lnTo>
                    <a:pt x="1679773" y="1898020"/>
                  </a:lnTo>
                  <a:lnTo>
                    <a:pt x="1685153" y="1897297"/>
                  </a:lnTo>
                  <a:lnTo>
                    <a:pt x="1685816" y="1897142"/>
                  </a:lnTo>
                  <a:lnTo>
                    <a:pt x="1689943" y="1895659"/>
                  </a:lnTo>
                  <a:lnTo>
                    <a:pt x="1690607" y="1895386"/>
                  </a:lnTo>
                  <a:lnTo>
                    <a:pt x="1694144" y="1893461"/>
                  </a:lnTo>
                  <a:lnTo>
                    <a:pt x="1694807" y="1893084"/>
                  </a:lnTo>
                  <a:lnTo>
                    <a:pt x="1698345" y="1890546"/>
                  </a:lnTo>
                  <a:lnTo>
                    <a:pt x="1699008" y="1890067"/>
                  </a:lnTo>
                  <a:lnTo>
                    <a:pt x="1703135" y="1886341"/>
                  </a:lnTo>
                  <a:lnTo>
                    <a:pt x="1703798" y="1885750"/>
                  </a:lnTo>
                  <a:lnTo>
                    <a:pt x="1707336" y="1881906"/>
                  </a:lnTo>
                  <a:lnTo>
                    <a:pt x="1707999" y="1881220"/>
                  </a:lnTo>
                  <a:lnTo>
                    <a:pt x="1711536" y="1876771"/>
                  </a:lnTo>
                  <a:lnTo>
                    <a:pt x="1712200" y="1875982"/>
                  </a:lnTo>
                  <a:lnTo>
                    <a:pt x="1715737" y="1870928"/>
                  </a:lnTo>
                  <a:lnTo>
                    <a:pt x="1716400" y="1870035"/>
                  </a:lnTo>
                  <a:lnTo>
                    <a:pt x="1720527" y="1863402"/>
                  </a:lnTo>
                  <a:lnTo>
                    <a:pt x="1721191" y="1862399"/>
                  </a:lnTo>
                  <a:lnTo>
                    <a:pt x="1724728" y="1856075"/>
                  </a:lnTo>
                  <a:lnTo>
                    <a:pt x="1725391" y="1854969"/>
                  </a:lnTo>
                  <a:lnTo>
                    <a:pt x="1728929" y="1848063"/>
                  </a:lnTo>
                  <a:lnTo>
                    <a:pt x="1729592" y="1846860"/>
                  </a:lnTo>
                  <a:lnTo>
                    <a:pt x="1733130" y="1839371"/>
                  </a:lnTo>
                  <a:lnTo>
                    <a:pt x="1733793" y="1838073"/>
                  </a:lnTo>
                  <a:lnTo>
                    <a:pt x="1737920" y="1828614"/>
                  </a:lnTo>
                  <a:lnTo>
                    <a:pt x="1738583" y="1827205"/>
                  </a:lnTo>
                  <a:lnTo>
                    <a:pt x="1742121" y="1818491"/>
                  </a:lnTo>
                  <a:lnTo>
                    <a:pt x="1742784" y="1816986"/>
                  </a:lnTo>
                  <a:lnTo>
                    <a:pt x="1746321" y="1807704"/>
                  </a:lnTo>
                  <a:lnTo>
                    <a:pt x="1746985" y="1806111"/>
                  </a:lnTo>
                  <a:lnTo>
                    <a:pt x="1751112" y="1794593"/>
                  </a:lnTo>
                  <a:lnTo>
                    <a:pt x="1751775" y="1792896"/>
                  </a:lnTo>
                  <a:lnTo>
                    <a:pt x="1755312" y="1782427"/>
                  </a:lnTo>
                  <a:lnTo>
                    <a:pt x="1755976" y="1780641"/>
                  </a:lnTo>
                  <a:lnTo>
                    <a:pt x="1759513" y="1769640"/>
                  </a:lnTo>
                  <a:lnTo>
                    <a:pt x="1760176" y="1767759"/>
                  </a:lnTo>
                  <a:lnTo>
                    <a:pt x="1763714" y="1756227"/>
                  </a:lnTo>
                  <a:lnTo>
                    <a:pt x="1764377" y="1754264"/>
                  </a:lnTo>
                  <a:lnTo>
                    <a:pt x="1768504" y="1740157"/>
                  </a:lnTo>
                  <a:lnTo>
                    <a:pt x="1769167" y="1738092"/>
                  </a:lnTo>
                  <a:lnTo>
                    <a:pt x="1772705" y="1725453"/>
                  </a:lnTo>
                  <a:lnTo>
                    <a:pt x="1773368" y="1723298"/>
                  </a:lnTo>
                  <a:lnTo>
                    <a:pt x="1776906" y="1710158"/>
                  </a:lnTo>
                  <a:lnTo>
                    <a:pt x="1777569" y="1707922"/>
                  </a:lnTo>
                  <a:lnTo>
                    <a:pt x="1781106" y="1694287"/>
                  </a:lnTo>
                  <a:lnTo>
                    <a:pt x="1781770" y="1691978"/>
                  </a:lnTo>
                  <a:lnTo>
                    <a:pt x="1785897" y="1675466"/>
                  </a:lnTo>
                  <a:lnTo>
                    <a:pt x="1786560" y="1673068"/>
                  </a:lnTo>
                  <a:lnTo>
                    <a:pt x="1790097" y="1658408"/>
                  </a:lnTo>
                  <a:lnTo>
                    <a:pt x="1790761" y="1655929"/>
                  </a:lnTo>
                  <a:lnTo>
                    <a:pt x="1794298" y="1640818"/>
                  </a:lnTo>
                  <a:lnTo>
                    <a:pt x="1794961" y="1638258"/>
                  </a:lnTo>
                  <a:lnTo>
                    <a:pt x="1798499" y="1622697"/>
                  </a:lnTo>
                  <a:lnTo>
                    <a:pt x="1799162" y="1620071"/>
                  </a:lnTo>
                  <a:lnTo>
                    <a:pt x="1802110" y="1606761"/>
                  </a:lnTo>
                  <a:lnTo>
                    <a:pt x="1802699" y="1604075"/>
                  </a:lnTo>
                  <a:lnTo>
                    <a:pt x="1803289" y="1601367"/>
                  </a:lnTo>
                  <a:lnTo>
                    <a:pt x="1803952" y="1598659"/>
                  </a:lnTo>
                  <a:lnTo>
                    <a:pt x="1804542" y="1595937"/>
                  </a:lnTo>
                  <a:lnTo>
                    <a:pt x="1807490" y="1582177"/>
                  </a:lnTo>
                  <a:lnTo>
                    <a:pt x="1808153" y="1579402"/>
                  </a:lnTo>
                  <a:lnTo>
                    <a:pt x="1811101" y="1565347"/>
                  </a:lnTo>
                  <a:lnTo>
                    <a:pt x="1811690" y="1562514"/>
                  </a:lnTo>
                  <a:lnTo>
                    <a:pt x="1812354" y="1559666"/>
                  </a:lnTo>
                  <a:lnTo>
                    <a:pt x="1812943" y="1556803"/>
                  </a:lnTo>
                  <a:lnTo>
                    <a:pt x="1813533" y="1553940"/>
                  </a:lnTo>
                  <a:lnTo>
                    <a:pt x="1814122" y="1551063"/>
                  </a:lnTo>
                  <a:lnTo>
                    <a:pt x="1814712" y="1548178"/>
                  </a:lnTo>
                  <a:lnTo>
                    <a:pt x="1815302" y="1545278"/>
                  </a:lnTo>
                  <a:lnTo>
                    <a:pt x="1815891" y="1542379"/>
                  </a:lnTo>
                  <a:lnTo>
                    <a:pt x="1816481" y="1539464"/>
                  </a:lnTo>
                  <a:lnTo>
                    <a:pt x="1817144" y="1536543"/>
                  </a:lnTo>
                  <a:lnTo>
                    <a:pt x="1817734" y="1533614"/>
                  </a:lnTo>
                  <a:lnTo>
                    <a:pt x="1820682" y="1518820"/>
                  </a:lnTo>
                  <a:lnTo>
                    <a:pt x="1821345" y="1515840"/>
                  </a:lnTo>
                  <a:lnTo>
                    <a:pt x="1824882" y="1497748"/>
                  </a:lnTo>
                  <a:lnTo>
                    <a:pt x="1825546" y="1494701"/>
                  </a:lnTo>
                  <a:lnTo>
                    <a:pt x="1829083" y="1476256"/>
                  </a:lnTo>
                  <a:lnTo>
                    <a:pt x="1829746" y="1473157"/>
                  </a:lnTo>
                  <a:lnTo>
                    <a:pt x="1830336" y="1470044"/>
                  </a:lnTo>
                  <a:lnTo>
                    <a:pt x="1830925" y="1466923"/>
                  </a:lnTo>
                  <a:lnTo>
                    <a:pt x="1831515" y="1463802"/>
                  </a:lnTo>
                  <a:lnTo>
                    <a:pt x="1832105" y="1460666"/>
                  </a:lnTo>
                  <a:lnTo>
                    <a:pt x="1832694" y="1457523"/>
                  </a:lnTo>
                  <a:lnTo>
                    <a:pt x="1833284" y="1454372"/>
                  </a:lnTo>
                  <a:lnTo>
                    <a:pt x="1833873" y="1451214"/>
                  </a:lnTo>
                  <a:lnTo>
                    <a:pt x="1834537" y="1448049"/>
                  </a:lnTo>
                  <a:lnTo>
                    <a:pt x="1835126" y="1444869"/>
                  </a:lnTo>
                  <a:lnTo>
                    <a:pt x="1835716" y="1441689"/>
                  </a:lnTo>
                  <a:lnTo>
                    <a:pt x="1836305" y="1438502"/>
                  </a:lnTo>
                  <a:lnTo>
                    <a:pt x="1836895" y="1435307"/>
                  </a:lnTo>
                  <a:lnTo>
                    <a:pt x="1837484" y="1432098"/>
                  </a:lnTo>
                  <a:lnTo>
                    <a:pt x="1838074" y="1428888"/>
                  </a:lnTo>
                  <a:lnTo>
                    <a:pt x="1841096" y="1412693"/>
                  </a:lnTo>
                  <a:lnTo>
                    <a:pt x="1841685" y="1409447"/>
                  </a:lnTo>
                  <a:lnTo>
                    <a:pt x="1842275" y="1406200"/>
                  </a:lnTo>
                  <a:lnTo>
                    <a:pt x="1842938" y="1402954"/>
                  </a:lnTo>
                  <a:lnTo>
                    <a:pt x="1843528" y="1399634"/>
                  </a:lnTo>
                  <a:lnTo>
                    <a:pt x="1844117" y="1396387"/>
                  </a:lnTo>
                  <a:lnTo>
                    <a:pt x="1844707" y="1393067"/>
                  </a:lnTo>
                  <a:lnTo>
                    <a:pt x="1845296" y="1389821"/>
                  </a:lnTo>
                  <a:lnTo>
                    <a:pt x="1845886" y="1386501"/>
                  </a:lnTo>
                  <a:lnTo>
                    <a:pt x="1846475" y="1383181"/>
                  </a:lnTo>
                  <a:lnTo>
                    <a:pt x="1847139" y="1379860"/>
                  </a:lnTo>
                  <a:lnTo>
                    <a:pt x="1847728" y="1376540"/>
                  </a:lnTo>
                  <a:lnTo>
                    <a:pt x="1848318" y="1373220"/>
                  </a:lnTo>
                  <a:lnTo>
                    <a:pt x="1848907" y="1369900"/>
                  </a:lnTo>
                  <a:lnTo>
                    <a:pt x="1849497" y="1366506"/>
                  </a:lnTo>
                  <a:lnTo>
                    <a:pt x="1850087" y="1363186"/>
                  </a:lnTo>
                  <a:lnTo>
                    <a:pt x="1850676" y="1359792"/>
                  </a:lnTo>
                  <a:lnTo>
                    <a:pt x="1851266" y="1356472"/>
                  </a:lnTo>
                  <a:lnTo>
                    <a:pt x="1851929" y="1353078"/>
                  </a:lnTo>
                  <a:lnTo>
                    <a:pt x="1852519" y="1349684"/>
                  </a:lnTo>
                  <a:lnTo>
                    <a:pt x="1853108" y="1346364"/>
                  </a:lnTo>
                  <a:lnTo>
                    <a:pt x="1853698" y="1342970"/>
                  </a:lnTo>
                  <a:lnTo>
                    <a:pt x="1854287" y="1339576"/>
                  </a:lnTo>
                  <a:lnTo>
                    <a:pt x="1854877" y="1336182"/>
                  </a:lnTo>
                  <a:lnTo>
                    <a:pt x="1855466" y="1332714"/>
                  </a:lnTo>
                  <a:lnTo>
                    <a:pt x="1856130" y="1329320"/>
                  </a:lnTo>
                  <a:lnTo>
                    <a:pt x="1856719" y="1325926"/>
                  </a:lnTo>
                  <a:lnTo>
                    <a:pt x="1857309" y="1322458"/>
                  </a:lnTo>
                  <a:lnTo>
                    <a:pt x="1857898" y="1319065"/>
                  </a:lnTo>
                  <a:lnTo>
                    <a:pt x="1858488" y="1315597"/>
                  </a:lnTo>
                  <a:lnTo>
                    <a:pt x="1859078" y="1312203"/>
                  </a:lnTo>
                  <a:lnTo>
                    <a:pt x="1859667" y="1308735"/>
                  </a:lnTo>
                  <a:lnTo>
                    <a:pt x="1860330" y="1305267"/>
                  </a:lnTo>
                  <a:lnTo>
                    <a:pt x="1860920" y="1301800"/>
                  </a:lnTo>
                  <a:lnTo>
                    <a:pt x="1861510" y="1298406"/>
                  </a:lnTo>
                  <a:lnTo>
                    <a:pt x="1862099" y="1294938"/>
                  </a:lnTo>
                  <a:lnTo>
                    <a:pt x="1862689" y="1291396"/>
                  </a:lnTo>
                  <a:lnTo>
                    <a:pt x="1863278" y="1287929"/>
                  </a:lnTo>
                  <a:lnTo>
                    <a:pt x="1863868" y="1284461"/>
                  </a:lnTo>
                  <a:lnTo>
                    <a:pt x="1864457" y="1280993"/>
                  </a:lnTo>
                  <a:lnTo>
                    <a:pt x="1865121" y="1277452"/>
                  </a:lnTo>
                  <a:lnTo>
                    <a:pt x="1865710" y="1273984"/>
                  </a:lnTo>
                  <a:lnTo>
                    <a:pt x="1866300" y="1270516"/>
                  </a:lnTo>
                  <a:lnTo>
                    <a:pt x="1866889" y="1266975"/>
                  </a:lnTo>
                  <a:lnTo>
                    <a:pt x="1867479" y="1263433"/>
                  </a:lnTo>
                  <a:lnTo>
                    <a:pt x="1868069" y="1259966"/>
                  </a:lnTo>
                  <a:lnTo>
                    <a:pt x="1868658" y="1256424"/>
                  </a:lnTo>
                  <a:lnTo>
                    <a:pt x="1869321" y="1252883"/>
                  </a:lnTo>
                  <a:lnTo>
                    <a:pt x="1869911" y="1249341"/>
                  </a:lnTo>
                  <a:lnTo>
                    <a:pt x="1870501" y="1245800"/>
                  </a:lnTo>
                  <a:lnTo>
                    <a:pt x="1871090" y="1242258"/>
                  </a:lnTo>
                  <a:lnTo>
                    <a:pt x="1871680" y="1238717"/>
                  </a:lnTo>
                  <a:lnTo>
                    <a:pt x="1872269" y="1235175"/>
                  </a:lnTo>
                  <a:lnTo>
                    <a:pt x="1872859" y="1231634"/>
                  </a:lnTo>
                  <a:lnTo>
                    <a:pt x="1873522" y="1228092"/>
                  </a:lnTo>
                  <a:lnTo>
                    <a:pt x="1874112" y="1224477"/>
                  </a:lnTo>
                  <a:lnTo>
                    <a:pt x="1874701" y="1220935"/>
                  </a:lnTo>
                  <a:lnTo>
                    <a:pt x="1875291" y="1217394"/>
                  </a:lnTo>
                  <a:lnTo>
                    <a:pt x="1875880" y="1213778"/>
                  </a:lnTo>
                  <a:lnTo>
                    <a:pt x="1876470" y="1210163"/>
                  </a:lnTo>
                  <a:lnTo>
                    <a:pt x="1877060" y="1206622"/>
                  </a:lnTo>
                  <a:lnTo>
                    <a:pt x="1877723" y="1203006"/>
                  </a:lnTo>
                  <a:lnTo>
                    <a:pt x="1878312" y="1199465"/>
                  </a:lnTo>
                  <a:lnTo>
                    <a:pt x="1878902" y="1195850"/>
                  </a:lnTo>
                  <a:lnTo>
                    <a:pt x="1879492" y="1192234"/>
                  </a:lnTo>
                  <a:lnTo>
                    <a:pt x="1880081" y="1188619"/>
                  </a:lnTo>
                  <a:lnTo>
                    <a:pt x="1880671" y="1185004"/>
                  </a:lnTo>
                  <a:lnTo>
                    <a:pt x="1881260" y="1181388"/>
                  </a:lnTo>
                  <a:lnTo>
                    <a:pt x="1881850" y="1177773"/>
                  </a:lnTo>
                  <a:lnTo>
                    <a:pt x="1882513" y="1174158"/>
                  </a:lnTo>
                  <a:lnTo>
                    <a:pt x="1883103" y="1170542"/>
                  </a:lnTo>
                  <a:lnTo>
                    <a:pt x="1883692" y="1166927"/>
                  </a:lnTo>
                  <a:lnTo>
                    <a:pt x="1884282" y="1163312"/>
                  </a:lnTo>
                  <a:lnTo>
                    <a:pt x="1884871" y="1159697"/>
                  </a:lnTo>
                  <a:lnTo>
                    <a:pt x="1885461" y="1156008"/>
                  </a:lnTo>
                  <a:lnTo>
                    <a:pt x="1886051" y="1152392"/>
                  </a:lnTo>
                  <a:lnTo>
                    <a:pt x="1886714" y="1148777"/>
                  </a:lnTo>
                  <a:lnTo>
                    <a:pt x="1887303" y="1145088"/>
                  </a:lnTo>
                  <a:lnTo>
                    <a:pt x="1887893" y="1141473"/>
                  </a:lnTo>
                  <a:lnTo>
                    <a:pt x="1888483" y="1137784"/>
                  </a:lnTo>
                  <a:lnTo>
                    <a:pt x="1889072" y="1134168"/>
                  </a:lnTo>
                  <a:lnTo>
                    <a:pt x="1889662" y="1130479"/>
                  </a:lnTo>
                  <a:lnTo>
                    <a:pt x="1890251" y="1126864"/>
                  </a:lnTo>
                  <a:lnTo>
                    <a:pt x="1890915" y="1123175"/>
                  </a:lnTo>
                  <a:lnTo>
                    <a:pt x="1891504" y="1119486"/>
                  </a:lnTo>
                  <a:lnTo>
                    <a:pt x="1892094" y="1115870"/>
                  </a:lnTo>
                  <a:lnTo>
                    <a:pt x="1892683" y="1112181"/>
                  </a:lnTo>
                  <a:lnTo>
                    <a:pt x="1893273" y="1108492"/>
                  </a:lnTo>
                  <a:lnTo>
                    <a:pt x="1893862" y="1104803"/>
                  </a:lnTo>
                  <a:lnTo>
                    <a:pt x="1894452" y="1101188"/>
                  </a:lnTo>
                  <a:lnTo>
                    <a:pt x="1895115" y="1097499"/>
                  </a:lnTo>
                  <a:lnTo>
                    <a:pt x="1895705" y="1093810"/>
                  </a:lnTo>
                  <a:lnTo>
                    <a:pt x="1896294" y="1090121"/>
                  </a:lnTo>
                  <a:lnTo>
                    <a:pt x="1896884" y="1086432"/>
                  </a:lnTo>
                  <a:lnTo>
                    <a:pt x="1897474" y="1082743"/>
                  </a:lnTo>
                  <a:lnTo>
                    <a:pt x="1898063" y="1079053"/>
                  </a:lnTo>
                  <a:lnTo>
                    <a:pt x="1898653" y="1075364"/>
                  </a:lnTo>
                  <a:lnTo>
                    <a:pt x="1899242" y="1071675"/>
                  </a:lnTo>
                  <a:lnTo>
                    <a:pt x="1899906" y="1067986"/>
                  </a:lnTo>
                  <a:lnTo>
                    <a:pt x="1900495" y="1064223"/>
                  </a:lnTo>
                  <a:lnTo>
                    <a:pt x="1901085" y="1060534"/>
                  </a:lnTo>
                  <a:lnTo>
                    <a:pt x="1901674" y="1056845"/>
                  </a:lnTo>
                  <a:lnTo>
                    <a:pt x="1902264" y="1053156"/>
                  </a:lnTo>
                  <a:lnTo>
                    <a:pt x="1902853" y="1049467"/>
                  </a:lnTo>
                  <a:lnTo>
                    <a:pt x="1903443" y="1045778"/>
                  </a:lnTo>
                  <a:lnTo>
                    <a:pt x="1904106" y="1042015"/>
                  </a:lnTo>
                  <a:lnTo>
                    <a:pt x="1904696" y="1038326"/>
                  </a:lnTo>
                  <a:lnTo>
                    <a:pt x="1905285" y="1034637"/>
                  </a:lnTo>
                  <a:lnTo>
                    <a:pt x="1905875" y="1030874"/>
                  </a:lnTo>
                  <a:lnTo>
                    <a:pt x="1906465" y="1027185"/>
                  </a:lnTo>
                  <a:lnTo>
                    <a:pt x="1907054" y="1023496"/>
                  </a:lnTo>
                  <a:lnTo>
                    <a:pt x="1907644" y="1019733"/>
                  </a:lnTo>
                  <a:lnTo>
                    <a:pt x="1908307" y="1016044"/>
                  </a:lnTo>
                  <a:lnTo>
                    <a:pt x="1908897" y="1012355"/>
                  </a:lnTo>
                  <a:lnTo>
                    <a:pt x="1909486" y="1008592"/>
                  </a:lnTo>
                  <a:lnTo>
                    <a:pt x="1910076" y="1004903"/>
                  </a:lnTo>
                  <a:lnTo>
                    <a:pt x="1910665" y="1001140"/>
                  </a:lnTo>
                  <a:lnTo>
                    <a:pt x="1911255" y="997451"/>
                  </a:lnTo>
                  <a:lnTo>
                    <a:pt x="1911845" y="993688"/>
                  </a:lnTo>
                  <a:lnTo>
                    <a:pt x="1912434" y="989999"/>
                  </a:lnTo>
                  <a:lnTo>
                    <a:pt x="1913097" y="986236"/>
                  </a:lnTo>
                  <a:lnTo>
                    <a:pt x="1913687" y="982547"/>
                  </a:lnTo>
                  <a:lnTo>
                    <a:pt x="1914276" y="978858"/>
                  </a:lnTo>
                  <a:lnTo>
                    <a:pt x="1914866" y="975095"/>
                  </a:lnTo>
                  <a:lnTo>
                    <a:pt x="1915456" y="971406"/>
                  </a:lnTo>
                  <a:lnTo>
                    <a:pt x="1916045" y="967643"/>
                  </a:lnTo>
                  <a:lnTo>
                    <a:pt x="1916635" y="963954"/>
                  </a:lnTo>
                  <a:lnTo>
                    <a:pt x="1917298" y="960192"/>
                  </a:lnTo>
                  <a:lnTo>
                    <a:pt x="1917888" y="956502"/>
                  </a:lnTo>
                  <a:lnTo>
                    <a:pt x="1918477" y="952740"/>
                  </a:lnTo>
                  <a:lnTo>
                    <a:pt x="1919067" y="949051"/>
                  </a:lnTo>
                  <a:lnTo>
                    <a:pt x="1919656" y="945288"/>
                  </a:lnTo>
                  <a:lnTo>
                    <a:pt x="1920246" y="941525"/>
                  </a:lnTo>
                  <a:lnTo>
                    <a:pt x="1920836" y="937836"/>
                  </a:lnTo>
                  <a:lnTo>
                    <a:pt x="1921499" y="934073"/>
                  </a:lnTo>
                  <a:lnTo>
                    <a:pt x="1922088" y="930384"/>
                  </a:lnTo>
                  <a:lnTo>
                    <a:pt x="1922678" y="926621"/>
                  </a:lnTo>
                  <a:lnTo>
                    <a:pt x="1923268" y="922932"/>
                  </a:lnTo>
                  <a:lnTo>
                    <a:pt x="1923857" y="919169"/>
                  </a:lnTo>
                  <a:lnTo>
                    <a:pt x="1924447" y="915480"/>
                  </a:lnTo>
                  <a:lnTo>
                    <a:pt x="1925036" y="911791"/>
                  </a:lnTo>
                  <a:lnTo>
                    <a:pt x="1925700" y="908028"/>
                  </a:lnTo>
                  <a:lnTo>
                    <a:pt x="1926289" y="904339"/>
                  </a:lnTo>
                  <a:lnTo>
                    <a:pt x="1926879" y="900576"/>
                  </a:lnTo>
                  <a:lnTo>
                    <a:pt x="1927468" y="896887"/>
                  </a:lnTo>
                  <a:lnTo>
                    <a:pt x="1928058" y="893124"/>
                  </a:lnTo>
                  <a:lnTo>
                    <a:pt x="1928647" y="889435"/>
                  </a:lnTo>
                  <a:lnTo>
                    <a:pt x="1929237" y="885672"/>
                  </a:lnTo>
                  <a:lnTo>
                    <a:pt x="1929827" y="881983"/>
                  </a:lnTo>
                  <a:lnTo>
                    <a:pt x="1930490" y="878294"/>
                  </a:lnTo>
                  <a:lnTo>
                    <a:pt x="1931079" y="874531"/>
                  </a:lnTo>
                  <a:lnTo>
                    <a:pt x="1931669" y="870842"/>
                  </a:lnTo>
                  <a:lnTo>
                    <a:pt x="1932259" y="867153"/>
                  </a:lnTo>
                  <a:lnTo>
                    <a:pt x="1932848" y="863390"/>
                  </a:lnTo>
                  <a:lnTo>
                    <a:pt x="1933438" y="859701"/>
                  </a:lnTo>
                  <a:lnTo>
                    <a:pt x="1934027" y="856012"/>
                  </a:lnTo>
                  <a:lnTo>
                    <a:pt x="1934691" y="852249"/>
                  </a:lnTo>
                  <a:lnTo>
                    <a:pt x="1935280" y="848560"/>
                  </a:lnTo>
                  <a:lnTo>
                    <a:pt x="1935870" y="844871"/>
                  </a:lnTo>
                  <a:lnTo>
                    <a:pt x="1936459" y="841182"/>
                  </a:lnTo>
                  <a:lnTo>
                    <a:pt x="1937049" y="837493"/>
                  </a:lnTo>
                  <a:lnTo>
                    <a:pt x="1937638" y="833804"/>
                  </a:lnTo>
                  <a:lnTo>
                    <a:pt x="1938228" y="830041"/>
                  </a:lnTo>
                  <a:lnTo>
                    <a:pt x="1938891" y="826352"/>
                  </a:lnTo>
                  <a:lnTo>
                    <a:pt x="1939481" y="822663"/>
                  </a:lnTo>
                  <a:lnTo>
                    <a:pt x="1940070" y="818974"/>
                  </a:lnTo>
                  <a:lnTo>
                    <a:pt x="1940660" y="815285"/>
                  </a:lnTo>
                  <a:lnTo>
                    <a:pt x="1941250" y="811596"/>
                  </a:lnTo>
                  <a:lnTo>
                    <a:pt x="1941839" y="807907"/>
                  </a:lnTo>
                  <a:lnTo>
                    <a:pt x="1942429" y="804218"/>
                  </a:lnTo>
                  <a:lnTo>
                    <a:pt x="1943092" y="800528"/>
                  </a:lnTo>
                  <a:lnTo>
                    <a:pt x="1943682" y="796839"/>
                  </a:lnTo>
                  <a:lnTo>
                    <a:pt x="1944271" y="793224"/>
                  </a:lnTo>
                  <a:lnTo>
                    <a:pt x="1944861" y="789535"/>
                  </a:lnTo>
                  <a:lnTo>
                    <a:pt x="1945450" y="785846"/>
                  </a:lnTo>
                  <a:lnTo>
                    <a:pt x="1946040" y="782157"/>
                  </a:lnTo>
                  <a:lnTo>
                    <a:pt x="1946629" y="778542"/>
                  </a:lnTo>
                  <a:lnTo>
                    <a:pt x="1947219" y="774853"/>
                  </a:lnTo>
                  <a:lnTo>
                    <a:pt x="1947882" y="771163"/>
                  </a:lnTo>
                  <a:lnTo>
                    <a:pt x="1948472" y="767548"/>
                  </a:lnTo>
                  <a:lnTo>
                    <a:pt x="1949061" y="763859"/>
                  </a:lnTo>
                  <a:lnTo>
                    <a:pt x="1949651" y="760244"/>
                  </a:lnTo>
                  <a:lnTo>
                    <a:pt x="1950241" y="756555"/>
                  </a:lnTo>
                  <a:lnTo>
                    <a:pt x="1950830" y="752939"/>
                  </a:lnTo>
                  <a:lnTo>
                    <a:pt x="1951420" y="749250"/>
                  </a:lnTo>
                  <a:lnTo>
                    <a:pt x="1952083" y="745635"/>
                  </a:lnTo>
                  <a:lnTo>
                    <a:pt x="1952673" y="742020"/>
                  </a:lnTo>
                  <a:lnTo>
                    <a:pt x="1953262" y="738331"/>
                  </a:lnTo>
                  <a:lnTo>
                    <a:pt x="1953852" y="734715"/>
                  </a:lnTo>
                  <a:lnTo>
                    <a:pt x="1954441" y="731100"/>
                  </a:lnTo>
                  <a:lnTo>
                    <a:pt x="1955031" y="727485"/>
                  </a:lnTo>
                  <a:lnTo>
                    <a:pt x="1955620" y="723870"/>
                  </a:lnTo>
                  <a:lnTo>
                    <a:pt x="1956284" y="720254"/>
                  </a:lnTo>
                  <a:lnTo>
                    <a:pt x="1956873" y="716639"/>
                  </a:lnTo>
                  <a:lnTo>
                    <a:pt x="1957463" y="713024"/>
                  </a:lnTo>
                  <a:lnTo>
                    <a:pt x="1958052" y="709408"/>
                  </a:lnTo>
                  <a:lnTo>
                    <a:pt x="1958642" y="705793"/>
                  </a:lnTo>
                  <a:lnTo>
                    <a:pt x="1959232" y="702178"/>
                  </a:lnTo>
                  <a:lnTo>
                    <a:pt x="1959821" y="698563"/>
                  </a:lnTo>
                  <a:lnTo>
                    <a:pt x="1960411" y="695021"/>
                  </a:lnTo>
                  <a:lnTo>
                    <a:pt x="1961074" y="691406"/>
                  </a:lnTo>
                  <a:lnTo>
                    <a:pt x="1961664" y="687864"/>
                  </a:lnTo>
                  <a:lnTo>
                    <a:pt x="1962253" y="684249"/>
                  </a:lnTo>
                  <a:lnTo>
                    <a:pt x="1962843" y="680707"/>
                  </a:lnTo>
                  <a:lnTo>
                    <a:pt x="1963432" y="677092"/>
                  </a:lnTo>
                  <a:lnTo>
                    <a:pt x="1964022" y="673551"/>
                  </a:lnTo>
                  <a:lnTo>
                    <a:pt x="1964611" y="669935"/>
                  </a:lnTo>
                  <a:lnTo>
                    <a:pt x="1965275" y="666394"/>
                  </a:lnTo>
                  <a:lnTo>
                    <a:pt x="1965864" y="662852"/>
                  </a:lnTo>
                  <a:lnTo>
                    <a:pt x="1966454" y="659311"/>
                  </a:lnTo>
                  <a:lnTo>
                    <a:pt x="1967043" y="655769"/>
                  </a:lnTo>
                  <a:lnTo>
                    <a:pt x="1967633" y="652228"/>
                  </a:lnTo>
                  <a:lnTo>
                    <a:pt x="1968223" y="648686"/>
                  </a:lnTo>
                  <a:lnTo>
                    <a:pt x="1968812" y="645145"/>
                  </a:lnTo>
                  <a:lnTo>
                    <a:pt x="1969475" y="641603"/>
                  </a:lnTo>
                  <a:lnTo>
                    <a:pt x="1970065" y="638062"/>
                  </a:lnTo>
                  <a:lnTo>
                    <a:pt x="1970655" y="634594"/>
                  </a:lnTo>
                  <a:lnTo>
                    <a:pt x="1971244" y="631052"/>
                  </a:lnTo>
                  <a:lnTo>
                    <a:pt x="1971834" y="627511"/>
                  </a:lnTo>
                  <a:lnTo>
                    <a:pt x="1972423" y="624043"/>
                  </a:lnTo>
                  <a:lnTo>
                    <a:pt x="1973013" y="620576"/>
                  </a:lnTo>
                  <a:lnTo>
                    <a:pt x="1973676" y="617034"/>
                  </a:lnTo>
                  <a:lnTo>
                    <a:pt x="1974266" y="613566"/>
                  </a:lnTo>
                  <a:lnTo>
                    <a:pt x="1974855" y="610099"/>
                  </a:lnTo>
                  <a:lnTo>
                    <a:pt x="1975445" y="606631"/>
                  </a:lnTo>
                  <a:lnTo>
                    <a:pt x="1976034" y="603163"/>
                  </a:lnTo>
                  <a:lnTo>
                    <a:pt x="1976624" y="599695"/>
                  </a:lnTo>
                  <a:lnTo>
                    <a:pt x="1977214" y="596228"/>
                  </a:lnTo>
                  <a:lnTo>
                    <a:pt x="1977803" y="592760"/>
                  </a:lnTo>
                  <a:lnTo>
                    <a:pt x="1978466" y="589292"/>
                  </a:lnTo>
                  <a:lnTo>
                    <a:pt x="1979056" y="585824"/>
                  </a:lnTo>
                  <a:lnTo>
                    <a:pt x="1979646" y="582431"/>
                  </a:lnTo>
                  <a:lnTo>
                    <a:pt x="1980235" y="578963"/>
                  </a:lnTo>
                  <a:lnTo>
                    <a:pt x="1980825" y="575569"/>
                  </a:lnTo>
                  <a:lnTo>
                    <a:pt x="1981414" y="572101"/>
                  </a:lnTo>
                  <a:lnTo>
                    <a:pt x="1982004" y="568707"/>
                  </a:lnTo>
                  <a:lnTo>
                    <a:pt x="1982667" y="565313"/>
                  </a:lnTo>
                  <a:lnTo>
                    <a:pt x="1983257" y="561845"/>
                  </a:lnTo>
                  <a:lnTo>
                    <a:pt x="1983846" y="558452"/>
                  </a:lnTo>
                  <a:lnTo>
                    <a:pt x="1984436" y="555058"/>
                  </a:lnTo>
                  <a:lnTo>
                    <a:pt x="1985025" y="551664"/>
                  </a:lnTo>
                  <a:lnTo>
                    <a:pt x="1985615" y="548343"/>
                  </a:lnTo>
                  <a:lnTo>
                    <a:pt x="1986205" y="544950"/>
                  </a:lnTo>
                  <a:lnTo>
                    <a:pt x="1986868" y="541556"/>
                  </a:lnTo>
                  <a:lnTo>
                    <a:pt x="1987457" y="538235"/>
                  </a:lnTo>
                  <a:lnTo>
                    <a:pt x="1988047" y="534841"/>
                  </a:lnTo>
                  <a:lnTo>
                    <a:pt x="1988637" y="531521"/>
                  </a:lnTo>
                  <a:lnTo>
                    <a:pt x="1989226" y="528127"/>
                  </a:lnTo>
                  <a:lnTo>
                    <a:pt x="1989816" y="524807"/>
                  </a:lnTo>
                  <a:lnTo>
                    <a:pt x="1990405" y="521487"/>
                  </a:lnTo>
                  <a:lnTo>
                    <a:pt x="1991069" y="518167"/>
                  </a:lnTo>
                  <a:lnTo>
                    <a:pt x="1991658" y="514847"/>
                  </a:lnTo>
                  <a:lnTo>
                    <a:pt x="1992248" y="511527"/>
                  </a:lnTo>
                  <a:lnTo>
                    <a:pt x="1992837" y="508206"/>
                  </a:lnTo>
                  <a:lnTo>
                    <a:pt x="1993427" y="504960"/>
                  </a:lnTo>
                  <a:lnTo>
                    <a:pt x="1994016" y="501640"/>
                  </a:lnTo>
                  <a:lnTo>
                    <a:pt x="1994606" y="498393"/>
                  </a:lnTo>
                  <a:lnTo>
                    <a:pt x="1995196" y="495073"/>
                  </a:lnTo>
                  <a:lnTo>
                    <a:pt x="1995859" y="491827"/>
                  </a:lnTo>
                  <a:lnTo>
                    <a:pt x="1996448" y="488580"/>
                  </a:lnTo>
                  <a:lnTo>
                    <a:pt x="1997038" y="485334"/>
                  </a:lnTo>
                  <a:lnTo>
                    <a:pt x="1997628" y="482088"/>
                  </a:lnTo>
                  <a:lnTo>
                    <a:pt x="1998217" y="478841"/>
                  </a:lnTo>
                  <a:lnTo>
                    <a:pt x="1998807" y="475595"/>
                  </a:lnTo>
                  <a:lnTo>
                    <a:pt x="1999396" y="472349"/>
                  </a:lnTo>
                  <a:lnTo>
                    <a:pt x="2000060" y="469102"/>
                  </a:lnTo>
                  <a:lnTo>
                    <a:pt x="2000649" y="465930"/>
                  </a:lnTo>
                  <a:lnTo>
                    <a:pt x="2001239" y="462757"/>
                  </a:lnTo>
                  <a:lnTo>
                    <a:pt x="2001828" y="459511"/>
                  </a:lnTo>
                  <a:lnTo>
                    <a:pt x="2002418" y="456338"/>
                  </a:lnTo>
                  <a:lnTo>
                    <a:pt x="2003007" y="453165"/>
                  </a:lnTo>
                  <a:lnTo>
                    <a:pt x="2003597" y="449993"/>
                  </a:lnTo>
                  <a:lnTo>
                    <a:pt x="2004260" y="446820"/>
                  </a:lnTo>
                  <a:lnTo>
                    <a:pt x="2004850" y="443648"/>
                  </a:lnTo>
                  <a:lnTo>
                    <a:pt x="2005439" y="440475"/>
                  </a:lnTo>
                  <a:lnTo>
                    <a:pt x="2006029" y="437376"/>
                  </a:lnTo>
                  <a:lnTo>
                    <a:pt x="2006619" y="434204"/>
                  </a:lnTo>
                  <a:lnTo>
                    <a:pt x="2007208" y="431105"/>
                  </a:lnTo>
                  <a:lnTo>
                    <a:pt x="2007798" y="428006"/>
                  </a:lnTo>
                  <a:lnTo>
                    <a:pt x="2008387" y="424907"/>
                  </a:lnTo>
                  <a:lnTo>
                    <a:pt x="2009051" y="421734"/>
                  </a:lnTo>
                  <a:lnTo>
                    <a:pt x="2009640" y="418709"/>
                  </a:lnTo>
                  <a:lnTo>
                    <a:pt x="2010230" y="415611"/>
                  </a:lnTo>
                  <a:lnTo>
                    <a:pt x="2010819" y="412512"/>
                  </a:lnTo>
                  <a:lnTo>
                    <a:pt x="2011409" y="409413"/>
                  </a:lnTo>
                  <a:lnTo>
                    <a:pt x="2011999" y="406388"/>
                  </a:lnTo>
                  <a:lnTo>
                    <a:pt x="2012588" y="403289"/>
                  </a:lnTo>
                  <a:lnTo>
                    <a:pt x="2013251" y="400264"/>
                  </a:lnTo>
                  <a:lnTo>
                    <a:pt x="2013841" y="397239"/>
                  </a:lnTo>
                  <a:lnTo>
                    <a:pt x="2014430" y="394214"/>
                  </a:lnTo>
                  <a:lnTo>
                    <a:pt x="2015020" y="391189"/>
                  </a:lnTo>
                  <a:lnTo>
                    <a:pt x="2015610" y="388164"/>
                  </a:lnTo>
                  <a:lnTo>
                    <a:pt x="2016199" y="385213"/>
                  </a:lnTo>
                  <a:lnTo>
                    <a:pt x="2016789" y="382188"/>
                  </a:lnTo>
                  <a:lnTo>
                    <a:pt x="2017452" y="379236"/>
                  </a:lnTo>
                  <a:lnTo>
                    <a:pt x="2018042" y="376211"/>
                  </a:lnTo>
                  <a:lnTo>
                    <a:pt x="2018631" y="373260"/>
                  </a:lnTo>
                  <a:lnTo>
                    <a:pt x="2019221" y="370309"/>
                  </a:lnTo>
                  <a:lnTo>
                    <a:pt x="2019810" y="367358"/>
                  </a:lnTo>
                  <a:lnTo>
                    <a:pt x="2020400" y="364406"/>
                  </a:lnTo>
                  <a:lnTo>
                    <a:pt x="2020990" y="361455"/>
                  </a:lnTo>
                  <a:lnTo>
                    <a:pt x="2021653" y="358578"/>
                  </a:lnTo>
                  <a:lnTo>
                    <a:pt x="2022242" y="355626"/>
                  </a:lnTo>
                  <a:lnTo>
                    <a:pt x="2022832" y="352749"/>
                  </a:lnTo>
                  <a:lnTo>
                    <a:pt x="2023422" y="349871"/>
                  </a:lnTo>
                  <a:lnTo>
                    <a:pt x="2024011" y="346994"/>
                  </a:lnTo>
                  <a:lnTo>
                    <a:pt x="2024601" y="344116"/>
                  </a:lnTo>
                  <a:lnTo>
                    <a:pt x="2025190" y="341239"/>
                  </a:lnTo>
                  <a:lnTo>
                    <a:pt x="2025780" y="338361"/>
                  </a:lnTo>
                  <a:lnTo>
                    <a:pt x="2026443" y="335484"/>
                  </a:lnTo>
                  <a:lnTo>
                    <a:pt x="2027033" y="332680"/>
                  </a:lnTo>
                  <a:lnTo>
                    <a:pt x="2027622" y="329877"/>
                  </a:lnTo>
                  <a:lnTo>
                    <a:pt x="2028212" y="326999"/>
                  </a:lnTo>
                  <a:lnTo>
                    <a:pt x="2028801" y="324195"/>
                  </a:lnTo>
                  <a:lnTo>
                    <a:pt x="2029391" y="321392"/>
                  </a:lnTo>
                  <a:lnTo>
                    <a:pt x="2029981" y="318662"/>
                  </a:lnTo>
                  <a:lnTo>
                    <a:pt x="2030644" y="315858"/>
                  </a:lnTo>
                  <a:lnTo>
                    <a:pt x="2031233" y="313054"/>
                  </a:lnTo>
                  <a:lnTo>
                    <a:pt x="2031823" y="310325"/>
                  </a:lnTo>
                  <a:lnTo>
                    <a:pt x="2032413" y="307595"/>
                  </a:lnTo>
                  <a:lnTo>
                    <a:pt x="2033002" y="304791"/>
                  </a:lnTo>
                  <a:lnTo>
                    <a:pt x="2033592" y="302061"/>
                  </a:lnTo>
                  <a:lnTo>
                    <a:pt x="2034181" y="299405"/>
                  </a:lnTo>
                  <a:lnTo>
                    <a:pt x="2034845" y="296675"/>
                  </a:lnTo>
                  <a:lnTo>
                    <a:pt x="2035434" y="293945"/>
                  </a:lnTo>
                  <a:lnTo>
                    <a:pt x="2036024" y="291289"/>
                  </a:lnTo>
                  <a:lnTo>
                    <a:pt x="2036613" y="288559"/>
                  </a:lnTo>
                  <a:lnTo>
                    <a:pt x="2037203" y="285903"/>
                  </a:lnTo>
                  <a:lnTo>
                    <a:pt x="2037792" y="283247"/>
                  </a:lnTo>
                  <a:lnTo>
                    <a:pt x="2038382" y="280591"/>
                  </a:lnTo>
                  <a:lnTo>
                    <a:pt x="2038972" y="277934"/>
                  </a:lnTo>
                  <a:lnTo>
                    <a:pt x="2039635" y="275352"/>
                  </a:lnTo>
                  <a:lnTo>
                    <a:pt x="2040224" y="272696"/>
                  </a:lnTo>
                  <a:lnTo>
                    <a:pt x="2040814" y="270114"/>
                  </a:lnTo>
                  <a:lnTo>
                    <a:pt x="2041404" y="267531"/>
                  </a:lnTo>
                  <a:lnTo>
                    <a:pt x="2041993" y="264949"/>
                  </a:lnTo>
                  <a:lnTo>
                    <a:pt x="2042583" y="262367"/>
                  </a:lnTo>
                  <a:lnTo>
                    <a:pt x="2043172" y="259784"/>
                  </a:lnTo>
                  <a:lnTo>
                    <a:pt x="2043836" y="257202"/>
                  </a:lnTo>
                  <a:lnTo>
                    <a:pt x="2044425" y="254693"/>
                  </a:lnTo>
                  <a:lnTo>
                    <a:pt x="2045015" y="252111"/>
                  </a:lnTo>
                  <a:lnTo>
                    <a:pt x="2045604" y="249602"/>
                  </a:lnTo>
                  <a:lnTo>
                    <a:pt x="2046194" y="247094"/>
                  </a:lnTo>
                  <a:lnTo>
                    <a:pt x="2046783" y="244585"/>
                  </a:lnTo>
                  <a:lnTo>
                    <a:pt x="2047373" y="242077"/>
                  </a:lnTo>
                  <a:lnTo>
                    <a:pt x="2048036" y="239642"/>
                  </a:lnTo>
                  <a:lnTo>
                    <a:pt x="2048626" y="237133"/>
                  </a:lnTo>
                  <a:lnTo>
                    <a:pt x="2049215" y="234699"/>
                  </a:lnTo>
                  <a:lnTo>
                    <a:pt x="2049805" y="232264"/>
                  </a:lnTo>
                  <a:lnTo>
                    <a:pt x="2050395" y="229829"/>
                  </a:lnTo>
                  <a:lnTo>
                    <a:pt x="2050984" y="227394"/>
                  </a:lnTo>
                  <a:lnTo>
                    <a:pt x="2051574" y="224959"/>
                  </a:lnTo>
                  <a:lnTo>
                    <a:pt x="2052237" y="222525"/>
                  </a:lnTo>
                  <a:lnTo>
                    <a:pt x="2052827" y="220164"/>
                  </a:lnTo>
                  <a:lnTo>
                    <a:pt x="2053416" y="217803"/>
                  </a:lnTo>
                  <a:lnTo>
                    <a:pt x="2054006" y="215442"/>
                  </a:lnTo>
                  <a:lnTo>
                    <a:pt x="2054595" y="213081"/>
                  </a:lnTo>
                  <a:lnTo>
                    <a:pt x="2055185" y="210720"/>
                  </a:lnTo>
                  <a:lnTo>
                    <a:pt x="2055774" y="208359"/>
                  </a:lnTo>
                  <a:lnTo>
                    <a:pt x="2056364" y="206071"/>
                  </a:lnTo>
                  <a:lnTo>
                    <a:pt x="2057027" y="203710"/>
                  </a:lnTo>
                  <a:lnTo>
                    <a:pt x="2057617" y="201423"/>
                  </a:lnTo>
                  <a:lnTo>
                    <a:pt x="2058206" y="199136"/>
                  </a:lnTo>
                  <a:lnTo>
                    <a:pt x="2058796" y="196849"/>
                  </a:lnTo>
                  <a:lnTo>
                    <a:pt x="2059386" y="194635"/>
                  </a:lnTo>
                  <a:lnTo>
                    <a:pt x="2059975" y="192348"/>
                  </a:lnTo>
                  <a:lnTo>
                    <a:pt x="2060565" y="190135"/>
                  </a:lnTo>
                  <a:lnTo>
                    <a:pt x="2061228" y="187847"/>
                  </a:lnTo>
                  <a:lnTo>
                    <a:pt x="2061818" y="185634"/>
                  </a:lnTo>
                  <a:lnTo>
                    <a:pt x="2062407" y="183420"/>
                  </a:lnTo>
                  <a:lnTo>
                    <a:pt x="2062997" y="181281"/>
                  </a:lnTo>
                  <a:lnTo>
                    <a:pt x="2063586" y="179067"/>
                  </a:lnTo>
                  <a:lnTo>
                    <a:pt x="2064176" y="176854"/>
                  </a:lnTo>
                  <a:lnTo>
                    <a:pt x="2064765" y="174714"/>
                  </a:lnTo>
                  <a:lnTo>
                    <a:pt x="2065429" y="172575"/>
                  </a:lnTo>
                  <a:lnTo>
                    <a:pt x="2066018" y="170435"/>
                  </a:lnTo>
                  <a:lnTo>
                    <a:pt x="2066608" y="168295"/>
                  </a:lnTo>
                  <a:lnTo>
                    <a:pt x="2067197" y="166229"/>
                  </a:lnTo>
                  <a:lnTo>
                    <a:pt x="2067787" y="164090"/>
                  </a:lnTo>
                  <a:lnTo>
                    <a:pt x="2068377" y="162024"/>
                  </a:lnTo>
                  <a:lnTo>
                    <a:pt x="2068966" y="159958"/>
                  </a:lnTo>
                  <a:lnTo>
                    <a:pt x="2069629" y="157892"/>
                  </a:lnTo>
                  <a:lnTo>
                    <a:pt x="2070219" y="155826"/>
                  </a:lnTo>
                  <a:lnTo>
                    <a:pt x="2070809" y="153760"/>
                  </a:lnTo>
                  <a:lnTo>
                    <a:pt x="2071398" y="151768"/>
                  </a:lnTo>
                  <a:lnTo>
                    <a:pt x="2071988" y="149702"/>
                  </a:lnTo>
                  <a:lnTo>
                    <a:pt x="2072577" y="147710"/>
                  </a:lnTo>
                  <a:lnTo>
                    <a:pt x="2073167" y="145718"/>
                  </a:lnTo>
                  <a:lnTo>
                    <a:pt x="2073756" y="143800"/>
                  </a:lnTo>
                  <a:lnTo>
                    <a:pt x="2074420" y="141808"/>
                  </a:lnTo>
                  <a:lnTo>
                    <a:pt x="2075009" y="139816"/>
                  </a:lnTo>
                  <a:lnTo>
                    <a:pt x="2075599" y="137897"/>
                  </a:lnTo>
                  <a:lnTo>
                    <a:pt x="2076188" y="135979"/>
                  </a:lnTo>
                  <a:lnTo>
                    <a:pt x="2076778" y="134061"/>
                  </a:lnTo>
                  <a:lnTo>
                    <a:pt x="2077368" y="132142"/>
                  </a:lnTo>
                  <a:lnTo>
                    <a:pt x="2077957" y="130298"/>
                  </a:lnTo>
                  <a:lnTo>
                    <a:pt x="2078620" y="128379"/>
                  </a:lnTo>
                  <a:lnTo>
                    <a:pt x="2079210" y="126535"/>
                  </a:lnTo>
                  <a:lnTo>
                    <a:pt x="2079800" y="124690"/>
                  </a:lnTo>
                  <a:lnTo>
                    <a:pt x="2080389" y="122846"/>
                  </a:lnTo>
                  <a:lnTo>
                    <a:pt x="2080979" y="121001"/>
                  </a:lnTo>
                  <a:lnTo>
                    <a:pt x="2081568" y="119157"/>
                  </a:lnTo>
                  <a:lnTo>
                    <a:pt x="2082158" y="117386"/>
                  </a:lnTo>
                  <a:lnTo>
                    <a:pt x="2082821" y="115615"/>
                  </a:lnTo>
                  <a:lnTo>
                    <a:pt x="2083411" y="113844"/>
                  </a:lnTo>
                  <a:lnTo>
                    <a:pt x="2084000" y="112074"/>
                  </a:lnTo>
                  <a:lnTo>
                    <a:pt x="2084590" y="110303"/>
                  </a:lnTo>
                  <a:lnTo>
                    <a:pt x="2085179" y="108606"/>
                  </a:lnTo>
                  <a:lnTo>
                    <a:pt x="2085769" y="106835"/>
                  </a:lnTo>
                  <a:lnTo>
                    <a:pt x="2086359" y="105138"/>
                  </a:lnTo>
                  <a:lnTo>
                    <a:pt x="2087022" y="103441"/>
                  </a:lnTo>
                  <a:lnTo>
                    <a:pt x="2087611" y="101744"/>
                  </a:lnTo>
                  <a:lnTo>
                    <a:pt x="2088201" y="100047"/>
                  </a:lnTo>
                  <a:lnTo>
                    <a:pt x="2088791" y="98424"/>
                  </a:lnTo>
                  <a:lnTo>
                    <a:pt x="2089380" y="96801"/>
                  </a:lnTo>
                  <a:lnTo>
                    <a:pt x="2089970" y="95104"/>
                  </a:lnTo>
                  <a:lnTo>
                    <a:pt x="2090559" y="93555"/>
                  </a:lnTo>
                  <a:lnTo>
                    <a:pt x="2091149" y="91931"/>
                  </a:lnTo>
                  <a:lnTo>
                    <a:pt x="2091812" y="90308"/>
                  </a:lnTo>
                  <a:lnTo>
                    <a:pt x="2092402" y="88759"/>
                  </a:lnTo>
                  <a:lnTo>
                    <a:pt x="2092991" y="87209"/>
                  </a:lnTo>
                  <a:lnTo>
                    <a:pt x="2093581" y="85586"/>
                  </a:lnTo>
                  <a:lnTo>
                    <a:pt x="2094170" y="84111"/>
                  </a:lnTo>
                  <a:lnTo>
                    <a:pt x="2094760" y="82561"/>
                  </a:lnTo>
                  <a:lnTo>
                    <a:pt x="2095350" y="81012"/>
                  </a:lnTo>
                  <a:lnTo>
                    <a:pt x="2096013" y="79536"/>
                  </a:lnTo>
                  <a:lnTo>
                    <a:pt x="2096602" y="78060"/>
                  </a:lnTo>
                  <a:lnTo>
                    <a:pt x="2097192" y="76585"/>
                  </a:lnTo>
                  <a:lnTo>
                    <a:pt x="2097782" y="75109"/>
                  </a:lnTo>
                  <a:lnTo>
                    <a:pt x="2098371" y="73707"/>
                  </a:lnTo>
                  <a:lnTo>
                    <a:pt x="2098961" y="72232"/>
                  </a:lnTo>
                  <a:lnTo>
                    <a:pt x="2099550" y="70830"/>
                  </a:lnTo>
                  <a:lnTo>
                    <a:pt x="2100214" y="69428"/>
                  </a:lnTo>
                  <a:lnTo>
                    <a:pt x="2100803" y="68026"/>
                  </a:lnTo>
                  <a:lnTo>
                    <a:pt x="2101393" y="66624"/>
                  </a:lnTo>
                  <a:lnTo>
                    <a:pt x="2101982" y="65296"/>
                  </a:lnTo>
                  <a:lnTo>
                    <a:pt x="2102572" y="63894"/>
                  </a:lnTo>
                  <a:lnTo>
                    <a:pt x="2103162" y="62566"/>
                  </a:lnTo>
                  <a:lnTo>
                    <a:pt x="2103751" y="61238"/>
                  </a:lnTo>
                  <a:lnTo>
                    <a:pt x="2104341" y="59984"/>
                  </a:lnTo>
                  <a:lnTo>
                    <a:pt x="2105004" y="58656"/>
                  </a:lnTo>
                  <a:lnTo>
                    <a:pt x="2105594" y="57402"/>
                  </a:lnTo>
                  <a:lnTo>
                    <a:pt x="2106183" y="56074"/>
                  </a:lnTo>
                  <a:lnTo>
                    <a:pt x="2106773" y="54819"/>
                  </a:lnTo>
                  <a:lnTo>
                    <a:pt x="2107362" y="53639"/>
                  </a:lnTo>
                  <a:lnTo>
                    <a:pt x="2107952" y="52385"/>
                  </a:lnTo>
                  <a:lnTo>
                    <a:pt x="2108541" y="51130"/>
                  </a:lnTo>
                  <a:lnTo>
                    <a:pt x="2109205" y="49950"/>
                  </a:lnTo>
                  <a:lnTo>
                    <a:pt x="2109794" y="48769"/>
                  </a:lnTo>
                  <a:lnTo>
                    <a:pt x="2110384" y="47589"/>
                  </a:lnTo>
                  <a:lnTo>
                    <a:pt x="2110973" y="46482"/>
                  </a:lnTo>
                  <a:lnTo>
                    <a:pt x="2111563" y="45302"/>
                  </a:lnTo>
                  <a:lnTo>
                    <a:pt x="2112153" y="44195"/>
                  </a:lnTo>
                  <a:lnTo>
                    <a:pt x="2112742" y="43088"/>
                  </a:lnTo>
                  <a:lnTo>
                    <a:pt x="2113405" y="41981"/>
                  </a:lnTo>
                  <a:lnTo>
                    <a:pt x="2113995" y="40875"/>
                  </a:lnTo>
                  <a:lnTo>
                    <a:pt x="2114585" y="39768"/>
                  </a:lnTo>
                  <a:lnTo>
                    <a:pt x="2115174" y="38735"/>
                  </a:lnTo>
                  <a:lnTo>
                    <a:pt x="2115764" y="37702"/>
                  </a:lnTo>
                  <a:lnTo>
                    <a:pt x="2116353" y="36669"/>
                  </a:lnTo>
                  <a:lnTo>
                    <a:pt x="2116943" y="35636"/>
                  </a:lnTo>
                  <a:lnTo>
                    <a:pt x="2117606" y="34603"/>
                  </a:lnTo>
                  <a:lnTo>
                    <a:pt x="2118196" y="33644"/>
                  </a:lnTo>
                  <a:lnTo>
                    <a:pt x="2118785" y="32685"/>
                  </a:lnTo>
                  <a:lnTo>
                    <a:pt x="2119375" y="31726"/>
                  </a:lnTo>
                  <a:lnTo>
                    <a:pt x="2119964" y="30767"/>
                  </a:lnTo>
                  <a:lnTo>
                    <a:pt x="2120554" y="29807"/>
                  </a:lnTo>
                  <a:lnTo>
                    <a:pt x="2121144" y="28922"/>
                  </a:lnTo>
                  <a:lnTo>
                    <a:pt x="2121733" y="27963"/>
                  </a:lnTo>
                  <a:lnTo>
                    <a:pt x="2122396" y="27078"/>
                  </a:lnTo>
                  <a:lnTo>
                    <a:pt x="2122986" y="26192"/>
                  </a:lnTo>
                  <a:lnTo>
                    <a:pt x="2123576" y="25381"/>
                  </a:lnTo>
                  <a:lnTo>
                    <a:pt x="2124165" y="24495"/>
                  </a:lnTo>
                  <a:lnTo>
                    <a:pt x="2124755" y="23684"/>
                  </a:lnTo>
                  <a:lnTo>
                    <a:pt x="2125344" y="22872"/>
                  </a:lnTo>
                  <a:lnTo>
                    <a:pt x="2125934" y="22060"/>
                  </a:lnTo>
                  <a:lnTo>
                    <a:pt x="2126597" y="21249"/>
                  </a:lnTo>
                  <a:lnTo>
                    <a:pt x="2127187" y="20511"/>
                  </a:lnTo>
                  <a:lnTo>
                    <a:pt x="2127776" y="19699"/>
                  </a:lnTo>
                  <a:lnTo>
                    <a:pt x="2128366" y="18962"/>
                  </a:lnTo>
                  <a:lnTo>
                    <a:pt x="2128955" y="18224"/>
                  </a:lnTo>
                  <a:lnTo>
                    <a:pt x="2129545" y="17486"/>
                  </a:lnTo>
                  <a:lnTo>
                    <a:pt x="2130135" y="16822"/>
                  </a:lnTo>
                  <a:lnTo>
                    <a:pt x="2130798" y="16084"/>
                  </a:lnTo>
                  <a:lnTo>
                    <a:pt x="2131387" y="15420"/>
                  </a:lnTo>
                  <a:lnTo>
                    <a:pt x="2131977" y="14756"/>
                  </a:lnTo>
                  <a:lnTo>
                    <a:pt x="2132567" y="14166"/>
                  </a:lnTo>
                  <a:lnTo>
                    <a:pt x="2133156" y="13502"/>
                  </a:lnTo>
                  <a:lnTo>
                    <a:pt x="2133746" y="12911"/>
                  </a:lnTo>
                  <a:lnTo>
                    <a:pt x="2134335" y="12247"/>
                  </a:lnTo>
                  <a:lnTo>
                    <a:pt x="2134999" y="11657"/>
                  </a:lnTo>
                  <a:lnTo>
                    <a:pt x="2135588" y="11141"/>
                  </a:lnTo>
                  <a:lnTo>
                    <a:pt x="2136178" y="10550"/>
                  </a:lnTo>
                  <a:lnTo>
                    <a:pt x="2136767" y="10034"/>
                  </a:lnTo>
                  <a:lnTo>
                    <a:pt x="2137357" y="9444"/>
                  </a:lnTo>
                  <a:lnTo>
                    <a:pt x="2137946" y="8927"/>
                  </a:lnTo>
                  <a:lnTo>
                    <a:pt x="2138536" y="8411"/>
                  </a:lnTo>
                  <a:lnTo>
                    <a:pt x="2139126" y="7968"/>
                  </a:lnTo>
                  <a:lnTo>
                    <a:pt x="2139789" y="7452"/>
                  </a:lnTo>
                  <a:lnTo>
                    <a:pt x="2140378" y="7009"/>
                  </a:lnTo>
                  <a:lnTo>
                    <a:pt x="2140968" y="6566"/>
                  </a:lnTo>
                  <a:lnTo>
                    <a:pt x="2141558" y="6124"/>
                  </a:lnTo>
                  <a:lnTo>
                    <a:pt x="2142147" y="5755"/>
                  </a:lnTo>
                  <a:lnTo>
                    <a:pt x="2142737" y="5312"/>
                  </a:lnTo>
                  <a:lnTo>
                    <a:pt x="2143326" y="4943"/>
                  </a:lnTo>
                  <a:lnTo>
                    <a:pt x="2143990" y="4574"/>
                  </a:lnTo>
                  <a:lnTo>
                    <a:pt x="2144579" y="4205"/>
                  </a:lnTo>
                  <a:lnTo>
                    <a:pt x="2145169" y="3836"/>
                  </a:lnTo>
                  <a:lnTo>
                    <a:pt x="2145758" y="3541"/>
                  </a:lnTo>
                  <a:lnTo>
                    <a:pt x="2146348" y="3246"/>
                  </a:lnTo>
                  <a:lnTo>
                    <a:pt x="2146937" y="2951"/>
                  </a:lnTo>
                  <a:lnTo>
                    <a:pt x="2147527" y="2656"/>
                  </a:lnTo>
                  <a:lnTo>
                    <a:pt x="2148190" y="2361"/>
                  </a:lnTo>
                  <a:lnTo>
                    <a:pt x="2148780" y="2139"/>
                  </a:lnTo>
                  <a:lnTo>
                    <a:pt x="2149369" y="1844"/>
                  </a:lnTo>
                  <a:lnTo>
                    <a:pt x="2149959" y="1623"/>
                  </a:lnTo>
                  <a:lnTo>
                    <a:pt x="2150549" y="1402"/>
                  </a:lnTo>
                  <a:lnTo>
                    <a:pt x="2151138" y="1254"/>
                  </a:lnTo>
                  <a:lnTo>
                    <a:pt x="2151728" y="1033"/>
                  </a:lnTo>
                  <a:lnTo>
                    <a:pt x="2152317" y="885"/>
                  </a:lnTo>
                  <a:lnTo>
                    <a:pt x="2152981" y="738"/>
                  </a:lnTo>
                  <a:lnTo>
                    <a:pt x="2153570" y="590"/>
                  </a:lnTo>
                  <a:lnTo>
                    <a:pt x="2154160" y="442"/>
                  </a:lnTo>
                  <a:lnTo>
                    <a:pt x="2154749" y="369"/>
                  </a:lnTo>
                  <a:lnTo>
                    <a:pt x="2155339" y="295"/>
                  </a:lnTo>
                  <a:lnTo>
                    <a:pt x="2155928" y="147"/>
                  </a:lnTo>
                  <a:lnTo>
                    <a:pt x="2156518" y="147"/>
                  </a:lnTo>
                  <a:lnTo>
                    <a:pt x="2157181" y="73"/>
                  </a:lnTo>
                  <a:lnTo>
                    <a:pt x="2157771" y="0"/>
                  </a:lnTo>
                  <a:lnTo>
                    <a:pt x="2158360" y="0"/>
                  </a:lnTo>
                  <a:lnTo>
                    <a:pt x="2158950" y="0"/>
                  </a:lnTo>
                  <a:lnTo>
                    <a:pt x="2159540" y="0"/>
                  </a:lnTo>
                  <a:lnTo>
                    <a:pt x="2160129" y="0"/>
                  </a:lnTo>
                  <a:lnTo>
                    <a:pt x="2160719" y="73"/>
                  </a:lnTo>
                  <a:lnTo>
                    <a:pt x="2161382" y="147"/>
                  </a:lnTo>
                  <a:lnTo>
                    <a:pt x="2161972" y="147"/>
                  </a:lnTo>
                  <a:lnTo>
                    <a:pt x="2162561" y="295"/>
                  </a:lnTo>
                  <a:lnTo>
                    <a:pt x="2163151" y="369"/>
                  </a:lnTo>
                  <a:lnTo>
                    <a:pt x="2163740" y="442"/>
                  </a:lnTo>
                  <a:lnTo>
                    <a:pt x="2164330" y="590"/>
                  </a:lnTo>
                  <a:lnTo>
                    <a:pt x="2164920" y="738"/>
                  </a:lnTo>
                  <a:lnTo>
                    <a:pt x="2165583" y="885"/>
                  </a:lnTo>
                  <a:lnTo>
                    <a:pt x="2166172" y="1033"/>
                  </a:lnTo>
                  <a:lnTo>
                    <a:pt x="2166762" y="1254"/>
                  </a:lnTo>
                  <a:lnTo>
                    <a:pt x="2167352" y="1402"/>
                  </a:lnTo>
                  <a:lnTo>
                    <a:pt x="2167941" y="1623"/>
                  </a:lnTo>
                  <a:lnTo>
                    <a:pt x="2168531" y="1844"/>
                  </a:lnTo>
                  <a:lnTo>
                    <a:pt x="2169120" y="2139"/>
                  </a:lnTo>
                  <a:lnTo>
                    <a:pt x="2169710" y="2361"/>
                  </a:lnTo>
                  <a:lnTo>
                    <a:pt x="2170373" y="2656"/>
                  </a:lnTo>
                  <a:lnTo>
                    <a:pt x="2170963" y="2951"/>
                  </a:lnTo>
                  <a:lnTo>
                    <a:pt x="2171552" y="3246"/>
                  </a:lnTo>
                  <a:lnTo>
                    <a:pt x="2172142" y="3541"/>
                  </a:lnTo>
                  <a:lnTo>
                    <a:pt x="2172731" y="3836"/>
                  </a:lnTo>
                  <a:lnTo>
                    <a:pt x="2173321" y="4205"/>
                  </a:lnTo>
                  <a:lnTo>
                    <a:pt x="2173911" y="4574"/>
                  </a:lnTo>
                  <a:lnTo>
                    <a:pt x="2174574" y="4943"/>
                  </a:lnTo>
                  <a:lnTo>
                    <a:pt x="2175163" y="5312"/>
                  </a:lnTo>
                  <a:lnTo>
                    <a:pt x="2175753" y="5755"/>
                  </a:lnTo>
                  <a:lnTo>
                    <a:pt x="2176343" y="6124"/>
                  </a:lnTo>
                  <a:lnTo>
                    <a:pt x="2176932" y="6566"/>
                  </a:lnTo>
                  <a:lnTo>
                    <a:pt x="2177522" y="7009"/>
                  </a:lnTo>
                  <a:lnTo>
                    <a:pt x="2178111" y="7452"/>
                  </a:lnTo>
                  <a:lnTo>
                    <a:pt x="2178775" y="7968"/>
                  </a:lnTo>
                  <a:lnTo>
                    <a:pt x="2179364" y="8411"/>
                  </a:lnTo>
                  <a:lnTo>
                    <a:pt x="2179954" y="8927"/>
                  </a:lnTo>
                  <a:lnTo>
                    <a:pt x="2180543" y="9444"/>
                  </a:lnTo>
                  <a:lnTo>
                    <a:pt x="2181133" y="10034"/>
                  </a:lnTo>
                  <a:lnTo>
                    <a:pt x="2181722" y="10550"/>
                  </a:lnTo>
                  <a:lnTo>
                    <a:pt x="2182312" y="11141"/>
                  </a:lnTo>
                  <a:lnTo>
                    <a:pt x="2182975" y="11657"/>
                  </a:lnTo>
                  <a:lnTo>
                    <a:pt x="2183565" y="12247"/>
                  </a:lnTo>
                  <a:lnTo>
                    <a:pt x="2184154" y="12911"/>
                  </a:lnTo>
                  <a:lnTo>
                    <a:pt x="2184744" y="13502"/>
                  </a:lnTo>
                  <a:lnTo>
                    <a:pt x="2185334" y="14166"/>
                  </a:lnTo>
                  <a:lnTo>
                    <a:pt x="2185923" y="14756"/>
                  </a:lnTo>
                  <a:lnTo>
                    <a:pt x="2186513" y="15420"/>
                  </a:lnTo>
                  <a:lnTo>
                    <a:pt x="2187102" y="16084"/>
                  </a:lnTo>
                  <a:lnTo>
                    <a:pt x="2187766" y="16822"/>
                  </a:lnTo>
                  <a:lnTo>
                    <a:pt x="2188355" y="17486"/>
                  </a:lnTo>
                  <a:lnTo>
                    <a:pt x="2188945" y="18224"/>
                  </a:lnTo>
                  <a:lnTo>
                    <a:pt x="2189534" y="18962"/>
                  </a:lnTo>
                  <a:lnTo>
                    <a:pt x="2190124" y="19699"/>
                  </a:lnTo>
                  <a:lnTo>
                    <a:pt x="2190713" y="20511"/>
                  </a:lnTo>
                  <a:lnTo>
                    <a:pt x="2191303" y="21249"/>
                  </a:lnTo>
                  <a:lnTo>
                    <a:pt x="2191966" y="22060"/>
                  </a:lnTo>
                  <a:lnTo>
                    <a:pt x="2192556" y="22872"/>
                  </a:lnTo>
                  <a:lnTo>
                    <a:pt x="2193145" y="23684"/>
                  </a:lnTo>
                  <a:lnTo>
                    <a:pt x="2193735" y="24495"/>
                  </a:lnTo>
                  <a:lnTo>
                    <a:pt x="2194325" y="25381"/>
                  </a:lnTo>
                  <a:lnTo>
                    <a:pt x="2194914" y="26192"/>
                  </a:lnTo>
                  <a:lnTo>
                    <a:pt x="2195504" y="27078"/>
                  </a:lnTo>
                  <a:lnTo>
                    <a:pt x="2196167" y="27963"/>
                  </a:lnTo>
                  <a:lnTo>
                    <a:pt x="2196757" y="28922"/>
                  </a:lnTo>
                  <a:lnTo>
                    <a:pt x="2197346" y="29807"/>
                  </a:lnTo>
                  <a:lnTo>
                    <a:pt x="2197936" y="30767"/>
                  </a:lnTo>
                  <a:lnTo>
                    <a:pt x="2198525" y="31726"/>
                  </a:lnTo>
                  <a:lnTo>
                    <a:pt x="2199115" y="32685"/>
                  </a:lnTo>
                  <a:lnTo>
                    <a:pt x="2199704" y="33644"/>
                  </a:lnTo>
                  <a:lnTo>
                    <a:pt x="2200294" y="34603"/>
                  </a:lnTo>
                  <a:lnTo>
                    <a:pt x="2200957" y="35636"/>
                  </a:lnTo>
                  <a:lnTo>
                    <a:pt x="2201547" y="36669"/>
                  </a:lnTo>
                  <a:lnTo>
                    <a:pt x="2202136" y="37702"/>
                  </a:lnTo>
                  <a:lnTo>
                    <a:pt x="2202726" y="38735"/>
                  </a:lnTo>
                  <a:lnTo>
                    <a:pt x="2203316" y="39768"/>
                  </a:lnTo>
                  <a:lnTo>
                    <a:pt x="2203905" y="40875"/>
                  </a:lnTo>
                  <a:lnTo>
                    <a:pt x="2204495" y="41981"/>
                  </a:lnTo>
                  <a:lnTo>
                    <a:pt x="2205158" y="43088"/>
                  </a:lnTo>
                  <a:lnTo>
                    <a:pt x="2205748" y="44195"/>
                  </a:lnTo>
                  <a:lnTo>
                    <a:pt x="2206337" y="45302"/>
                  </a:lnTo>
                  <a:lnTo>
                    <a:pt x="2206927" y="46482"/>
                  </a:lnTo>
                  <a:lnTo>
                    <a:pt x="2207516" y="47589"/>
                  </a:lnTo>
                  <a:lnTo>
                    <a:pt x="2208106" y="48769"/>
                  </a:lnTo>
                  <a:lnTo>
                    <a:pt x="2208695" y="49950"/>
                  </a:lnTo>
                  <a:lnTo>
                    <a:pt x="2209359" y="51130"/>
                  </a:lnTo>
                  <a:lnTo>
                    <a:pt x="2209948" y="52385"/>
                  </a:lnTo>
                  <a:lnTo>
                    <a:pt x="2210538" y="53639"/>
                  </a:lnTo>
                  <a:lnTo>
                    <a:pt x="2211127" y="54819"/>
                  </a:lnTo>
                  <a:lnTo>
                    <a:pt x="2211717" y="56074"/>
                  </a:lnTo>
                  <a:lnTo>
                    <a:pt x="2212307" y="57402"/>
                  </a:lnTo>
                  <a:lnTo>
                    <a:pt x="2212896" y="58656"/>
                  </a:lnTo>
                  <a:lnTo>
                    <a:pt x="2213559" y="59984"/>
                  </a:lnTo>
                  <a:lnTo>
                    <a:pt x="2214149" y="61238"/>
                  </a:lnTo>
                  <a:lnTo>
                    <a:pt x="2214739" y="62566"/>
                  </a:lnTo>
                  <a:lnTo>
                    <a:pt x="2215328" y="63894"/>
                  </a:lnTo>
                  <a:lnTo>
                    <a:pt x="2215918" y="65296"/>
                  </a:lnTo>
                  <a:lnTo>
                    <a:pt x="2216507" y="66624"/>
                  </a:lnTo>
                  <a:lnTo>
                    <a:pt x="2217097" y="68026"/>
                  </a:lnTo>
                  <a:lnTo>
                    <a:pt x="2217687" y="69428"/>
                  </a:lnTo>
                  <a:lnTo>
                    <a:pt x="2218350" y="70830"/>
                  </a:lnTo>
                  <a:lnTo>
                    <a:pt x="2218939" y="72232"/>
                  </a:lnTo>
                  <a:lnTo>
                    <a:pt x="2219529" y="73707"/>
                  </a:lnTo>
                  <a:lnTo>
                    <a:pt x="2220119" y="75109"/>
                  </a:lnTo>
                  <a:lnTo>
                    <a:pt x="2220708" y="76585"/>
                  </a:lnTo>
                  <a:lnTo>
                    <a:pt x="2221298" y="78061"/>
                  </a:lnTo>
                  <a:lnTo>
                    <a:pt x="2221887" y="79536"/>
                  </a:lnTo>
                  <a:lnTo>
                    <a:pt x="2222550" y="81012"/>
                  </a:lnTo>
                  <a:lnTo>
                    <a:pt x="2223140" y="82561"/>
                  </a:lnTo>
                  <a:lnTo>
                    <a:pt x="2223730" y="84111"/>
                  </a:lnTo>
                  <a:lnTo>
                    <a:pt x="2224319" y="85586"/>
                  </a:lnTo>
                  <a:lnTo>
                    <a:pt x="2224909" y="87209"/>
                  </a:lnTo>
                  <a:lnTo>
                    <a:pt x="2225498" y="88759"/>
                  </a:lnTo>
                  <a:lnTo>
                    <a:pt x="2226088" y="90308"/>
                  </a:lnTo>
                  <a:lnTo>
                    <a:pt x="2226751" y="91931"/>
                  </a:lnTo>
                  <a:lnTo>
                    <a:pt x="2227341" y="93555"/>
                  </a:lnTo>
                  <a:lnTo>
                    <a:pt x="2227930" y="95104"/>
                  </a:lnTo>
                  <a:lnTo>
                    <a:pt x="2228520" y="96801"/>
                  </a:lnTo>
                  <a:lnTo>
                    <a:pt x="2229110" y="98424"/>
                  </a:lnTo>
                  <a:lnTo>
                    <a:pt x="2229699" y="100047"/>
                  </a:lnTo>
                  <a:lnTo>
                    <a:pt x="2230289" y="101744"/>
                  </a:lnTo>
                  <a:lnTo>
                    <a:pt x="2230952" y="103441"/>
                  </a:lnTo>
                  <a:lnTo>
                    <a:pt x="2231542" y="105138"/>
                  </a:lnTo>
                  <a:lnTo>
                    <a:pt x="2232131" y="106835"/>
                  </a:lnTo>
                  <a:lnTo>
                    <a:pt x="2232721" y="108606"/>
                  </a:lnTo>
                  <a:lnTo>
                    <a:pt x="2233310" y="110303"/>
                  </a:lnTo>
                  <a:lnTo>
                    <a:pt x="2233900" y="112074"/>
                  </a:lnTo>
                  <a:lnTo>
                    <a:pt x="2234489" y="113845"/>
                  </a:lnTo>
                  <a:lnTo>
                    <a:pt x="2235079" y="115615"/>
                  </a:lnTo>
                  <a:lnTo>
                    <a:pt x="2235742" y="117386"/>
                  </a:lnTo>
                  <a:lnTo>
                    <a:pt x="2236332" y="119157"/>
                  </a:lnTo>
                  <a:lnTo>
                    <a:pt x="2236921" y="121001"/>
                  </a:lnTo>
                  <a:lnTo>
                    <a:pt x="2237511" y="122846"/>
                  </a:lnTo>
                  <a:lnTo>
                    <a:pt x="2238101" y="124690"/>
                  </a:lnTo>
                  <a:lnTo>
                    <a:pt x="2238690" y="126535"/>
                  </a:lnTo>
                  <a:lnTo>
                    <a:pt x="2239280" y="128379"/>
                  </a:lnTo>
                  <a:lnTo>
                    <a:pt x="2239943" y="130298"/>
                  </a:lnTo>
                  <a:lnTo>
                    <a:pt x="2240533" y="132142"/>
                  </a:lnTo>
                  <a:lnTo>
                    <a:pt x="2241122" y="134061"/>
                  </a:lnTo>
                  <a:lnTo>
                    <a:pt x="2241712" y="135979"/>
                  </a:lnTo>
                  <a:lnTo>
                    <a:pt x="2242301" y="137897"/>
                  </a:lnTo>
                  <a:lnTo>
                    <a:pt x="2242891" y="139816"/>
                  </a:lnTo>
                  <a:lnTo>
                    <a:pt x="2243480" y="141808"/>
                  </a:lnTo>
                  <a:lnTo>
                    <a:pt x="2246502" y="151768"/>
                  </a:lnTo>
                  <a:lnTo>
                    <a:pt x="2247092" y="153760"/>
                  </a:lnTo>
                  <a:lnTo>
                    <a:pt x="2247681" y="155826"/>
                  </a:lnTo>
                  <a:lnTo>
                    <a:pt x="2248271" y="157892"/>
                  </a:lnTo>
                  <a:lnTo>
                    <a:pt x="2248934" y="159958"/>
                  </a:lnTo>
                  <a:lnTo>
                    <a:pt x="2249524" y="162024"/>
                  </a:lnTo>
                  <a:lnTo>
                    <a:pt x="2250113" y="164090"/>
                  </a:lnTo>
                  <a:lnTo>
                    <a:pt x="2250703" y="166229"/>
                  </a:lnTo>
                  <a:lnTo>
                    <a:pt x="2251292" y="168295"/>
                  </a:lnTo>
                  <a:lnTo>
                    <a:pt x="2251882" y="170435"/>
                  </a:lnTo>
                  <a:lnTo>
                    <a:pt x="2252471" y="172575"/>
                  </a:lnTo>
                  <a:lnTo>
                    <a:pt x="2253135" y="174714"/>
                  </a:lnTo>
                  <a:lnTo>
                    <a:pt x="2253724" y="176854"/>
                  </a:lnTo>
                  <a:lnTo>
                    <a:pt x="2254314" y="179067"/>
                  </a:lnTo>
                  <a:lnTo>
                    <a:pt x="2254903" y="181281"/>
                  </a:lnTo>
                  <a:lnTo>
                    <a:pt x="2255493" y="183420"/>
                  </a:lnTo>
                  <a:lnTo>
                    <a:pt x="2256083" y="185634"/>
                  </a:lnTo>
                  <a:lnTo>
                    <a:pt x="2256672" y="187847"/>
                  </a:lnTo>
                  <a:lnTo>
                    <a:pt x="2257335" y="190135"/>
                  </a:lnTo>
                  <a:lnTo>
                    <a:pt x="2257925" y="192348"/>
                  </a:lnTo>
                  <a:lnTo>
                    <a:pt x="2258515" y="194635"/>
                  </a:lnTo>
                  <a:lnTo>
                    <a:pt x="2259104" y="196849"/>
                  </a:lnTo>
                  <a:lnTo>
                    <a:pt x="2259694" y="199136"/>
                  </a:lnTo>
                  <a:lnTo>
                    <a:pt x="2260283" y="201423"/>
                  </a:lnTo>
                  <a:lnTo>
                    <a:pt x="2260873" y="203710"/>
                  </a:lnTo>
                  <a:lnTo>
                    <a:pt x="2261536" y="206071"/>
                  </a:lnTo>
                  <a:lnTo>
                    <a:pt x="2262126" y="208359"/>
                  </a:lnTo>
                  <a:lnTo>
                    <a:pt x="2262715" y="210720"/>
                  </a:lnTo>
                  <a:lnTo>
                    <a:pt x="2263305" y="213081"/>
                  </a:lnTo>
                  <a:lnTo>
                    <a:pt x="2263894" y="215442"/>
                  </a:lnTo>
                  <a:lnTo>
                    <a:pt x="2264484" y="217803"/>
                  </a:lnTo>
                  <a:lnTo>
                    <a:pt x="2265074" y="220164"/>
                  </a:lnTo>
                  <a:lnTo>
                    <a:pt x="2265663" y="222525"/>
                  </a:lnTo>
                  <a:lnTo>
                    <a:pt x="2266326" y="224959"/>
                  </a:lnTo>
                  <a:lnTo>
                    <a:pt x="2266916" y="227394"/>
                  </a:lnTo>
                  <a:lnTo>
                    <a:pt x="2267506" y="229829"/>
                  </a:lnTo>
                  <a:lnTo>
                    <a:pt x="2268095" y="232264"/>
                  </a:lnTo>
                  <a:lnTo>
                    <a:pt x="2268685" y="234699"/>
                  </a:lnTo>
                  <a:lnTo>
                    <a:pt x="2269274" y="237133"/>
                  </a:lnTo>
                  <a:lnTo>
                    <a:pt x="2269864" y="239642"/>
                  </a:lnTo>
                  <a:lnTo>
                    <a:pt x="2270527" y="242077"/>
                  </a:lnTo>
                  <a:lnTo>
                    <a:pt x="2271117" y="244585"/>
                  </a:lnTo>
                  <a:lnTo>
                    <a:pt x="2271706" y="247094"/>
                  </a:lnTo>
                  <a:lnTo>
                    <a:pt x="2272296" y="249602"/>
                  </a:lnTo>
                  <a:lnTo>
                    <a:pt x="2272886" y="252111"/>
                  </a:lnTo>
                  <a:lnTo>
                    <a:pt x="2273475" y="254693"/>
                  </a:lnTo>
                  <a:lnTo>
                    <a:pt x="2274065" y="257202"/>
                  </a:lnTo>
                  <a:lnTo>
                    <a:pt x="2274728" y="259784"/>
                  </a:lnTo>
                  <a:lnTo>
                    <a:pt x="2275318" y="262367"/>
                  </a:lnTo>
                  <a:lnTo>
                    <a:pt x="2275907" y="264949"/>
                  </a:lnTo>
                  <a:lnTo>
                    <a:pt x="2276497" y="267531"/>
                  </a:lnTo>
                  <a:lnTo>
                    <a:pt x="2277086" y="270114"/>
                  </a:lnTo>
                  <a:lnTo>
                    <a:pt x="2277676" y="272696"/>
                  </a:lnTo>
                  <a:lnTo>
                    <a:pt x="2278265" y="275352"/>
                  </a:lnTo>
                  <a:lnTo>
                    <a:pt x="2278855" y="277934"/>
                  </a:lnTo>
                  <a:lnTo>
                    <a:pt x="2279518" y="280591"/>
                  </a:lnTo>
                  <a:lnTo>
                    <a:pt x="2280108" y="283247"/>
                  </a:lnTo>
                  <a:lnTo>
                    <a:pt x="2280697" y="285903"/>
                  </a:lnTo>
                  <a:lnTo>
                    <a:pt x="2281287" y="288559"/>
                  </a:lnTo>
                  <a:lnTo>
                    <a:pt x="2281877" y="291289"/>
                  </a:lnTo>
                  <a:lnTo>
                    <a:pt x="2282466" y="293945"/>
                  </a:lnTo>
                  <a:lnTo>
                    <a:pt x="2283056" y="296675"/>
                  </a:lnTo>
                  <a:lnTo>
                    <a:pt x="2283719" y="299405"/>
                  </a:lnTo>
                  <a:lnTo>
                    <a:pt x="2284309" y="302061"/>
                  </a:lnTo>
                  <a:lnTo>
                    <a:pt x="2284898" y="304791"/>
                  </a:lnTo>
                  <a:lnTo>
                    <a:pt x="2285488" y="307595"/>
                  </a:lnTo>
                  <a:lnTo>
                    <a:pt x="2286077" y="310325"/>
                  </a:lnTo>
                  <a:lnTo>
                    <a:pt x="2286667" y="313054"/>
                  </a:lnTo>
                  <a:lnTo>
                    <a:pt x="2287256" y="315858"/>
                  </a:lnTo>
                  <a:lnTo>
                    <a:pt x="2287920" y="318662"/>
                  </a:lnTo>
                  <a:lnTo>
                    <a:pt x="2288509" y="321392"/>
                  </a:lnTo>
                  <a:lnTo>
                    <a:pt x="2289099" y="324195"/>
                  </a:lnTo>
                  <a:lnTo>
                    <a:pt x="2289688" y="326999"/>
                  </a:lnTo>
                  <a:lnTo>
                    <a:pt x="2290278" y="329877"/>
                  </a:lnTo>
                  <a:lnTo>
                    <a:pt x="2290868" y="332680"/>
                  </a:lnTo>
                  <a:lnTo>
                    <a:pt x="2291457" y="335484"/>
                  </a:lnTo>
                  <a:lnTo>
                    <a:pt x="2292120" y="338361"/>
                  </a:lnTo>
                  <a:lnTo>
                    <a:pt x="2292710" y="341239"/>
                  </a:lnTo>
                  <a:lnTo>
                    <a:pt x="2293300" y="344116"/>
                  </a:lnTo>
                  <a:lnTo>
                    <a:pt x="2293889" y="346994"/>
                  </a:lnTo>
                  <a:lnTo>
                    <a:pt x="2294479" y="349871"/>
                  </a:lnTo>
                  <a:lnTo>
                    <a:pt x="2295068" y="352749"/>
                  </a:lnTo>
                  <a:lnTo>
                    <a:pt x="2295658" y="355626"/>
                  </a:lnTo>
                  <a:lnTo>
                    <a:pt x="2296247" y="358578"/>
                  </a:lnTo>
                  <a:lnTo>
                    <a:pt x="2296911" y="361455"/>
                  </a:lnTo>
                  <a:lnTo>
                    <a:pt x="2297500" y="364406"/>
                  </a:lnTo>
                  <a:lnTo>
                    <a:pt x="2298090" y="367358"/>
                  </a:lnTo>
                  <a:lnTo>
                    <a:pt x="2298679" y="370309"/>
                  </a:lnTo>
                  <a:lnTo>
                    <a:pt x="2299269" y="373260"/>
                  </a:lnTo>
                  <a:lnTo>
                    <a:pt x="2299859" y="376211"/>
                  </a:lnTo>
                  <a:lnTo>
                    <a:pt x="2300448" y="379236"/>
                  </a:lnTo>
                  <a:lnTo>
                    <a:pt x="2301111" y="382188"/>
                  </a:lnTo>
                  <a:lnTo>
                    <a:pt x="2301701" y="385213"/>
                  </a:lnTo>
                  <a:lnTo>
                    <a:pt x="2302291" y="388164"/>
                  </a:lnTo>
                  <a:lnTo>
                    <a:pt x="2302880" y="391189"/>
                  </a:lnTo>
                  <a:lnTo>
                    <a:pt x="2303470" y="394214"/>
                  </a:lnTo>
                  <a:lnTo>
                    <a:pt x="2304059" y="397239"/>
                  </a:lnTo>
                  <a:lnTo>
                    <a:pt x="2304649" y="400264"/>
                  </a:lnTo>
                  <a:lnTo>
                    <a:pt x="2305312" y="403289"/>
                  </a:lnTo>
                  <a:lnTo>
                    <a:pt x="2305902" y="406388"/>
                  </a:lnTo>
                  <a:lnTo>
                    <a:pt x="2306491" y="409413"/>
                  </a:lnTo>
                  <a:lnTo>
                    <a:pt x="2307081" y="412512"/>
                  </a:lnTo>
                  <a:lnTo>
                    <a:pt x="2307670" y="415611"/>
                  </a:lnTo>
                  <a:lnTo>
                    <a:pt x="2308260" y="418709"/>
                  </a:lnTo>
                  <a:lnTo>
                    <a:pt x="2308850" y="421735"/>
                  </a:lnTo>
                  <a:lnTo>
                    <a:pt x="2309513" y="424907"/>
                  </a:lnTo>
                  <a:lnTo>
                    <a:pt x="2310102" y="428006"/>
                  </a:lnTo>
                  <a:lnTo>
                    <a:pt x="2310692" y="431105"/>
                  </a:lnTo>
                  <a:lnTo>
                    <a:pt x="2311282" y="434204"/>
                  </a:lnTo>
                  <a:lnTo>
                    <a:pt x="2311871" y="437376"/>
                  </a:lnTo>
                  <a:lnTo>
                    <a:pt x="2312461" y="440475"/>
                  </a:lnTo>
                  <a:lnTo>
                    <a:pt x="2313050" y="443648"/>
                  </a:lnTo>
                  <a:lnTo>
                    <a:pt x="2313640" y="446820"/>
                  </a:lnTo>
                  <a:lnTo>
                    <a:pt x="2314303" y="449993"/>
                  </a:lnTo>
                  <a:lnTo>
                    <a:pt x="2314893" y="453165"/>
                  </a:lnTo>
                  <a:lnTo>
                    <a:pt x="2315482" y="456338"/>
                  </a:lnTo>
                  <a:lnTo>
                    <a:pt x="2316072" y="459511"/>
                  </a:lnTo>
                  <a:lnTo>
                    <a:pt x="2316661" y="462757"/>
                  </a:lnTo>
                  <a:lnTo>
                    <a:pt x="2317251" y="465930"/>
                  </a:lnTo>
                  <a:lnTo>
                    <a:pt x="2317841" y="469102"/>
                  </a:lnTo>
                  <a:lnTo>
                    <a:pt x="2318504" y="472349"/>
                  </a:lnTo>
                  <a:lnTo>
                    <a:pt x="2319093" y="475595"/>
                  </a:lnTo>
                  <a:lnTo>
                    <a:pt x="2319683" y="478841"/>
                  </a:lnTo>
                  <a:lnTo>
                    <a:pt x="2320273" y="482088"/>
                  </a:lnTo>
                  <a:lnTo>
                    <a:pt x="2320862" y="485334"/>
                  </a:lnTo>
                  <a:lnTo>
                    <a:pt x="2321452" y="488581"/>
                  </a:lnTo>
                  <a:lnTo>
                    <a:pt x="2322041" y="491827"/>
                  </a:lnTo>
                  <a:lnTo>
                    <a:pt x="2322705" y="495073"/>
                  </a:lnTo>
                  <a:lnTo>
                    <a:pt x="2323294" y="498393"/>
                  </a:lnTo>
                  <a:lnTo>
                    <a:pt x="2323884" y="501640"/>
                  </a:lnTo>
                  <a:lnTo>
                    <a:pt x="2324473" y="504960"/>
                  </a:lnTo>
                  <a:lnTo>
                    <a:pt x="2325063" y="508206"/>
                  </a:lnTo>
                  <a:lnTo>
                    <a:pt x="2325653" y="511527"/>
                  </a:lnTo>
                  <a:lnTo>
                    <a:pt x="2326242" y="514847"/>
                  </a:lnTo>
                  <a:lnTo>
                    <a:pt x="2326832" y="518167"/>
                  </a:lnTo>
                  <a:lnTo>
                    <a:pt x="2327495" y="521487"/>
                  </a:lnTo>
                  <a:lnTo>
                    <a:pt x="2328085" y="524807"/>
                  </a:lnTo>
                  <a:lnTo>
                    <a:pt x="2328674" y="528127"/>
                  </a:lnTo>
                  <a:lnTo>
                    <a:pt x="2329264" y="531521"/>
                  </a:lnTo>
                  <a:lnTo>
                    <a:pt x="2329853" y="534842"/>
                  </a:lnTo>
                  <a:lnTo>
                    <a:pt x="2330443" y="538235"/>
                  </a:lnTo>
                  <a:lnTo>
                    <a:pt x="2331032" y="541556"/>
                  </a:lnTo>
                  <a:lnTo>
                    <a:pt x="2331696" y="544950"/>
                  </a:lnTo>
                  <a:lnTo>
                    <a:pt x="2332285" y="548344"/>
                  </a:lnTo>
                  <a:lnTo>
                    <a:pt x="2332875" y="551664"/>
                  </a:lnTo>
                  <a:lnTo>
                    <a:pt x="2333464" y="555058"/>
                  </a:lnTo>
                  <a:lnTo>
                    <a:pt x="2334054" y="558452"/>
                  </a:lnTo>
                  <a:lnTo>
                    <a:pt x="2334644" y="561846"/>
                  </a:lnTo>
                  <a:lnTo>
                    <a:pt x="2335233" y="565313"/>
                  </a:lnTo>
                  <a:lnTo>
                    <a:pt x="2335896" y="568707"/>
                  </a:lnTo>
                  <a:lnTo>
                    <a:pt x="2336486" y="572101"/>
                  </a:lnTo>
                  <a:lnTo>
                    <a:pt x="2337076" y="575569"/>
                  </a:lnTo>
                  <a:lnTo>
                    <a:pt x="2337665" y="578963"/>
                  </a:lnTo>
                  <a:lnTo>
                    <a:pt x="2338255" y="582431"/>
                  </a:lnTo>
                  <a:lnTo>
                    <a:pt x="2338844" y="585824"/>
                  </a:lnTo>
                  <a:lnTo>
                    <a:pt x="2339434" y="589292"/>
                  </a:lnTo>
                  <a:lnTo>
                    <a:pt x="2340097" y="592760"/>
                  </a:lnTo>
                  <a:lnTo>
                    <a:pt x="2340687" y="596228"/>
                  </a:lnTo>
                  <a:lnTo>
                    <a:pt x="2341276" y="599695"/>
                  </a:lnTo>
                  <a:lnTo>
                    <a:pt x="2341866" y="603163"/>
                  </a:lnTo>
                  <a:lnTo>
                    <a:pt x="2342455" y="606631"/>
                  </a:lnTo>
                  <a:lnTo>
                    <a:pt x="2343045" y="610099"/>
                  </a:lnTo>
                  <a:lnTo>
                    <a:pt x="2343635" y="613566"/>
                  </a:lnTo>
                  <a:lnTo>
                    <a:pt x="2344224" y="617034"/>
                  </a:lnTo>
                  <a:lnTo>
                    <a:pt x="2347246" y="634594"/>
                  </a:lnTo>
                  <a:lnTo>
                    <a:pt x="2347835" y="638062"/>
                  </a:lnTo>
                  <a:lnTo>
                    <a:pt x="2348425" y="641603"/>
                  </a:lnTo>
                  <a:lnTo>
                    <a:pt x="2349088" y="645145"/>
                  </a:lnTo>
                  <a:lnTo>
                    <a:pt x="2349678" y="648686"/>
                  </a:lnTo>
                  <a:lnTo>
                    <a:pt x="2350267" y="652228"/>
                  </a:lnTo>
                  <a:lnTo>
                    <a:pt x="2350857" y="655769"/>
                  </a:lnTo>
                  <a:lnTo>
                    <a:pt x="2351446" y="659311"/>
                  </a:lnTo>
                  <a:lnTo>
                    <a:pt x="2352036" y="662852"/>
                  </a:lnTo>
                  <a:lnTo>
                    <a:pt x="2352626" y="666394"/>
                  </a:lnTo>
                  <a:lnTo>
                    <a:pt x="2353289" y="669935"/>
                  </a:lnTo>
                  <a:lnTo>
                    <a:pt x="2353878" y="673551"/>
                  </a:lnTo>
                  <a:lnTo>
                    <a:pt x="2354468" y="677092"/>
                  </a:lnTo>
                  <a:lnTo>
                    <a:pt x="2355058" y="680707"/>
                  </a:lnTo>
                  <a:lnTo>
                    <a:pt x="2355647" y="684249"/>
                  </a:lnTo>
                  <a:lnTo>
                    <a:pt x="2356237" y="687864"/>
                  </a:lnTo>
                  <a:lnTo>
                    <a:pt x="2356826" y="691406"/>
                  </a:lnTo>
                  <a:lnTo>
                    <a:pt x="2357490" y="695021"/>
                  </a:lnTo>
                  <a:lnTo>
                    <a:pt x="2358079" y="698563"/>
                  </a:lnTo>
                  <a:lnTo>
                    <a:pt x="2358669" y="702178"/>
                  </a:lnTo>
                  <a:lnTo>
                    <a:pt x="2359258" y="705793"/>
                  </a:lnTo>
                  <a:lnTo>
                    <a:pt x="2359848" y="709408"/>
                  </a:lnTo>
                  <a:lnTo>
                    <a:pt x="2360437" y="713024"/>
                  </a:lnTo>
                  <a:lnTo>
                    <a:pt x="2361027" y="716639"/>
                  </a:lnTo>
                  <a:lnTo>
                    <a:pt x="2361617" y="720254"/>
                  </a:lnTo>
                  <a:lnTo>
                    <a:pt x="2362280" y="723870"/>
                  </a:lnTo>
                  <a:lnTo>
                    <a:pt x="2362869" y="727485"/>
                  </a:lnTo>
                  <a:lnTo>
                    <a:pt x="2363459" y="731100"/>
                  </a:lnTo>
                  <a:lnTo>
                    <a:pt x="2364049" y="734715"/>
                  </a:lnTo>
                  <a:lnTo>
                    <a:pt x="2364638" y="738331"/>
                  </a:lnTo>
                  <a:lnTo>
                    <a:pt x="2365228" y="742020"/>
                  </a:lnTo>
                  <a:lnTo>
                    <a:pt x="2365817" y="745635"/>
                  </a:lnTo>
                  <a:lnTo>
                    <a:pt x="2366481" y="749250"/>
                  </a:lnTo>
                  <a:lnTo>
                    <a:pt x="2367070" y="752939"/>
                  </a:lnTo>
                  <a:lnTo>
                    <a:pt x="2367660" y="756555"/>
                  </a:lnTo>
                  <a:lnTo>
                    <a:pt x="2368249" y="760244"/>
                  </a:lnTo>
                  <a:lnTo>
                    <a:pt x="2368839" y="763859"/>
                  </a:lnTo>
                  <a:lnTo>
                    <a:pt x="2369429" y="767548"/>
                  </a:lnTo>
                  <a:lnTo>
                    <a:pt x="2370018" y="771164"/>
                  </a:lnTo>
                  <a:lnTo>
                    <a:pt x="2370681" y="774853"/>
                  </a:lnTo>
                  <a:lnTo>
                    <a:pt x="2371271" y="778542"/>
                  </a:lnTo>
                  <a:lnTo>
                    <a:pt x="2371861" y="782157"/>
                  </a:lnTo>
                  <a:lnTo>
                    <a:pt x="2372450" y="785846"/>
                  </a:lnTo>
                  <a:lnTo>
                    <a:pt x="2373040" y="789535"/>
                  </a:lnTo>
                  <a:lnTo>
                    <a:pt x="2373629" y="793224"/>
                  </a:lnTo>
                  <a:lnTo>
                    <a:pt x="2374219" y="796839"/>
                  </a:lnTo>
                  <a:lnTo>
                    <a:pt x="2374882" y="800529"/>
                  </a:lnTo>
                  <a:lnTo>
                    <a:pt x="2375472" y="804218"/>
                  </a:lnTo>
                  <a:lnTo>
                    <a:pt x="2376061" y="807907"/>
                  </a:lnTo>
                  <a:lnTo>
                    <a:pt x="2376651" y="811596"/>
                  </a:lnTo>
                  <a:lnTo>
                    <a:pt x="2377240" y="815285"/>
                  </a:lnTo>
                  <a:lnTo>
                    <a:pt x="2377830" y="818974"/>
                  </a:lnTo>
                  <a:lnTo>
                    <a:pt x="2378420" y="822663"/>
                  </a:lnTo>
                  <a:lnTo>
                    <a:pt x="2379009" y="826352"/>
                  </a:lnTo>
                  <a:lnTo>
                    <a:pt x="2379672" y="830041"/>
                  </a:lnTo>
                  <a:lnTo>
                    <a:pt x="2380262" y="833804"/>
                  </a:lnTo>
                  <a:lnTo>
                    <a:pt x="2380852" y="837493"/>
                  </a:lnTo>
                  <a:lnTo>
                    <a:pt x="2381441" y="841182"/>
                  </a:lnTo>
                  <a:lnTo>
                    <a:pt x="2382031" y="844871"/>
                  </a:lnTo>
                  <a:lnTo>
                    <a:pt x="2382620" y="848560"/>
                  </a:lnTo>
                  <a:lnTo>
                    <a:pt x="2383210" y="852249"/>
                  </a:lnTo>
                  <a:lnTo>
                    <a:pt x="2383873" y="856012"/>
                  </a:lnTo>
                  <a:lnTo>
                    <a:pt x="2384463" y="859701"/>
                  </a:lnTo>
                  <a:lnTo>
                    <a:pt x="2385052" y="863390"/>
                  </a:lnTo>
                  <a:lnTo>
                    <a:pt x="2385642" y="867153"/>
                  </a:lnTo>
                  <a:lnTo>
                    <a:pt x="2386231" y="870842"/>
                  </a:lnTo>
                  <a:lnTo>
                    <a:pt x="2386821" y="874531"/>
                  </a:lnTo>
                  <a:lnTo>
                    <a:pt x="2387411" y="878294"/>
                  </a:lnTo>
                  <a:lnTo>
                    <a:pt x="2388074" y="881983"/>
                  </a:lnTo>
                  <a:lnTo>
                    <a:pt x="2388663" y="885672"/>
                  </a:lnTo>
                  <a:lnTo>
                    <a:pt x="2389253" y="889435"/>
                  </a:lnTo>
                  <a:lnTo>
                    <a:pt x="2389843" y="893124"/>
                  </a:lnTo>
                  <a:lnTo>
                    <a:pt x="2390432" y="896887"/>
                  </a:lnTo>
                  <a:lnTo>
                    <a:pt x="2391022" y="900576"/>
                  </a:lnTo>
                  <a:lnTo>
                    <a:pt x="2391611" y="904339"/>
                  </a:lnTo>
                  <a:lnTo>
                    <a:pt x="2392201" y="908028"/>
                  </a:lnTo>
                  <a:lnTo>
                    <a:pt x="2392864" y="911791"/>
                  </a:lnTo>
                  <a:lnTo>
                    <a:pt x="2393454" y="915480"/>
                  </a:lnTo>
                  <a:lnTo>
                    <a:pt x="2394043" y="919169"/>
                  </a:lnTo>
                  <a:lnTo>
                    <a:pt x="2394633" y="922932"/>
                  </a:lnTo>
                  <a:lnTo>
                    <a:pt x="2395222" y="926621"/>
                  </a:lnTo>
                  <a:lnTo>
                    <a:pt x="2395812" y="930384"/>
                  </a:lnTo>
                  <a:lnTo>
                    <a:pt x="2396402" y="934073"/>
                  </a:lnTo>
                  <a:lnTo>
                    <a:pt x="2397065" y="937836"/>
                  </a:lnTo>
                  <a:lnTo>
                    <a:pt x="2397654" y="941525"/>
                  </a:lnTo>
                  <a:lnTo>
                    <a:pt x="2398244" y="945288"/>
                  </a:lnTo>
                  <a:lnTo>
                    <a:pt x="2398834" y="949051"/>
                  </a:lnTo>
                </a:path>
              </a:pathLst>
            </a:custGeom>
            <a:ln w="36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624895" y="1563969"/>
            <a:ext cx="2600325" cy="1939289"/>
            <a:chOff x="8624895" y="1563969"/>
            <a:chExt cx="2600325" cy="1939289"/>
          </a:xfrm>
        </p:grpSpPr>
        <p:sp>
          <p:nvSpPr>
            <p:cNvPr id="34" name="object 34"/>
            <p:cNvSpPr/>
            <p:nvPr/>
          </p:nvSpPr>
          <p:spPr>
            <a:xfrm>
              <a:off x="8781974" y="1585993"/>
              <a:ext cx="2441575" cy="1816100"/>
            </a:xfrm>
            <a:custGeom>
              <a:avLst/>
              <a:gdLst/>
              <a:ahLst/>
              <a:cxnLst/>
              <a:rect l="l" t="t" r="r" b="b"/>
              <a:pathLst>
                <a:path w="2441575" h="1816100">
                  <a:moveTo>
                    <a:pt x="0" y="1815884"/>
                  </a:moveTo>
                  <a:lnTo>
                    <a:pt x="0" y="0"/>
                  </a:lnTo>
                </a:path>
                <a:path w="2441575" h="1816100">
                  <a:moveTo>
                    <a:pt x="305173" y="1815884"/>
                  </a:moveTo>
                  <a:lnTo>
                    <a:pt x="305173" y="0"/>
                  </a:lnTo>
                </a:path>
                <a:path w="2441575" h="1816100">
                  <a:moveTo>
                    <a:pt x="610376" y="1815885"/>
                  </a:moveTo>
                  <a:lnTo>
                    <a:pt x="610376" y="0"/>
                  </a:lnTo>
                </a:path>
                <a:path w="2441575" h="1816100">
                  <a:moveTo>
                    <a:pt x="915489" y="1815885"/>
                  </a:moveTo>
                  <a:lnTo>
                    <a:pt x="915489" y="0"/>
                  </a:lnTo>
                </a:path>
                <a:path w="2441575" h="1816100">
                  <a:moveTo>
                    <a:pt x="1220677" y="1815885"/>
                  </a:moveTo>
                  <a:lnTo>
                    <a:pt x="1220677" y="0"/>
                  </a:lnTo>
                </a:path>
                <a:path w="2441575" h="1816100">
                  <a:moveTo>
                    <a:pt x="1525865" y="1815885"/>
                  </a:moveTo>
                  <a:lnTo>
                    <a:pt x="1525865" y="0"/>
                  </a:lnTo>
                </a:path>
                <a:path w="2441575" h="1816100">
                  <a:moveTo>
                    <a:pt x="1831053" y="1815885"/>
                  </a:moveTo>
                  <a:lnTo>
                    <a:pt x="1831053" y="0"/>
                  </a:lnTo>
                </a:path>
                <a:path w="2441575" h="1816100">
                  <a:moveTo>
                    <a:pt x="2136166" y="1815885"/>
                  </a:moveTo>
                  <a:lnTo>
                    <a:pt x="2136166" y="0"/>
                  </a:lnTo>
                </a:path>
                <a:path w="2441575" h="1816100">
                  <a:moveTo>
                    <a:pt x="2441354" y="1815885"/>
                  </a:moveTo>
                  <a:lnTo>
                    <a:pt x="2441354" y="0"/>
                  </a:lnTo>
                </a:path>
                <a:path w="2441575" h="1816100">
                  <a:moveTo>
                    <a:pt x="2441354" y="1815885"/>
                  </a:moveTo>
                  <a:lnTo>
                    <a:pt x="0" y="1815884"/>
                  </a:lnTo>
                </a:path>
                <a:path w="2441575" h="1816100">
                  <a:moveTo>
                    <a:pt x="2441354" y="1634296"/>
                  </a:moveTo>
                  <a:lnTo>
                    <a:pt x="0" y="1634296"/>
                  </a:lnTo>
                </a:path>
                <a:path w="2441575" h="1816100">
                  <a:moveTo>
                    <a:pt x="2441354" y="1452708"/>
                  </a:moveTo>
                  <a:lnTo>
                    <a:pt x="0" y="1452707"/>
                  </a:lnTo>
                </a:path>
                <a:path w="2441575" h="1816100">
                  <a:moveTo>
                    <a:pt x="2441354" y="1271155"/>
                  </a:moveTo>
                  <a:lnTo>
                    <a:pt x="0" y="1271154"/>
                  </a:lnTo>
                </a:path>
                <a:path w="2441575" h="1816100">
                  <a:moveTo>
                    <a:pt x="2441354" y="1089531"/>
                  </a:moveTo>
                  <a:lnTo>
                    <a:pt x="0" y="1089530"/>
                  </a:lnTo>
                </a:path>
                <a:path w="2441575" h="1816100">
                  <a:moveTo>
                    <a:pt x="2441354" y="907978"/>
                  </a:moveTo>
                  <a:lnTo>
                    <a:pt x="0" y="907977"/>
                  </a:lnTo>
                </a:path>
                <a:path w="2441575" h="1816100">
                  <a:moveTo>
                    <a:pt x="2441354" y="726354"/>
                  </a:moveTo>
                  <a:lnTo>
                    <a:pt x="0" y="726353"/>
                  </a:lnTo>
                </a:path>
                <a:path w="2441575" h="1816100">
                  <a:moveTo>
                    <a:pt x="2441354" y="544801"/>
                  </a:moveTo>
                  <a:lnTo>
                    <a:pt x="0" y="544800"/>
                  </a:lnTo>
                </a:path>
                <a:path w="2441575" h="1816100">
                  <a:moveTo>
                    <a:pt x="2441354" y="363177"/>
                  </a:moveTo>
                  <a:lnTo>
                    <a:pt x="0" y="363176"/>
                  </a:lnTo>
                </a:path>
                <a:path w="2441575" h="1816100">
                  <a:moveTo>
                    <a:pt x="2441354" y="181624"/>
                  </a:moveTo>
                  <a:lnTo>
                    <a:pt x="0" y="181623"/>
                  </a:lnTo>
                </a:path>
                <a:path w="2441575" h="1816100">
                  <a:moveTo>
                    <a:pt x="2441354" y="0"/>
                  </a:moveTo>
                  <a:lnTo>
                    <a:pt x="0" y="0"/>
                  </a:lnTo>
                </a:path>
              </a:pathLst>
            </a:custGeom>
            <a:ln w="3639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24888" y="1563979"/>
              <a:ext cx="2600325" cy="1939289"/>
            </a:xfrm>
            <a:custGeom>
              <a:avLst/>
              <a:gdLst/>
              <a:ahLst/>
              <a:cxnLst/>
              <a:rect l="l" t="t" r="r" b="b"/>
              <a:pathLst>
                <a:path w="2600325" h="1939289">
                  <a:moveTo>
                    <a:pt x="19659" y="1662785"/>
                  </a:moveTo>
                  <a:lnTo>
                    <a:pt x="0" y="1662785"/>
                  </a:lnTo>
                  <a:lnTo>
                    <a:pt x="0" y="1668856"/>
                  </a:lnTo>
                  <a:lnTo>
                    <a:pt x="19659" y="1668856"/>
                  </a:lnTo>
                  <a:lnTo>
                    <a:pt x="19659" y="1662785"/>
                  </a:lnTo>
                  <a:close/>
                </a:path>
                <a:path w="2600325" h="1939289">
                  <a:moveTo>
                    <a:pt x="19659" y="1481201"/>
                  </a:moveTo>
                  <a:lnTo>
                    <a:pt x="0" y="1481201"/>
                  </a:lnTo>
                  <a:lnTo>
                    <a:pt x="0" y="1487258"/>
                  </a:lnTo>
                  <a:lnTo>
                    <a:pt x="19659" y="1487258"/>
                  </a:lnTo>
                  <a:lnTo>
                    <a:pt x="19659" y="1481201"/>
                  </a:lnTo>
                  <a:close/>
                </a:path>
                <a:path w="2600325" h="1939289">
                  <a:moveTo>
                    <a:pt x="19659" y="1299603"/>
                  </a:moveTo>
                  <a:lnTo>
                    <a:pt x="0" y="1299603"/>
                  </a:lnTo>
                  <a:lnTo>
                    <a:pt x="0" y="1305674"/>
                  </a:lnTo>
                  <a:lnTo>
                    <a:pt x="19659" y="1305674"/>
                  </a:lnTo>
                  <a:lnTo>
                    <a:pt x="19659" y="1299603"/>
                  </a:lnTo>
                  <a:close/>
                </a:path>
                <a:path w="2600325" h="1939289">
                  <a:moveTo>
                    <a:pt x="19659" y="1118044"/>
                  </a:moveTo>
                  <a:lnTo>
                    <a:pt x="0" y="1118044"/>
                  </a:lnTo>
                  <a:lnTo>
                    <a:pt x="0" y="1124115"/>
                  </a:lnTo>
                  <a:lnTo>
                    <a:pt x="19659" y="1124115"/>
                  </a:lnTo>
                  <a:lnTo>
                    <a:pt x="19659" y="1118044"/>
                  </a:lnTo>
                  <a:close/>
                </a:path>
                <a:path w="2600325" h="1939289">
                  <a:moveTo>
                    <a:pt x="57200" y="757199"/>
                  </a:moveTo>
                  <a:lnTo>
                    <a:pt x="51981" y="731367"/>
                  </a:lnTo>
                  <a:lnTo>
                    <a:pt x="51409" y="730516"/>
                  </a:lnTo>
                  <a:lnTo>
                    <a:pt x="50622" y="729856"/>
                  </a:lnTo>
                  <a:lnTo>
                    <a:pt x="50622" y="759460"/>
                  </a:lnTo>
                  <a:lnTo>
                    <a:pt x="49618" y="764819"/>
                  </a:lnTo>
                  <a:lnTo>
                    <a:pt x="45618" y="770191"/>
                  </a:lnTo>
                  <a:lnTo>
                    <a:pt x="43141" y="771525"/>
                  </a:lnTo>
                  <a:lnTo>
                    <a:pt x="37261" y="771525"/>
                  </a:lnTo>
                  <a:lnTo>
                    <a:pt x="34798" y="770191"/>
                  </a:lnTo>
                  <a:lnTo>
                    <a:pt x="30784" y="764819"/>
                  </a:lnTo>
                  <a:lnTo>
                    <a:pt x="29781" y="759460"/>
                  </a:lnTo>
                  <a:lnTo>
                    <a:pt x="29781" y="743356"/>
                  </a:lnTo>
                  <a:lnTo>
                    <a:pt x="30886" y="737857"/>
                  </a:lnTo>
                  <a:lnTo>
                    <a:pt x="34848" y="732561"/>
                  </a:lnTo>
                  <a:lnTo>
                    <a:pt x="37198" y="731367"/>
                  </a:lnTo>
                  <a:lnTo>
                    <a:pt x="43116" y="731367"/>
                  </a:lnTo>
                  <a:lnTo>
                    <a:pt x="50622" y="759460"/>
                  </a:lnTo>
                  <a:lnTo>
                    <a:pt x="50622" y="729856"/>
                  </a:lnTo>
                  <a:lnTo>
                    <a:pt x="49669" y="729030"/>
                  </a:lnTo>
                  <a:lnTo>
                    <a:pt x="45453" y="726909"/>
                  </a:lnTo>
                  <a:lnTo>
                    <a:pt x="43002" y="726351"/>
                  </a:lnTo>
                  <a:lnTo>
                    <a:pt x="36410" y="726351"/>
                  </a:lnTo>
                  <a:lnTo>
                    <a:pt x="23202" y="745617"/>
                  </a:lnTo>
                  <a:lnTo>
                    <a:pt x="23202" y="760653"/>
                  </a:lnTo>
                  <a:lnTo>
                    <a:pt x="24930" y="767295"/>
                  </a:lnTo>
                  <a:lnTo>
                    <a:pt x="31229" y="774776"/>
                  </a:lnTo>
                  <a:lnTo>
                    <a:pt x="35179" y="776465"/>
                  </a:lnTo>
                  <a:lnTo>
                    <a:pt x="44018" y="776465"/>
                  </a:lnTo>
                  <a:lnTo>
                    <a:pt x="47180" y="775474"/>
                  </a:lnTo>
                  <a:lnTo>
                    <a:pt x="52184" y="771664"/>
                  </a:lnTo>
                  <a:lnTo>
                    <a:pt x="52273" y="771525"/>
                  </a:lnTo>
                  <a:lnTo>
                    <a:pt x="54063" y="768921"/>
                  </a:lnTo>
                  <a:lnTo>
                    <a:pt x="56578" y="761860"/>
                  </a:lnTo>
                  <a:lnTo>
                    <a:pt x="57200" y="757199"/>
                  </a:lnTo>
                  <a:close/>
                </a:path>
                <a:path w="2600325" h="1939289">
                  <a:moveTo>
                    <a:pt x="57200" y="575576"/>
                  </a:moveTo>
                  <a:lnTo>
                    <a:pt x="50622" y="548259"/>
                  </a:lnTo>
                  <a:lnTo>
                    <a:pt x="50622" y="577900"/>
                  </a:lnTo>
                  <a:lnTo>
                    <a:pt x="49618" y="583272"/>
                  </a:lnTo>
                  <a:lnTo>
                    <a:pt x="47561" y="585952"/>
                  </a:lnTo>
                  <a:lnTo>
                    <a:pt x="45618" y="588556"/>
                  </a:lnTo>
                  <a:lnTo>
                    <a:pt x="43141" y="589902"/>
                  </a:lnTo>
                  <a:lnTo>
                    <a:pt x="37261" y="589902"/>
                  </a:lnTo>
                  <a:lnTo>
                    <a:pt x="34798" y="588556"/>
                  </a:lnTo>
                  <a:lnTo>
                    <a:pt x="32639" y="585736"/>
                  </a:lnTo>
                  <a:lnTo>
                    <a:pt x="30784" y="583272"/>
                  </a:lnTo>
                  <a:lnTo>
                    <a:pt x="29781" y="577900"/>
                  </a:lnTo>
                  <a:lnTo>
                    <a:pt x="29794" y="561733"/>
                  </a:lnTo>
                  <a:lnTo>
                    <a:pt x="30886" y="556298"/>
                  </a:lnTo>
                  <a:lnTo>
                    <a:pt x="33096" y="553262"/>
                  </a:lnTo>
                  <a:lnTo>
                    <a:pt x="34848" y="550938"/>
                  </a:lnTo>
                  <a:lnTo>
                    <a:pt x="37198" y="549732"/>
                  </a:lnTo>
                  <a:lnTo>
                    <a:pt x="43116" y="549732"/>
                  </a:lnTo>
                  <a:lnTo>
                    <a:pt x="45618" y="551078"/>
                  </a:lnTo>
                  <a:lnTo>
                    <a:pt x="47625" y="553758"/>
                  </a:lnTo>
                  <a:lnTo>
                    <a:pt x="49618" y="556374"/>
                  </a:lnTo>
                  <a:lnTo>
                    <a:pt x="50507" y="561098"/>
                  </a:lnTo>
                  <a:lnTo>
                    <a:pt x="50622" y="577900"/>
                  </a:lnTo>
                  <a:lnTo>
                    <a:pt x="50622" y="548259"/>
                  </a:lnTo>
                  <a:lnTo>
                    <a:pt x="49669" y="547408"/>
                  </a:lnTo>
                  <a:lnTo>
                    <a:pt x="45453" y="545287"/>
                  </a:lnTo>
                  <a:lnTo>
                    <a:pt x="43002" y="544791"/>
                  </a:lnTo>
                  <a:lnTo>
                    <a:pt x="36410" y="544791"/>
                  </a:lnTo>
                  <a:lnTo>
                    <a:pt x="33261" y="545719"/>
                  </a:lnTo>
                  <a:lnTo>
                    <a:pt x="30772" y="547687"/>
                  </a:lnTo>
                  <a:lnTo>
                    <a:pt x="28257" y="549592"/>
                  </a:lnTo>
                  <a:lnTo>
                    <a:pt x="26377" y="552284"/>
                  </a:lnTo>
                  <a:lnTo>
                    <a:pt x="23850" y="559409"/>
                  </a:lnTo>
                  <a:lnTo>
                    <a:pt x="23202" y="564070"/>
                  </a:lnTo>
                  <a:lnTo>
                    <a:pt x="23202" y="579031"/>
                  </a:lnTo>
                  <a:lnTo>
                    <a:pt x="24930" y="585736"/>
                  </a:lnTo>
                  <a:lnTo>
                    <a:pt x="28600" y="590042"/>
                  </a:lnTo>
                  <a:lnTo>
                    <a:pt x="31229" y="593153"/>
                  </a:lnTo>
                  <a:lnTo>
                    <a:pt x="35179" y="594842"/>
                  </a:lnTo>
                  <a:lnTo>
                    <a:pt x="44018" y="594842"/>
                  </a:lnTo>
                  <a:lnTo>
                    <a:pt x="47180" y="593928"/>
                  </a:lnTo>
                  <a:lnTo>
                    <a:pt x="49682" y="591947"/>
                  </a:lnTo>
                  <a:lnTo>
                    <a:pt x="52184" y="590042"/>
                  </a:lnTo>
                  <a:lnTo>
                    <a:pt x="52273" y="589902"/>
                  </a:lnTo>
                  <a:lnTo>
                    <a:pt x="54063" y="587286"/>
                  </a:lnTo>
                  <a:lnTo>
                    <a:pt x="56578" y="580237"/>
                  </a:lnTo>
                  <a:lnTo>
                    <a:pt x="57200" y="575576"/>
                  </a:lnTo>
                  <a:close/>
                </a:path>
                <a:path w="2600325" h="1939289">
                  <a:moveTo>
                    <a:pt x="57200" y="394017"/>
                  </a:moveTo>
                  <a:lnTo>
                    <a:pt x="51981" y="368185"/>
                  </a:lnTo>
                  <a:lnTo>
                    <a:pt x="51409" y="367334"/>
                  </a:lnTo>
                  <a:lnTo>
                    <a:pt x="50622" y="366674"/>
                  </a:lnTo>
                  <a:lnTo>
                    <a:pt x="50622" y="396278"/>
                  </a:lnTo>
                  <a:lnTo>
                    <a:pt x="49618" y="401650"/>
                  </a:lnTo>
                  <a:lnTo>
                    <a:pt x="45618" y="407009"/>
                  </a:lnTo>
                  <a:lnTo>
                    <a:pt x="43141" y="408355"/>
                  </a:lnTo>
                  <a:lnTo>
                    <a:pt x="37261" y="408355"/>
                  </a:lnTo>
                  <a:lnTo>
                    <a:pt x="34798" y="407009"/>
                  </a:lnTo>
                  <a:lnTo>
                    <a:pt x="30784" y="401650"/>
                  </a:lnTo>
                  <a:lnTo>
                    <a:pt x="29781" y="396278"/>
                  </a:lnTo>
                  <a:lnTo>
                    <a:pt x="29781" y="380187"/>
                  </a:lnTo>
                  <a:lnTo>
                    <a:pt x="30886" y="374675"/>
                  </a:lnTo>
                  <a:lnTo>
                    <a:pt x="34848" y="369379"/>
                  </a:lnTo>
                  <a:lnTo>
                    <a:pt x="37198" y="368185"/>
                  </a:lnTo>
                  <a:lnTo>
                    <a:pt x="43116" y="368185"/>
                  </a:lnTo>
                  <a:lnTo>
                    <a:pt x="50622" y="396278"/>
                  </a:lnTo>
                  <a:lnTo>
                    <a:pt x="50622" y="366674"/>
                  </a:lnTo>
                  <a:lnTo>
                    <a:pt x="49669" y="365861"/>
                  </a:lnTo>
                  <a:lnTo>
                    <a:pt x="45453" y="363740"/>
                  </a:lnTo>
                  <a:lnTo>
                    <a:pt x="43002" y="363169"/>
                  </a:lnTo>
                  <a:lnTo>
                    <a:pt x="36410" y="363169"/>
                  </a:lnTo>
                  <a:lnTo>
                    <a:pt x="23202" y="382447"/>
                  </a:lnTo>
                  <a:lnTo>
                    <a:pt x="23202" y="397484"/>
                  </a:lnTo>
                  <a:lnTo>
                    <a:pt x="24930" y="404114"/>
                  </a:lnTo>
                  <a:lnTo>
                    <a:pt x="31229" y="411594"/>
                  </a:lnTo>
                  <a:lnTo>
                    <a:pt x="35179" y="413296"/>
                  </a:lnTo>
                  <a:lnTo>
                    <a:pt x="44018" y="413296"/>
                  </a:lnTo>
                  <a:lnTo>
                    <a:pt x="47180" y="412305"/>
                  </a:lnTo>
                  <a:lnTo>
                    <a:pt x="52184" y="408495"/>
                  </a:lnTo>
                  <a:lnTo>
                    <a:pt x="52273" y="408355"/>
                  </a:lnTo>
                  <a:lnTo>
                    <a:pt x="54063" y="405739"/>
                  </a:lnTo>
                  <a:lnTo>
                    <a:pt x="56578" y="398678"/>
                  </a:lnTo>
                  <a:lnTo>
                    <a:pt x="57200" y="394017"/>
                  </a:lnTo>
                  <a:close/>
                </a:path>
                <a:path w="2600325" h="1939289">
                  <a:moveTo>
                    <a:pt x="57200" y="212394"/>
                  </a:moveTo>
                  <a:lnTo>
                    <a:pt x="50622" y="185089"/>
                  </a:lnTo>
                  <a:lnTo>
                    <a:pt x="50622" y="214731"/>
                  </a:lnTo>
                  <a:lnTo>
                    <a:pt x="49618" y="220091"/>
                  </a:lnTo>
                  <a:lnTo>
                    <a:pt x="47561" y="222770"/>
                  </a:lnTo>
                  <a:lnTo>
                    <a:pt x="45618" y="225386"/>
                  </a:lnTo>
                  <a:lnTo>
                    <a:pt x="43141" y="226720"/>
                  </a:lnTo>
                  <a:lnTo>
                    <a:pt x="37261" y="226720"/>
                  </a:lnTo>
                  <a:lnTo>
                    <a:pt x="34798" y="225386"/>
                  </a:lnTo>
                  <a:lnTo>
                    <a:pt x="32639" y="222567"/>
                  </a:lnTo>
                  <a:lnTo>
                    <a:pt x="30784" y="220091"/>
                  </a:lnTo>
                  <a:lnTo>
                    <a:pt x="29781" y="214731"/>
                  </a:lnTo>
                  <a:lnTo>
                    <a:pt x="29794" y="198564"/>
                  </a:lnTo>
                  <a:lnTo>
                    <a:pt x="30886" y="193128"/>
                  </a:lnTo>
                  <a:lnTo>
                    <a:pt x="33096" y="190093"/>
                  </a:lnTo>
                  <a:lnTo>
                    <a:pt x="34848" y="187756"/>
                  </a:lnTo>
                  <a:lnTo>
                    <a:pt x="37198" y="186563"/>
                  </a:lnTo>
                  <a:lnTo>
                    <a:pt x="43116" y="186563"/>
                  </a:lnTo>
                  <a:lnTo>
                    <a:pt x="45618" y="187896"/>
                  </a:lnTo>
                  <a:lnTo>
                    <a:pt x="47625" y="190588"/>
                  </a:lnTo>
                  <a:lnTo>
                    <a:pt x="49618" y="193192"/>
                  </a:lnTo>
                  <a:lnTo>
                    <a:pt x="50507" y="197929"/>
                  </a:lnTo>
                  <a:lnTo>
                    <a:pt x="50622" y="214731"/>
                  </a:lnTo>
                  <a:lnTo>
                    <a:pt x="50622" y="185089"/>
                  </a:lnTo>
                  <a:lnTo>
                    <a:pt x="49669" y="184226"/>
                  </a:lnTo>
                  <a:lnTo>
                    <a:pt x="45453" y="182118"/>
                  </a:lnTo>
                  <a:lnTo>
                    <a:pt x="43002" y="181622"/>
                  </a:lnTo>
                  <a:lnTo>
                    <a:pt x="36410" y="181622"/>
                  </a:lnTo>
                  <a:lnTo>
                    <a:pt x="33261" y="182537"/>
                  </a:lnTo>
                  <a:lnTo>
                    <a:pt x="30772" y="184518"/>
                  </a:lnTo>
                  <a:lnTo>
                    <a:pt x="28257" y="186423"/>
                  </a:lnTo>
                  <a:lnTo>
                    <a:pt x="26377" y="189103"/>
                  </a:lnTo>
                  <a:lnTo>
                    <a:pt x="23850" y="196227"/>
                  </a:lnTo>
                  <a:lnTo>
                    <a:pt x="23202" y="200888"/>
                  </a:lnTo>
                  <a:lnTo>
                    <a:pt x="23202" y="215861"/>
                  </a:lnTo>
                  <a:lnTo>
                    <a:pt x="24930" y="222567"/>
                  </a:lnTo>
                  <a:lnTo>
                    <a:pt x="28600" y="226872"/>
                  </a:lnTo>
                  <a:lnTo>
                    <a:pt x="31229" y="229971"/>
                  </a:lnTo>
                  <a:lnTo>
                    <a:pt x="35179" y="231673"/>
                  </a:lnTo>
                  <a:lnTo>
                    <a:pt x="44018" y="231673"/>
                  </a:lnTo>
                  <a:lnTo>
                    <a:pt x="47180" y="230746"/>
                  </a:lnTo>
                  <a:lnTo>
                    <a:pt x="49682" y="228777"/>
                  </a:lnTo>
                  <a:lnTo>
                    <a:pt x="52184" y="226872"/>
                  </a:lnTo>
                  <a:lnTo>
                    <a:pt x="52273" y="226720"/>
                  </a:lnTo>
                  <a:lnTo>
                    <a:pt x="54063" y="224116"/>
                  </a:lnTo>
                  <a:lnTo>
                    <a:pt x="56578" y="217055"/>
                  </a:lnTo>
                  <a:lnTo>
                    <a:pt x="57200" y="212394"/>
                  </a:lnTo>
                  <a:close/>
                </a:path>
                <a:path w="2600325" h="1939289">
                  <a:moveTo>
                    <a:pt x="59664" y="1665135"/>
                  </a:moveTo>
                  <a:lnTo>
                    <a:pt x="54432" y="1639303"/>
                  </a:lnTo>
                  <a:lnTo>
                    <a:pt x="53873" y="1638490"/>
                  </a:lnTo>
                  <a:lnTo>
                    <a:pt x="53073" y="1637792"/>
                  </a:lnTo>
                  <a:lnTo>
                    <a:pt x="53073" y="1667433"/>
                  </a:lnTo>
                  <a:lnTo>
                    <a:pt x="52082" y="1672767"/>
                  </a:lnTo>
                  <a:lnTo>
                    <a:pt x="48082" y="1678127"/>
                  </a:lnTo>
                  <a:lnTo>
                    <a:pt x="45605" y="1679460"/>
                  </a:lnTo>
                  <a:lnTo>
                    <a:pt x="39725" y="1679460"/>
                  </a:lnTo>
                  <a:lnTo>
                    <a:pt x="37249" y="1678127"/>
                  </a:lnTo>
                  <a:lnTo>
                    <a:pt x="33248" y="1672767"/>
                  </a:lnTo>
                  <a:lnTo>
                    <a:pt x="32245" y="1667433"/>
                  </a:lnTo>
                  <a:lnTo>
                    <a:pt x="32245" y="1651304"/>
                  </a:lnTo>
                  <a:lnTo>
                    <a:pt x="33350" y="1645805"/>
                  </a:lnTo>
                  <a:lnTo>
                    <a:pt x="37312" y="1640471"/>
                  </a:lnTo>
                  <a:lnTo>
                    <a:pt x="39649" y="1639303"/>
                  </a:lnTo>
                  <a:lnTo>
                    <a:pt x="45580" y="1639303"/>
                  </a:lnTo>
                  <a:lnTo>
                    <a:pt x="48082" y="1640636"/>
                  </a:lnTo>
                  <a:lnTo>
                    <a:pt x="52082" y="1645945"/>
                  </a:lnTo>
                  <a:lnTo>
                    <a:pt x="52959" y="1650644"/>
                  </a:lnTo>
                  <a:lnTo>
                    <a:pt x="53073" y="1667433"/>
                  </a:lnTo>
                  <a:lnTo>
                    <a:pt x="53073" y="1637792"/>
                  </a:lnTo>
                  <a:lnTo>
                    <a:pt x="52133" y="1636966"/>
                  </a:lnTo>
                  <a:lnTo>
                    <a:pt x="47917" y="1634845"/>
                  </a:lnTo>
                  <a:lnTo>
                    <a:pt x="45466" y="1634312"/>
                  </a:lnTo>
                  <a:lnTo>
                    <a:pt x="38874" y="1634312"/>
                  </a:lnTo>
                  <a:lnTo>
                    <a:pt x="25666" y="1653578"/>
                  </a:lnTo>
                  <a:lnTo>
                    <a:pt x="25666" y="1668589"/>
                  </a:lnTo>
                  <a:lnTo>
                    <a:pt x="27381" y="1675244"/>
                  </a:lnTo>
                  <a:lnTo>
                    <a:pt x="33693" y="1682711"/>
                  </a:lnTo>
                  <a:lnTo>
                    <a:pt x="37642" y="1684413"/>
                  </a:lnTo>
                  <a:lnTo>
                    <a:pt x="46482" y="1684413"/>
                  </a:lnTo>
                  <a:lnTo>
                    <a:pt x="59042" y="1669783"/>
                  </a:lnTo>
                  <a:lnTo>
                    <a:pt x="59664" y="1665135"/>
                  </a:lnTo>
                  <a:close/>
                </a:path>
                <a:path w="2600325" h="1939289">
                  <a:moveTo>
                    <a:pt x="59664" y="1483550"/>
                  </a:moveTo>
                  <a:lnTo>
                    <a:pt x="54432" y="1457718"/>
                  </a:lnTo>
                  <a:lnTo>
                    <a:pt x="53873" y="1456905"/>
                  </a:lnTo>
                  <a:lnTo>
                    <a:pt x="53073" y="1456207"/>
                  </a:lnTo>
                  <a:lnTo>
                    <a:pt x="53073" y="1485849"/>
                  </a:lnTo>
                  <a:lnTo>
                    <a:pt x="52082" y="1491170"/>
                  </a:lnTo>
                  <a:lnTo>
                    <a:pt x="48082" y="1496529"/>
                  </a:lnTo>
                  <a:lnTo>
                    <a:pt x="45605" y="1497863"/>
                  </a:lnTo>
                  <a:lnTo>
                    <a:pt x="39725" y="1497863"/>
                  </a:lnTo>
                  <a:lnTo>
                    <a:pt x="37249" y="1496529"/>
                  </a:lnTo>
                  <a:lnTo>
                    <a:pt x="33248" y="1491170"/>
                  </a:lnTo>
                  <a:lnTo>
                    <a:pt x="32245" y="1485849"/>
                  </a:lnTo>
                  <a:lnTo>
                    <a:pt x="32245" y="1469720"/>
                  </a:lnTo>
                  <a:lnTo>
                    <a:pt x="33350" y="1464221"/>
                  </a:lnTo>
                  <a:lnTo>
                    <a:pt x="37312" y="1458887"/>
                  </a:lnTo>
                  <a:lnTo>
                    <a:pt x="39649" y="1457718"/>
                  </a:lnTo>
                  <a:lnTo>
                    <a:pt x="45580" y="1457718"/>
                  </a:lnTo>
                  <a:lnTo>
                    <a:pt x="48082" y="1459039"/>
                  </a:lnTo>
                  <a:lnTo>
                    <a:pt x="52082" y="1464348"/>
                  </a:lnTo>
                  <a:lnTo>
                    <a:pt x="52959" y="1469059"/>
                  </a:lnTo>
                  <a:lnTo>
                    <a:pt x="53073" y="1485849"/>
                  </a:lnTo>
                  <a:lnTo>
                    <a:pt x="53073" y="1456207"/>
                  </a:lnTo>
                  <a:lnTo>
                    <a:pt x="52133" y="1455369"/>
                  </a:lnTo>
                  <a:lnTo>
                    <a:pt x="47917" y="1453261"/>
                  </a:lnTo>
                  <a:lnTo>
                    <a:pt x="45466" y="1452727"/>
                  </a:lnTo>
                  <a:lnTo>
                    <a:pt x="38874" y="1452727"/>
                  </a:lnTo>
                  <a:lnTo>
                    <a:pt x="25666" y="1471993"/>
                  </a:lnTo>
                  <a:lnTo>
                    <a:pt x="25666" y="1487004"/>
                  </a:lnTo>
                  <a:lnTo>
                    <a:pt x="27381" y="1493647"/>
                  </a:lnTo>
                  <a:lnTo>
                    <a:pt x="33693" y="1501127"/>
                  </a:lnTo>
                  <a:lnTo>
                    <a:pt x="37642" y="1502816"/>
                  </a:lnTo>
                  <a:lnTo>
                    <a:pt x="46482" y="1502816"/>
                  </a:lnTo>
                  <a:lnTo>
                    <a:pt x="59042" y="1488186"/>
                  </a:lnTo>
                  <a:lnTo>
                    <a:pt x="59664" y="1483550"/>
                  </a:lnTo>
                  <a:close/>
                </a:path>
                <a:path w="2600325" h="1939289">
                  <a:moveTo>
                    <a:pt x="59664" y="1301927"/>
                  </a:moveTo>
                  <a:lnTo>
                    <a:pt x="53086" y="1274622"/>
                  </a:lnTo>
                  <a:lnTo>
                    <a:pt x="53086" y="1304251"/>
                  </a:lnTo>
                  <a:lnTo>
                    <a:pt x="52082" y="1309624"/>
                  </a:lnTo>
                  <a:lnTo>
                    <a:pt x="50025" y="1312303"/>
                  </a:lnTo>
                  <a:lnTo>
                    <a:pt x="48082" y="1314919"/>
                  </a:lnTo>
                  <a:lnTo>
                    <a:pt x="45605" y="1316253"/>
                  </a:lnTo>
                  <a:lnTo>
                    <a:pt x="39725" y="1316253"/>
                  </a:lnTo>
                  <a:lnTo>
                    <a:pt x="37249" y="1314919"/>
                  </a:lnTo>
                  <a:lnTo>
                    <a:pt x="35090" y="1312087"/>
                  </a:lnTo>
                  <a:lnTo>
                    <a:pt x="33248" y="1309624"/>
                  </a:lnTo>
                  <a:lnTo>
                    <a:pt x="32245" y="1304251"/>
                  </a:lnTo>
                  <a:lnTo>
                    <a:pt x="32258" y="1288097"/>
                  </a:lnTo>
                  <a:lnTo>
                    <a:pt x="33350" y="1282661"/>
                  </a:lnTo>
                  <a:lnTo>
                    <a:pt x="35547" y="1279626"/>
                  </a:lnTo>
                  <a:lnTo>
                    <a:pt x="37312" y="1277289"/>
                  </a:lnTo>
                  <a:lnTo>
                    <a:pt x="39649" y="1276096"/>
                  </a:lnTo>
                  <a:lnTo>
                    <a:pt x="45580" y="1276096"/>
                  </a:lnTo>
                  <a:lnTo>
                    <a:pt x="48082" y="1277429"/>
                  </a:lnTo>
                  <a:lnTo>
                    <a:pt x="50076" y="1280121"/>
                  </a:lnTo>
                  <a:lnTo>
                    <a:pt x="52082" y="1282725"/>
                  </a:lnTo>
                  <a:lnTo>
                    <a:pt x="52959" y="1287462"/>
                  </a:lnTo>
                  <a:lnTo>
                    <a:pt x="53086" y="1304251"/>
                  </a:lnTo>
                  <a:lnTo>
                    <a:pt x="53086" y="1274622"/>
                  </a:lnTo>
                  <a:lnTo>
                    <a:pt x="52133" y="1273759"/>
                  </a:lnTo>
                  <a:lnTo>
                    <a:pt x="47917" y="1271651"/>
                  </a:lnTo>
                  <a:lnTo>
                    <a:pt x="45466" y="1271155"/>
                  </a:lnTo>
                  <a:lnTo>
                    <a:pt x="38874" y="1271155"/>
                  </a:lnTo>
                  <a:lnTo>
                    <a:pt x="35725" y="1272070"/>
                  </a:lnTo>
                  <a:lnTo>
                    <a:pt x="33223" y="1274051"/>
                  </a:lnTo>
                  <a:lnTo>
                    <a:pt x="30721" y="1275956"/>
                  </a:lnTo>
                  <a:lnTo>
                    <a:pt x="28841" y="1278636"/>
                  </a:lnTo>
                  <a:lnTo>
                    <a:pt x="26301" y="1285760"/>
                  </a:lnTo>
                  <a:lnTo>
                    <a:pt x="25666" y="1290421"/>
                  </a:lnTo>
                  <a:lnTo>
                    <a:pt x="25666" y="1305382"/>
                  </a:lnTo>
                  <a:lnTo>
                    <a:pt x="27381" y="1312087"/>
                  </a:lnTo>
                  <a:lnTo>
                    <a:pt x="31064" y="1316393"/>
                  </a:lnTo>
                  <a:lnTo>
                    <a:pt x="33693" y="1319504"/>
                  </a:lnTo>
                  <a:lnTo>
                    <a:pt x="37642" y="1321193"/>
                  </a:lnTo>
                  <a:lnTo>
                    <a:pt x="46482" y="1321193"/>
                  </a:lnTo>
                  <a:lnTo>
                    <a:pt x="49644" y="1320279"/>
                  </a:lnTo>
                  <a:lnTo>
                    <a:pt x="52146" y="1318298"/>
                  </a:lnTo>
                  <a:lnTo>
                    <a:pt x="54635" y="1316393"/>
                  </a:lnTo>
                  <a:lnTo>
                    <a:pt x="54737" y="1316253"/>
                  </a:lnTo>
                  <a:lnTo>
                    <a:pt x="56527" y="1313649"/>
                  </a:lnTo>
                  <a:lnTo>
                    <a:pt x="59042" y="1306588"/>
                  </a:lnTo>
                  <a:lnTo>
                    <a:pt x="59664" y="1301927"/>
                  </a:lnTo>
                  <a:close/>
                </a:path>
                <a:path w="2600325" h="1939289">
                  <a:moveTo>
                    <a:pt x="59664" y="1120368"/>
                  </a:moveTo>
                  <a:lnTo>
                    <a:pt x="55245" y="1095743"/>
                  </a:lnTo>
                  <a:lnTo>
                    <a:pt x="54444" y="1094536"/>
                  </a:lnTo>
                  <a:lnTo>
                    <a:pt x="53873" y="1093685"/>
                  </a:lnTo>
                  <a:lnTo>
                    <a:pt x="53086" y="1093025"/>
                  </a:lnTo>
                  <a:lnTo>
                    <a:pt x="53086" y="1122629"/>
                  </a:lnTo>
                  <a:lnTo>
                    <a:pt x="52082" y="1128001"/>
                  </a:lnTo>
                  <a:lnTo>
                    <a:pt x="48082" y="1133360"/>
                  </a:lnTo>
                  <a:lnTo>
                    <a:pt x="45605" y="1134706"/>
                  </a:lnTo>
                  <a:lnTo>
                    <a:pt x="39725" y="1134706"/>
                  </a:lnTo>
                  <a:lnTo>
                    <a:pt x="37249" y="1133360"/>
                  </a:lnTo>
                  <a:lnTo>
                    <a:pt x="33248" y="1128001"/>
                  </a:lnTo>
                  <a:lnTo>
                    <a:pt x="32245" y="1122629"/>
                  </a:lnTo>
                  <a:lnTo>
                    <a:pt x="32245" y="1106538"/>
                  </a:lnTo>
                  <a:lnTo>
                    <a:pt x="33350" y="1101039"/>
                  </a:lnTo>
                  <a:lnTo>
                    <a:pt x="37312" y="1095743"/>
                  </a:lnTo>
                  <a:lnTo>
                    <a:pt x="39649" y="1094536"/>
                  </a:lnTo>
                  <a:lnTo>
                    <a:pt x="45580" y="1094536"/>
                  </a:lnTo>
                  <a:lnTo>
                    <a:pt x="53086" y="1122629"/>
                  </a:lnTo>
                  <a:lnTo>
                    <a:pt x="53086" y="1093025"/>
                  </a:lnTo>
                  <a:lnTo>
                    <a:pt x="52133" y="1092212"/>
                  </a:lnTo>
                  <a:lnTo>
                    <a:pt x="47917" y="1090091"/>
                  </a:lnTo>
                  <a:lnTo>
                    <a:pt x="45466" y="1089533"/>
                  </a:lnTo>
                  <a:lnTo>
                    <a:pt x="38874" y="1089533"/>
                  </a:lnTo>
                  <a:lnTo>
                    <a:pt x="25666" y="1108798"/>
                  </a:lnTo>
                  <a:lnTo>
                    <a:pt x="25666" y="1123835"/>
                  </a:lnTo>
                  <a:lnTo>
                    <a:pt x="27381" y="1130465"/>
                  </a:lnTo>
                  <a:lnTo>
                    <a:pt x="33693" y="1137945"/>
                  </a:lnTo>
                  <a:lnTo>
                    <a:pt x="37642" y="1139647"/>
                  </a:lnTo>
                  <a:lnTo>
                    <a:pt x="46482" y="1139647"/>
                  </a:lnTo>
                  <a:lnTo>
                    <a:pt x="59042" y="1125029"/>
                  </a:lnTo>
                  <a:lnTo>
                    <a:pt x="59664" y="1120368"/>
                  </a:lnTo>
                  <a:close/>
                </a:path>
                <a:path w="2600325" h="1939289">
                  <a:moveTo>
                    <a:pt x="75793" y="768769"/>
                  </a:moveTo>
                  <a:lnTo>
                    <a:pt x="68503" y="768769"/>
                  </a:lnTo>
                  <a:lnTo>
                    <a:pt x="68503" y="775627"/>
                  </a:lnTo>
                  <a:lnTo>
                    <a:pt x="75793" y="775627"/>
                  </a:lnTo>
                  <a:lnTo>
                    <a:pt x="75793" y="768769"/>
                  </a:lnTo>
                  <a:close/>
                </a:path>
                <a:path w="2600325" h="1939289">
                  <a:moveTo>
                    <a:pt x="75793" y="587146"/>
                  </a:moveTo>
                  <a:lnTo>
                    <a:pt x="68503" y="587146"/>
                  </a:lnTo>
                  <a:lnTo>
                    <a:pt x="68503" y="594067"/>
                  </a:lnTo>
                  <a:lnTo>
                    <a:pt x="75793" y="594067"/>
                  </a:lnTo>
                  <a:lnTo>
                    <a:pt x="75793" y="587146"/>
                  </a:lnTo>
                  <a:close/>
                </a:path>
                <a:path w="2600325" h="1939289">
                  <a:moveTo>
                    <a:pt x="75793" y="405599"/>
                  </a:moveTo>
                  <a:lnTo>
                    <a:pt x="68503" y="405599"/>
                  </a:lnTo>
                  <a:lnTo>
                    <a:pt x="68503" y="412445"/>
                  </a:lnTo>
                  <a:lnTo>
                    <a:pt x="75793" y="412445"/>
                  </a:lnTo>
                  <a:lnTo>
                    <a:pt x="75793" y="405599"/>
                  </a:lnTo>
                  <a:close/>
                </a:path>
                <a:path w="2600325" h="1939289">
                  <a:moveTo>
                    <a:pt x="75793" y="223977"/>
                  </a:moveTo>
                  <a:lnTo>
                    <a:pt x="68503" y="223977"/>
                  </a:lnTo>
                  <a:lnTo>
                    <a:pt x="68503" y="230886"/>
                  </a:lnTo>
                  <a:lnTo>
                    <a:pt x="75793" y="230886"/>
                  </a:lnTo>
                  <a:lnTo>
                    <a:pt x="75793" y="223977"/>
                  </a:lnTo>
                  <a:close/>
                </a:path>
                <a:path w="2600325" h="1939289">
                  <a:moveTo>
                    <a:pt x="78257" y="1676717"/>
                  </a:moveTo>
                  <a:lnTo>
                    <a:pt x="70967" y="1676717"/>
                  </a:lnTo>
                  <a:lnTo>
                    <a:pt x="70967" y="1683575"/>
                  </a:lnTo>
                  <a:lnTo>
                    <a:pt x="78257" y="1683575"/>
                  </a:lnTo>
                  <a:lnTo>
                    <a:pt x="78257" y="1676717"/>
                  </a:lnTo>
                  <a:close/>
                </a:path>
                <a:path w="2600325" h="1939289">
                  <a:moveTo>
                    <a:pt x="78257" y="1495132"/>
                  </a:moveTo>
                  <a:lnTo>
                    <a:pt x="70967" y="1495132"/>
                  </a:lnTo>
                  <a:lnTo>
                    <a:pt x="70967" y="1501978"/>
                  </a:lnTo>
                  <a:lnTo>
                    <a:pt x="78257" y="1501978"/>
                  </a:lnTo>
                  <a:lnTo>
                    <a:pt x="78257" y="1495132"/>
                  </a:lnTo>
                  <a:close/>
                </a:path>
                <a:path w="2600325" h="1939289">
                  <a:moveTo>
                    <a:pt x="78257" y="1313510"/>
                  </a:moveTo>
                  <a:lnTo>
                    <a:pt x="70967" y="1313510"/>
                  </a:lnTo>
                  <a:lnTo>
                    <a:pt x="70967" y="1320419"/>
                  </a:lnTo>
                  <a:lnTo>
                    <a:pt x="78257" y="1320419"/>
                  </a:lnTo>
                  <a:lnTo>
                    <a:pt x="78257" y="1313510"/>
                  </a:lnTo>
                  <a:close/>
                </a:path>
                <a:path w="2600325" h="1939289">
                  <a:moveTo>
                    <a:pt x="78257" y="1131951"/>
                  </a:moveTo>
                  <a:lnTo>
                    <a:pt x="70967" y="1131951"/>
                  </a:lnTo>
                  <a:lnTo>
                    <a:pt x="70967" y="1138796"/>
                  </a:lnTo>
                  <a:lnTo>
                    <a:pt x="78257" y="1138796"/>
                  </a:lnTo>
                  <a:lnTo>
                    <a:pt x="78257" y="1131951"/>
                  </a:lnTo>
                  <a:close/>
                </a:path>
                <a:path w="2600325" h="1939289">
                  <a:moveTo>
                    <a:pt x="81534" y="1844382"/>
                  </a:moveTo>
                  <a:lnTo>
                    <a:pt x="61874" y="1844382"/>
                  </a:lnTo>
                  <a:lnTo>
                    <a:pt x="61874" y="1850440"/>
                  </a:lnTo>
                  <a:lnTo>
                    <a:pt x="81534" y="1850440"/>
                  </a:lnTo>
                  <a:lnTo>
                    <a:pt x="81534" y="1844382"/>
                  </a:lnTo>
                  <a:close/>
                </a:path>
                <a:path w="2600325" h="1939289">
                  <a:moveTo>
                    <a:pt x="109194" y="0"/>
                  </a:moveTo>
                  <a:lnTo>
                    <a:pt x="105067" y="0"/>
                  </a:lnTo>
                  <a:lnTo>
                    <a:pt x="103949" y="2108"/>
                  </a:lnTo>
                  <a:lnTo>
                    <a:pt x="102057" y="4305"/>
                  </a:lnTo>
                  <a:lnTo>
                    <a:pt x="96697" y="8813"/>
                  </a:lnTo>
                  <a:lnTo>
                    <a:pt x="93573" y="10731"/>
                  </a:lnTo>
                  <a:lnTo>
                    <a:pt x="89992" y="12344"/>
                  </a:lnTo>
                  <a:lnTo>
                    <a:pt x="89992" y="18135"/>
                  </a:lnTo>
                  <a:lnTo>
                    <a:pt x="102793" y="10871"/>
                  </a:lnTo>
                  <a:lnTo>
                    <a:pt x="102793" y="49263"/>
                  </a:lnTo>
                  <a:lnTo>
                    <a:pt x="109194" y="49263"/>
                  </a:lnTo>
                  <a:lnTo>
                    <a:pt x="109194" y="0"/>
                  </a:lnTo>
                  <a:close/>
                </a:path>
                <a:path w="2600325" h="1939289">
                  <a:moveTo>
                    <a:pt x="111645" y="1815896"/>
                  </a:moveTo>
                  <a:lnTo>
                    <a:pt x="107530" y="1815896"/>
                  </a:lnTo>
                  <a:lnTo>
                    <a:pt x="106413" y="1818017"/>
                  </a:lnTo>
                  <a:lnTo>
                    <a:pt x="104521" y="1820214"/>
                  </a:lnTo>
                  <a:lnTo>
                    <a:pt x="99161" y="1824723"/>
                  </a:lnTo>
                  <a:lnTo>
                    <a:pt x="96037" y="1826628"/>
                  </a:lnTo>
                  <a:lnTo>
                    <a:pt x="92456" y="1828215"/>
                  </a:lnTo>
                  <a:lnTo>
                    <a:pt x="92456" y="1834045"/>
                  </a:lnTo>
                  <a:lnTo>
                    <a:pt x="105257" y="1826780"/>
                  </a:lnTo>
                  <a:lnTo>
                    <a:pt x="105257" y="1865160"/>
                  </a:lnTo>
                  <a:lnTo>
                    <a:pt x="111645" y="1865160"/>
                  </a:lnTo>
                  <a:lnTo>
                    <a:pt x="111645" y="1826780"/>
                  </a:lnTo>
                  <a:lnTo>
                    <a:pt x="111645" y="1815896"/>
                  </a:lnTo>
                  <a:close/>
                </a:path>
                <a:path w="2600325" h="1939289">
                  <a:moveTo>
                    <a:pt x="119075" y="938745"/>
                  </a:moveTo>
                  <a:lnTo>
                    <a:pt x="113830" y="912914"/>
                  </a:lnTo>
                  <a:lnTo>
                    <a:pt x="113296" y="912139"/>
                  </a:lnTo>
                  <a:lnTo>
                    <a:pt x="112496" y="911428"/>
                  </a:lnTo>
                  <a:lnTo>
                    <a:pt x="112496" y="941082"/>
                  </a:lnTo>
                  <a:lnTo>
                    <a:pt x="111506" y="946442"/>
                  </a:lnTo>
                  <a:lnTo>
                    <a:pt x="109448" y="949121"/>
                  </a:lnTo>
                  <a:lnTo>
                    <a:pt x="107492" y="951738"/>
                  </a:lnTo>
                  <a:lnTo>
                    <a:pt x="105016" y="953084"/>
                  </a:lnTo>
                  <a:lnTo>
                    <a:pt x="99136" y="953084"/>
                  </a:lnTo>
                  <a:lnTo>
                    <a:pt x="96672" y="951738"/>
                  </a:lnTo>
                  <a:lnTo>
                    <a:pt x="94513" y="948918"/>
                  </a:lnTo>
                  <a:lnTo>
                    <a:pt x="92671" y="946442"/>
                  </a:lnTo>
                  <a:lnTo>
                    <a:pt x="91668" y="941082"/>
                  </a:lnTo>
                  <a:lnTo>
                    <a:pt x="91681" y="924915"/>
                  </a:lnTo>
                  <a:lnTo>
                    <a:pt x="92760" y="919480"/>
                  </a:lnTo>
                  <a:lnTo>
                    <a:pt x="94970" y="916444"/>
                  </a:lnTo>
                  <a:lnTo>
                    <a:pt x="96723" y="914120"/>
                  </a:lnTo>
                  <a:lnTo>
                    <a:pt x="99072" y="912914"/>
                  </a:lnTo>
                  <a:lnTo>
                    <a:pt x="105003" y="912914"/>
                  </a:lnTo>
                  <a:lnTo>
                    <a:pt x="107492" y="914260"/>
                  </a:lnTo>
                  <a:lnTo>
                    <a:pt x="109499" y="916940"/>
                  </a:lnTo>
                  <a:lnTo>
                    <a:pt x="111506" y="919556"/>
                  </a:lnTo>
                  <a:lnTo>
                    <a:pt x="112382" y="924280"/>
                  </a:lnTo>
                  <a:lnTo>
                    <a:pt x="112496" y="941082"/>
                  </a:lnTo>
                  <a:lnTo>
                    <a:pt x="112496" y="911428"/>
                  </a:lnTo>
                  <a:lnTo>
                    <a:pt x="111556" y="910590"/>
                  </a:lnTo>
                  <a:lnTo>
                    <a:pt x="107327" y="908469"/>
                  </a:lnTo>
                  <a:lnTo>
                    <a:pt x="104876" y="907973"/>
                  </a:lnTo>
                  <a:lnTo>
                    <a:pt x="98298" y="907973"/>
                  </a:lnTo>
                  <a:lnTo>
                    <a:pt x="95148" y="908888"/>
                  </a:lnTo>
                  <a:lnTo>
                    <a:pt x="92646" y="910869"/>
                  </a:lnTo>
                  <a:lnTo>
                    <a:pt x="90144" y="912774"/>
                  </a:lnTo>
                  <a:lnTo>
                    <a:pt x="88252" y="915454"/>
                  </a:lnTo>
                  <a:lnTo>
                    <a:pt x="85725" y="922591"/>
                  </a:lnTo>
                  <a:lnTo>
                    <a:pt x="85090" y="927239"/>
                  </a:lnTo>
                  <a:lnTo>
                    <a:pt x="85090" y="942213"/>
                  </a:lnTo>
                  <a:lnTo>
                    <a:pt x="86804" y="948918"/>
                  </a:lnTo>
                  <a:lnTo>
                    <a:pt x="90487" y="953223"/>
                  </a:lnTo>
                  <a:lnTo>
                    <a:pt x="93116" y="956322"/>
                  </a:lnTo>
                  <a:lnTo>
                    <a:pt x="97053" y="958024"/>
                  </a:lnTo>
                  <a:lnTo>
                    <a:pt x="105892" y="958024"/>
                  </a:lnTo>
                  <a:lnTo>
                    <a:pt x="109054" y="957110"/>
                  </a:lnTo>
                  <a:lnTo>
                    <a:pt x="111556" y="955128"/>
                  </a:lnTo>
                  <a:lnTo>
                    <a:pt x="114058" y="953223"/>
                  </a:lnTo>
                  <a:lnTo>
                    <a:pt x="114160" y="953084"/>
                  </a:lnTo>
                  <a:lnTo>
                    <a:pt x="115938" y="950468"/>
                  </a:lnTo>
                  <a:lnTo>
                    <a:pt x="118452" y="943406"/>
                  </a:lnTo>
                  <a:lnTo>
                    <a:pt x="119075" y="938745"/>
                  </a:lnTo>
                  <a:close/>
                </a:path>
                <a:path w="2600325" h="1939289">
                  <a:moveTo>
                    <a:pt x="119392" y="769835"/>
                  </a:moveTo>
                  <a:lnTo>
                    <a:pt x="93827" y="769835"/>
                  </a:lnTo>
                  <a:lnTo>
                    <a:pt x="94538" y="768769"/>
                  </a:lnTo>
                  <a:lnTo>
                    <a:pt x="95440" y="767638"/>
                  </a:lnTo>
                  <a:lnTo>
                    <a:pt x="97612" y="765530"/>
                  </a:lnTo>
                  <a:lnTo>
                    <a:pt x="100088" y="763409"/>
                  </a:lnTo>
                  <a:lnTo>
                    <a:pt x="108521" y="756780"/>
                  </a:lnTo>
                  <a:lnTo>
                    <a:pt x="111810" y="753884"/>
                  </a:lnTo>
                  <a:lnTo>
                    <a:pt x="115773" y="749642"/>
                  </a:lnTo>
                  <a:lnTo>
                    <a:pt x="117182" y="747674"/>
                  </a:lnTo>
                  <a:lnTo>
                    <a:pt x="118884" y="743851"/>
                  </a:lnTo>
                  <a:lnTo>
                    <a:pt x="119265" y="742162"/>
                  </a:lnTo>
                  <a:lnTo>
                    <a:pt x="119214" y="735952"/>
                  </a:lnTo>
                  <a:lnTo>
                    <a:pt x="117856" y="732917"/>
                  </a:lnTo>
                  <a:lnTo>
                    <a:pt x="116128" y="731367"/>
                  </a:lnTo>
                  <a:lnTo>
                    <a:pt x="112026" y="727697"/>
                  </a:lnTo>
                  <a:lnTo>
                    <a:pt x="108077" y="726351"/>
                  </a:lnTo>
                  <a:lnTo>
                    <a:pt x="98107" y="726351"/>
                  </a:lnTo>
                  <a:lnTo>
                    <a:pt x="94170" y="727544"/>
                  </a:lnTo>
                  <a:lnTo>
                    <a:pt x="91224" y="730021"/>
                  </a:lnTo>
                  <a:lnTo>
                    <a:pt x="88290" y="732421"/>
                  </a:lnTo>
                  <a:lnTo>
                    <a:pt x="86690" y="735736"/>
                  </a:lnTo>
                  <a:lnTo>
                    <a:pt x="86575" y="736168"/>
                  </a:lnTo>
                  <a:lnTo>
                    <a:pt x="86144" y="740537"/>
                  </a:lnTo>
                  <a:lnTo>
                    <a:pt x="92722" y="741172"/>
                  </a:lnTo>
                  <a:lnTo>
                    <a:pt x="92748" y="738136"/>
                  </a:lnTo>
                  <a:lnTo>
                    <a:pt x="93675" y="735736"/>
                  </a:lnTo>
                  <a:lnTo>
                    <a:pt x="97383" y="732205"/>
                  </a:lnTo>
                  <a:lnTo>
                    <a:pt x="99847" y="731367"/>
                  </a:lnTo>
                  <a:lnTo>
                    <a:pt x="105841" y="731367"/>
                  </a:lnTo>
                  <a:lnTo>
                    <a:pt x="108204" y="732205"/>
                  </a:lnTo>
                  <a:lnTo>
                    <a:pt x="111836" y="735457"/>
                  </a:lnTo>
                  <a:lnTo>
                    <a:pt x="112737" y="737501"/>
                  </a:lnTo>
                  <a:lnTo>
                    <a:pt x="112737" y="742162"/>
                  </a:lnTo>
                  <a:lnTo>
                    <a:pt x="111734" y="744562"/>
                  </a:lnTo>
                  <a:lnTo>
                    <a:pt x="107759" y="749642"/>
                  </a:lnTo>
                  <a:lnTo>
                    <a:pt x="103936" y="753097"/>
                  </a:lnTo>
                  <a:lnTo>
                    <a:pt x="94615" y="760298"/>
                  </a:lnTo>
                  <a:lnTo>
                    <a:pt x="91833" y="762774"/>
                  </a:lnTo>
                  <a:lnTo>
                    <a:pt x="84886" y="774204"/>
                  </a:lnTo>
                  <a:lnTo>
                    <a:pt x="84937" y="775627"/>
                  </a:lnTo>
                  <a:lnTo>
                    <a:pt x="119392" y="775627"/>
                  </a:lnTo>
                  <a:lnTo>
                    <a:pt x="119392" y="769835"/>
                  </a:lnTo>
                  <a:close/>
                </a:path>
                <a:path w="2600325" h="1939289">
                  <a:moveTo>
                    <a:pt x="119710" y="576770"/>
                  </a:moveTo>
                  <a:lnTo>
                    <a:pt x="112674" y="576770"/>
                  </a:lnTo>
                  <a:lnTo>
                    <a:pt x="112674" y="554685"/>
                  </a:lnTo>
                  <a:lnTo>
                    <a:pt x="112674" y="545007"/>
                  </a:lnTo>
                  <a:lnTo>
                    <a:pt x="107442" y="545007"/>
                  </a:lnTo>
                  <a:lnTo>
                    <a:pt x="106260" y="546595"/>
                  </a:lnTo>
                  <a:lnTo>
                    <a:pt x="106260" y="554685"/>
                  </a:lnTo>
                  <a:lnTo>
                    <a:pt x="106260" y="576770"/>
                  </a:lnTo>
                  <a:lnTo>
                    <a:pt x="89941" y="576770"/>
                  </a:lnTo>
                  <a:lnTo>
                    <a:pt x="106260" y="554685"/>
                  </a:lnTo>
                  <a:lnTo>
                    <a:pt x="106260" y="546595"/>
                  </a:lnTo>
                  <a:lnTo>
                    <a:pt x="83654" y="576770"/>
                  </a:lnTo>
                  <a:lnTo>
                    <a:pt x="83654" y="582282"/>
                  </a:lnTo>
                  <a:lnTo>
                    <a:pt x="106260" y="582282"/>
                  </a:lnTo>
                  <a:lnTo>
                    <a:pt x="106260" y="594067"/>
                  </a:lnTo>
                  <a:lnTo>
                    <a:pt x="112674" y="594067"/>
                  </a:lnTo>
                  <a:lnTo>
                    <a:pt x="112674" y="582282"/>
                  </a:lnTo>
                  <a:lnTo>
                    <a:pt x="119710" y="582282"/>
                  </a:lnTo>
                  <a:lnTo>
                    <a:pt x="119710" y="576770"/>
                  </a:lnTo>
                  <a:close/>
                </a:path>
                <a:path w="2600325" h="1939289">
                  <a:moveTo>
                    <a:pt x="119888" y="391833"/>
                  </a:moveTo>
                  <a:lnTo>
                    <a:pt x="118389" y="388023"/>
                  </a:lnTo>
                  <a:lnTo>
                    <a:pt x="116319" y="385978"/>
                  </a:lnTo>
                  <a:lnTo>
                    <a:pt x="113296" y="382993"/>
                  </a:lnTo>
                  <a:lnTo>
                    <a:pt x="113296" y="393382"/>
                  </a:lnTo>
                  <a:lnTo>
                    <a:pt x="113296" y="400583"/>
                  </a:lnTo>
                  <a:lnTo>
                    <a:pt x="112369" y="403199"/>
                  </a:lnTo>
                  <a:lnTo>
                    <a:pt x="108483" y="407289"/>
                  </a:lnTo>
                  <a:lnTo>
                    <a:pt x="106159" y="408355"/>
                  </a:lnTo>
                  <a:lnTo>
                    <a:pt x="101612" y="408355"/>
                  </a:lnTo>
                  <a:lnTo>
                    <a:pt x="92824" y="398614"/>
                  </a:lnTo>
                  <a:lnTo>
                    <a:pt x="92824" y="393382"/>
                  </a:lnTo>
                  <a:lnTo>
                    <a:pt x="100317" y="385978"/>
                  </a:lnTo>
                  <a:lnTo>
                    <a:pt x="106121" y="385978"/>
                  </a:lnTo>
                  <a:lnTo>
                    <a:pt x="108546" y="386956"/>
                  </a:lnTo>
                  <a:lnTo>
                    <a:pt x="110464" y="388874"/>
                  </a:lnTo>
                  <a:lnTo>
                    <a:pt x="112382" y="390842"/>
                  </a:lnTo>
                  <a:lnTo>
                    <a:pt x="113296" y="393382"/>
                  </a:lnTo>
                  <a:lnTo>
                    <a:pt x="113296" y="382993"/>
                  </a:lnTo>
                  <a:lnTo>
                    <a:pt x="112395" y="382092"/>
                  </a:lnTo>
                  <a:lnTo>
                    <a:pt x="108750" y="380606"/>
                  </a:lnTo>
                  <a:lnTo>
                    <a:pt x="102044" y="380606"/>
                  </a:lnTo>
                  <a:lnTo>
                    <a:pt x="99720" y="381177"/>
                  </a:lnTo>
                  <a:lnTo>
                    <a:pt x="95250" y="383286"/>
                  </a:lnTo>
                  <a:lnTo>
                    <a:pt x="93370" y="384911"/>
                  </a:lnTo>
                  <a:lnTo>
                    <a:pt x="91833" y="387172"/>
                  </a:lnTo>
                  <a:lnTo>
                    <a:pt x="91897" y="382092"/>
                  </a:lnTo>
                  <a:lnTo>
                    <a:pt x="101739" y="368109"/>
                  </a:lnTo>
                  <a:lnTo>
                    <a:pt x="106311" y="368109"/>
                  </a:lnTo>
                  <a:lnTo>
                    <a:pt x="112598" y="375881"/>
                  </a:lnTo>
                  <a:lnTo>
                    <a:pt x="118960" y="375386"/>
                  </a:lnTo>
                  <a:lnTo>
                    <a:pt x="108267" y="363169"/>
                  </a:lnTo>
                  <a:lnTo>
                    <a:pt x="98666" y="363169"/>
                  </a:lnTo>
                  <a:lnTo>
                    <a:pt x="94297" y="365074"/>
                  </a:lnTo>
                  <a:lnTo>
                    <a:pt x="87325" y="373126"/>
                  </a:lnTo>
                  <a:lnTo>
                    <a:pt x="85471" y="380047"/>
                  </a:lnTo>
                  <a:lnTo>
                    <a:pt x="85471" y="397979"/>
                  </a:lnTo>
                  <a:lnTo>
                    <a:pt x="87160" y="404050"/>
                  </a:lnTo>
                  <a:lnTo>
                    <a:pt x="90576" y="407860"/>
                  </a:lnTo>
                  <a:lnTo>
                    <a:pt x="93878" y="411454"/>
                  </a:lnTo>
                  <a:lnTo>
                    <a:pt x="98234" y="413296"/>
                  </a:lnTo>
                  <a:lnTo>
                    <a:pt x="106692" y="413296"/>
                  </a:lnTo>
                  <a:lnTo>
                    <a:pt x="117767" y="405104"/>
                  </a:lnTo>
                  <a:lnTo>
                    <a:pt x="119176" y="402488"/>
                  </a:lnTo>
                  <a:lnTo>
                    <a:pt x="119888" y="399592"/>
                  </a:lnTo>
                  <a:lnTo>
                    <a:pt x="119888" y="391833"/>
                  </a:lnTo>
                  <a:close/>
                </a:path>
                <a:path w="2600325" h="1939289">
                  <a:moveTo>
                    <a:pt x="120027" y="221005"/>
                  </a:moveTo>
                  <a:lnTo>
                    <a:pt x="119913" y="213461"/>
                  </a:lnTo>
                  <a:lnTo>
                    <a:pt x="119202" y="211201"/>
                  </a:lnTo>
                  <a:lnTo>
                    <a:pt x="115900" y="206895"/>
                  </a:lnTo>
                  <a:lnTo>
                    <a:pt x="113487" y="205320"/>
                  </a:lnTo>
                  <a:lnTo>
                    <a:pt x="113487" y="219735"/>
                  </a:lnTo>
                  <a:lnTo>
                    <a:pt x="112496" y="222135"/>
                  </a:lnTo>
                  <a:lnTo>
                    <a:pt x="108508" y="225806"/>
                  </a:lnTo>
                  <a:lnTo>
                    <a:pt x="105981" y="226720"/>
                  </a:lnTo>
                  <a:lnTo>
                    <a:pt x="100952" y="226720"/>
                  </a:lnTo>
                  <a:lnTo>
                    <a:pt x="92265" y="218401"/>
                  </a:lnTo>
                  <a:lnTo>
                    <a:pt x="92290" y="213804"/>
                  </a:lnTo>
                  <a:lnTo>
                    <a:pt x="93256" y="211543"/>
                  </a:lnTo>
                  <a:lnTo>
                    <a:pt x="95224" y="209715"/>
                  </a:lnTo>
                  <a:lnTo>
                    <a:pt x="97205" y="207810"/>
                  </a:lnTo>
                  <a:lnTo>
                    <a:pt x="99707" y="206895"/>
                  </a:lnTo>
                  <a:lnTo>
                    <a:pt x="105791" y="206895"/>
                  </a:lnTo>
                  <a:lnTo>
                    <a:pt x="108356" y="207810"/>
                  </a:lnTo>
                  <a:lnTo>
                    <a:pt x="112458" y="211620"/>
                  </a:lnTo>
                  <a:lnTo>
                    <a:pt x="113398" y="213804"/>
                  </a:lnTo>
                  <a:lnTo>
                    <a:pt x="113487" y="219735"/>
                  </a:lnTo>
                  <a:lnTo>
                    <a:pt x="113487" y="205320"/>
                  </a:lnTo>
                  <a:lnTo>
                    <a:pt x="110223" y="204279"/>
                  </a:lnTo>
                  <a:lnTo>
                    <a:pt x="112801" y="203365"/>
                  </a:lnTo>
                  <a:lnTo>
                    <a:pt x="117894" y="196723"/>
                  </a:lnTo>
                  <a:lnTo>
                    <a:pt x="117805" y="190652"/>
                  </a:lnTo>
                  <a:lnTo>
                    <a:pt x="116509" y="187833"/>
                  </a:lnTo>
                  <a:lnTo>
                    <a:pt x="115087" y="186563"/>
                  </a:lnTo>
                  <a:lnTo>
                    <a:pt x="113741" y="185356"/>
                  </a:lnTo>
                  <a:lnTo>
                    <a:pt x="111226" y="183070"/>
                  </a:lnTo>
                  <a:lnTo>
                    <a:pt x="111226" y="191998"/>
                  </a:lnTo>
                  <a:lnTo>
                    <a:pt x="111226" y="196723"/>
                  </a:lnTo>
                  <a:lnTo>
                    <a:pt x="110528" y="198285"/>
                  </a:lnTo>
                  <a:lnTo>
                    <a:pt x="107378" y="201244"/>
                  </a:lnTo>
                  <a:lnTo>
                    <a:pt x="105359" y="201955"/>
                  </a:lnTo>
                  <a:lnTo>
                    <a:pt x="100355" y="201955"/>
                  </a:lnTo>
                  <a:lnTo>
                    <a:pt x="98298" y="201244"/>
                  </a:lnTo>
                  <a:lnTo>
                    <a:pt x="95110" y="198285"/>
                  </a:lnTo>
                  <a:lnTo>
                    <a:pt x="94386" y="196519"/>
                  </a:lnTo>
                  <a:lnTo>
                    <a:pt x="94322" y="191998"/>
                  </a:lnTo>
                  <a:lnTo>
                    <a:pt x="95123" y="190233"/>
                  </a:lnTo>
                  <a:lnTo>
                    <a:pt x="98348" y="187261"/>
                  </a:lnTo>
                  <a:lnTo>
                    <a:pt x="100380" y="186563"/>
                  </a:lnTo>
                  <a:lnTo>
                    <a:pt x="105232" y="186563"/>
                  </a:lnTo>
                  <a:lnTo>
                    <a:pt x="107251" y="187337"/>
                  </a:lnTo>
                  <a:lnTo>
                    <a:pt x="110502" y="190296"/>
                  </a:lnTo>
                  <a:lnTo>
                    <a:pt x="111226" y="191998"/>
                  </a:lnTo>
                  <a:lnTo>
                    <a:pt x="111226" y="183070"/>
                  </a:lnTo>
                  <a:lnTo>
                    <a:pt x="110959" y="182816"/>
                  </a:lnTo>
                  <a:lnTo>
                    <a:pt x="107302" y="181622"/>
                  </a:lnTo>
                  <a:lnTo>
                    <a:pt x="98221" y="181622"/>
                  </a:lnTo>
                  <a:lnTo>
                    <a:pt x="94589" y="182816"/>
                  </a:lnTo>
                  <a:lnTo>
                    <a:pt x="91859" y="185216"/>
                  </a:lnTo>
                  <a:lnTo>
                    <a:pt x="89141" y="187693"/>
                  </a:lnTo>
                  <a:lnTo>
                    <a:pt x="87782" y="190652"/>
                  </a:lnTo>
                  <a:lnTo>
                    <a:pt x="87795" y="196723"/>
                  </a:lnTo>
                  <a:lnTo>
                    <a:pt x="88417" y="198628"/>
                  </a:lnTo>
                  <a:lnTo>
                    <a:pt x="90982" y="202018"/>
                  </a:lnTo>
                  <a:lnTo>
                    <a:pt x="92938" y="203365"/>
                  </a:lnTo>
                  <a:lnTo>
                    <a:pt x="95605" y="204279"/>
                  </a:lnTo>
                  <a:lnTo>
                    <a:pt x="92430" y="205054"/>
                  </a:lnTo>
                  <a:lnTo>
                    <a:pt x="89979" y="206540"/>
                  </a:lnTo>
                  <a:lnTo>
                    <a:pt x="88252" y="208661"/>
                  </a:lnTo>
                  <a:lnTo>
                    <a:pt x="86537" y="210845"/>
                  </a:lnTo>
                  <a:lnTo>
                    <a:pt x="85686" y="213461"/>
                  </a:lnTo>
                  <a:lnTo>
                    <a:pt x="85712" y="221005"/>
                  </a:lnTo>
                  <a:lnTo>
                    <a:pt x="87261" y="224536"/>
                  </a:lnTo>
                  <a:lnTo>
                    <a:pt x="90411" y="227431"/>
                  </a:lnTo>
                  <a:lnTo>
                    <a:pt x="93560" y="230251"/>
                  </a:lnTo>
                  <a:lnTo>
                    <a:pt x="97713" y="231673"/>
                  </a:lnTo>
                  <a:lnTo>
                    <a:pt x="108000" y="231673"/>
                  </a:lnTo>
                  <a:lnTo>
                    <a:pt x="112141" y="230251"/>
                  </a:lnTo>
                  <a:lnTo>
                    <a:pt x="116065" y="226720"/>
                  </a:lnTo>
                  <a:lnTo>
                    <a:pt x="118452" y="224536"/>
                  </a:lnTo>
                  <a:lnTo>
                    <a:pt x="120027" y="221005"/>
                  </a:lnTo>
                  <a:close/>
                </a:path>
                <a:path w="2600325" h="1939289">
                  <a:moveTo>
                    <a:pt x="121856" y="1133005"/>
                  </a:moveTo>
                  <a:lnTo>
                    <a:pt x="96278" y="1133005"/>
                  </a:lnTo>
                  <a:lnTo>
                    <a:pt x="96989" y="1131951"/>
                  </a:lnTo>
                  <a:lnTo>
                    <a:pt x="110985" y="1119949"/>
                  </a:lnTo>
                  <a:lnTo>
                    <a:pt x="114274" y="1117053"/>
                  </a:lnTo>
                  <a:lnTo>
                    <a:pt x="118224" y="1112824"/>
                  </a:lnTo>
                  <a:lnTo>
                    <a:pt x="119646" y="1110843"/>
                  </a:lnTo>
                  <a:lnTo>
                    <a:pt x="121348" y="1107033"/>
                  </a:lnTo>
                  <a:lnTo>
                    <a:pt x="121729" y="1105344"/>
                  </a:lnTo>
                  <a:lnTo>
                    <a:pt x="121678" y="1099121"/>
                  </a:lnTo>
                  <a:lnTo>
                    <a:pt x="120319" y="1096086"/>
                  </a:lnTo>
                  <a:lnTo>
                    <a:pt x="118592" y="1094536"/>
                  </a:lnTo>
                  <a:lnTo>
                    <a:pt x="114490" y="1090866"/>
                  </a:lnTo>
                  <a:lnTo>
                    <a:pt x="110528" y="1089533"/>
                  </a:lnTo>
                  <a:lnTo>
                    <a:pt x="100571" y="1089533"/>
                  </a:lnTo>
                  <a:lnTo>
                    <a:pt x="96621" y="1090726"/>
                  </a:lnTo>
                  <a:lnTo>
                    <a:pt x="93687" y="1093203"/>
                  </a:lnTo>
                  <a:lnTo>
                    <a:pt x="90741" y="1095603"/>
                  </a:lnTo>
                  <a:lnTo>
                    <a:pt x="89154" y="1098918"/>
                  </a:lnTo>
                  <a:lnTo>
                    <a:pt x="89027" y="1099337"/>
                  </a:lnTo>
                  <a:lnTo>
                    <a:pt x="88607" y="1103718"/>
                  </a:lnTo>
                  <a:lnTo>
                    <a:pt x="95186" y="1104353"/>
                  </a:lnTo>
                  <a:lnTo>
                    <a:pt x="95199" y="1101318"/>
                  </a:lnTo>
                  <a:lnTo>
                    <a:pt x="96139" y="1098918"/>
                  </a:lnTo>
                  <a:lnTo>
                    <a:pt x="99834" y="1095387"/>
                  </a:lnTo>
                  <a:lnTo>
                    <a:pt x="102311" y="1094536"/>
                  </a:lnTo>
                  <a:lnTo>
                    <a:pt x="108292" y="1094536"/>
                  </a:lnTo>
                  <a:lnTo>
                    <a:pt x="110667" y="1095387"/>
                  </a:lnTo>
                  <a:lnTo>
                    <a:pt x="114287" y="1098638"/>
                  </a:lnTo>
                  <a:lnTo>
                    <a:pt x="115201" y="1100683"/>
                  </a:lnTo>
                  <a:lnTo>
                    <a:pt x="115201" y="1105344"/>
                  </a:lnTo>
                  <a:lnTo>
                    <a:pt x="114198" y="1107744"/>
                  </a:lnTo>
                  <a:lnTo>
                    <a:pt x="110223" y="1112824"/>
                  </a:lnTo>
                  <a:lnTo>
                    <a:pt x="106387" y="1116279"/>
                  </a:lnTo>
                  <a:lnTo>
                    <a:pt x="97002" y="1123556"/>
                  </a:lnTo>
                  <a:lnTo>
                    <a:pt x="94284" y="1125956"/>
                  </a:lnTo>
                  <a:lnTo>
                    <a:pt x="87350" y="1137386"/>
                  </a:lnTo>
                  <a:lnTo>
                    <a:pt x="87388" y="1138796"/>
                  </a:lnTo>
                  <a:lnTo>
                    <a:pt x="121856" y="1138796"/>
                  </a:lnTo>
                  <a:lnTo>
                    <a:pt x="121856" y="1133005"/>
                  </a:lnTo>
                  <a:close/>
                </a:path>
                <a:path w="2600325" h="1939289">
                  <a:moveTo>
                    <a:pt x="122161" y="1303121"/>
                  </a:moveTo>
                  <a:lnTo>
                    <a:pt x="115125" y="1303121"/>
                  </a:lnTo>
                  <a:lnTo>
                    <a:pt x="115125" y="1281036"/>
                  </a:lnTo>
                  <a:lnTo>
                    <a:pt x="115125" y="1271358"/>
                  </a:lnTo>
                  <a:lnTo>
                    <a:pt x="109905" y="1271358"/>
                  </a:lnTo>
                  <a:lnTo>
                    <a:pt x="108724" y="1272946"/>
                  </a:lnTo>
                  <a:lnTo>
                    <a:pt x="108724" y="1281036"/>
                  </a:lnTo>
                  <a:lnTo>
                    <a:pt x="108724" y="1303121"/>
                  </a:lnTo>
                  <a:lnTo>
                    <a:pt x="92405" y="1303121"/>
                  </a:lnTo>
                  <a:lnTo>
                    <a:pt x="108724" y="1281036"/>
                  </a:lnTo>
                  <a:lnTo>
                    <a:pt x="108724" y="1272946"/>
                  </a:lnTo>
                  <a:lnTo>
                    <a:pt x="86118" y="1303121"/>
                  </a:lnTo>
                  <a:lnTo>
                    <a:pt x="86118" y="1308633"/>
                  </a:lnTo>
                  <a:lnTo>
                    <a:pt x="108724" y="1308633"/>
                  </a:lnTo>
                  <a:lnTo>
                    <a:pt x="108724" y="1320419"/>
                  </a:lnTo>
                  <a:lnTo>
                    <a:pt x="115125" y="1320419"/>
                  </a:lnTo>
                  <a:lnTo>
                    <a:pt x="115125" y="1308633"/>
                  </a:lnTo>
                  <a:lnTo>
                    <a:pt x="122161" y="1308633"/>
                  </a:lnTo>
                  <a:lnTo>
                    <a:pt x="122161" y="1303121"/>
                  </a:lnTo>
                  <a:close/>
                </a:path>
                <a:path w="2600325" h="1939289">
                  <a:moveTo>
                    <a:pt x="122351" y="1481366"/>
                  </a:moveTo>
                  <a:lnTo>
                    <a:pt x="120840" y="1477556"/>
                  </a:lnTo>
                  <a:lnTo>
                    <a:pt x="118745" y="1475486"/>
                  </a:lnTo>
                  <a:lnTo>
                    <a:pt x="115760" y="1472552"/>
                  </a:lnTo>
                  <a:lnTo>
                    <a:pt x="115760" y="1482928"/>
                  </a:lnTo>
                  <a:lnTo>
                    <a:pt x="115735" y="1490154"/>
                  </a:lnTo>
                  <a:lnTo>
                    <a:pt x="114833" y="1492732"/>
                  </a:lnTo>
                  <a:lnTo>
                    <a:pt x="110947" y="1496847"/>
                  </a:lnTo>
                  <a:lnTo>
                    <a:pt x="108623" y="1497863"/>
                  </a:lnTo>
                  <a:lnTo>
                    <a:pt x="104063" y="1497863"/>
                  </a:lnTo>
                  <a:lnTo>
                    <a:pt x="95288" y="1488160"/>
                  </a:lnTo>
                  <a:lnTo>
                    <a:pt x="95288" y="1482928"/>
                  </a:lnTo>
                  <a:lnTo>
                    <a:pt x="96304" y="1480362"/>
                  </a:lnTo>
                  <a:lnTo>
                    <a:pt x="100088" y="1476679"/>
                  </a:lnTo>
                  <a:lnTo>
                    <a:pt x="100330" y="1476451"/>
                  </a:lnTo>
                  <a:lnTo>
                    <a:pt x="102781" y="1475486"/>
                  </a:lnTo>
                  <a:lnTo>
                    <a:pt x="108585" y="1475486"/>
                  </a:lnTo>
                  <a:lnTo>
                    <a:pt x="111010" y="1476451"/>
                  </a:lnTo>
                  <a:lnTo>
                    <a:pt x="114846" y="1480362"/>
                  </a:lnTo>
                  <a:lnTo>
                    <a:pt x="115760" y="1482928"/>
                  </a:lnTo>
                  <a:lnTo>
                    <a:pt x="115760" y="1472552"/>
                  </a:lnTo>
                  <a:lnTo>
                    <a:pt x="114846" y="1471637"/>
                  </a:lnTo>
                  <a:lnTo>
                    <a:pt x="111213" y="1470164"/>
                  </a:lnTo>
                  <a:lnTo>
                    <a:pt x="104508" y="1470164"/>
                  </a:lnTo>
                  <a:lnTo>
                    <a:pt x="102171" y="1470698"/>
                  </a:lnTo>
                  <a:lnTo>
                    <a:pt x="97713" y="1472831"/>
                  </a:lnTo>
                  <a:lnTo>
                    <a:pt x="95834" y="1474482"/>
                  </a:lnTo>
                  <a:lnTo>
                    <a:pt x="94297" y="1476679"/>
                  </a:lnTo>
                  <a:lnTo>
                    <a:pt x="94361" y="1471637"/>
                  </a:lnTo>
                  <a:lnTo>
                    <a:pt x="104203" y="1457680"/>
                  </a:lnTo>
                  <a:lnTo>
                    <a:pt x="108775" y="1457680"/>
                  </a:lnTo>
                  <a:lnTo>
                    <a:pt x="115062" y="1465414"/>
                  </a:lnTo>
                  <a:lnTo>
                    <a:pt x="121424" y="1464945"/>
                  </a:lnTo>
                  <a:lnTo>
                    <a:pt x="120904" y="1461122"/>
                  </a:lnTo>
                  <a:lnTo>
                    <a:pt x="119329" y="1458137"/>
                  </a:lnTo>
                  <a:lnTo>
                    <a:pt x="118770" y="1457680"/>
                  </a:lnTo>
                  <a:lnTo>
                    <a:pt x="114084" y="1453807"/>
                  </a:lnTo>
                  <a:lnTo>
                    <a:pt x="110731" y="1452727"/>
                  </a:lnTo>
                  <a:lnTo>
                    <a:pt x="101130" y="1452727"/>
                  </a:lnTo>
                  <a:lnTo>
                    <a:pt x="96761" y="1454607"/>
                  </a:lnTo>
                  <a:lnTo>
                    <a:pt x="89789" y="1462659"/>
                  </a:lnTo>
                  <a:lnTo>
                    <a:pt x="87922" y="1469542"/>
                  </a:lnTo>
                  <a:lnTo>
                    <a:pt x="87922" y="1487500"/>
                  </a:lnTo>
                  <a:lnTo>
                    <a:pt x="89611" y="1493583"/>
                  </a:lnTo>
                  <a:lnTo>
                    <a:pt x="96342" y="1500974"/>
                  </a:lnTo>
                  <a:lnTo>
                    <a:pt x="100698" y="1502816"/>
                  </a:lnTo>
                  <a:lnTo>
                    <a:pt x="109156" y="1502816"/>
                  </a:lnTo>
                  <a:lnTo>
                    <a:pt x="111950" y="1502117"/>
                  </a:lnTo>
                  <a:lnTo>
                    <a:pt x="116878" y="1499311"/>
                  </a:lnTo>
                  <a:lnTo>
                    <a:pt x="118262" y="1497863"/>
                  </a:lnTo>
                  <a:lnTo>
                    <a:pt x="118821" y="1497279"/>
                  </a:lnTo>
                  <a:lnTo>
                    <a:pt x="121640" y="1491996"/>
                  </a:lnTo>
                  <a:lnTo>
                    <a:pt x="122351" y="1489138"/>
                  </a:lnTo>
                  <a:lnTo>
                    <a:pt x="122351" y="1481366"/>
                  </a:lnTo>
                  <a:close/>
                </a:path>
                <a:path w="2600325" h="1939289">
                  <a:moveTo>
                    <a:pt x="122491" y="1673745"/>
                  </a:moveTo>
                  <a:lnTo>
                    <a:pt x="122389" y="1666189"/>
                  </a:lnTo>
                  <a:lnTo>
                    <a:pt x="121653" y="1663903"/>
                  </a:lnTo>
                  <a:lnTo>
                    <a:pt x="118338" y="1659572"/>
                  </a:lnTo>
                  <a:lnTo>
                    <a:pt x="115951" y="1658010"/>
                  </a:lnTo>
                  <a:lnTo>
                    <a:pt x="115951" y="1672475"/>
                  </a:lnTo>
                  <a:lnTo>
                    <a:pt x="114947" y="1674825"/>
                  </a:lnTo>
                  <a:lnTo>
                    <a:pt x="110972" y="1678533"/>
                  </a:lnTo>
                  <a:lnTo>
                    <a:pt x="108445" y="1679460"/>
                  </a:lnTo>
                  <a:lnTo>
                    <a:pt x="103416" y="1679460"/>
                  </a:lnTo>
                  <a:lnTo>
                    <a:pt x="94716" y="1671129"/>
                  </a:lnTo>
                  <a:lnTo>
                    <a:pt x="94754" y="1666519"/>
                  </a:lnTo>
                  <a:lnTo>
                    <a:pt x="95707" y="1664258"/>
                  </a:lnTo>
                  <a:lnTo>
                    <a:pt x="99669" y="1660512"/>
                  </a:lnTo>
                  <a:lnTo>
                    <a:pt x="102158" y="1659572"/>
                  </a:lnTo>
                  <a:lnTo>
                    <a:pt x="108254" y="1659572"/>
                  </a:lnTo>
                  <a:lnTo>
                    <a:pt x="110820" y="1660525"/>
                  </a:lnTo>
                  <a:lnTo>
                    <a:pt x="114922" y="1664322"/>
                  </a:lnTo>
                  <a:lnTo>
                    <a:pt x="115862" y="1666519"/>
                  </a:lnTo>
                  <a:lnTo>
                    <a:pt x="115951" y="1672475"/>
                  </a:lnTo>
                  <a:lnTo>
                    <a:pt x="115951" y="1658010"/>
                  </a:lnTo>
                  <a:lnTo>
                    <a:pt x="112674" y="1656969"/>
                  </a:lnTo>
                  <a:lnTo>
                    <a:pt x="115252" y="1656054"/>
                  </a:lnTo>
                  <a:lnTo>
                    <a:pt x="117182" y="1654759"/>
                  </a:lnTo>
                  <a:lnTo>
                    <a:pt x="119722" y="1651393"/>
                  </a:lnTo>
                  <a:lnTo>
                    <a:pt x="120345" y="1649399"/>
                  </a:lnTo>
                  <a:lnTo>
                    <a:pt x="120269" y="1643392"/>
                  </a:lnTo>
                  <a:lnTo>
                    <a:pt x="118973" y="1640535"/>
                  </a:lnTo>
                  <a:lnTo>
                    <a:pt x="117563" y="1639265"/>
                  </a:lnTo>
                  <a:lnTo>
                    <a:pt x="113690" y="1635798"/>
                  </a:lnTo>
                  <a:lnTo>
                    <a:pt x="113690" y="1644713"/>
                  </a:lnTo>
                  <a:lnTo>
                    <a:pt x="113690" y="1649399"/>
                  </a:lnTo>
                  <a:lnTo>
                    <a:pt x="112991" y="1651012"/>
                  </a:lnTo>
                  <a:lnTo>
                    <a:pt x="109842" y="1653933"/>
                  </a:lnTo>
                  <a:lnTo>
                    <a:pt x="107823" y="1654657"/>
                  </a:lnTo>
                  <a:lnTo>
                    <a:pt x="102819" y="1654657"/>
                  </a:lnTo>
                  <a:lnTo>
                    <a:pt x="100749" y="1653921"/>
                  </a:lnTo>
                  <a:lnTo>
                    <a:pt x="97574" y="1650974"/>
                  </a:lnTo>
                  <a:lnTo>
                    <a:pt x="96837" y="1649209"/>
                  </a:lnTo>
                  <a:lnTo>
                    <a:pt x="96774" y="1644713"/>
                  </a:lnTo>
                  <a:lnTo>
                    <a:pt x="97586" y="1642948"/>
                  </a:lnTo>
                  <a:lnTo>
                    <a:pt x="100812" y="1640001"/>
                  </a:lnTo>
                  <a:lnTo>
                    <a:pt x="102831" y="1639265"/>
                  </a:lnTo>
                  <a:lnTo>
                    <a:pt x="107696" y="1639265"/>
                  </a:lnTo>
                  <a:lnTo>
                    <a:pt x="109715" y="1640014"/>
                  </a:lnTo>
                  <a:lnTo>
                    <a:pt x="112966" y="1643037"/>
                  </a:lnTo>
                  <a:lnTo>
                    <a:pt x="113690" y="1644713"/>
                  </a:lnTo>
                  <a:lnTo>
                    <a:pt x="113690" y="1635798"/>
                  </a:lnTo>
                  <a:lnTo>
                    <a:pt x="113423" y="1635556"/>
                  </a:lnTo>
                  <a:lnTo>
                    <a:pt x="109766" y="1634312"/>
                  </a:lnTo>
                  <a:lnTo>
                    <a:pt x="100672" y="1634312"/>
                  </a:lnTo>
                  <a:lnTo>
                    <a:pt x="97053" y="1635531"/>
                  </a:lnTo>
                  <a:lnTo>
                    <a:pt x="91605" y="1640395"/>
                  </a:lnTo>
                  <a:lnTo>
                    <a:pt x="90233" y="1643392"/>
                  </a:lnTo>
                  <a:lnTo>
                    <a:pt x="90258" y="1649399"/>
                  </a:lnTo>
                  <a:lnTo>
                    <a:pt x="90906" y="1651393"/>
                  </a:lnTo>
                  <a:lnTo>
                    <a:pt x="93446" y="1654759"/>
                  </a:lnTo>
                  <a:lnTo>
                    <a:pt x="95402" y="1656054"/>
                  </a:lnTo>
                  <a:lnTo>
                    <a:pt x="98056" y="1656969"/>
                  </a:lnTo>
                  <a:lnTo>
                    <a:pt x="94881" y="1657743"/>
                  </a:lnTo>
                  <a:lnTo>
                    <a:pt x="92430" y="1659216"/>
                  </a:lnTo>
                  <a:lnTo>
                    <a:pt x="89001" y="1663522"/>
                  </a:lnTo>
                  <a:lnTo>
                    <a:pt x="88138" y="1666189"/>
                  </a:lnTo>
                  <a:lnTo>
                    <a:pt x="88176" y="1673745"/>
                  </a:lnTo>
                  <a:lnTo>
                    <a:pt x="89725" y="1677250"/>
                  </a:lnTo>
                  <a:lnTo>
                    <a:pt x="96037" y="1682978"/>
                  </a:lnTo>
                  <a:lnTo>
                    <a:pt x="100164" y="1684413"/>
                  </a:lnTo>
                  <a:lnTo>
                    <a:pt x="110464" y="1684413"/>
                  </a:lnTo>
                  <a:lnTo>
                    <a:pt x="114617" y="1682978"/>
                  </a:lnTo>
                  <a:lnTo>
                    <a:pt x="118503" y="1679460"/>
                  </a:lnTo>
                  <a:lnTo>
                    <a:pt x="120929" y="1677250"/>
                  </a:lnTo>
                  <a:lnTo>
                    <a:pt x="122491" y="1673745"/>
                  </a:lnTo>
                  <a:close/>
                </a:path>
                <a:path w="2600325" h="1939289">
                  <a:moveTo>
                    <a:pt x="122783" y="1917611"/>
                  </a:moveTo>
                  <a:lnTo>
                    <a:pt x="103136" y="1917611"/>
                  </a:lnTo>
                  <a:lnTo>
                    <a:pt x="103136" y="1923669"/>
                  </a:lnTo>
                  <a:lnTo>
                    <a:pt x="122783" y="1923669"/>
                  </a:lnTo>
                  <a:lnTo>
                    <a:pt x="122783" y="1917611"/>
                  </a:lnTo>
                  <a:close/>
                </a:path>
                <a:path w="2600325" h="1939289">
                  <a:moveTo>
                    <a:pt x="162433" y="1932609"/>
                  </a:moveTo>
                  <a:lnTo>
                    <a:pt x="136867" y="1932609"/>
                  </a:lnTo>
                  <a:lnTo>
                    <a:pt x="137579" y="1931517"/>
                  </a:lnTo>
                  <a:lnTo>
                    <a:pt x="138480" y="1930425"/>
                  </a:lnTo>
                  <a:lnTo>
                    <a:pt x="140665" y="1928266"/>
                  </a:lnTo>
                  <a:lnTo>
                    <a:pt x="143129" y="1926209"/>
                  </a:lnTo>
                  <a:lnTo>
                    <a:pt x="151561" y="1919516"/>
                  </a:lnTo>
                  <a:lnTo>
                    <a:pt x="154851" y="1916633"/>
                  </a:lnTo>
                  <a:lnTo>
                    <a:pt x="158826" y="1912429"/>
                  </a:lnTo>
                  <a:lnTo>
                    <a:pt x="160235" y="1910435"/>
                  </a:lnTo>
                  <a:lnTo>
                    <a:pt x="161937" y="1906651"/>
                  </a:lnTo>
                  <a:lnTo>
                    <a:pt x="162318" y="1904898"/>
                  </a:lnTo>
                  <a:lnTo>
                    <a:pt x="162280" y="1898713"/>
                  </a:lnTo>
                  <a:lnTo>
                    <a:pt x="160909" y="1895665"/>
                  </a:lnTo>
                  <a:lnTo>
                    <a:pt x="159194" y="1894128"/>
                  </a:lnTo>
                  <a:lnTo>
                    <a:pt x="155079" y="1890445"/>
                  </a:lnTo>
                  <a:lnTo>
                    <a:pt x="151117" y="1889137"/>
                  </a:lnTo>
                  <a:lnTo>
                    <a:pt x="141160" y="1889137"/>
                  </a:lnTo>
                  <a:lnTo>
                    <a:pt x="137210" y="1890356"/>
                  </a:lnTo>
                  <a:lnTo>
                    <a:pt x="131330" y="1895182"/>
                  </a:lnTo>
                  <a:lnTo>
                    <a:pt x="129641" y="1898713"/>
                  </a:lnTo>
                  <a:lnTo>
                    <a:pt x="129184" y="1903323"/>
                  </a:lnTo>
                  <a:lnTo>
                    <a:pt x="135763" y="1903958"/>
                  </a:lnTo>
                  <a:lnTo>
                    <a:pt x="135788" y="1900885"/>
                  </a:lnTo>
                  <a:lnTo>
                    <a:pt x="136728" y="1898472"/>
                  </a:lnTo>
                  <a:lnTo>
                    <a:pt x="140423" y="1894992"/>
                  </a:lnTo>
                  <a:lnTo>
                    <a:pt x="142887" y="1894128"/>
                  </a:lnTo>
                  <a:lnTo>
                    <a:pt x="148894" y="1894128"/>
                  </a:lnTo>
                  <a:lnTo>
                    <a:pt x="151257" y="1894941"/>
                  </a:lnTo>
                  <a:lnTo>
                    <a:pt x="154876" y="1898218"/>
                  </a:lnTo>
                  <a:lnTo>
                    <a:pt x="155778" y="1900237"/>
                  </a:lnTo>
                  <a:lnTo>
                    <a:pt x="155778" y="1904898"/>
                  </a:lnTo>
                  <a:lnTo>
                    <a:pt x="154787" y="1907311"/>
                  </a:lnTo>
                  <a:lnTo>
                    <a:pt x="150799" y="1912442"/>
                  </a:lnTo>
                  <a:lnTo>
                    <a:pt x="146977" y="1915896"/>
                  </a:lnTo>
                  <a:lnTo>
                    <a:pt x="137668" y="1923072"/>
                  </a:lnTo>
                  <a:lnTo>
                    <a:pt x="134874" y="1925548"/>
                  </a:lnTo>
                  <a:lnTo>
                    <a:pt x="131013" y="1929828"/>
                  </a:lnTo>
                  <a:lnTo>
                    <a:pt x="129603" y="1932000"/>
                  </a:lnTo>
                  <a:lnTo>
                    <a:pt x="128181" y="1935556"/>
                  </a:lnTo>
                  <a:lnTo>
                    <a:pt x="127939" y="1936953"/>
                  </a:lnTo>
                  <a:lnTo>
                    <a:pt x="127977" y="1938388"/>
                  </a:lnTo>
                  <a:lnTo>
                    <a:pt x="162433" y="1938388"/>
                  </a:lnTo>
                  <a:lnTo>
                    <a:pt x="162433" y="1932609"/>
                  </a:lnTo>
                  <a:close/>
                </a:path>
                <a:path w="2600325" h="1939289">
                  <a:moveTo>
                    <a:pt x="204495" y="1919960"/>
                  </a:moveTo>
                  <a:lnTo>
                    <a:pt x="197916" y="1892617"/>
                  </a:lnTo>
                  <a:lnTo>
                    <a:pt x="197916" y="1922259"/>
                  </a:lnTo>
                  <a:lnTo>
                    <a:pt x="196913" y="1927593"/>
                  </a:lnTo>
                  <a:lnTo>
                    <a:pt x="192913" y="1932940"/>
                  </a:lnTo>
                  <a:lnTo>
                    <a:pt x="190436" y="1934273"/>
                  </a:lnTo>
                  <a:lnTo>
                    <a:pt x="184556" y="1934273"/>
                  </a:lnTo>
                  <a:lnTo>
                    <a:pt x="182092" y="1932940"/>
                  </a:lnTo>
                  <a:lnTo>
                    <a:pt x="178079" y="1927593"/>
                  </a:lnTo>
                  <a:lnTo>
                    <a:pt x="177088" y="1922259"/>
                  </a:lnTo>
                  <a:lnTo>
                    <a:pt x="177088" y="1906130"/>
                  </a:lnTo>
                  <a:lnTo>
                    <a:pt x="178181" y="1900631"/>
                  </a:lnTo>
                  <a:lnTo>
                    <a:pt x="182143" y="1895297"/>
                  </a:lnTo>
                  <a:lnTo>
                    <a:pt x="184492" y="1894128"/>
                  </a:lnTo>
                  <a:lnTo>
                    <a:pt x="190423" y="1894128"/>
                  </a:lnTo>
                  <a:lnTo>
                    <a:pt x="192913" y="1895449"/>
                  </a:lnTo>
                  <a:lnTo>
                    <a:pt x="196913" y="1900758"/>
                  </a:lnTo>
                  <a:lnTo>
                    <a:pt x="197802" y="1905469"/>
                  </a:lnTo>
                  <a:lnTo>
                    <a:pt x="197916" y="1922259"/>
                  </a:lnTo>
                  <a:lnTo>
                    <a:pt x="197916" y="1892617"/>
                  </a:lnTo>
                  <a:lnTo>
                    <a:pt x="196977" y="1891792"/>
                  </a:lnTo>
                  <a:lnTo>
                    <a:pt x="192747" y="1889671"/>
                  </a:lnTo>
                  <a:lnTo>
                    <a:pt x="190296" y="1889137"/>
                  </a:lnTo>
                  <a:lnTo>
                    <a:pt x="183705" y="1889137"/>
                  </a:lnTo>
                  <a:lnTo>
                    <a:pt x="170510" y="1908403"/>
                  </a:lnTo>
                  <a:lnTo>
                    <a:pt x="170510" y="1923415"/>
                  </a:lnTo>
                  <a:lnTo>
                    <a:pt x="172224" y="1930069"/>
                  </a:lnTo>
                  <a:lnTo>
                    <a:pt x="178536" y="1937537"/>
                  </a:lnTo>
                  <a:lnTo>
                    <a:pt x="182473" y="1939239"/>
                  </a:lnTo>
                  <a:lnTo>
                    <a:pt x="191325" y="1939239"/>
                  </a:lnTo>
                  <a:lnTo>
                    <a:pt x="203873" y="1924596"/>
                  </a:lnTo>
                  <a:lnTo>
                    <a:pt x="204495" y="1919960"/>
                  </a:lnTo>
                  <a:close/>
                </a:path>
                <a:path w="2600325" h="1939289">
                  <a:moveTo>
                    <a:pt x="2600312" y="20256"/>
                  </a:moveTo>
                  <a:lnTo>
                    <a:pt x="2598394" y="20256"/>
                  </a:lnTo>
                  <a:lnTo>
                    <a:pt x="2596553" y="20256"/>
                  </a:lnTo>
                  <a:lnTo>
                    <a:pt x="2596553" y="23787"/>
                  </a:lnTo>
                  <a:lnTo>
                    <a:pt x="2596553" y="201879"/>
                  </a:lnTo>
                  <a:lnTo>
                    <a:pt x="2572105" y="201879"/>
                  </a:lnTo>
                  <a:lnTo>
                    <a:pt x="2572105" y="205409"/>
                  </a:lnTo>
                  <a:lnTo>
                    <a:pt x="2596553" y="205409"/>
                  </a:lnTo>
                  <a:lnTo>
                    <a:pt x="2596553" y="383438"/>
                  </a:lnTo>
                  <a:lnTo>
                    <a:pt x="2572105" y="383438"/>
                  </a:lnTo>
                  <a:lnTo>
                    <a:pt x="2572105" y="386956"/>
                  </a:lnTo>
                  <a:lnTo>
                    <a:pt x="2596553" y="386956"/>
                  </a:lnTo>
                  <a:lnTo>
                    <a:pt x="2596553" y="564984"/>
                  </a:lnTo>
                  <a:lnTo>
                    <a:pt x="2572105" y="564984"/>
                  </a:lnTo>
                  <a:lnTo>
                    <a:pt x="2572105" y="568515"/>
                  </a:lnTo>
                  <a:lnTo>
                    <a:pt x="2596553" y="568515"/>
                  </a:lnTo>
                  <a:lnTo>
                    <a:pt x="2596553" y="746607"/>
                  </a:lnTo>
                  <a:lnTo>
                    <a:pt x="2572105" y="746607"/>
                  </a:lnTo>
                  <a:lnTo>
                    <a:pt x="2572105" y="750138"/>
                  </a:lnTo>
                  <a:lnTo>
                    <a:pt x="2596553" y="750138"/>
                  </a:lnTo>
                  <a:lnTo>
                    <a:pt x="2596553" y="928166"/>
                  </a:lnTo>
                  <a:lnTo>
                    <a:pt x="2572105" y="928166"/>
                  </a:lnTo>
                  <a:lnTo>
                    <a:pt x="2572105" y="931697"/>
                  </a:lnTo>
                  <a:lnTo>
                    <a:pt x="2596553" y="931697"/>
                  </a:lnTo>
                  <a:lnTo>
                    <a:pt x="2596553" y="1109789"/>
                  </a:lnTo>
                  <a:lnTo>
                    <a:pt x="2572105" y="1109789"/>
                  </a:lnTo>
                  <a:lnTo>
                    <a:pt x="2572105" y="1113320"/>
                  </a:lnTo>
                  <a:lnTo>
                    <a:pt x="2596553" y="1113320"/>
                  </a:lnTo>
                  <a:lnTo>
                    <a:pt x="2596553" y="1291336"/>
                  </a:lnTo>
                  <a:lnTo>
                    <a:pt x="2572105" y="1291336"/>
                  </a:lnTo>
                  <a:lnTo>
                    <a:pt x="2572105" y="1294866"/>
                  </a:lnTo>
                  <a:lnTo>
                    <a:pt x="2596553" y="1294866"/>
                  </a:lnTo>
                  <a:lnTo>
                    <a:pt x="2596553" y="1472958"/>
                  </a:lnTo>
                  <a:lnTo>
                    <a:pt x="2572105" y="1472958"/>
                  </a:lnTo>
                  <a:lnTo>
                    <a:pt x="2572105" y="1476489"/>
                  </a:lnTo>
                  <a:lnTo>
                    <a:pt x="2596553" y="1476489"/>
                  </a:lnTo>
                  <a:lnTo>
                    <a:pt x="2596553" y="1654556"/>
                  </a:lnTo>
                  <a:lnTo>
                    <a:pt x="2572105" y="1654556"/>
                  </a:lnTo>
                  <a:lnTo>
                    <a:pt x="2572105" y="1658086"/>
                  </a:lnTo>
                  <a:lnTo>
                    <a:pt x="2596553" y="1658086"/>
                  </a:lnTo>
                  <a:lnTo>
                    <a:pt x="2596553" y="1836140"/>
                  </a:lnTo>
                  <a:lnTo>
                    <a:pt x="2572105" y="1836140"/>
                  </a:lnTo>
                  <a:lnTo>
                    <a:pt x="2295118" y="1836140"/>
                  </a:lnTo>
                  <a:lnTo>
                    <a:pt x="2295118" y="1813166"/>
                  </a:lnTo>
                  <a:lnTo>
                    <a:pt x="2291372" y="1813166"/>
                  </a:lnTo>
                  <a:lnTo>
                    <a:pt x="2291372" y="1836140"/>
                  </a:lnTo>
                  <a:lnTo>
                    <a:pt x="1989937" y="1836140"/>
                  </a:lnTo>
                  <a:lnTo>
                    <a:pt x="1989937" y="1813166"/>
                  </a:lnTo>
                  <a:lnTo>
                    <a:pt x="1986178" y="1813166"/>
                  </a:lnTo>
                  <a:lnTo>
                    <a:pt x="1986178" y="1836140"/>
                  </a:lnTo>
                  <a:lnTo>
                    <a:pt x="1684820" y="1836140"/>
                  </a:lnTo>
                  <a:lnTo>
                    <a:pt x="1684820" y="1813166"/>
                  </a:lnTo>
                  <a:lnTo>
                    <a:pt x="1681073" y="1813166"/>
                  </a:lnTo>
                  <a:lnTo>
                    <a:pt x="1681073" y="1836140"/>
                  </a:lnTo>
                  <a:lnTo>
                    <a:pt x="1379626" y="1836140"/>
                  </a:lnTo>
                  <a:lnTo>
                    <a:pt x="1379626" y="1813166"/>
                  </a:lnTo>
                  <a:lnTo>
                    <a:pt x="1375879" y="1813166"/>
                  </a:lnTo>
                  <a:lnTo>
                    <a:pt x="1375879" y="1836140"/>
                  </a:lnTo>
                  <a:lnTo>
                    <a:pt x="1074445" y="1836140"/>
                  </a:lnTo>
                  <a:lnTo>
                    <a:pt x="1074445" y="1813166"/>
                  </a:lnTo>
                  <a:lnTo>
                    <a:pt x="1070698" y="1813166"/>
                  </a:lnTo>
                  <a:lnTo>
                    <a:pt x="1070698" y="1836140"/>
                  </a:lnTo>
                  <a:lnTo>
                    <a:pt x="769251" y="1836140"/>
                  </a:lnTo>
                  <a:lnTo>
                    <a:pt x="769251" y="1813166"/>
                  </a:lnTo>
                  <a:lnTo>
                    <a:pt x="765505" y="1813166"/>
                  </a:lnTo>
                  <a:lnTo>
                    <a:pt x="765505" y="1836140"/>
                  </a:lnTo>
                  <a:lnTo>
                    <a:pt x="464121" y="1836140"/>
                  </a:lnTo>
                  <a:lnTo>
                    <a:pt x="464121" y="1813166"/>
                  </a:lnTo>
                  <a:lnTo>
                    <a:pt x="460375" y="1813166"/>
                  </a:lnTo>
                  <a:lnTo>
                    <a:pt x="460375" y="1836140"/>
                  </a:lnTo>
                  <a:lnTo>
                    <a:pt x="183375" y="1836140"/>
                  </a:lnTo>
                  <a:lnTo>
                    <a:pt x="158953" y="1836140"/>
                  </a:lnTo>
                  <a:lnTo>
                    <a:pt x="158953" y="1658086"/>
                  </a:lnTo>
                  <a:lnTo>
                    <a:pt x="183375" y="1658086"/>
                  </a:lnTo>
                  <a:lnTo>
                    <a:pt x="183375" y="1654556"/>
                  </a:lnTo>
                  <a:lnTo>
                    <a:pt x="158953" y="1654556"/>
                  </a:lnTo>
                  <a:lnTo>
                    <a:pt x="158953" y="1476489"/>
                  </a:lnTo>
                  <a:lnTo>
                    <a:pt x="183375" y="1476489"/>
                  </a:lnTo>
                  <a:lnTo>
                    <a:pt x="183375" y="1472958"/>
                  </a:lnTo>
                  <a:lnTo>
                    <a:pt x="158953" y="1472958"/>
                  </a:lnTo>
                  <a:lnTo>
                    <a:pt x="158953" y="1294866"/>
                  </a:lnTo>
                  <a:lnTo>
                    <a:pt x="183375" y="1294866"/>
                  </a:lnTo>
                  <a:lnTo>
                    <a:pt x="183375" y="1291336"/>
                  </a:lnTo>
                  <a:lnTo>
                    <a:pt x="158953" y="1291336"/>
                  </a:lnTo>
                  <a:lnTo>
                    <a:pt x="158953" y="1113320"/>
                  </a:lnTo>
                  <a:lnTo>
                    <a:pt x="183375" y="1113320"/>
                  </a:lnTo>
                  <a:lnTo>
                    <a:pt x="183375" y="1109789"/>
                  </a:lnTo>
                  <a:lnTo>
                    <a:pt x="158953" y="1109789"/>
                  </a:lnTo>
                  <a:lnTo>
                    <a:pt x="158953" y="931697"/>
                  </a:lnTo>
                  <a:lnTo>
                    <a:pt x="183362" y="931697"/>
                  </a:lnTo>
                  <a:lnTo>
                    <a:pt x="183362" y="928166"/>
                  </a:lnTo>
                  <a:lnTo>
                    <a:pt x="158953" y="928166"/>
                  </a:lnTo>
                  <a:lnTo>
                    <a:pt x="158953" y="750138"/>
                  </a:lnTo>
                  <a:lnTo>
                    <a:pt x="183362" y="750138"/>
                  </a:lnTo>
                  <a:lnTo>
                    <a:pt x="183362" y="746607"/>
                  </a:lnTo>
                  <a:lnTo>
                    <a:pt x="158953" y="746607"/>
                  </a:lnTo>
                  <a:lnTo>
                    <a:pt x="158953" y="568515"/>
                  </a:lnTo>
                  <a:lnTo>
                    <a:pt x="183362" y="568515"/>
                  </a:lnTo>
                  <a:lnTo>
                    <a:pt x="183362" y="564984"/>
                  </a:lnTo>
                  <a:lnTo>
                    <a:pt x="158953" y="564984"/>
                  </a:lnTo>
                  <a:lnTo>
                    <a:pt x="158953" y="386956"/>
                  </a:lnTo>
                  <a:lnTo>
                    <a:pt x="183362" y="386956"/>
                  </a:lnTo>
                  <a:lnTo>
                    <a:pt x="183362" y="383438"/>
                  </a:lnTo>
                  <a:lnTo>
                    <a:pt x="158953" y="383438"/>
                  </a:lnTo>
                  <a:lnTo>
                    <a:pt x="158953" y="205409"/>
                  </a:lnTo>
                  <a:lnTo>
                    <a:pt x="183362" y="205409"/>
                  </a:lnTo>
                  <a:lnTo>
                    <a:pt x="183362" y="201879"/>
                  </a:lnTo>
                  <a:lnTo>
                    <a:pt x="158953" y="201879"/>
                  </a:lnTo>
                  <a:lnTo>
                    <a:pt x="158953" y="23787"/>
                  </a:lnTo>
                  <a:lnTo>
                    <a:pt x="183362" y="23787"/>
                  </a:lnTo>
                  <a:lnTo>
                    <a:pt x="460375" y="23787"/>
                  </a:lnTo>
                  <a:lnTo>
                    <a:pt x="460375" y="46799"/>
                  </a:lnTo>
                  <a:lnTo>
                    <a:pt x="464121" y="46799"/>
                  </a:lnTo>
                  <a:lnTo>
                    <a:pt x="464121" y="23787"/>
                  </a:lnTo>
                  <a:lnTo>
                    <a:pt x="765505" y="23787"/>
                  </a:lnTo>
                  <a:lnTo>
                    <a:pt x="765505" y="46799"/>
                  </a:lnTo>
                  <a:lnTo>
                    <a:pt x="769251" y="46799"/>
                  </a:lnTo>
                  <a:lnTo>
                    <a:pt x="769251" y="23787"/>
                  </a:lnTo>
                  <a:lnTo>
                    <a:pt x="1070698" y="23787"/>
                  </a:lnTo>
                  <a:lnTo>
                    <a:pt x="1070698" y="46799"/>
                  </a:lnTo>
                  <a:lnTo>
                    <a:pt x="1074445" y="46799"/>
                  </a:lnTo>
                  <a:lnTo>
                    <a:pt x="1074445" y="23787"/>
                  </a:lnTo>
                  <a:lnTo>
                    <a:pt x="1375879" y="23787"/>
                  </a:lnTo>
                  <a:lnTo>
                    <a:pt x="1375879" y="46799"/>
                  </a:lnTo>
                  <a:lnTo>
                    <a:pt x="1379626" y="46799"/>
                  </a:lnTo>
                  <a:lnTo>
                    <a:pt x="1379626" y="23787"/>
                  </a:lnTo>
                  <a:lnTo>
                    <a:pt x="1681073" y="23787"/>
                  </a:lnTo>
                  <a:lnTo>
                    <a:pt x="1681073" y="46799"/>
                  </a:lnTo>
                  <a:lnTo>
                    <a:pt x="1684820" y="46799"/>
                  </a:lnTo>
                  <a:lnTo>
                    <a:pt x="1684820" y="23787"/>
                  </a:lnTo>
                  <a:lnTo>
                    <a:pt x="1986178" y="23787"/>
                  </a:lnTo>
                  <a:lnTo>
                    <a:pt x="1986178" y="46799"/>
                  </a:lnTo>
                  <a:lnTo>
                    <a:pt x="1989937" y="46799"/>
                  </a:lnTo>
                  <a:lnTo>
                    <a:pt x="1989937" y="23787"/>
                  </a:lnTo>
                  <a:lnTo>
                    <a:pt x="2291372" y="23787"/>
                  </a:lnTo>
                  <a:lnTo>
                    <a:pt x="2291372" y="46799"/>
                  </a:lnTo>
                  <a:lnTo>
                    <a:pt x="2295118" y="46799"/>
                  </a:lnTo>
                  <a:lnTo>
                    <a:pt x="2295118" y="23787"/>
                  </a:lnTo>
                  <a:lnTo>
                    <a:pt x="2572105" y="23787"/>
                  </a:lnTo>
                  <a:lnTo>
                    <a:pt x="2596553" y="23787"/>
                  </a:lnTo>
                  <a:lnTo>
                    <a:pt x="2596553" y="20256"/>
                  </a:lnTo>
                  <a:lnTo>
                    <a:pt x="2572105" y="20256"/>
                  </a:lnTo>
                  <a:lnTo>
                    <a:pt x="183362" y="20256"/>
                  </a:lnTo>
                  <a:lnTo>
                    <a:pt x="158953" y="20256"/>
                  </a:lnTo>
                  <a:lnTo>
                    <a:pt x="157086" y="20256"/>
                  </a:lnTo>
                  <a:lnTo>
                    <a:pt x="155206" y="20256"/>
                  </a:lnTo>
                  <a:lnTo>
                    <a:pt x="155206" y="1837905"/>
                  </a:lnTo>
                  <a:lnTo>
                    <a:pt x="157086" y="1837905"/>
                  </a:lnTo>
                  <a:lnTo>
                    <a:pt x="157086" y="1839671"/>
                  </a:lnTo>
                  <a:lnTo>
                    <a:pt x="183375" y="1839671"/>
                  </a:lnTo>
                  <a:lnTo>
                    <a:pt x="2572105" y="1839671"/>
                  </a:lnTo>
                  <a:lnTo>
                    <a:pt x="2598394" y="1839671"/>
                  </a:lnTo>
                  <a:lnTo>
                    <a:pt x="2600312" y="1839671"/>
                  </a:lnTo>
                  <a:lnTo>
                    <a:pt x="2600312" y="1837905"/>
                  </a:lnTo>
                  <a:lnTo>
                    <a:pt x="2600312" y="1836140"/>
                  </a:lnTo>
                  <a:lnTo>
                    <a:pt x="2600312" y="23787"/>
                  </a:lnTo>
                  <a:lnTo>
                    <a:pt x="2600312" y="20256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81974" y="1585993"/>
              <a:ext cx="2441575" cy="1816100"/>
            </a:xfrm>
            <a:custGeom>
              <a:avLst/>
              <a:gdLst/>
              <a:ahLst/>
              <a:cxnLst/>
              <a:rect l="l" t="t" r="r" b="b"/>
              <a:pathLst>
                <a:path w="2441575" h="1816100">
                  <a:moveTo>
                    <a:pt x="0" y="1815884"/>
                  </a:moveTo>
                  <a:lnTo>
                    <a:pt x="20753" y="1783703"/>
                  </a:lnTo>
                  <a:lnTo>
                    <a:pt x="30518" y="1746771"/>
                  </a:lnTo>
                  <a:lnTo>
                    <a:pt x="38454" y="1706988"/>
                  </a:lnTo>
                  <a:lnTo>
                    <a:pt x="44551" y="1670698"/>
                  </a:lnTo>
                  <a:lnTo>
                    <a:pt x="45166" y="1666809"/>
                  </a:lnTo>
                  <a:lnTo>
                    <a:pt x="49434" y="1638270"/>
                  </a:lnTo>
                  <a:lnTo>
                    <a:pt x="50049" y="1634007"/>
                  </a:lnTo>
                  <a:lnTo>
                    <a:pt x="50657" y="1629708"/>
                  </a:lnTo>
                  <a:lnTo>
                    <a:pt x="51264" y="1625359"/>
                  </a:lnTo>
                  <a:lnTo>
                    <a:pt x="51879" y="1620962"/>
                  </a:lnTo>
                  <a:lnTo>
                    <a:pt x="52487" y="1616529"/>
                  </a:lnTo>
                  <a:lnTo>
                    <a:pt x="53102" y="1612046"/>
                  </a:lnTo>
                  <a:lnTo>
                    <a:pt x="53709" y="1607522"/>
                  </a:lnTo>
                  <a:lnTo>
                    <a:pt x="54317" y="1602955"/>
                  </a:lnTo>
                  <a:lnTo>
                    <a:pt x="54932" y="1598345"/>
                  </a:lnTo>
                  <a:lnTo>
                    <a:pt x="55539" y="1593694"/>
                  </a:lnTo>
                  <a:lnTo>
                    <a:pt x="56154" y="1588999"/>
                  </a:lnTo>
                  <a:lnTo>
                    <a:pt x="56762" y="1584263"/>
                  </a:lnTo>
                  <a:lnTo>
                    <a:pt x="57369" y="1579484"/>
                  </a:lnTo>
                  <a:lnTo>
                    <a:pt x="57984" y="1574663"/>
                  </a:lnTo>
                  <a:lnTo>
                    <a:pt x="58592" y="1569806"/>
                  </a:lnTo>
                  <a:lnTo>
                    <a:pt x="59199" y="1564901"/>
                  </a:lnTo>
                  <a:lnTo>
                    <a:pt x="59814" y="1559959"/>
                  </a:lnTo>
                  <a:lnTo>
                    <a:pt x="60422" y="1554976"/>
                  </a:lnTo>
                  <a:lnTo>
                    <a:pt x="61030" y="1549957"/>
                  </a:lnTo>
                  <a:lnTo>
                    <a:pt x="61645" y="1544889"/>
                  </a:lnTo>
                  <a:lnTo>
                    <a:pt x="62252" y="1539792"/>
                  </a:lnTo>
                  <a:lnTo>
                    <a:pt x="62867" y="1534653"/>
                  </a:lnTo>
                  <a:lnTo>
                    <a:pt x="63475" y="1529472"/>
                  </a:lnTo>
                  <a:lnTo>
                    <a:pt x="64082" y="1524256"/>
                  </a:lnTo>
                  <a:lnTo>
                    <a:pt x="64697" y="1518997"/>
                  </a:lnTo>
                  <a:lnTo>
                    <a:pt x="65305" y="1513703"/>
                  </a:lnTo>
                  <a:lnTo>
                    <a:pt x="65920" y="1508373"/>
                  </a:lnTo>
                  <a:lnTo>
                    <a:pt x="66527" y="1503009"/>
                  </a:lnTo>
                  <a:lnTo>
                    <a:pt x="67135" y="1497602"/>
                  </a:lnTo>
                  <a:lnTo>
                    <a:pt x="67750" y="1492166"/>
                  </a:lnTo>
                  <a:lnTo>
                    <a:pt x="68357" y="1486689"/>
                  </a:lnTo>
                  <a:lnTo>
                    <a:pt x="68965" y="1481176"/>
                  </a:lnTo>
                  <a:lnTo>
                    <a:pt x="69580" y="1475627"/>
                  </a:lnTo>
                  <a:lnTo>
                    <a:pt x="70187" y="1470044"/>
                  </a:lnTo>
                  <a:lnTo>
                    <a:pt x="70802" y="1464425"/>
                  </a:lnTo>
                  <a:lnTo>
                    <a:pt x="71410" y="1458778"/>
                  </a:lnTo>
                  <a:lnTo>
                    <a:pt x="72017" y="1453089"/>
                  </a:lnTo>
                  <a:lnTo>
                    <a:pt x="72632" y="1447371"/>
                  </a:lnTo>
                  <a:lnTo>
                    <a:pt x="73240" y="1441618"/>
                  </a:lnTo>
                  <a:lnTo>
                    <a:pt x="73848" y="1435830"/>
                  </a:lnTo>
                  <a:lnTo>
                    <a:pt x="74463" y="1430013"/>
                  </a:lnTo>
                  <a:lnTo>
                    <a:pt x="75070" y="1424162"/>
                  </a:lnTo>
                  <a:lnTo>
                    <a:pt x="75685" y="1418282"/>
                  </a:lnTo>
                  <a:lnTo>
                    <a:pt x="76293" y="1412366"/>
                  </a:lnTo>
                  <a:lnTo>
                    <a:pt x="76900" y="1406423"/>
                  </a:lnTo>
                  <a:lnTo>
                    <a:pt x="77515" y="1400451"/>
                  </a:lnTo>
                  <a:lnTo>
                    <a:pt x="78123" y="1394444"/>
                  </a:lnTo>
                  <a:lnTo>
                    <a:pt x="78730" y="1388409"/>
                  </a:lnTo>
                  <a:lnTo>
                    <a:pt x="79345" y="1382338"/>
                  </a:lnTo>
                  <a:lnTo>
                    <a:pt x="79953" y="1376246"/>
                  </a:lnTo>
                  <a:lnTo>
                    <a:pt x="80568" y="1370119"/>
                  </a:lnTo>
                  <a:lnTo>
                    <a:pt x="81175" y="1363971"/>
                  </a:lnTo>
                  <a:lnTo>
                    <a:pt x="81783" y="1357787"/>
                  </a:lnTo>
                  <a:lnTo>
                    <a:pt x="82398" y="1351554"/>
                  </a:lnTo>
                  <a:lnTo>
                    <a:pt x="83005" y="1345343"/>
                  </a:lnTo>
                  <a:lnTo>
                    <a:pt x="83613" y="1339060"/>
                  </a:lnTo>
                  <a:lnTo>
                    <a:pt x="84228" y="1332778"/>
                  </a:lnTo>
                  <a:lnTo>
                    <a:pt x="84835" y="1326495"/>
                  </a:lnTo>
                  <a:lnTo>
                    <a:pt x="85443" y="1320143"/>
                  </a:lnTo>
                  <a:lnTo>
                    <a:pt x="86058" y="1313790"/>
                  </a:lnTo>
                  <a:lnTo>
                    <a:pt x="86666" y="1307366"/>
                  </a:lnTo>
                  <a:lnTo>
                    <a:pt x="87281" y="1300943"/>
                  </a:lnTo>
                  <a:lnTo>
                    <a:pt x="87888" y="1294519"/>
                  </a:lnTo>
                  <a:lnTo>
                    <a:pt x="88496" y="1288095"/>
                  </a:lnTo>
                  <a:lnTo>
                    <a:pt x="89111" y="1281601"/>
                  </a:lnTo>
                  <a:lnTo>
                    <a:pt x="89718" y="1275037"/>
                  </a:lnTo>
                  <a:lnTo>
                    <a:pt x="90333" y="1268542"/>
                  </a:lnTo>
                  <a:lnTo>
                    <a:pt x="90941" y="1261978"/>
                  </a:lnTo>
                  <a:lnTo>
                    <a:pt x="91548" y="1255413"/>
                  </a:lnTo>
                  <a:lnTo>
                    <a:pt x="92163" y="1248778"/>
                  </a:lnTo>
                  <a:lnTo>
                    <a:pt x="92771" y="1242213"/>
                  </a:lnTo>
                  <a:lnTo>
                    <a:pt x="93378" y="1235507"/>
                  </a:lnTo>
                  <a:lnTo>
                    <a:pt x="93993" y="1228872"/>
                  </a:lnTo>
                  <a:lnTo>
                    <a:pt x="94601" y="1222166"/>
                  </a:lnTo>
                  <a:lnTo>
                    <a:pt x="95208" y="1215531"/>
                  </a:lnTo>
                  <a:lnTo>
                    <a:pt x="95823" y="1208754"/>
                  </a:lnTo>
                  <a:lnTo>
                    <a:pt x="96431" y="1202048"/>
                  </a:lnTo>
                  <a:lnTo>
                    <a:pt x="97046" y="1195272"/>
                  </a:lnTo>
                  <a:lnTo>
                    <a:pt x="97653" y="1188495"/>
                  </a:lnTo>
                  <a:lnTo>
                    <a:pt x="98261" y="1181719"/>
                  </a:lnTo>
                  <a:lnTo>
                    <a:pt x="98876" y="1174942"/>
                  </a:lnTo>
                  <a:lnTo>
                    <a:pt x="99484" y="1168095"/>
                  </a:lnTo>
                  <a:lnTo>
                    <a:pt x="100091" y="1161248"/>
                  </a:lnTo>
                  <a:lnTo>
                    <a:pt x="100706" y="1154401"/>
                  </a:lnTo>
                  <a:lnTo>
                    <a:pt x="101314" y="1147554"/>
                  </a:lnTo>
                  <a:lnTo>
                    <a:pt x="101929" y="1140636"/>
                  </a:lnTo>
                  <a:lnTo>
                    <a:pt x="102536" y="1133719"/>
                  </a:lnTo>
                  <a:lnTo>
                    <a:pt x="103144" y="1126801"/>
                  </a:lnTo>
                  <a:lnTo>
                    <a:pt x="103759" y="1119883"/>
                  </a:lnTo>
                  <a:lnTo>
                    <a:pt x="104366" y="1112966"/>
                  </a:lnTo>
                  <a:lnTo>
                    <a:pt x="104981" y="1105978"/>
                  </a:lnTo>
                  <a:lnTo>
                    <a:pt x="105589" y="1099060"/>
                  </a:lnTo>
                  <a:lnTo>
                    <a:pt x="106196" y="1092072"/>
                  </a:lnTo>
                  <a:lnTo>
                    <a:pt x="106811" y="1085083"/>
                  </a:lnTo>
                  <a:lnTo>
                    <a:pt x="107419" y="1078095"/>
                  </a:lnTo>
                  <a:lnTo>
                    <a:pt x="108026" y="1071036"/>
                  </a:lnTo>
                  <a:lnTo>
                    <a:pt x="108641" y="1064048"/>
                  </a:lnTo>
                  <a:lnTo>
                    <a:pt x="109249" y="1056989"/>
                  </a:lnTo>
                  <a:lnTo>
                    <a:pt x="109856" y="1050001"/>
                  </a:lnTo>
                  <a:lnTo>
                    <a:pt x="110471" y="1042942"/>
                  </a:lnTo>
                  <a:lnTo>
                    <a:pt x="111079" y="1035883"/>
                  </a:lnTo>
                  <a:lnTo>
                    <a:pt x="111694" y="1028824"/>
                  </a:lnTo>
                  <a:lnTo>
                    <a:pt x="112302" y="1021766"/>
                  </a:lnTo>
                  <a:lnTo>
                    <a:pt x="112909" y="1014636"/>
                  </a:lnTo>
                  <a:lnTo>
                    <a:pt x="113524" y="1007577"/>
                  </a:lnTo>
                  <a:lnTo>
                    <a:pt x="114132" y="1000519"/>
                  </a:lnTo>
                  <a:lnTo>
                    <a:pt x="114739" y="993389"/>
                  </a:lnTo>
                  <a:lnTo>
                    <a:pt x="115354" y="986260"/>
                  </a:lnTo>
                  <a:lnTo>
                    <a:pt x="115962" y="979201"/>
                  </a:lnTo>
                  <a:lnTo>
                    <a:pt x="116577" y="972071"/>
                  </a:lnTo>
                  <a:lnTo>
                    <a:pt x="117184" y="964942"/>
                  </a:lnTo>
                  <a:lnTo>
                    <a:pt x="117792" y="957813"/>
                  </a:lnTo>
                  <a:lnTo>
                    <a:pt x="118407" y="950683"/>
                  </a:lnTo>
                  <a:lnTo>
                    <a:pt x="119014" y="943554"/>
                  </a:lnTo>
                  <a:lnTo>
                    <a:pt x="119622" y="936495"/>
                  </a:lnTo>
                  <a:lnTo>
                    <a:pt x="120237" y="929366"/>
                  </a:lnTo>
                  <a:lnTo>
                    <a:pt x="120844" y="922236"/>
                  </a:lnTo>
                  <a:lnTo>
                    <a:pt x="121459" y="915107"/>
                  </a:lnTo>
                  <a:lnTo>
                    <a:pt x="122067" y="907977"/>
                  </a:lnTo>
                  <a:lnTo>
                    <a:pt x="122674" y="900777"/>
                  </a:lnTo>
                  <a:lnTo>
                    <a:pt x="123289" y="893648"/>
                  </a:lnTo>
                  <a:lnTo>
                    <a:pt x="123897" y="886518"/>
                  </a:lnTo>
                  <a:lnTo>
                    <a:pt x="124512" y="879389"/>
                  </a:lnTo>
                  <a:lnTo>
                    <a:pt x="125120" y="872330"/>
                  </a:lnTo>
                  <a:lnTo>
                    <a:pt x="125727" y="865201"/>
                  </a:lnTo>
                  <a:lnTo>
                    <a:pt x="126342" y="858071"/>
                  </a:lnTo>
                  <a:lnTo>
                    <a:pt x="126950" y="850942"/>
                  </a:lnTo>
                  <a:lnTo>
                    <a:pt x="127557" y="843812"/>
                  </a:lnTo>
                  <a:lnTo>
                    <a:pt x="128172" y="836683"/>
                  </a:lnTo>
                  <a:lnTo>
                    <a:pt x="128780" y="829624"/>
                  </a:lnTo>
                  <a:lnTo>
                    <a:pt x="129395" y="822495"/>
                  </a:lnTo>
                  <a:lnTo>
                    <a:pt x="130002" y="815365"/>
                  </a:lnTo>
                  <a:lnTo>
                    <a:pt x="130610" y="808307"/>
                  </a:lnTo>
                  <a:lnTo>
                    <a:pt x="131225" y="801248"/>
                  </a:lnTo>
                  <a:lnTo>
                    <a:pt x="131832" y="794118"/>
                  </a:lnTo>
                  <a:lnTo>
                    <a:pt x="132440" y="787059"/>
                  </a:lnTo>
                  <a:lnTo>
                    <a:pt x="133055" y="780001"/>
                  </a:lnTo>
                  <a:lnTo>
                    <a:pt x="133662" y="772942"/>
                  </a:lnTo>
                  <a:lnTo>
                    <a:pt x="134277" y="765883"/>
                  </a:lnTo>
                  <a:lnTo>
                    <a:pt x="134885" y="758895"/>
                  </a:lnTo>
                  <a:lnTo>
                    <a:pt x="135492" y="751836"/>
                  </a:lnTo>
                  <a:lnTo>
                    <a:pt x="136107" y="744848"/>
                  </a:lnTo>
                  <a:lnTo>
                    <a:pt x="136715" y="737789"/>
                  </a:lnTo>
                  <a:lnTo>
                    <a:pt x="137323" y="730801"/>
                  </a:lnTo>
                  <a:lnTo>
                    <a:pt x="137938" y="723812"/>
                  </a:lnTo>
                  <a:lnTo>
                    <a:pt x="138545" y="716824"/>
                  </a:lnTo>
                  <a:lnTo>
                    <a:pt x="139160" y="709906"/>
                  </a:lnTo>
                  <a:lnTo>
                    <a:pt x="139768" y="702918"/>
                  </a:lnTo>
                  <a:lnTo>
                    <a:pt x="140375" y="696000"/>
                  </a:lnTo>
                  <a:lnTo>
                    <a:pt x="140990" y="689083"/>
                  </a:lnTo>
                  <a:lnTo>
                    <a:pt x="141598" y="682165"/>
                  </a:lnTo>
                  <a:lnTo>
                    <a:pt x="142205" y="675248"/>
                  </a:lnTo>
                  <a:lnTo>
                    <a:pt x="142820" y="668330"/>
                  </a:lnTo>
                  <a:lnTo>
                    <a:pt x="143428" y="661483"/>
                  </a:lnTo>
                  <a:lnTo>
                    <a:pt x="144043" y="654636"/>
                  </a:lnTo>
                  <a:lnTo>
                    <a:pt x="144650" y="647789"/>
                  </a:lnTo>
                  <a:lnTo>
                    <a:pt x="145258" y="640942"/>
                  </a:lnTo>
                  <a:lnTo>
                    <a:pt x="145873" y="634165"/>
                  </a:lnTo>
                  <a:lnTo>
                    <a:pt x="146480" y="627389"/>
                  </a:lnTo>
                  <a:lnTo>
                    <a:pt x="147088" y="620612"/>
                  </a:lnTo>
                  <a:lnTo>
                    <a:pt x="147703" y="613836"/>
                  </a:lnTo>
                  <a:lnTo>
                    <a:pt x="148310" y="607130"/>
                  </a:lnTo>
                  <a:lnTo>
                    <a:pt x="148925" y="600353"/>
                  </a:lnTo>
                  <a:lnTo>
                    <a:pt x="149533" y="593718"/>
                  </a:lnTo>
                  <a:lnTo>
                    <a:pt x="150141" y="587012"/>
                  </a:lnTo>
                  <a:lnTo>
                    <a:pt x="150756" y="580377"/>
                  </a:lnTo>
                  <a:lnTo>
                    <a:pt x="151363" y="573741"/>
                  </a:lnTo>
                  <a:lnTo>
                    <a:pt x="151971" y="567106"/>
                  </a:lnTo>
                  <a:lnTo>
                    <a:pt x="152586" y="560471"/>
                  </a:lnTo>
                  <a:lnTo>
                    <a:pt x="153193" y="553906"/>
                  </a:lnTo>
                  <a:lnTo>
                    <a:pt x="153808" y="547341"/>
                  </a:lnTo>
                  <a:lnTo>
                    <a:pt x="154416" y="540847"/>
                  </a:lnTo>
                  <a:lnTo>
                    <a:pt x="155023" y="534283"/>
                  </a:lnTo>
                  <a:lnTo>
                    <a:pt x="155638" y="527788"/>
                  </a:lnTo>
                  <a:lnTo>
                    <a:pt x="156246" y="521365"/>
                  </a:lnTo>
                  <a:lnTo>
                    <a:pt x="156853" y="514941"/>
                  </a:lnTo>
                  <a:lnTo>
                    <a:pt x="157468" y="508518"/>
                  </a:lnTo>
                  <a:lnTo>
                    <a:pt x="158076" y="502094"/>
                  </a:lnTo>
                  <a:lnTo>
                    <a:pt x="158691" y="495741"/>
                  </a:lnTo>
                  <a:lnTo>
                    <a:pt x="159298" y="489388"/>
                  </a:lnTo>
                  <a:lnTo>
                    <a:pt x="159906" y="483106"/>
                  </a:lnTo>
                  <a:lnTo>
                    <a:pt x="160521" y="476824"/>
                  </a:lnTo>
                  <a:lnTo>
                    <a:pt x="161128" y="470541"/>
                  </a:lnTo>
                  <a:lnTo>
                    <a:pt x="161736" y="464330"/>
                  </a:lnTo>
                  <a:lnTo>
                    <a:pt x="162351" y="458118"/>
                  </a:lnTo>
                  <a:lnTo>
                    <a:pt x="162959" y="451906"/>
                  </a:lnTo>
                  <a:lnTo>
                    <a:pt x="163574" y="445765"/>
                  </a:lnTo>
                  <a:lnTo>
                    <a:pt x="164181" y="439624"/>
                  </a:lnTo>
                  <a:lnTo>
                    <a:pt x="164789" y="433553"/>
                  </a:lnTo>
                  <a:lnTo>
                    <a:pt x="165404" y="427482"/>
                  </a:lnTo>
                  <a:lnTo>
                    <a:pt x="166011" y="421412"/>
                  </a:lnTo>
                  <a:lnTo>
                    <a:pt x="166619" y="415412"/>
                  </a:lnTo>
                  <a:lnTo>
                    <a:pt x="167234" y="409482"/>
                  </a:lnTo>
                  <a:lnTo>
                    <a:pt x="167841" y="403482"/>
                  </a:lnTo>
                  <a:lnTo>
                    <a:pt x="168456" y="397624"/>
                  </a:lnTo>
                  <a:lnTo>
                    <a:pt x="169064" y="391694"/>
                  </a:lnTo>
                  <a:lnTo>
                    <a:pt x="169671" y="385835"/>
                  </a:lnTo>
                  <a:lnTo>
                    <a:pt x="170286" y="380047"/>
                  </a:lnTo>
                  <a:lnTo>
                    <a:pt x="170894" y="374259"/>
                  </a:lnTo>
                  <a:lnTo>
                    <a:pt x="171501" y="368541"/>
                  </a:lnTo>
                  <a:lnTo>
                    <a:pt x="172116" y="362824"/>
                  </a:lnTo>
                  <a:lnTo>
                    <a:pt x="172724" y="357106"/>
                  </a:lnTo>
                  <a:lnTo>
                    <a:pt x="173339" y="351459"/>
                  </a:lnTo>
                  <a:lnTo>
                    <a:pt x="173946" y="345812"/>
                  </a:lnTo>
                  <a:lnTo>
                    <a:pt x="174554" y="340235"/>
                  </a:lnTo>
                  <a:lnTo>
                    <a:pt x="175169" y="334729"/>
                  </a:lnTo>
                  <a:lnTo>
                    <a:pt x="175777" y="329223"/>
                  </a:lnTo>
                  <a:lnTo>
                    <a:pt x="176384" y="323718"/>
                  </a:lnTo>
                  <a:lnTo>
                    <a:pt x="176999" y="318282"/>
                  </a:lnTo>
                  <a:lnTo>
                    <a:pt x="177607" y="312847"/>
                  </a:lnTo>
                  <a:lnTo>
                    <a:pt x="178222" y="307482"/>
                  </a:lnTo>
                  <a:lnTo>
                    <a:pt x="178829" y="302188"/>
                  </a:lnTo>
                  <a:lnTo>
                    <a:pt x="179437" y="296894"/>
                  </a:lnTo>
                  <a:lnTo>
                    <a:pt x="180052" y="291600"/>
                  </a:lnTo>
                  <a:lnTo>
                    <a:pt x="180659" y="286447"/>
                  </a:lnTo>
                  <a:lnTo>
                    <a:pt x="181267" y="281223"/>
                  </a:lnTo>
                  <a:lnTo>
                    <a:pt x="184934" y="251012"/>
                  </a:lnTo>
                  <a:lnTo>
                    <a:pt x="185542" y="246070"/>
                  </a:lnTo>
                  <a:lnTo>
                    <a:pt x="186149" y="241200"/>
                  </a:lnTo>
                  <a:lnTo>
                    <a:pt x="186764" y="236400"/>
                  </a:lnTo>
                  <a:lnTo>
                    <a:pt x="187372" y="231600"/>
                  </a:lnTo>
                  <a:lnTo>
                    <a:pt x="187987" y="226870"/>
                  </a:lnTo>
                  <a:lnTo>
                    <a:pt x="188595" y="222212"/>
                  </a:lnTo>
                  <a:lnTo>
                    <a:pt x="189202" y="217553"/>
                  </a:lnTo>
                  <a:lnTo>
                    <a:pt x="189817" y="212894"/>
                  </a:lnTo>
                  <a:lnTo>
                    <a:pt x="190425" y="208376"/>
                  </a:lnTo>
                  <a:lnTo>
                    <a:pt x="191032" y="203859"/>
                  </a:lnTo>
                  <a:lnTo>
                    <a:pt x="191647" y="199341"/>
                  </a:lnTo>
                  <a:lnTo>
                    <a:pt x="192255" y="194894"/>
                  </a:lnTo>
                  <a:lnTo>
                    <a:pt x="192862" y="190517"/>
                  </a:lnTo>
                  <a:lnTo>
                    <a:pt x="193477" y="186212"/>
                  </a:lnTo>
                  <a:lnTo>
                    <a:pt x="194085" y="181906"/>
                  </a:lnTo>
                  <a:lnTo>
                    <a:pt x="194700" y="177600"/>
                  </a:lnTo>
                  <a:lnTo>
                    <a:pt x="195307" y="173435"/>
                  </a:lnTo>
                  <a:lnTo>
                    <a:pt x="195915" y="169200"/>
                  </a:lnTo>
                  <a:lnTo>
                    <a:pt x="196530" y="165106"/>
                  </a:lnTo>
                  <a:lnTo>
                    <a:pt x="197137" y="161011"/>
                  </a:lnTo>
                  <a:lnTo>
                    <a:pt x="197752" y="156988"/>
                  </a:lnTo>
                  <a:lnTo>
                    <a:pt x="198360" y="153035"/>
                  </a:lnTo>
                  <a:lnTo>
                    <a:pt x="198967" y="149082"/>
                  </a:lnTo>
                  <a:lnTo>
                    <a:pt x="199582" y="145200"/>
                  </a:lnTo>
                  <a:lnTo>
                    <a:pt x="200190" y="141317"/>
                  </a:lnTo>
                  <a:lnTo>
                    <a:pt x="200798" y="137576"/>
                  </a:lnTo>
                  <a:lnTo>
                    <a:pt x="201413" y="133764"/>
                  </a:lnTo>
                  <a:lnTo>
                    <a:pt x="202020" y="130094"/>
                  </a:lnTo>
                  <a:lnTo>
                    <a:pt x="209348" y="89506"/>
                  </a:lnTo>
                  <a:lnTo>
                    <a:pt x="209955" y="86400"/>
                  </a:lnTo>
                  <a:lnTo>
                    <a:pt x="210563" y="83435"/>
                  </a:lnTo>
                  <a:lnTo>
                    <a:pt x="211178" y="80470"/>
                  </a:lnTo>
                  <a:lnTo>
                    <a:pt x="211785" y="77505"/>
                  </a:lnTo>
                  <a:lnTo>
                    <a:pt x="212401" y="74682"/>
                  </a:lnTo>
                  <a:lnTo>
                    <a:pt x="213008" y="71858"/>
                  </a:lnTo>
                  <a:lnTo>
                    <a:pt x="213616" y="69105"/>
                  </a:lnTo>
                  <a:lnTo>
                    <a:pt x="214231" y="66423"/>
                  </a:lnTo>
                  <a:lnTo>
                    <a:pt x="214838" y="63741"/>
                  </a:lnTo>
                  <a:lnTo>
                    <a:pt x="215446" y="61129"/>
                  </a:lnTo>
                  <a:lnTo>
                    <a:pt x="216061" y="58588"/>
                  </a:lnTo>
                  <a:lnTo>
                    <a:pt x="216668" y="56117"/>
                  </a:lnTo>
                  <a:lnTo>
                    <a:pt x="217283" y="53647"/>
                  </a:lnTo>
                  <a:lnTo>
                    <a:pt x="217891" y="51317"/>
                  </a:lnTo>
                  <a:lnTo>
                    <a:pt x="218498" y="48917"/>
                  </a:lnTo>
                  <a:lnTo>
                    <a:pt x="219113" y="46658"/>
                  </a:lnTo>
                  <a:lnTo>
                    <a:pt x="219721" y="44470"/>
                  </a:lnTo>
                  <a:lnTo>
                    <a:pt x="220328" y="42282"/>
                  </a:lnTo>
                  <a:lnTo>
                    <a:pt x="220943" y="40164"/>
                  </a:lnTo>
                  <a:lnTo>
                    <a:pt x="221551" y="38047"/>
                  </a:lnTo>
                  <a:lnTo>
                    <a:pt x="222166" y="36070"/>
                  </a:lnTo>
                  <a:lnTo>
                    <a:pt x="222773" y="34094"/>
                  </a:lnTo>
                  <a:lnTo>
                    <a:pt x="223381" y="32188"/>
                  </a:lnTo>
                  <a:lnTo>
                    <a:pt x="223996" y="30352"/>
                  </a:lnTo>
                  <a:lnTo>
                    <a:pt x="224604" y="28517"/>
                  </a:lnTo>
                  <a:lnTo>
                    <a:pt x="230709" y="13552"/>
                  </a:lnTo>
                  <a:lnTo>
                    <a:pt x="231316" y="12352"/>
                  </a:lnTo>
                  <a:lnTo>
                    <a:pt x="231924" y="11152"/>
                  </a:lnTo>
                  <a:lnTo>
                    <a:pt x="232539" y="10094"/>
                  </a:lnTo>
                  <a:lnTo>
                    <a:pt x="233146" y="9035"/>
                  </a:lnTo>
                  <a:lnTo>
                    <a:pt x="233761" y="8047"/>
                  </a:lnTo>
                  <a:lnTo>
                    <a:pt x="234369" y="7129"/>
                  </a:lnTo>
                  <a:lnTo>
                    <a:pt x="234976" y="6282"/>
                  </a:lnTo>
                  <a:lnTo>
                    <a:pt x="235591" y="5505"/>
                  </a:lnTo>
                  <a:lnTo>
                    <a:pt x="236199" y="4729"/>
                  </a:lnTo>
                  <a:lnTo>
                    <a:pt x="241082" y="705"/>
                  </a:lnTo>
                  <a:lnTo>
                    <a:pt x="241689" y="423"/>
                  </a:lnTo>
                  <a:lnTo>
                    <a:pt x="242304" y="282"/>
                  </a:lnTo>
                  <a:lnTo>
                    <a:pt x="242912" y="141"/>
                  </a:lnTo>
                  <a:lnTo>
                    <a:pt x="243527" y="0"/>
                  </a:lnTo>
                  <a:lnTo>
                    <a:pt x="244134" y="0"/>
                  </a:lnTo>
                  <a:lnTo>
                    <a:pt x="244742" y="0"/>
                  </a:lnTo>
                  <a:lnTo>
                    <a:pt x="245357" y="141"/>
                  </a:lnTo>
                  <a:lnTo>
                    <a:pt x="245964" y="282"/>
                  </a:lnTo>
                  <a:lnTo>
                    <a:pt x="246579" y="423"/>
                  </a:lnTo>
                  <a:lnTo>
                    <a:pt x="247187" y="705"/>
                  </a:lnTo>
                  <a:lnTo>
                    <a:pt x="252677" y="5505"/>
                  </a:lnTo>
                  <a:lnTo>
                    <a:pt x="253292" y="6282"/>
                  </a:lnTo>
                  <a:lnTo>
                    <a:pt x="253900" y="7129"/>
                  </a:lnTo>
                  <a:lnTo>
                    <a:pt x="254507" y="8047"/>
                  </a:lnTo>
                  <a:lnTo>
                    <a:pt x="255122" y="9035"/>
                  </a:lnTo>
                  <a:lnTo>
                    <a:pt x="255730" y="10094"/>
                  </a:lnTo>
                  <a:lnTo>
                    <a:pt x="256345" y="11152"/>
                  </a:lnTo>
                  <a:lnTo>
                    <a:pt x="256952" y="12352"/>
                  </a:lnTo>
                  <a:lnTo>
                    <a:pt x="257560" y="13552"/>
                  </a:lnTo>
                  <a:lnTo>
                    <a:pt x="258175" y="14752"/>
                  </a:lnTo>
                  <a:lnTo>
                    <a:pt x="258782" y="16094"/>
                  </a:lnTo>
                  <a:lnTo>
                    <a:pt x="264273" y="30352"/>
                  </a:lnTo>
                  <a:lnTo>
                    <a:pt x="264888" y="32188"/>
                  </a:lnTo>
                  <a:lnTo>
                    <a:pt x="265495" y="34094"/>
                  </a:lnTo>
                  <a:lnTo>
                    <a:pt x="266110" y="36070"/>
                  </a:lnTo>
                  <a:lnTo>
                    <a:pt x="266718" y="38047"/>
                  </a:lnTo>
                  <a:lnTo>
                    <a:pt x="267325" y="40164"/>
                  </a:lnTo>
                  <a:lnTo>
                    <a:pt x="267940" y="42282"/>
                  </a:lnTo>
                  <a:lnTo>
                    <a:pt x="268548" y="44470"/>
                  </a:lnTo>
                  <a:lnTo>
                    <a:pt x="269155" y="46658"/>
                  </a:lnTo>
                  <a:lnTo>
                    <a:pt x="269770" y="48917"/>
                  </a:lnTo>
                  <a:lnTo>
                    <a:pt x="270378" y="51317"/>
                  </a:lnTo>
                  <a:lnTo>
                    <a:pt x="270986" y="53647"/>
                  </a:lnTo>
                  <a:lnTo>
                    <a:pt x="274038" y="66423"/>
                  </a:lnTo>
                  <a:lnTo>
                    <a:pt x="274653" y="69105"/>
                  </a:lnTo>
                  <a:lnTo>
                    <a:pt x="275261" y="71858"/>
                  </a:lnTo>
                  <a:lnTo>
                    <a:pt x="275876" y="74682"/>
                  </a:lnTo>
                  <a:lnTo>
                    <a:pt x="276483" y="77505"/>
                  </a:lnTo>
                  <a:lnTo>
                    <a:pt x="277091" y="80470"/>
                  </a:lnTo>
                  <a:lnTo>
                    <a:pt x="277706" y="83435"/>
                  </a:lnTo>
                  <a:lnTo>
                    <a:pt x="278313" y="86400"/>
                  </a:lnTo>
                  <a:lnTo>
                    <a:pt x="278921" y="89506"/>
                  </a:lnTo>
                  <a:lnTo>
                    <a:pt x="279536" y="92611"/>
                  </a:lnTo>
                  <a:lnTo>
                    <a:pt x="286856" y="133764"/>
                  </a:lnTo>
                  <a:lnTo>
                    <a:pt x="287471" y="137576"/>
                  </a:lnTo>
                  <a:lnTo>
                    <a:pt x="288079" y="141317"/>
                  </a:lnTo>
                  <a:lnTo>
                    <a:pt x="288686" y="145200"/>
                  </a:lnTo>
                  <a:lnTo>
                    <a:pt x="289301" y="149082"/>
                  </a:lnTo>
                  <a:lnTo>
                    <a:pt x="289909" y="153035"/>
                  </a:lnTo>
                  <a:lnTo>
                    <a:pt x="290524" y="156988"/>
                  </a:lnTo>
                  <a:lnTo>
                    <a:pt x="291131" y="161011"/>
                  </a:lnTo>
                  <a:lnTo>
                    <a:pt x="291739" y="165106"/>
                  </a:lnTo>
                  <a:lnTo>
                    <a:pt x="292354" y="169200"/>
                  </a:lnTo>
                  <a:lnTo>
                    <a:pt x="292961" y="173435"/>
                  </a:lnTo>
                  <a:lnTo>
                    <a:pt x="293569" y="177600"/>
                  </a:lnTo>
                  <a:lnTo>
                    <a:pt x="294184" y="181906"/>
                  </a:lnTo>
                  <a:lnTo>
                    <a:pt x="294792" y="186212"/>
                  </a:lnTo>
                  <a:lnTo>
                    <a:pt x="295407" y="190517"/>
                  </a:lnTo>
                  <a:lnTo>
                    <a:pt x="296014" y="194894"/>
                  </a:lnTo>
                  <a:lnTo>
                    <a:pt x="296622" y="199341"/>
                  </a:lnTo>
                  <a:lnTo>
                    <a:pt x="297237" y="203859"/>
                  </a:lnTo>
                  <a:lnTo>
                    <a:pt x="297844" y="208376"/>
                  </a:lnTo>
                  <a:lnTo>
                    <a:pt x="298452" y="212894"/>
                  </a:lnTo>
                  <a:lnTo>
                    <a:pt x="299067" y="217553"/>
                  </a:lnTo>
                  <a:lnTo>
                    <a:pt x="299674" y="222212"/>
                  </a:lnTo>
                  <a:lnTo>
                    <a:pt x="300289" y="226870"/>
                  </a:lnTo>
                  <a:lnTo>
                    <a:pt x="300897" y="231600"/>
                  </a:lnTo>
                  <a:lnTo>
                    <a:pt x="301504" y="236400"/>
                  </a:lnTo>
                  <a:lnTo>
                    <a:pt x="302119" y="241200"/>
                  </a:lnTo>
                  <a:lnTo>
                    <a:pt x="302727" y="246070"/>
                  </a:lnTo>
                  <a:lnTo>
                    <a:pt x="303334" y="251012"/>
                  </a:lnTo>
                  <a:lnTo>
                    <a:pt x="303949" y="255953"/>
                  </a:lnTo>
                  <a:lnTo>
                    <a:pt x="307610" y="286447"/>
                  </a:lnTo>
                  <a:lnTo>
                    <a:pt x="308217" y="291600"/>
                  </a:lnTo>
                  <a:lnTo>
                    <a:pt x="308832" y="296894"/>
                  </a:lnTo>
                  <a:lnTo>
                    <a:pt x="309440" y="302188"/>
                  </a:lnTo>
                  <a:lnTo>
                    <a:pt x="310055" y="307482"/>
                  </a:lnTo>
                  <a:lnTo>
                    <a:pt x="310662" y="312847"/>
                  </a:lnTo>
                  <a:lnTo>
                    <a:pt x="311270" y="318282"/>
                  </a:lnTo>
                  <a:lnTo>
                    <a:pt x="311885" y="323718"/>
                  </a:lnTo>
                  <a:lnTo>
                    <a:pt x="312492" y="329224"/>
                  </a:lnTo>
                  <a:lnTo>
                    <a:pt x="313100" y="334729"/>
                  </a:lnTo>
                  <a:lnTo>
                    <a:pt x="313715" y="340235"/>
                  </a:lnTo>
                  <a:lnTo>
                    <a:pt x="314322" y="345812"/>
                  </a:lnTo>
                  <a:lnTo>
                    <a:pt x="314930" y="351459"/>
                  </a:lnTo>
                  <a:lnTo>
                    <a:pt x="315545" y="357106"/>
                  </a:lnTo>
                  <a:lnTo>
                    <a:pt x="316153" y="362824"/>
                  </a:lnTo>
                  <a:lnTo>
                    <a:pt x="316768" y="368541"/>
                  </a:lnTo>
                  <a:lnTo>
                    <a:pt x="317375" y="374259"/>
                  </a:lnTo>
                  <a:lnTo>
                    <a:pt x="317983" y="380047"/>
                  </a:lnTo>
                  <a:lnTo>
                    <a:pt x="318598" y="385835"/>
                  </a:lnTo>
                  <a:lnTo>
                    <a:pt x="319205" y="391694"/>
                  </a:lnTo>
                  <a:lnTo>
                    <a:pt x="319820" y="397624"/>
                  </a:lnTo>
                  <a:lnTo>
                    <a:pt x="320428" y="403482"/>
                  </a:lnTo>
                  <a:lnTo>
                    <a:pt x="321035" y="409482"/>
                  </a:lnTo>
                  <a:lnTo>
                    <a:pt x="321650" y="415412"/>
                  </a:lnTo>
                  <a:lnTo>
                    <a:pt x="322258" y="421412"/>
                  </a:lnTo>
                  <a:lnTo>
                    <a:pt x="322865" y="427482"/>
                  </a:lnTo>
                  <a:lnTo>
                    <a:pt x="323480" y="433553"/>
                  </a:lnTo>
                  <a:lnTo>
                    <a:pt x="324088" y="439624"/>
                  </a:lnTo>
                  <a:lnTo>
                    <a:pt x="324703" y="445765"/>
                  </a:lnTo>
                  <a:lnTo>
                    <a:pt x="325310" y="451906"/>
                  </a:lnTo>
                  <a:lnTo>
                    <a:pt x="325918" y="458118"/>
                  </a:lnTo>
                  <a:lnTo>
                    <a:pt x="326533" y="464330"/>
                  </a:lnTo>
                  <a:lnTo>
                    <a:pt x="327141" y="470541"/>
                  </a:lnTo>
                  <a:lnTo>
                    <a:pt x="327748" y="476824"/>
                  </a:lnTo>
                  <a:lnTo>
                    <a:pt x="328363" y="483106"/>
                  </a:lnTo>
                  <a:lnTo>
                    <a:pt x="328971" y="489388"/>
                  </a:lnTo>
                  <a:lnTo>
                    <a:pt x="329586" y="495741"/>
                  </a:lnTo>
                  <a:lnTo>
                    <a:pt x="330193" y="502094"/>
                  </a:lnTo>
                  <a:lnTo>
                    <a:pt x="330801" y="508518"/>
                  </a:lnTo>
                  <a:lnTo>
                    <a:pt x="331416" y="514941"/>
                  </a:lnTo>
                  <a:lnTo>
                    <a:pt x="332023" y="521365"/>
                  </a:lnTo>
                  <a:lnTo>
                    <a:pt x="332631" y="527788"/>
                  </a:lnTo>
                  <a:lnTo>
                    <a:pt x="333246" y="534283"/>
                  </a:lnTo>
                  <a:lnTo>
                    <a:pt x="333853" y="540847"/>
                  </a:lnTo>
                  <a:lnTo>
                    <a:pt x="334461" y="547341"/>
                  </a:lnTo>
                  <a:lnTo>
                    <a:pt x="335076" y="553906"/>
                  </a:lnTo>
                  <a:lnTo>
                    <a:pt x="335683" y="560471"/>
                  </a:lnTo>
                  <a:lnTo>
                    <a:pt x="336298" y="567106"/>
                  </a:lnTo>
                  <a:lnTo>
                    <a:pt x="336906" y="573742"/>
                  </a:lnTo>
                  <a:lnTo>
                    <a:pt x="337514" y="580377"/>
                  </a:lnTo>
                  <a:lnTo>
                    <a:pt x="338129" y="587012"/>
                  </a:lnTo>
                  <a:lnTo>
                    <a:pt x="338736" y="593718"/>
                  </a:lnTo>
                  <a:lnTo>
                    <a:pt x="339351" y="600353"/>
                  </a:lnTo>
                  <a:lnTo>
                    <a:pt x="339989" y="607130"/>
                  </a:lnTo>
                  <a:lnTo>
                    <a:pt x="340589" y="613836"/>
                  </a:lnTo>
                  <a:lnTo>
                    <a:pt x="341189" y="620612"/>
                  </a:lnTo>
                  <a:lnTo>
                    <a:pt x="341789" y="627389"/>
                  </a:lnTo>
                  <a:lnTo>
                    <a:pt x="342389" y="634165"/>
                  </a:lnTo>
                  <a:lnTo>
                    <a:pt x="342989" y="640942"/>
                  </a:lnTo>
                  <a:lnTo>
                    <a:pt x="343589" y="647789"/>
                  </a:lnTo>
                  <a:lnTo>
                    <a:pt x="344264" y="654636"/>
                  </a:lnTo>
                  <a:lnTo>
                    <a:pt x="344864" y="661483"/>
                  </a:lnTo>
                  <a:lnTo>
                    <a:pt x="345464" y="668330"/>
                  </a:lnTo>
                  <a:lnTo>
                    <a:pt x="346064" y="675248"/>
                  </a:lnTo>
                  <a:lnTo>
                    <a:pt x="346664" y="682165"/>
                  </a:lnTo>
                  <a:lnTo>
                    <a:pt x="347264" y="689083"/>
                  </a:lnTo>
                  <a:lnTo>
                    <a:pt x="347864" y="696001"/>
                  </a:lnTo>
                  <a:lnTo>
                    <a:pt x="348539" y="702918"/>
                  </a:lnTo>
                  <a:lnTo>
                    <a:pt x="349139" y="709906"/>
                  </a:lnTo>
                  <a:lnTo>
                    <a:pt x="349739" y="716824"/>
                  </a:lnTo>
                  <a:lnTo>
                    <a:pt x="350339" y="723812"/>
                  </a:lnTo>
                  <a:lnTo>
                    <a:pt x="350939" y="730801"/>
                  </a:lnTo>
                  <a:lnTo>
                    <a:pt x="351539" y="737789"/>
                  </a:lnTo>
                  <a:lnTo>
                    <a:pt x="352139" y="744848"/>
                  </a:lnTo>
                  <a:lnTo>
                    <a:pt x="352739" y="751836"/>
                  </a:lnTo>
                  <a:lnTo>
                    <a:pt x="353414" y="758895"/>
                  </a:lnTo>
                  <a:lnTo>
                    <a:pt x="354014" y="765883"/>
                  </a:lnTo>
                  <a:lnTo>
                    <a:pt x="354614" y="772942"/>
                  </a:lnTo>
                  <a:lnTo>
                    <a:pt x="355214" y="780001"/>
                  </a:lnTo>
                  <a:lnTo>
                    <a:pt x="355814" y="787059"/>
                  </a:lnTo>
                  <a:lnTo>
                    <a:pt x="356414" y="794118"/>
                  </a:lnTo>
                  <a:lnTo>
                    <a:pt x="357014" y="801248"/>
                  </a:lnTo>
                  <a:lnTo>
                    <a:pt x="357689" y="808307"/>
                  </a:lnTo>
                  <a:lnTo>
                    <a:pt x="358289" y="815365"/>
                  </a:lnTo>
                  <a:lnTo>
                    <a:pt x="358889" y="822495"/>
                  </a:lnTo>
                  <a:lnTo>
                    <a:pt x="359490" y="829624"/>
                  </a:lnTo>
                  <a:lnTo>
                    <a:pt x="360090" y="836683"/>
                  </a:lnTo>
                  <a:lnTo>
                    <a:pt x="360690" y="843812"/>
                  </a:lnTo>
                  <a:lnTo>
                    <a:pt x="361290" y="850942"/>
                  </a:lnTo>
                  <a:lnTo>
                    <a:pt x="361965" y="858071"/>
                  </a:lnTo>
                  <a:lnTo>
                    <a:pt x="362565" y="865201"/>
                  </a:lnTo>
                  <a:lnTo>
                    <a:pt x="363165" y="872330"/>
                  </a:lnTo>
                  <a:lnTo>
                    <a:pt x="363765" y="879389"/>
                  </a:lnTo>
                  <a:lnTo>
                    <a:pt x="364365" y="886518"/>
                  </a:lnTo>
                  <a:lnTo>
                    <a:pt x="364965" y="893648"/>
                  </a:lnTo>
                  <a:lnTo>
                    <a:pt x="365565" y="900777"/>
                  </a:lnTo>
                  <a:lnTo>
                    <a:pt x="366240" y="907977"/>
                  </a:lnTo>
                  <a:lnTo>
                    <a:pt x="366840" y="915107"/>
                  </a:lnTo>
                  <a:lnTo>
                    <a:pt x="367440" y="922236"/>
                  </a:lnTo>
                  <a:lnTo>
                    <a:pt x="368040" y="929366"/>
                  </a:lnTo>
                  <a:lnTo>
                    <a:pt x="368640" y="936495"/>
                  </a:lnTo>
                  <a:lnTo>
                    <a:pt x="369240" y="943554"/>
                  </a:lnTo>
                  <a:lnTo>
                    <a:pt x="369840" y="950683"/>
                  </a:lnTo>
                  <a:lnTo>
                    <a:pt x="370440" y="957813"/>
                  </a:lnTo>
                  <a:lnTo>
                    <a:pt x="371115" y="964942"/>
                  </a:lnTo>
                  <a:lnTo>
                    <a:pt x="371715" y="972071"/>
                  </a:lnTo>
                  <a:lnTo>
                    <a:pt x="372315" y="979201"/>
                  </a:lnTo>
                  <a:lnTo>
                    <a:pt x="372915" y="986260"/>
                  </a:lnTo>
                  <a:lnTo>
                    <a:pt x="373515" y="993389"/>
                  </a:lnTo>
                  <a:lnTo>
                    <a:pt x="374115" y="1000519"/>
                  </a:lnTo>
                  <a:lnTo>
                    <a:pt x="374715" y="1007577"/>
                  </a:lnTo>
                  <a:lnTo>
                    <a:pt x="375390" y="1014636"/>
                  </a:lnTo>
                  <a:lnTo>
                    <a:pt x="375990" y="1021766"/>
                  </a:lnTo>
                  <a:lnTo>
                    <a:pt x="376590" y="1028825"/>
                  </a:lnTo>
                  <a:lnTo>
                    <a:pt x="377190" y="1035883"/>
                  </a:lnTo>
                  <a:lnTo>
                    <a:pt x="377790" y="1042942"/>
                  </a:lnTo>
                  <a:lnTo>
                    <a:pt x="378390" y="1050001"/>
                  </a:lnTo>
                  <a:lnTo>
                    <a:pt x="378990" y="1056989"/>
                  </a:lnTo>
                  <a:lnTo>
                    <a:pt x="379665" y="1064048"/>
                  </a:lnTo>
                  <a:lnTo>
                    <a:pt x="380265" y="1071036"/>
                  </a:lnTo>
                  <a:lnTo>
                    <a:pt x="380866" y="1078095"/>
                  </a:lnTo>
                  <a:lnTo>
                    <a:pt x="381466" y="1085083"/>
                  </a:lnTo>
                  <a:lnTo>
                    <a:pt x="382066" y="1092072"/>
                  </a:lnTo>
                  <a:lnTo>
                    <a:pt x="382666" y="1099060"/>
                  </a:lnTo>
                  <a:lnTo>
                    <a:pt x="383266" y="1105978"/>
                  </a:lnTo>
                  <a:lnTo>
                    <a:pt x="383866" y="1112966"/>
                  </a:lnTo>
                  <a:lnTo>
                    <a:pt x="384541" y="1119883"/>
                  </a:lnTo>
                  <a:lnTo>
                    <a:pt x="385141" y="1126801"/>
                  </a:lnTo>
                  <a:lnTo>
                    <a:pt x="385741" y="1133719"/>
                  </a:lnTo>
                  <a:lnTo>
                    <a:pt x="386341" y="1140636"/>
                  </a:lnTo>
                  <a:lnTo>
                    <a:pt x="386941" y="1147554"/>
                  </a:lnTo>
                  <a:lnTo>
                    <a:pt x="387541" y="1154401"/>
                  </a:lnTo>
                  <a:lnTo>
                    <a:pt x="388141" y="1161248"/>
                  </a:lnTo>
                  <a:lnTo>
                    <a:pt x="388816" y="1168095"/>
                  </a:lnTo>
                  <a:lnTo>
                    <a:pt x="389416" y="1174942"/>
                  </a:lnTo>
                  <a:lnTo>
                    <a:pt x="390016" y="1181719"/>
                  </a:lnTo>
                  <a:lnTo>
                    <a:pt x="390616" y="1188495"/>
                  </a:lnTo>
                  <a:lnTo>
                    <a:pt x="391216" y="1195272"/>
                  </a:lnTo>
                  <a:lnTo>
                    <a:pt x="391816" y="1202048"/>
                  </a:lnTo>
                  <a:lnTo>
                    <a:pt x="392416" y="1208754"/>
                  </a:lnTo>
                  <a:lnTo>
                    <a:pt x="393091" y="1215531"/>
                  </a:lnTo>
                  <a:lnTo>
                    <a:pt x="393691" y="1222166"/>
                  </a:lnTo>
                  <a:lnTo>
                    <a:pt x="394291" y="1228872"/>
                  </a:lnTo>
                  <a:lnTo>
                    <a:pt x="394891" y="1235507"/>
                  </a:lnTo>
                  <a:lnTo>
                    <a:pt x="395491" y="1242213"/>
                  </a:lnTo>
                  <a:lnTo>
                    <a:pt x="396091" y="1248778"/>
                  </a:lnTo>
                  <a:lnTo>
                    <a:pt x="396691" y="1255413"/>
                  </a:lnTo>
                  <a:lnTo>
                    <a:pt x="397366" y="1261978"/>
                  </a:lnTo>
                  <a:lnTo>
                    <a:pt x="397966" y="1268543"/>
                  </a:lnTo>
                  <a:lnTo>
                    <a:pt x="398566" y="1275037"/>
                  </a:lnTo>
                  <a:lnTo>
                    <a:pt x="399166" y="1281601"/>
                  </a:lnTo>
                  <a:lnTo>
                    <a:pt x="399766" y="1288095"/>
                  </a:lnTo>
                  <a:lnTo>
                    <a:pt x="400366" y="1294519"/>
                  </a:lnTo>
                  <a:lnTo>
                    <a:pt x="400966" y="1300943"/>
                  </a:lnTo>
                  <a:lnTo>
                    <a:pt x="401566" y="1307366"/>
                  </a:lnTo>
                  <a:lnTo>
                    <a:pt x="402241" y="1313790"/>
                  </a:lnTo>
                  <a:lnTo>
                    <a:pt x="402842" y="1320143"/>
                  </a:lnTo>
                  <a:lnTo>
                    <a:pt x="403442" y="1326496"/>
                  </a:lnTo>
                  <a:lnTo>
                    <a:pt x="404042" y="1332778"/>
                  </a:lnTo>
                  <a:lnTo>
                    <a:pt x="404642" y="1339060"/>
                  </a:lnTo>
                  <a:lnTo>
                    <a:pt x="405242" y="1345343"/>
                  </a:lnTo>
                  <a:lnTo>
                    <a:pt x="405842" y="1351554"/>
                  </a:lnTo>
                  <a:lnTo>
                    <a:pt x="406517" y="1357787"/>
                  </a:lnTo>
                  <a:lnTo>
                    <a:pt x="407117" y="1363971"/>
                  </a:lnTo>
                  <a:lnTo>
                    <a:pt x="410792" y="1400451"/>
                  </a:lnTo>
                  <a:lnTo>
                    <a:pt x="411392" y="1406423"/>
                  </a:lnTo>
                  <a:lnTo>
                    <a:pt x="415667" y="1447371"/>
                  </a:lnTo>
                  <a:lnTo>
                    <a:pt x="416267" y="1453089"/>
                  </a:lnTo>
                  <a:lnTo>
                    <a:pt x="419942" y="1486689"/>
                  </a:lnTo>
                  <a:lnTo>
                    <a:pt x="420542" y="1492166"/>
                  </a:lnTo>
                  <a:lnTo>
                    <a:pt x="424217" y="1524256"/>
                  </a:lnTo>
                  <a:lnTo>
                    <a:pt x="424818" y="1529472"/>
                  </a:lnTo>
                  <a:lnTo>
                    <a:pt x="428493" y="1559959"/>
                  </a:lnTo>
                  <a:lnTo>
                    <a:pt x="429093" y="1564901"/>
                  </a:lnTo>
                  <a:lnTo>
                    <a:pt x="433368" y="1598345"/>
                  </a:lnTo>
                  <a:lnTo>
                    <a:pt x="433968" y="1602955"/>
                  </a:lnTo>
                  <a:lnTo>
                    <a:pt x="437643" y="1629708"/>
                  </a:lnTo>
                  <a:lnTo>
                    <a:pt x="438243" y="1634007"/>
                  </a:lnTo>
                  <a:lnTo>
                    <a:pt x="441918" y="1658882"/>
                  </a:lnTo>
                  <a:lnTo>
                    <a:pt x="442518" y="1662870"/>
                  </a:lnTo>
                  <a:lnTo>
                    <a:pt x="446193" y="1685790"/>
                  </a:lnTo>
                  <a:lnTo>
                    <a:pt x="446794" y="1689447"/>
                  </a:lnTo>
                  <a:lnTo>
                    <a:pt x="451069" y="1713665"/>
                  </a:lnTo>
                  <a:lnTo>
                    <a:pt x="451669" y="1716927"/>
                  </a:lnTo>
                  <a:lnTo>
                    <a:pt x="455344" y="1735442"/>
                  </a:lnTo>
                  <a:lnTo>
                    <a:pt x="455944" y="1738350"/>
                  </a:lnTo>
                  <a:lnTo>
                    <a:pt x="459619" y="1754727"/>
                  </a:lnTo>
                  <a:lnTo>
                    <a:pt x="460219" y="1757275"/>
                  </a:lnTo>
                  <a:lnTo>
                    <a:pt x="464494" y="1773623"/>
                  </a:lnTo>
                  <a:lnTo>
                    <a:pt x="465094" y="1775748"/>
                  </a:lnTo>
                  <a:lnTo>
                    <a:pt x="468769" y="1787360"/>
                  </a:lnTo>
                  <a:lnTo>
                    <a:pt x="469369" y="1789103"/>
                  </a:lnTo>
                  <a:lnTo>
                    <a:pt x="473045" y="1798442"/>
                  </a:lnTo>
                  <a:lnTo>
                    <a:pt x="473645" y="1799804"/>
                  </a:lnTo>
                  <a:lnTo>
                    <a:pt x="477320" y="1806828"/>
                  </a:lnTo>
                  <a:lnTo>
                    <a:pt x="477920" y="1807802"/>
                  </a:lnTo>
                  <a:lnTo>
                    <a:pt x="482195" y="1813089"/>
                  </a:lnTo>
                  <a:lnTo>
                    <a:pt x="482795" y="1813619"/>
                  </a:lnTo>
                  <a:lnTo>
                    <a:pt x="488270" y="1815884"/>
                  </a:lnTo>
                  <a:lnTo>
                    <a:pt x="488870" y="1815856"/>
                  </a:lnTo>
                  <a:lnTo>
                    <a:pt x="494346" y="1813089"/>
                  </a:lnTo>
                  <a:lnTo>
                    <a:pt x="495021" y="1812496"/>
                  </a:lnTo>
                  <a:lnTo>
                    <a:pt x="499221" y="1806828"/>
                  </a:lnTo>
                  <a:lnTo>
                    <a:pt x="499896" y="1805797"/>
                  </a:lnTo>
                  <a:lnTo>
                    <a:pt x="503496" y="1798442"/>
                  </a:lnTo>
                  <a:lnTo>
                    <a:pt x="504171" y="1797023"/>
                  </a:lnTo>
                  <a:lnTo>
                    <a:pt x="507771" y="1787360"/>
                  </a:lnTo>
                  <a:lnTo>
                    <a:pt x="508446" y="1785560"/>
                  </a:lnTo>
                  <a:lnTo>
                    <a:pt x="512646" y="1771449"/>
                  </a:lnTo>
                  <a:lnTo>
                    <a:pt x="513321" y="1769219"/>
                  </a:lnTo>
                  <a:lnTo>
                    <a:pt x="516922" y="1754727"/>
                  </a:lnTo>
                  <a:lnTo>
                    <a:pt x="517597" y="1752129"/>
                  </a:lnTo>
                  <a:lnTo>
                    <a:pt x="521197" y="1735442"/>
                  </a:lnTo>
                  <a:lnTo>
                    <a:pt x="521872" y="1732484"/>
                  </a:lnTo>
                  <a:lnTo>
                    <a:pt x="525472" y="1713666"/>
                  </a:lnTo>
                  <a:lnTo>
                    <a:pt x="526147" y="1710348"/>
                  </a:lnTo>
                  <a:lnTo>
                    <a:pt x="530347" y="1685790"/>
                  </a:lnTo>
                  <a:lnTo>
                    <a:pt x="531022" y="1682091"/>
                  </a:lnTo>
                  <a:lnTo>
                    <a:pt x="534622" y="1658882"/>
                  </a:lnTo>
                  <a:lnTo>
                    <a:pt x="535297" y="1654851"/>
                  </a:lnTo>
                  <a:lnTo>
                    <a:pt x="538897" y="1629708"/>
                  </a:lnTo>
                  <a:lnTo>
                    <a:pt x="539572" y="1625360"/>
                  </a:lnTo>
                  <a:lnTo>
                    <a:pt x="543173" y="1598345"/>
                  </a:lnTo>
                  <a:lnTo>
                    <a:pt x="543848" y="1593694"/>
                  </a:lnTo>
                  <a:lnTo>
                    <a:pt x="548048" y="1559959"/>
                  </a:lnTo>
                  <a:lnTo>
                    <a:pt x="548723" y="1554976"/>
                  </a:lnTo>
                  <a:lnTo>
                    <a:pt x="552323" y="1524256"/>
                  </a:lnTo>
                  <a:lnTo>
                    <a:pt x="552998" y="1518997"/>
                  </a:lnTo>
                  <a:lnTo>
                    <a:pt x="556598" y="1486689"/>
                  </a:lnTo>
                  <a:lnTo>
                    <a:pt x="557273" y="1481176"/>
                  </a:lnTo>
                  <a:lnTo>
                    <a:pt x="561473" y="1441618"/>
                  </a:lnTo>
                  <a:lnTo>
                    <a:pt x="562148" y="1435830"/>
                  </a:lnTo>
                  <a:lnTo>
                    <a:pt x="565748" y="1400451"/>
                  </a:lnTo>
                  <a:lnTo>
                    <a:pt x="566424" y="1394444"/>
                  </a:lnTo>
                  <a:lnTo>
                    <a:pt x="570024" y="1357787"/>
                  </a:lnTo>
                  <a:lnTo>
                    <a:pt x="570699" y="1351554"/>
                  </a:lnTo>
                  <a:lnTo>
                    <a:pt x="571299" y="1345343"/>
                  </a:lnTo>
                  <a:lnTo>
                    <a:pt x="571899" y="1339060"/>
                  </a:lnTo>
                  <a:lnTo>
                    <a:pt x="572499" y="1332778"/>
                  </a:lnTo>
                  <a:lnTo>
                    <a:pt x="573099" y="1326496"/>
                  </a:lnTo>
                  <a:lnTo>
                    <a:pt x="573699" y="1320143"/>
                  </a:lnTo>
                  <a:lnTo>
                    <a:pt x="574299" y="1313790"/>
                  </a:lnTo>
                  <a:lnTo>
                    <a:pt x="574974" y="1307366"/>
                  </a:lnTo>
                  <a:lnTo>
                    <a:pt x="575574" y="1300943"/>
                  </a:lnTo>
                  <a:lnTo>
                    <a:pt x="576174" y="1294519"/>
                  </a:lnTo>
                  <a:lnTo>
                    <a:pt x="576774" y="1288095"/>
                  </a:lnTo>
                  <a:lnTo>
                    <a:pt x="577374" y="1281601"/>
                  </a:lnTo>
                  <a:lnTo>
                    <a:pt x="577974" y="1275037"/>
                  </a:lnTo>
                  <a:lnTo>
                    <a:pt x="578574" y="1268543"/>
                  </a:lnTo>
                  <a:lnTo>
                    <a:pt x="579174" y="1261978"/>
                  </a:lnTo>
                  <a:lnTo>
                    <a:pt x="579849" y="1255413"/>
                  </a:lnTo>
                  <a:lnTo>
                    <a:pt x="580449" y="1248778"/>
                  </a:lnTo>
                  <a:lnTo>
                    <a:pt x="581049" y="1242213"/>
                  </a:lnTo>
                  <a:lnTo>
                    <a:pt x="581649" y="1235507"/>
                  </a:lnTo>
                  <a:lnTo>
                    <a:pt x="582249" y="1228872"/>
                  </a:lnTo>
                  <a:lnTo>
                    <a:pt x="582849" y="1222166"/>
                  </a:lnTo>
                  <a:lnTo>
                    <a:pt x="583449" y="1215531"/>
                  </a:lnTo>
                  <a:lnTo>
                    <a:pt x="584124" y="1208754"/>
                  </a:lnTo>
                  <a:lnTo>
                    <a:pt x="584724" y="1202048"/>
                  </a:lnTo>
                  <a:lnTo>
                    <a:pt x="585324" y="1195272"/>
                  </a:lnTo>
                  <a:lnTo>
                    <a:pt x="585924" y="1188495"/>
                  </a:lnTo>
                  <a:lnTo>
                    <a:pt x="586524" y="1181719"/>
                  </a:lnTo>
                  <a:lnTo>
                    <a:pt x="587124" y="1174942"/>
                  </a:lnTo>
                  <a:lnTo>
                    <a:pt x="587724" y="1168095"/>
                  </a:lnTo>
                  <a:lnTo>
                    <a:pt x="588399" y="1161248"/>
                  </a:lnTo>
                  <a:lnTo>
                    <a:pt x="588999" y="1154401"/>
                  </a:lnTo>
                  <a:lnTo>
                    <a:pt x="589599" y="1147554"/>
                  </a:lnTo>
                  <a:lnTo>
                    <a:pt x="590199" y="1140636"/>
                  </a:lnTo>
                  <a:lnTo>
                    <a:pt x="590799" y="1133719"/>
                  </a:lnTo>
                  <a:lnTo>
                    <a:pt x="591399" y="1126801"/>
                  </a:lnTo>
                  <a:lnTo>
                    <a:pt x="592000" y="1119883"/>
                  </a:lnTo>
                  <a:lnTo>
                    <a:pt x="592675" y="1112966"/>
                  </a:lnTo>
                  <a:lnTo>
                    <a:pt x="593275" y="1105978"/>
                  </a:lnTo>
                  <a:lnTo>
                    <a:pt x="593875" y="1099060"/>
                  </a:lnTo>
                  <a:lnTo>
                    <a:pt x="594475" y="1092072"/>
                  </a:lnTo>
                  <a:lnTo>
                    <a:pt x="595075" y="1085083"/>
                  </a:lnTo>
                  <a:lnTo>
                    <a:pt x="595675" y="1078095"/>
                  </a:lnTo>
                  <a:lnTo>
                    <a:pt x="596275" y="1071036"/>
                  </a:lnTo>
                  <a:lnTo>
                    <a:pt x="596875" y="1064048"/>
                  </a:lnTo>
                  <a:lnTo>
                    <a:pt x="597550" y="1056989"/>
                  </a:lnTo>
                  <a:lnTo>
                    <a:pt x="598150" y="1050001"/>
                  </a:lnTo>
                  <a:lnTo>
                    <a:pt x="598750" y="1042942"/>
                  </a:lnTo>
                  <a:lnTo>
                    <a:pt x="599350" y="1035883"/>
                  </a:lnTo>
                  <a:lnTo>
                    <a:pt x="599950" y="1028825"/>
                  </a:lnTo>
                  <a:lnTo>
                    <a:pt x="600550" y="1021766"/>
                  </a:lnTo>
                  <a:lnTo>
                    <a:pt x="601150" y="1014636"/>
                  </a:lnTo>
                  <a:lnTo>
                    <a:pt x="601825" y="1007577"/>
                  </a:lnTo>
                  <a:lnTo>
                    <a:pt x="602425" y="1000519"/>
                  </a:lnTo>
                  <a:lnTo>
                    <a:pt x="603025" y="993389"/>
                  </a:lnTo>
                  <a:lnTo>
                    <a:pt x="603625" y="986260"/>
                  </a:lnTo>
                  <a:lnTo>
                    <a:pt x="604225" y="979201"/>
                  </a:lnTo>
                  <a:lnTo>
                    <a:pt x="604825" y="972072"/>
                  </a:lnTo>
                  <a:lnTo>
                    <a:pt x="605425" y="964942"/>
                  </a:lnTo>
                  <a:lnTo>
                    <a:pt x="606100" y="957813"/>
                  </a:lnTo>
                  <a:lnTo>
                    <a:pt x="606700" y="950683"/>
                  </a:lnTo>
                  <a:lnTo>
                    <a:pt x="607300" y="943554"/>
                  </a:lnTo>
                  <a:lnTo>
                    <a:pt x="607900" y="936495"/>
                  </a:lnTo>
                  <a:lnTo>
                    <a:pt x="608500" y="929366"/>
                  </a:lnTo>
                  <a:lnTo>
                    <a:pt x="609100" y="922236"/>
                  </a:lnTo>
                  <a:lnTo>
                    <a:pt x="609700" y="915107"/>
                  </a:lnTo>
                  <a:lnTo>
                    <a:pt x="610375" y="907977"/>
                  </a:lnTo>
                  <a:lnTo>
                    <a:pt x="610975" y="900777"/>
                  </a:lnTo>
                  <a:lnTo>
                    <a:pt x="611575" y="893648"/>
                  </a:lnTo>
                  <a:lnTo>
                    <a:pt x="612175" y="886518"/>
                  </a:lnTo>
                  <a:lnTo>
                    <a:pt x="612775" y="879389"/>
                  </a:lnTo>
                  <a:lnTo>
                    <a:pt x="613375" y="872330"/>
                  </a:lnTo>
                  <a:lnTo>
                    <a:pt x="613975" y="865201"/>
                  </a:lnTo>
                  <a:lnTo>
                    <a:pt x="614575" y="858071"/>
                  </a:lnTo>
                  <a:lnTo>
                    <a:pt x="615250" y="850942"/>
                  </a:lnTo>
                  <a:lnTo>
                    <a:pt x="615850" y="843813"/>
                  </a:lnTo>
                  <a:lnTo>
                    <a:pt x="616450" y="836683"/>
                  </a:lnTo>
                  <a:lnTo>
                    <a:pt x="617050" y="829624"/>
                  </a:lnTo>
                  <a:lnTo>
                    <a:pt x="617651" y="822495"/>
                  </a:lnTo>
                  <a:lnTo>
                    <a:pt x="618251" y="815365"/>
                  </a:lnTo>
                  <a:lnTo>
                    <a:pt x="618851" y="808307"/>
                  </a:lnTo>
                  <a:lnTo>
                    <a:pt x="619526" y="801248"/>
                  </a:lnTo>
                  <a:lnTo>
                    <a:pt x="620126" y="794118"/>
                  </a:lnTo>
                  <a:lnTo>
                    <a:pt x="620726" y="787059"/>
                  </a:lnTo>
                  <a:lnTo>
                    <a:pt x="621326" y="780001"/>
                  </a:lnTo>
                  <a:lnTo>
                    <a:pt x="621926" y="772942"/>
                  </a:lnTo>
                  <a:lnTo>
                    <a:pt x="622526" y="765883"/>
                  </a:lnTo>
                  <a:lnTo>
                    <a:pt x="623126" y="758895"/>
                  </a:lnTo>
                  <a:lnTo>
                    <a:pt x="623801" y="751836"/>
                  </a:lnTo>
                  <a:lnTo>
                    <a:pt x="624401" y="744848"/>
                  </a:lnTo>
                  <a:lnTo>
                    <a:pt x="625001" y="737789"/>
                  </a:lnTo>
                  <a:lnTo>
                    <a:pt x="625601" y="730801"/>
                  </a:lnTo>
                  <a:lnTo>
                    <a:pt x="626201" y="723812"/>
                  </a:lnTo>
                  <a:lnTo>
                    <a:pt x="626801" y="716824"/>
                  </a:lnTo>
                  <a:lnTo>
                    <a:pt x="627401" y="709906"/>
                  </a:lnTo>
                  <a:lnTo>
                    <a:pt x="628001" y="702918"/>
                  </a:lnTo>
                  <a:lnTo>
                    <a:pt x="628676" y="696001"/>
                  </a:lnTo>
                  <a:lnTo>
                    <a:pt x="629276" y="689083"/>
                  </a:lnTo>
                  <a:lnTo>
                    <a:pt x="629876" y="682165"/>
                  </a:lnTo>
                  <a:lnTo>
                    <a:pt x="630476" y="675248"/>
                  </a:lnTo>
                  <a:lnTo>
                    <a:pt x="631076" y="668330"/>
                  </a:lnTo>
                  <a:lnTo>
                    <a:pt x="631676" y="661483"/>
                  </a:lnTo>
                  <a:lnTo>
                    <a:pt x="632276" y="654636"/>
                  </a:lnTo>
                  <a:lnTo>
                    <a:pt x="632951" y="647789"/>
                  </a:lnTo>
                  <a:lnTo>
                    <a:pt x="633551" y="640942"/>
                  </a:lnTo>
                  <a:lnTo>
                    <a:pt x="634151" y="634165"/>
                  </a:lnTo>
                  <a:lnTo>
                    <a:pt x="634751" y="627389"/>
                  </a:lnTo>
                  <a:lnTo>
                    <a:pt x="635351" y="620612"/>
                  </a:lnTo>
                  <a:lnTo>
                    <a:pt x="635951" y="613836"/>
                  </a:lnTo>
                  <a:lnTo>
                    <a:pt x="636551" y="607130"/>
                  </a:lnTo>
                  <a:lnTo>
                    <a:pt x="637226" y="600353"/>
                  </a:lnTo>
                  <a:lnTo>
                    <a:pt x="637826" y="593718"/>
                  </a:lnTo>
                  <a:lnTo>
                    <a:pt x="638426" y="587012"/>
                  </a:lnTo>
                  <a:lnTo>
                    <a:pt x="639026" y="580377"/>
                  </a:lnTo>
                  <a:lnTo>
                    <a:pt x="639626" y="573742"/>
                  </a:lnTo>
                  <a:lnTo>
                    <a:pt x="640226" y="567106"/>
                  </a:lnTo>
                  <a:lnTo>
                    <a:pt x="640826" y="560471"/>
                  </a:lnTo>
                  <a:lnTo>
                    <a:pt x="641501" y="553906"/>
                  </a:lnTo>
                  <a:lnTo>
                    <a:pt x="642101" y="547342"/>
                  </a:lnTo>
                  <a:lnTo>
                    <a:pt x="642701" y="540847"/>
                  </a:lnTo>
                  <a:lnTo>
                    <a:pt x="643302" y="534283"/>
                  </a:lnTo>
                  <a:lnTo>
                    <a:pt x="643902" y="527789"/>
                  </a:lnTo>
                  <a:lnTo>
                    <a:pt x="644502" y="521365"/>
                  </a:lnTo>
                  <a:lnTo>
                    <a:pt x="645102" y="514941"/>
                  </a:lnTo>
                  <a:lnTo>
                    <a:pt x="645702" y="508518"/>
                  </a:lnTo>
                  <a:lnTo>
                    <a:pt x="646377" y="502094"/>
                  </a:lnTo>
                  <a:lnTo>
                    <a:pt x="646977" y="495741"/>
                  </a:lnTo>
                  <a:lnTo>
                    <a:pt x="647577" y="489388"/>
                  </a:lnTo>
                  <a:lnTo>
                    <a:pt x="648177" y="483106"/>
                  </a:lnTo>
                  <a:lnTo>
                    <a:pt x="648777" y="476824"/>
                  </a:lnTo>
                  <a:lnTo>
                    <a:pt x="649377" y="470541"/>
                  </a:lnTo>
                  <a:lnTo>
                    <a:pt x="649977" y="464330"/>
                  </a:lnTo>
                  <a:lnTo>
                    <a:pt x="650652" y="458118"/>
                  </a:lnTo>
                  <a:lnTo>
                    <a:pt x="651252" y="451906"/>
                  </a:lnTo>
                  <a:lnTo>
                    <a:pt x="651852" y="445765"/>
                  </a:lnTo>
                  <a:lnTo>
                    <a:pt x="652452" y="439624"/>
                  </a:lnTo>
                  <a:lnTo>
                    <a:pt x="653052" y="433553"/>
                  </a:lnTo>
                  <a:lnTo>
                    <a:pt x="653652" y="427483"/>
                  </a:lnTo>
                  <a:lnTo>
                    <a:pt x="654252" y="421412"/>
                  </a:lnTo>
                  <a:lnTo>
                    <a:pt x="654927" y="415412"/>
                  </a:lnTo>
                  <a:lnTo>
                    <a:pt x="655527" y="409482"/>
                  </a:lnTo>
                  <a:lnTo>
                    <a:pt x="656127" y="403482"/>
                  </a:lnTo>
                  <a:lnTo>
                    <a:pt x="656727" y="397624"/>
                  </a:lnTo>
                  <a:lnTo>
                    <a:pt x="657327" y="391694"/>
                  </a:lnTo>
                  <a:lnTo>
                    <a:pt x="657927" y="385835"/>
                  </a:lnTo>
                  <a:lnTo>
                    <a:pt x="658527" y="380047"/>
                  </a:lnTo>
                  <a:lnTo>
                    <a:pt x="659202" y="374259"/>
                  </a:lnTo>
                  <a:lnTo>
                    <a:pt x="659802" y="368541"/>
                  </a:lnTo>
                  <a:lnTo>
                    <a:pt x="660402" y="362824"/>
                  </a:lnTo>
                  <a:lnTo>
                    <a:pt x="661002" y="357106"/>
                  </a:lnTo>
                  <a:lnTo>
                    <a:pt x="661602" y="351459"/>
                  </a:lnTo>
                  <a:lnTo>
                    <a:pt x="662202" y="345812"/>
                  </a:lnTo>
                  <a:lnTo>
                    <a:pt x="662802" y="340235"/>
                  </a:lnTo>
                  <a:lnTo>
                    <a:pt x="663402" y="334729"/>
                  </a:lnTo>
                  <a:lnTo>
                    <a:pt x="664077" y="329224"/>
                  </a:lnTo>
                  <a:lnTo>
                    <a:pt x="664677" y="323718"/>
                  </a:lnTo>
                  <a:lnTo>
                    <a:pt x="668353" y="291600"/>
                  </a:lnTo>
                  <a:lnTo>
                    <a:pt x="668953" y="286447"/>
                  </a:lnTo>
                  <a:lnTo>
                    <a:pt x="669553" y="281223"/>
                  </a:lnTo>
                  <a:lnTo>
                    <a:pt x="670153" y="276071"/>
                  </a:lnTo>
                  <a:lnTo>
                    <a:pt x="670753" y="270988"/>
                  </a:lnTo>
                  <a:lnTo>
                    <a:pt x="671353" y="265906"/>
                  </a:lnTo>
                  <a:lnTo>
                    <a:pt x="671953" y="260894"/>
                  </a:lnTo>
                  <a:lnTo>
                    <a:pt x="672628" y="255953"/>
                  </a:lnTo>
                  <a:lnTo>
                    <a:pt x="673228" y="251012"/>
                  </a:lnTo>
                  <a:lnTo>
                    <a:pt x="673828" y="246070"/>
                  </a:lnTo>
                  <a:lnTo>
                    <a:pt x="674428" y="241200"/>
                  </a:lnTo>
                  <a:lnTo>
                    <a:pt x="675028" y="236400"/>
                  </a:lnTo>
                  <a:lnTo>
                    <a:pt x="675628" y="231600"/>
                  </a:lnTo>
                  <a:lnTo>
                    <a:pt x="676228" y="226870"/>
                  </a:lnTo>
                  <a:lnTo>
                    <a:pt x="676828" y="222212"/>
                  </a:lnTo>
                  <a:lnTo>
                    <a:pt x="677503" y="217553"/>
                  </a:lnTo>
                  <a:lnTo>
                    <a:pt x="678103" y="212894"/>
                  </a:lnTo>
                  <a:lnTo>
                    <a:pt x="678703" y="208376"/>
                  </a:lnTo>
                  <a:lnTo>
                    <a:pt x="679303" y="203859"/>
                  </a:lnTo>
                  <a:lnTo>
                    <a:pt x="679903" y="199341"/>
                  </a:lnTo>
                  <a:lnTo>
                    <a:pt x="680503" y="194894"/>
                  </a:lnTo>
                  <a:lnTo>
                    <a:pt x="681103" y="190517"/>
                  </a:lnTo>
                  <a:lnTo>
                    <a:pt x="681778" y="186212"/>
                  </a:lnTo>
                  <a:lnTo>
                    <a:pt x="682378" y="181906"/>
                  </a:lnTo>
                  <a:lnTo>
                    <a:pt x="682978" y="177600"/>
                  </a:lnTo>
                  <a:lnTo>
                    <a:pt x="683578" y="173435"/>
                  </a:lnTo>
                  <a:lnTo>
                    <a:pt x="684178" y="169200"/>
                  </a:lnTo>
                  <a:lnTo>
                    <a:pt x="684778" y="165106"/>
                  </a:lnTo>
                  <a:lnTo>
                    <a:pt x="685378" y="161012"/>
                  </a:lnTo>
                  <a:lnTo>
                    <a:pt x="686053" y="156988"/>
                  </a:lnTo>
                  <a:lnTo>
                    <a:pt x="686653" y="153035"/>
                  </a:lnTo>
                  <a:lnTo>
                    <a:pt x="687253" y="149082"/>
                  </a:lnTo>
                  <a:lnTo>
                    <a:pt x="687853" y="145200"/>
                  </a:lnTo>
                  <a:lnTo>
                    <a:pt x="688453" y="141317"/>
                  </a:lnTo>
                  <a:lnTo>
                    <a:pt x="689053" y="137576"/>
                  </a:lnTo>
                  <a:lnTo>
                    <a:pt x="689653" y="133764"/>
                  </a:lnTo>
                  <a:lnTo>
                    <a:pt x="690328" y="130094"/>
                  </a:lnTo>
                  <a:lnTo>
                    <a:pt x="690928" y="126423"/>
                  </a:lnTo>
                  <a:lnTo>
                    <a:pt x="691528" y="122823"/>
                  </a:lnTo>
                  <a:lnTo>
                    <a:pt x="692128" y="119294"/>
                  </a:lnTo>
                  <a:lnTo>
                    <a:pt x="692728" y="115764"/>
                  </a:lnTo>
                  <a:lnTo>
                    <a:pt x="693329" y="112306"/>
                  </a:lnTo>
                  <a:lnTo>
                    <a:pt x="693929" y="108917"/>
                  </a:lnTo>
                  <a:lnTo>
                    <a:pt x="694529" y="105529"/>
                  </a:lnTo>
                  <a:lnTo>
                    <a:pt x="695204" y="102211"/>
                  </a:lnTo>
                  <a:lnTo>
                    <a:pt x="695804" y="98964"/>
                  </a:lnTo>
                  <a:lnTo>
                    <a:pt x="696404" y="95717"/>
                  </a:lnTo>
                  <a:lnTo>
                    <a:pt x="697004" y="92611"/>
                  </a:lnTo>
                  <a:lnTo>
                    <a:pt x="697604" y="89506"/>
                  </a:lnTo>
                  <a:lnTo>
                    <a:pt x="698204" y="86400"/>
                  </a:lnTo>
                  <a:lnTo>
                    <a:pt x="698804" y="83435"/>
                  </a:lnTo>
                  <a:lnTo>
                    <a:pt x="699479" y="80470"/>
                  </a:lnTo>
                  <a:lnTo>
                    <a:pt x="700079" y="77506"/>
                  </a:lnTo>
                  <a:lnTo>
                    <a:pt x="700679" y="74682"/>
                  </a:lnTo>
                  <a:lnTo>
                    <a:pt x="701279" y="71858"/>
                  </a:lnTo>
                  <a:lnTo>
                    <a:pt x="701879" y="69106"/>
                  </a:lnTo>
                  <a:lnTo>
                    <a:pt x="702479" y="66423"/>
                  </a:lnTo>
                  <a:lnTo>
                    <a:pt x="703079" y="63741"/>
                  </a:lnTo>
                  <a:lnTo>
                    <a:pt x="703754" y="61129"/>
                  </a:lnTo>
                  <a:lnTo>
                    <a:pt x="704354" y="58588"/>
                  </a:lnTo>
                  <a:lnTo>
                    <a:pt x="704954" y="56117"/>
                  </a:lnTo>
                  <a:lnTo>
                    <a:pt x="705554" y="53647"/>
                  </a:lnTo>
                  <a:lnTo>
                    <a:pt x="706154" y="51317"/>
                  </a:lnTo>
                  <a:lnTo>
                    <a:pt x="706754" y="48917"/>
                  </a:lnTo>
                  <a:lnTo>
                    <a:pt x="707354" y="46658"/>
                  </a:lnTo>
                  <a:lnTo>
                    <a:pt x="708029" y="44470"/>
                  </a:lnTo>
                  <a:lnTo>
                    <a:pt x="708629" y="42282"/>
                  </a:lnTo>
                  <a:lnTo>
                    <a:pt x="709229" y="40164"/>
                  </a:lnTo>
                  <a:lnTo>
                    <a:pt x="709829" y="38047"/>
                  </a:lnTo>
                  <a:lnTo>
                    <a:pt x="710429" y="36070"/>
                  </a:lnTo>
                  <a:lnTo>
                    <a:pt x="711029" y="34094"/>
                  </a:lnTo>
                  <a:lnTo>
                    <a:pt x="711629" y="32188"/>
                  </a:lnTo>
                  <a:lnTo>
                    <a:pt x="712229" y="30353"/>
                  </a:lnTo>
                  <a:lnTo>
                    <a:pt x="712904" y="28517"/>
                  </a:lnTo>
                  <a:lnTo>
                    <a:pt x="713504" y="26753"/>
                  </a:lnTo>
                  <a:lnTo>
                    <a:pt x="714104" y="25058"/>
                  </a:lnTo>
                  <a:lnTo>
                    <a:pt x="714704" y="23435"/>
                  </a:lnTo>
                  <a:lnTo>
                    <a:pt x="715304" y="21882"/>
                  </a:lnTo>
                  <a:lnTo>
                    <a:pt x="715904" y="20329"/>
                  </a:lnTo>
                  <a:lnTo>
                    <a:pt x="716504" y="18847"/>
                  </a:lnTo>
                  <a:lnTo>
                    <a:pt x="717180" y="17435"/>
                  </a:lnTo>
                  <a:lnTo>
                    <a:pt x="717780" y="16094"/>
                  </a:lnTo>
                  <a:lnTo>
                    <a:pt x="718380" y="14753"/>
                  </a:lnTo>
                  <a:lnTo>
                    <a:pt x="718980" y="13553"/>
                  </a:lnTo>
                  <a:lnTo>
                    <a:pt x="719580" y="12353"/>
                  </a:lnTo>
                  <a:lnTo>
                    <a:pt x="720180" y="11153"/>
                  </a:lnTo>
                  <a:lnTo>
                    <a:pt x="720780" y="10094"/>
                  </a:lnTo>
                  <a:lnTo>
                    <a:pt x="721455" y="9035"/>
                  </a:lnTo>
                  <a:lnTo>
                    <a:pt x="722055" y="8047"/>
                  </a:lnTo>
                  <a:lnTo>
                    <a:pt x="726330" y="2823"/>
                  </a:lnTo>
                  <a:lnTo>
                    <a:pt x="726930" y="2258"/>
                  </a:lnTo>
                  <a:lnTo>
                    <a:pt x="727530" y="1764"/>
                  </a:lnTo>
                  <a:lnTo>
                    <a:pt x="728130" y="1341"/>
                  </a:lnTo>
                  <a:lnTo>
                    <a:pt x="728730" y="988"/>
                  </a:lnTo>
                  <a:lnTo>
                    <a:pt x="729330" y="705"/>
                  </a:lnTo>
                  <a:lnTo>
                    <a:pt x="729930" y="423"/>
                  </a:lnTo>
                  <a:lnTo>
                    <a:pt x="730605" y="282"/>
                  </a:lnTo>
                  <a:lnTo>
                    <a:pt x="731205" y="141"/>
                  </a:lnTo>
                  <a:lnTo>
                    <a:pt x="731805" y="0"/>
                  </a:lnTo>
                  <a:lnTo>
                    <a:pt x="732405" y="0"/>
                  </a:lnTo>
                  <a:lnTo>
                    <a:pt x="733005" y="0"/>
                  </a:lnTo>
                  <a:lnTo>
                    <a:pt x="733605" y="141"/>
                  </a:lnTo>
                  <a:lnTo>
                    <a:pt x="734205" y="282"/>
                  </a:lnTo>
                  <a:lnTo>
                    <a:pt x="734880" y="423"/>
                  </a:lnTo>
                  <a:lnTo>
                    <a:pt x="735480" y="705"/>
                  </a:lnTo>
                  <a:lnTo>
                    <a:pt x="736080" y="988"/>
                  </a:lnTo>
                  <a:lnTo>
                    <a:pt x="736680" y="1341"/>
                  </a:lnTo>
                  <a:lnTo>
                    <a:pt x="737280" y="1764"/>
                  </a:lnTo>
                  <a:lnTo>
                    <a:pt x="737880" y="2258"/>
                  </a:lnTo>
                  <a:lnTo>
                    <a:pt x="738480" y="2823"/>
                  </a:lnTo>
                  <a:lnTo>
                    <a:pt x="739155" y="3388"/>
                  </a:lnTo>
                  <a:lnTo>
                    <a:pt x="739755" y="4023"/>
                  </a:lnTo>
                  <a:lnTo>
                    <a:pt x="740355" y="4729"/>
                  </a:lnTo>
                  <a:lnTo>
                    <a:pt x="740956" y="5505"/>
                  </a:lnTo>
                  <a:lnTo>
                    <a:pt x="741556" y="6282"/>
                  </a:lnTo>
                  <a:lnTo>
                    <a:pt x="742156" y="7129"/>
                  </a:lnTo>
                  <a:lnTo>
                    <a:pt x="742756" y="8047"/>
                  </a:lnTo>
                  <a:lnTo>
                    <a:pt x="743356" y="9035"/>
                  </a:lnTo>
                  <a:lnTo>
                    <a:pt x="744031" y="10094"/>
                  </a:lnTo>
                  <a:lnTo>
                    <a:pt x="744631" y="11153"/>
                  </a:lnTo>
                  <a:lnTo>
                    <a:pt x="745231" y="12353"/>
                  </a:lnTo>
                  <a:lnTo>
                    <a:pt x="745831" y="13553"/>
                  </a:lnTo>
                  <a:lnTo>
                    <a:pt x="746431" y="14753"/>
                  </a:lnTo>
                  <a:lnTo>
                    <a:pt x="747031" y="16094"/>
                  </a:lnTo>
                  <a:lnTo>
                    <a:pt x="747631" y="17435"/>
                  </a:lnTo>
                  <a:lnTo>
                    <a:pt x="748306" y="18847"/>
                  </a:lnTo>
                  <a:lnTo>
                    <a:pt x="748906" y="20329"/>
                  </a:lnTo>
                  <a:lnTo>
                    <a:pt x="749506" y="21882"/>
                  </a:lnTo>
                  <a:lnTo>
                    <a:pt x="750106" y="23435"/>
                  </a:lnTo>
                  <a:lnTo>
                    <a:pt x="750706" y="25058"/>
                  </a:lnTo>
                  <a:lnTo>
                    <a:pt x="751306" y="26753"/>
                  </a:lnTo>
                  <a:lnTo>
                    <a:pt x="751906" y="28517"/>
                  </a:lnTo>
                  <a:lnTo>
                    <a:pt x="752581" y="30353"/>
                  </a:lnTo>
                  <a:lnTo>
                    <a:pt x="753181" y="32188"/>
                  </a:lnTo>
                  <a:lnTo>
                    <a:pt x="753781" y="34094"/>
                  </a:lnTo>
                  <a:lnTo>
                    <a:pt x="754381" y="36070"/>
                  </a:lnTo>
                  <a:lnTo>
                    <a:pt x="754981" y="38047"/>
                  </a:lnTo>
                  <a:lnTo>
                    <a:pt x="755581" y="40164"/>
                  </a:lnTo>
                  <a:lnTo>
                    <a:pt x="756181" y="42282"/>
                  </a:lnTo>
                  <a:lnTo>
                    <a:pt x="756856" y="44470"/>
                  </a:lnTo>
                  <a:lnTo>
                    <a:pt x="757456" y="46658"/>
                  </a:lnTo>
                  <a:lnTo>
                    <a:pt x="758056" y="48917"/>
                  </a:lnTo>
                  <a:lnTo>
                    <a:pt x="758656" y="51317"/>
                  </a:lnTo>
                  <a:lnTo>
                    <a:pt x="759256" y="53647"/>
                  </a:lnTo>
                  <a:lnTo>
                    <a:pt x="759856" y="56117"/>
                  </a:lnTo>
                  <a:lnTo>
                    <a:pt x="760456" y="58588"/>
                  </a:lnTo>
                  <a:lnTo>
                    <a:pt x="761056" y="61129"/>
                  </a:lnTo>
                  <a:lnTo>
                    <a:pt x="761731" y="63741"/>
                  </a:lnTo>
                  <a:lnTo>
                    <a:pt x="762331" y="66423"/>
                  </a:lnTo>
                  <a:lnTo>
                    <a:pt x="762931" y="69106"/>
                  </a:lnTo>
                  <a:lnTo>
                    <a:pt x="763531" y="71858"/>
                  </a:lnTo>
                  <a:lnTo>
                    <a:pt x="764132" y="74682"/>
                  </a:lnTo>
                  <a:lnTo>
                    <a:pt x="764732" y="77506"/>
                  </a:lnTo>
                  <a:lnTo>
                    <a:pt x="765332" y="80470"/>
                  </a:lnTo>
                  <a:lnTo>
                    <a:pt x="766007" y="83435"/>
                  </a:lnTo>
                  <a:lnTo>
                    <a:pt x="766607" y="86400"/>
                  </a:lnTo>
                  <a:lnTo>
                    <a:pt x="767207" y="89506"/>
                  </a:lnTo>
                  <a:lnTo>
                    <a:pt x="767807" y="92611"/>
                  </a:lnTo>
                  <a:lnTo>
                    <a:pt x="768407" y="95717"/>
                  </a:lnTo>
                  <a:lnTo>
                    <a:pt x="769007" y="98964"/>
                  </a:lnTo>
                  <a:lnTo>
                    <a:pt x="769607" y="102211"/>
                  </a:lnTo>
                  <a:lnTo>
                    <a:pt x="770282" y="105529"/>
                  </a:lnTo>
                  <a:lnTo>
                    <a:pt x="770882" y="108917"/>
                  </a:lnTo>
                  <a:lnTo>
                    <a:pt x="771482" y="112306"/>
                  </a:lnTo>
                  <a:lnTo>
                    <a:pt x="774482" y="130094"/>
                  </a:lnTo>
                  <a:lnTo>
                    <a:pt x="775157" y="133764"/>
                  </a:lnTo>
                  <a:lnTo>
                    <a:pt x="775757" y="137576"/>
                  </a:lnTo>
                  <a:lnTo>
                    <a:pt x="776357" y="141317"/>
                  </a:lnTo>
                  <a:lnTo>
                    <a:pt x="776957" y="145200"/>
                  </a:lnTo>
                  <a:lnTo>
                    <a:pt x="777557" y="149082"/>
                  </a:lnTo>
                  <a:lnTo>
                    <a:pt x="778157" y="153035"/>
                  </a:lnTo>
                  <a:lnTo>
                    <a:pt x="778757" y="156988"/>
                  </a:lnTo>
                  <a:lnTo>
                    <a:pt x="779432" y="161012"/>
                  </a:lnTo>
                  <a:lnTo>
                    <a:pt x="780032" y="165106"/>
                  </a:lnTo>
                  <a:lnTo>
                    <a:pt x="780632" y="169200"/>
                  </a:lnTo>
                  <a:lnTo>
                    <a:pt x="781232" y="173435"/>
                  </a:lnTo>
                  <a:lnTo>
                    <a:pt x="781832" y="177600"/>
                  </a:lnTo>
                  <a:lnTo>
                    <a:pt x="782432" y="181906"/>
                  </a:lnTo>
                  <a:lnTo>
                    <a:pt x="783032" y="186212"/>
                  </a:lnTo>
                  <a:lnTo>
                    <a:pt x="783707" y="190517"/>
                  </a:lnTo>
                  <a:lnTo>
                    <a:pt x="784307" y="194894"/>
                  </a:lnTo>
                  <a:lnTo>
                    <a:pt x="784907" y="199341"/>
                  </a:lnTo>
                  <a:lnTo>
                    <a:pt x="785507" y="203859"/>
                  </a:lnTo>
                  <a:lnTo>
                    <a:pt x="786108" y="208376"/>
                  </a:lnTo>
                  <a:lnTo>
                    <a:pt x="786708" y="212894"/>
                  </a:lnTo>
                  <a:lnTo>
                    <a:pt x="787308" y="217553"/>
                  </a:lnTo>
                  <a:lnTo>
                    <a:pt x="787983" y="222212"/>
                  </a:lnTo>
                  <a:lnTo>
                    <a:pt x="791583" y="251012"/>
                  </a:lnTo>
                  <a:lnTo>
                    <a:pt x="792183" y="255953"/>
                  </a:lnTo>
                  <a:lnTo>
                    <a:pt x="795858" y="286447"/>
                  </a:lnTo>
                  <a:lnTo>
                    <a:pt x="796458" y="291600"/>
                  </a:lnTo>
                  <a:lnTo>
                    <a:pt x="797133" y="296894"/>
                  </a:lnTo>
                  <a:lnTo>
                    <a:pt x="797733" y="302188"/>
                  </a:lnTo>
                  <a:lnTo>
                    <a:pt x="798333" y="307482"/>
                  </a:lnTo>
                  <a:lnTo>
                    <a:pt x="798933" y="312847"/>
                  </a:lnTo>
                  <a:lnTo>
                    <a:pt x="799533" y="318282"/>
                  </a:lnTo>
                  <a:lnTo>
                    <a:pt x="800133" y="323718"/>
                  </a:lnTo>
                  <a:lnTo>
                    <a:pt x="800733" y="329224"/>
                  </a:lnTo>
                  <a:lnTo>
                    <a:pt x="801408" y="334729"/>
                  </a:lnTo>
                  <a:lnTo>
                    <a:pt x="805008" y="368541"/>
                  </a:lnTo>
                  <a:lnTo>
                    <a:pt x="805683" y="374259"/>
                  </a:lnTo>
                  <a:lnTo>
                    <a:pt x="806283" y="380047"/>
                  </a:lnTo>
                  <a:lnTo>
                    <a:pt x="806883" y="385835"/>
                  </a:lnTo>
                  <a:lnTo>
                    <a:pt x="807483" y="391694"/>
                  </a:lnTo>
                  <a:lnTo>
                    <a:pt x="808083" y="397624"/>
                  </a:lnTo>
                  <a:lnTo>
                    <a:pt x="808684" y="403482"/>
                  </a:lnTo>
                  <a:lnTo>
                    <a:pt x="809284" y="409482"/>
                  </a:lnTo>
                  <a:lnTo>
                    <a:pt x="809884" y="415412"/>
                  </a:lnTo>
                  <a:lnTo>
                    <a:pt x="810559" y="421412"/>
                  </a:lnTo>
                  <a:lnTo>
                    <a:pt x="811159" y="427483"/>
                  </a:lnTo>
                  <a:lnTo>
                    <a:pt x="811759" y="433553"/>
                  </a:lnTo>
                  <a:lnTo>
                    <a:pt x="812359" y="439624"/>
                  </a:lnTo>
                  <a:lnTo>
                    <a:pt x="812959" y="445765"/>
                  </a:lnTo>
                  <a:lnTo>
                    <a:pt x="813559" y="451906"/>
                  </a:lnTo>
                  <a:lnTo>
                    <a:pt x="814159" y="458118"/>
                  </a:lnTo>
                  <a:lnTo>
                    <a:pt x="814834" y="464330"/>
                  </a:lnTo>
                  <a:lnTo>
                    <a:pt x="818434" y="502094"/>
                  </a:lnTo>
                  <a:lnTo>
                    <a:pt x="819109" y="508518"/>
                  </a:lnTo>
                  <a:lnTo>
                    <a:pt x="819709" y="514941"/>
                  </a:lnTo>
                  <a:lnTo>
                    <a:pt x="820309" y="521365"/>
                  </a:lnTo>
                  <a:lnTo>
                    <a:pt x="820909" y="527789"/>
                  </a:lnTo>
                  <a:lnTo>
                    <a:pt x="821509" y="534283"/>
                  </a:lnTo>
                  <a:lnTo>
                    <a:pt x="822109" y="540847"/>
                  </a:lnTo>
                  <a:lnTo>
                    <a:pt x="822709" y="547342"/>
                  </a:lnTo>
                  <a:lnTo>
                    <a:pt x="823309" y="553906"/>
                  </a:lnTo>
                  <a:lnTo>
                    <a:pt x="823984" y="560471"/>
                  </a:lnTo>
                  <a:lnTo>
                    <a:pt x="824584" y="567106"/>
                  </a:lnTo>
                  <a:lnTo>
                    <a:pt x="825184" y="573742"/>
                  </a:lnTo>
                  <a:lnTo>
                    <a:pt x="825784" y="580377"/>
                  </a:lnTo>
                  <a:lnTo>
                    <a:pt x="826384" y="587012"/>
                  </a:lnTo>
                  <a:lnTo>
                    <a:pt x="826984" y="593718"/>
                  </a:lnTo>
                  <a:lnTo>
                    <a:pt x="827584" y="600353"/>
                  </a:lnTo>
                  <a:lnTo>
                    <a:pt x="828259" y="607130"/>
                  </a:lnTo>
                  <a:lnTo>
                    <a:pt x="828859" y="613836"/>
                  </a:lnTo>
                  <a:lnTo>
                    <a:pt x="829459" y="620612"/>
                  </a:lnTo>
                  <a:lnTo>
                    <a:pt x="830060" y="627389"/>
                  </a:lnTo>
                  <a:lnTo>
                    <a:pt x="830660" y="634165"/>
                  </a:lnTo>
                  <a:lnTo>
                    <a:pt x="831260" y="640942"/>
                  </a:lnTo>
                  <a:lnTo>
                    <a:pt x="831860" y="647789"/>
                  </a:lnTo>
                  <a:lnTo>
                    <a:pt x="832535" y="654636"/>
                  </a:lnTo>
                  <a:lnTo>
                    <a:pt x="833135" y="661483"/>
                  </a:lnTo>
                  <a:lnTo>
                    <a:pt x="833735" y="668330"/>
                  </a:lnTo>
                  <a:lnTo>
                    <a:pt x="834335" y="675248"/>
                  </a:lnTo>
                  <a:lnTo>
                    <a:pt x="834935" y="682165"/>
                  </a:lnTo>
                  <a:lnTo>
                    <a:pt x="835535" y="689083"/>
                  </a:lnTo>
                  <a:lnTo>
                    <a:pt x="836135" y="696001"/>
                  </a:lnTo>
                  <a:lnTo>
                    <a:pt x="836810" y="702918"/>
                  </a:lnTo>
                  <a:lnTo>
                    <a:pt x="837410" y="709906"/>
                  </a:lnTo>
                  <a:lnTo>
                    <a:pt x="838010" y="716824"/>
                  </a:lnTo>
                  <a:lnTo>
                    <a:pt x="838610" y="723812"/>
                  </a:lnTo>
                  <a:lnTo>
                    <a:pt x="839210" y="730801"/>
                  </a:lnTo>
                  <a:lnTo>
                    <a:pt x="839810" y="737789"/>
                  </a:lnTo>
                  <a:lnTo>
                    <a:pt x="840410" y="744848"/>
                  </a:lnTo>
                  <a:lnTo>
                    <a:pt x="841010" y="751836"/>
                  </a:lnTo>
                  <a:lnTo>
                    <a:pt x="841685" y="758895"/>
                  </a:lnTo>
                  <a:lnTo>
                    <a:pt x="842285" y="765883"/>
                  </a:lnTo>
                  <a:lnTo>
                    <a:pt x="842885" y="772942"/>
                  </a:lnTo>
                  <a:lnTo>
                    <a:pt x="843485" y="780001"/>
                  </a:lnTo>
                  <a:lnTo>
                    <a:pt x="844085" y="787060"/>
                  </a:lnTo>
                  <a:lnTo>
                    <a:pt x="844685" y="794118"/>
                  </a:lnTo>
                  <a:lnTo>
                    <a:pt x="845285" y="801248"/>
                  </a:lnTo>
                  <a:lnTo>
                    <a:pt x="845960" y="808307"/>
                  </a:lnTo>
                  <a:lnTo>
                    <a:pt x="846560" y="815365"/>
                  </a:lnTo>
                  <a:lnTo>
                    <a:pt x="847160" y="822495"/>
                  </a:lnTo>
                  <a:lnTo>
                    <a:pt x="847760" y="829624"/>
                  </a:lnTo>
                  <a:lnTo>
                    <a:pt x="848360" y="836683"/>
                  </a:lnTo>
                  <a:lnTo>
                    <a:pt x="848960" y="843813"/>
                  </a:lnTo>
                  <a:lnTo>
                    <a:pt x="849560" y="850942"/>
                  </a:lnTo>
                  <a:lnTo>
                    <a:pt x="850235" y="858071"/>
                  </a:lnTo>
                  <a:lnTo>
                    <a:pt x="850835" y="865201"/>
                  </a:lnTo>
                  <a:lnTo>
                    <a:pt x="851435" y="872330"/>
                  </a:lnTo>
                  <a:lnTo>
                    <a:pt x="852036" y="879389"/>
                  </a:lnTo>
                  <a:lnTo>
                    <a:pt x="852636" y="886518"/>
                  </a:lnTo>
                  <a:lnTo>
                    <a:pt x="853236" y="893648"/>
                  </a:lnTo>
                  <a:lnTo>
                    <a:pt x="853836" y="900777"/>
                  </a:lnTo>
                  <a:lnTo>
                    <a:pt x="854436" y="907977"/>
                  </a:lnTo>
                  <a:lnTo>
                    <a:pt x="855111" y="915107"/>
                  </a:lnTo>
                  <a:lnTo>
                    <a:pt x="855711" y="922236"/>
                  </a:lnTo>
                  <a:lnTo>
                    <a:pt x="856311" y="929366"/>
                  </a:lnTo>
                  <a:lnTo>
                    <a:pt x="856911" y="936495"/>
                  </a:lnTo>
                  <a:lnTo>
                    <a:pt x="857511" y="943554"/>
                  </a:lnTo>
                  <a:lnTo>
                    <a:pt x="858111" y="950683"/>
                  </a:lnTo>
                  <a:lnTo>
                    <a:pt x="858711" y="957813"/>
                  </a:lnTo>
                  <a:lnTo>
                    <a:pt x="859386" y="964942"/>
                  </a:lnTo>
                  <a:lnTo>
                    <a:pt x="859986" y="972072"/>
                  </a:lnTo>
                  <a:lnTo>
                    <a:pt x="860586" y="979201"/>
                  </a:lnTo>
                  <a:lnTo>
                    <a:pt x="861186" y="986260"/>
                  </a:lnTo>
                  <a:lnTo>
                    <a:pt x="861786" y="993389"/>
                  </a:lnTo>
                  <a:lnTo>
                    <a:pt x="862386" y="1000519"/>
                  </a:lnTo>
                  <a:lnTo>
                    <a:pt x="862986" y="1007577"/>
                  </a:lnTo>
                  <a:lnTo>
                    <a:pt x="863661" y="1014636"/>
                  </a:lnTo>
                  <a:lnTo>
                    <a:pt x="864261" y="1021766"/>
                  </a:lnTo>
                  <a:lnTo>
                    <a:pt x="864861" y="1028825"/>
                  </a:lnTo>
                  <a:lnTo>
                    <a:pt x="865461" y="1035883"/>
                  </a:lnTo>
                  <a:lnTo>
                    <a:pt x="866061" y="1042942"/>
                  </a:lnTo>
                  <a:lnTo>
                    <a:pt x="866661" y="1050001"/>
                  </a:lnTo>
                  <a:lnTo>
                    <a:pt x="867261" y="1056989"/>
                  </a:lnTo>
                  <a:lnTo>
                    <a:pt x="867936" y="1064048"/>
                  </a:lnTo>
                  <a:lnTo>
                    <a:pt x="868536" y="1071036"/>
                  </a:lnTo>
                  <a:lnTo>
                    <a:pt x="869136" y="1078095"/>
                  </a:lnTo>
                  <a:lnTo>
                    <a:pt x="869736" y="1085083"/>
                  </a:lnTo>
                  <a:lnTo>
                    <a:pt x="870336" y="1092072"/>
                  </a:lnTo>
                  <a:lnTo>
                    <a:pt x="870936" y="1099060"/>
                  </a:lnTo>
                  <a:lnTo>
                    <a:pt x="871536" y="1105978"/>
                  </a:lnTo>
                  <a:lnTo>
                    <a:pt x="872136" y="1112966"/>
                  </a:lnTo>
                  <a:lnTo>
                    <a:pt x="872811" y="1119884"/>
                  </a:lnTo>
                  <a:lnTo>
                    <a:pt x="873412" y="1126801"/>
                  </a:lnTo>
                  <a:lnTo>
                    <a:pt x="874012" y="1133719"/>
                  </a:lnTo>
                  <a:lnTo>
                    <a:pt x="874612" y="1140636"/>
                  </a:lnTo>
                  <a:lnTo>
                    <a:pt x="875212" y="1147554"/>
                  </a:lnTo>
                  <a:lnTo>
                    <a:pt x="875812" y="1154401"/>
                  </a:lnTo>
                  <a:lnTo>
                    <a:pt x="876412" y="1161248"/>
                  </a:lnTo>
                  <a:lnTo>
                    <a:pt x="877087" y="1168095"/>
                  </a:lnTo>
                  <a:lnTo>
                    <a:pt x="877687" y="1174942"/>
                  </a:lnTo>
                  <a:lnTo>
                    <a:pt x="878287" y="1181719"/>
                  </a:lnTo>
                  <a:lnTo>
                    <a:pt x="878887" y="1188495"/>
                  </a:lnTo>
                  <a:lnTo>
                    <a:pt x="879487" y="1195272"/>
                  </a:lnTo>
                  <a:lnTo>
                    <a:pt x="880087" y="1202048"/>
                  </a:lnTo>
                  <a:lnTo>
                    <a:pt x="880687" y="1208754"/>
                  </a:lnTo>
                  <a:lnTo>
                    <a:pt x="881362" y="1215531"/>
                  </a:lnTo>
                  <a:lnTo>
                    <a:pt x="881962" y="1222166"/>
                  </a:lnTo>
                  <a:lnTo>
                    <a:pt x="882562" y="1228872"/>
                  </a:lnTo>
                  <a:lnTo>
                    <a:pt x="883162" y="1235507"/>
                  </a:lnTo>
                  <a:lnTo>
                    <a:pt x="883762" y="1242213"/>
                  </a:lnTo>
                  <a:lnTo>
                    <a:pt x="884362" y="1248778"/>
                  </a:lnTo>
                  <a:lnTo>
                    <a:pt x="884962" y="1255413"/>
                  </a:lnTo>
                  <a:lnTo>
                    <a:pt x="885637" y="1261978"/>
                  </a:lnTo>
                  <a:lnTo>
                    <a:pt x="886237" y="1268543"/>
                  </a:lnTo>
                  <a:lnTo>
                    <a:pt x="886837" y="1275037"/>
                  </a:lnTo>
                  <a:lnTo>
                    <a:pt x="887437" y="1281601"/>
                  </a:lnTo>
                  <a:lnTo>
                    <a:pt x="888037" y="1288096"/>
                  </a:lnTo>
                  <a:lnTo>
                    <a:pt x="888637" y="1294519"/>
                  </a:lnTo>
                  <a:lnTo>
                    <a:pt x="889237" y="1300943"/>
                  </a:lnTo>
                  <a:lnTo>
                    <a:pt x="889837" y="1307366"/>
                  </a:lnTo>
                  <a:lnTo>
                    <a:pt x="890512" y="1313790"/>
                  </a:lnTo>
                  <a:lnTo>
                    <a:pt x="891112" y="1320143"/>
                  </a:lnTo>
                  <a:lnTo>
                    <a:pt x="891712" y="1326496"/>
                  </a:lnTo>
                  <a:lnTo>
                    <a:pt x="892312" y="1332778"/>
                  </a:lnTo>
                  <a:lnTo>
                    <a:pt x="892912" y="1339060"/>
                  </a:lnTo>
                  <a:lnTo>
                    <a:pt x="893512" y="1345343"/>
                  </a:lnTo>
                  <a:lnTo>
                    <a:pt x="894112" y="1351554"/>
                  </a:lnTo>
                  <a:lnTo>
                    <a:pt x="894787" y="1357787"/>
                  </a:lnTo>
                  <a:lnTo>
                    <a:pt x="895388" y="1363971"/>
                  </a:lnTo>
                  <a:lnTo>
                    <a:pt x="895988" y="1370119"/>
                  </a:lnTo>
                  <a:lnTo>
                    <a:pt x="899063" y="1400451"/>
                  </a:lnTo>
                  <a:lnTo>
                    <a:pt x="899663" y="1406423"/>
                  </a:lnTo>
                  <a:lnTo>
                    <a:pt x="903338" y="1441618"/>
                  </a:lnTo>
                  <a:lnTo>
                    <a:pt x="903938" y="1447371"/>
                  </a:lnTo>
                  <a:lnTo>
                    <a:pt x="908213" y="1486689"/>
                  </a:lnTo>
                  <a:lnTo>
                    <a:pt x="908813" y="1492166"/>
                  </a:lnTo>
                  <a:lnTo>
                    <a:pt x="912488" y="1524256"/>
                  </a:lnTo>
                  <a:lnTo>
                    <a:pt x="913088" y="1529472"/>
                  </a:lnTo>
                  <a:lnTo>
                    <a:pt x="916763" y="1559959"/>
                  </a:lnTo>
                  <a:lnTo>
                    <a:pt x="917364" y="1564901"/>
                  </a:lnTo>
                  <a:lnTo>
                    <a:pt x="921639" y="1598345"/>
                  </a:lnTo>
                  <a:lnTo>
                    <a:pt x="922239" y="1602955"/>
                  </a:lnTo>
                  <a:lnTo>
                    <a:pt x="925914" y="1629708"/>
                  </a:lnTo>
                  <a:lnTo>
                    <a:pt x="926514" y="1634007"/>
                  </a:lnTo>
                  <a:lnTo>
                    <a:pt x="930189" y="1658882"/>
                  </a:lnTo>
                  <a:lnTo>
                    <a:pt x="930789" y="1662870"/>
                  </a:lnTo>
                  <a:lnTo>
                    <a:pt x="934464" y="1685790"/>
                  </a:lnTo>
                  <a:lnTo>
                    <a:pt x="935064" y="1689447"/>
                  </a:lnTo>
                  <a:lnTo>
                    <a:pt x="939340" y="1713666"/>
                  </a:lnTo>
                  <a:lnTo>
                    <a:pt x="939940" y="1716927"/>
                  </a:lnTo>
                  <a:lnTo>
                    <a:pt x="943615" y="1735442"/>
                  </a:lnTo>
                  <a:lnTo>
                    <a:pt x="944215" y="1738350"/>
                  </a:lnTo>
                  <a:lnTo>
                    <a:pt x="947890" y="1754727"/>
                  </a:lnTo>
                  <a:lnTo>
                    <a:pt x="948490" y="1757275"/>
                  </a:lnTo>
                  <a:lnTo>
                    <a:pt x="952765" y="1773623"/>
                  </a:lnTo>
                  <a:lnTo>
                    <a:pt x="953365" y="1775748"/>
                  </a:lnTo>
                  <a:lnTo>
                    <a:pt x="957040" y="1787360"/>
                  </a:lnTo>
                  <a:lnTo>
                    <a:pt x="957640" y="1789103"/>
                  </a:lnTo>
                  <a:lnTo>
                    <a:pt x="961315" y="1798442"/>
                  </a:lnTo>
                  <a:lnTo>
                    <a:pt x="961915" y="1799805"/>
                  </a:lnTo>
                  <a:lnTo>
                    <a:pt x="965591" y="1806828"/>
                  </a:lnTo>
                  <a:lnTo>
                    <a:pt x="966191" y="1807802"/>
                  </a:lnTo>
                  <a:lnTo>
                    <a:pt x="970466" y="1813089"/>
                  </a:lnTo>
                  <a:lnTo>
                    <a:pt x="971066" y="1813619"/>
                  </a:lnTo>
                  <a:lnTo>
                    <a:pt x="976541" y="1815885"/>
                  </a:lnTo>
                  <a:lnTo>
                    <a:pt x="977141" y="1815856"/>
                  </a:lnTo>
                  <a:lnTo>
                    <a:pt x="982616" y="1813089"/>
                  </a:lnTo>
                  <a:lnTo>
                    <a:pt x="983291" y="1812496"/>
                  </a:lnTo>
                  <a:lnTo>
                    <a:pt x="987492" y="1806828"/>
                  </a:lnTo>
                  <a:lnTo>
                    <a:pt x="988167" y="1805797"/>
                  </a:lnTo>
                  <a:lnTo>
                    <a:pt x="991767" y="1798442"/>
                  </a:lnTo>
                  <a:lnTo>
                    <a:pt x="992442" y="1797023"/>
                  </a:lnTo>
                  <a:lnTo>
                    <a:pt x="996042" y="1787360"/>
                  </a:lnTo>
                  <a:lnTo>
                    <a:pt x="996717" y="1785560"/>
                  </a:lnTo>
                  <a:lnTo>
                    <a:pt x="1000317" y="1773623"/>
                  </a:lnTo>
                  <a:lnTo>
                    <a:pt x="1000992" y="1771449"/>
                  </a:lnTo>
                  <a:lnTo>
                    <a:pt x="1005192" y="1754727"/>
                  </a:lnTo>
                  <a:lnTo>
                    <a:pt x="1005867" y="1752129"/>
                  </a:lnTo>
                  <a:lnTo>
                    <a:pt x="1009467" y="1735442"/>
                  </a:lnTo>
                  <a:lnTo>
                    <a:pt x="1010143" y="1732484"/>
                  </a:lnTo>
                  <a:lnTo>
                    <a:pt x="1013743" y="1713666"/>
                  </a:lnTo>
                  <a:lnTo>
                    <a:pt x="1014418" y="1710348"/>
                  </a:lnTo>
                  <a:lnTo>
                    <a:pt x="1018618" y="1685790"/>
                  </a:lnTo>
                  <a:lnTo>
                    <a:pt x="1019293" y="1682091"/>
                  </a:lnTo>
                  <a:lnTo>
                    <a:pt x="1022893" y="1658882"/>
                  </a:lnTo>
                  <a:lnTo>
                    <a:pt x="1023568" y="1654851"/>
                  </a:lnTo>
                  <a:lnTo>
                    <a:pt x="1027168" y="1629708"/>
                  </a:lnTo>
                  <a:lnTo>
                    <a:pt x="1027843" y="1625360"/>
                  </a:lnTo>
                  <a:lnTo>
                    <a:pt x="1031443" y="1598345"/>
                  </a:lnTo>
                  <a:lnTo>
                    <a:pt x="1032118" y="1593694"/>
                  </a:lnTo>
                  <a:lnTo>
                    <a:pt x="1036319" y="1559959"/>
                  </a:lnTo>
                  <a:lnTo>
                    <a:pt x="1036994" y="1554976"/>
                  </a:lnTo>
                  <a:lnTo>
                    <a:pt x="1040594" y="1524256"/>
                  </a:lnTo>
                  <a:lnTo>
                    <a:pt x="1041269" y="1518997"/>
                  </a:lnTo>
                  <a:lnTo>
                    <a:pt x="1044869" y="1486689"/>
                  </a:lnTo>
                  <a:lnTo>
                    <a:pt x="1045544" y="1481176"/>
                  </a:lnTo>
                  <a:lnTo>
                    <a:pt x="1049144" y="1447371"/>
                  </a:lnTo>
                  <a:lnTo>
                    <a:pt x="1049819" y="1441618"/>
                  </a:lnTo>
                  <a:lnTo>
                    <a:pt x="1054019" y="1400451"/>
                  </a:lnTo>
                  <a:lnTo>
                    <a:pt x="1054694" y="1394444"/>
                  </a:lnTo>
                  <a:lnTo>
                    <a:pt x="1058294" y="1357787"/>
                  </a:lnTo>
                  <a:lnTo>
                    <a:pt x="1058969" y="1351554"/>
                  </a:lnTo>
                  <a:lnTo>
                    <a:pt x="1059570" y="1345343"/>
                  </a:lnTo>
                  <a:lnTo>
                    <a:pt x="1060170" y="1339060"/>
                  </a:lnTo>
                  <a:lnTo>
                    <a:pt x="1060770" y="1332778"/>
                  </a:lnTo>
                  <a:lnTo>
                    <a:pt x="1061370" y="1326496"/>
                  </a:lnTo>
                  <a:lnTo>
                    <a:pt x="1061970" y="1320143"/>
                  </a:lnTo>
                  <a:lnTo>
                    <a:pt x="1062570" y="1313790"/>
                  </a:lnTo>
                  <a:lnTo>
                    <a:pt x="1063245" y="1307366"/>
                  </a:lnTo>
                  <a:lnTo>
                    <a:pt x="1063845" y="1300943"/>
                  </a:lnTo>
                  <a:lnTo>
                    <a:pt x="1064445" y="1294519"/>
                  </a:lnTo>
                  <a:lnTo>
                    <a:pt x="1065045" y="1288096"/>
                  </a:lnTo>
                  <a:lnTo>
                    <a:pt x="1065645" y="1281601"/>
                  </a:lnTo>
                  <a:lnTo>
                    <a:pt x="1066245" y="1275037"/>
                  </a:lnTo>
                  <a:lnTo>
                    <a:pt x="1066845" y="1268543"/>
                  </a:lnTo>
                  <a:lnTo>
                    <a:pt x="1067445" y="1261978"/>
                  </a:lnTo>
                  <a:lnTo>
                    <a:pt x="1068120" y="1255413"/>
                  </a:lnTo>
                  <a:lnTo>
                    <a:pt x="1068720" y="1248778"/>
                  </a:lnTo>
                  <a:lnTo>
                    <a:pt x="1069320" y="1242213"/>
                  </a:lnTo>
                  <a:lnTo>
                    <a:pt x="1069920" y="1235507"/>
                  </a:lnTo>
                  <a:lnTo>
                    <a:pt x="1070520" y="1228872"/>
                  </a:lnTo>
                  <a:lnTo>
                    <a:pt x="1071120" y="1222166"/>
                  </a:lnTo>
                  <a:lnTo>
                    <a:pt x="1071720" y="1215531"/>
                  </a:lnTo>
                  <a:lnTo>
                    <a:pt x="1072395" y="1208754"/>
                  </a:lnTo>
                  <a:lnTo>
                    <a:pt x="1072995" y="1202048"/>
                  </a:lnTo>
                  <a:lnTo>
                    <a:pt x="1073595" y="1195272"/>
                  </a:lnTo>
                  <a:lnTo>
                    <a:pt x="1074195" y="1188495"/>
                  </a:lnTo>
                  <a:lnTo>
                    <a:pt x="1074795" y="1181719"/>
                  </a:lnTo>
                  <a:lnTo>
                    <a:pt x="1075395" y="1174942"/>
                  </a:lnTo>
                  <a:lnTo>
                    <a:pt x="1075995" y="1168095"/>
                  </a:lnTo>
                  <a:lnTo>
                    <a:pt x="1076670" y="1161248"/>
                  </a:lnTo>
                  <a:lnTo>
                    <a:pt x="1077270" y="1154401"/>
                  </a:lnTo>
                  <a:lnTo>
                    <a:pt x="1077870" y="1147554"/>
                  </a:lnTo>
                  <a:lnTo>
                    <a:pt x="1078470" y="1140637"/>
                  </a:lnTo>
                  <a:lnTo>
                    <a:pt x="1079070" y="1133719"/>
                  </a:lnTo>
                  <a:lnTo>
                    <a:pt x="1079670" y="1126801"/>
                  </a:lnTo>
                  <a:lnTo>
                    <a:pt x="1080270" y="1119884"/>
                  </a:lnTo>
                  <a:lnTo>
                    <a:pt x="1080945" y="1112966"/>
                  </a:lnTo>
                  <a:lnTo>
                    <a:pt x="1081545" y="1105978"/>
                  </a:lnTo>
                  <a:lnTo>
                    <a:pt x="1082145" y="1099060"/>
                  </a:lnTo>
                  <a:lnTo>
                    <a:pt x="1082745" y="1092072"/>
                  </a:lnTo>
                  <a:lnTo>
                    <a:pt x="1083345" y="1085083"/>
                  </a:lnTo>
                  <a:lnTo>
                    <a:pt x="1083945" y="1078095"/>
                  </a:lnTo>
                  <a:lnTo>
                    <a:pt x="1084545" y="1071036"/>
                  </a:lnTo>
                  <a:lnTo>
                    <a:pt x="1085146" y="1064048"/>
                  </a:lnTo>
                  <a:lnTo>
                    <a:pt x="1085821" y="1056989"/>
                  </a:lnTo>
                  <a:lnTo>
                    <a:pt x="1086421" y="1050001"/>
                  </a:lnTo>
                  <a:lnTo>
                    <a:pt x="1087021" y="1042942"/>
                  </a:lnTo>
                  <a:lnTo>
                    <a:pt x="1087621" y="1035883"/>
                  </a:lnTo>
                  <a:lnTo>
                    <a:pt x="1088221" y="1028825"/>
                  </a:lnTo>
                  <a:lnTo>
                    <a:pt x="1088821" y="1021766"/>
                  </a:lnTo>
                  <a:lnTo>
                    <a:pt x="1089421" y="1014636"/>
                  </a:lnTo>
                  <a:lnTo>
                    <a:pt x="1090096" y="1007578"/>
                  </a:lnTo>
                  <a:lnTo>
                    <a:pt x="1090696" y="1000519"/>
                  </a:lnTo>
                  <a:lnTo>
                    <a:pt x="1091296" y="993389"/>
                  </a:lnTo>
                  <a:lnTo>
                    <a:pt x="1091896" y="986260"/>
                  </a:lnTo>
                  <a:lnTo>
                    <a:pt x="1092496" y="979201"/>
                  </a:lnTo>
                  <a:lnTo>
                    <a:pt x="1093096" y="972072"/>
                  </a:lnTo>
                  <a:lnTo>
                    <a:pt x="1093696" y="964942"/>
                  </a:lnTo>
                  <a:lnTo>
                    <a:pt x="1094371" y="957813"/>
                  </a:lnTo>
                  <a:lnTo>
                    <a:pt x="1094971" y="950683"/>
                  </a:lnTo>
                  <a:lnTo>
                    <a:pt x="1095571" y="943554"/>
                  </a:lnTo>
                  <a:lnTo>
                    <a:pt x="1096171" y="936495"/>
                  </a:lnTo>
                  <a:lnTo>
                    <a:pt x="1096771" y="929366"/>
                  </a:lnTo>
                  <a:lnTo>
                    <a:pt x="1097371" y="922236"/>
                  </a:lnTo>
                  <a:lnTo>
                    <a:pt x="1097971" y="915107"/>
                  </a:lnTo>
                  <a:lnTo>
                    <a:pt x="1098571" y="907977"/>
                  </a:lnTo>
                  <a:lnTo>
                    <a:pt x="1099246" y="900777"/>
                  </a:lnTo>
                  <a:lnTo>
                    <a:pt x="1099846" y="893648"/>
                  </a:lnTo>
                  <a:lnTo>
                    <a:pt x="1100446" y="886519"/>
                  </a:lnTo>
                  <a:lnTo>
                    <a:pt x="1101046" y="879389"/>
                  </a:lnTo>
                  <a:lnTo>
                    <a:pt x="1101646" y="872330"/>
                  </a:lnTo>
                  <a:lnTo>
                    <a:pt x="1102246" y="865201"/>
                  </a:lnTo>
                  <a:lnTo>
                    <a:pt x="1102846" y="858071"/>
                  </a:lnTo>
                  <a:lnTo>
                    <a:pt x="1103521" y="850942"/>
                  </a:lnTo>
                  <a:lnTo>
                    <a:pt x="1104121" y="843813"/>
                  </a:lnTo>
                  <a:lnTo>
                    <a:pt x="1104721" y="836683"/>
                  </a:lnTo>
                  <a:lnTo>
                    <a:pt x="1105321" y="829624"/>
                  </a:lnTo>
                  <a:lnTo>
                    <a:pt x="1105921" y="822495"/>
                  </a:lnTo>
                  <a:lnTo>
                    <a:pt x="1106521" y="815365"/>
                  </a:lnTo>
                  <a:lnTo>
                    <a:pt x="1107121" y="808307"/>
                  </a:lnTo>
                  <a:lnTo>
                    <a:pt x="1107796" y="801248"/>
                  </a:lnTo>
                  <a:lnTo>
                    <a:pt x="1108396" y="794118"/>
                  </a:lnTo>
                  <a:lnTo>
                    <a:pt x="1108996" y="787060"/>
                  </a:lnTo>
                  <a:lnTo>
                    <a:pt x="1109596" y="780001"/>
                  </a:lnTo>
                  <a:lnTo>
                    <a:pt x="1110196" y="772942"/>
                  </a:lnTo>
                  <a:lnTo>
                    <a:pt x="1110797" y="765883"/>
                  </a:lnTo>
                  <a:lnTo>
                    <a:pt x="1111397" y="758895"/>
                  </a:lnTo>
                  <a:lnTo>
                    <a:pt x="1112072" y="751836"/>
                  </a:lnTo>
                  <a:lnTo>
                    <a:pt x="1112672" y="744848"/>
                  </a:lnTo>
                  <a:lnTo>
                    <a:pt x="1113272" y="737789"/>
                  </a:lnTo>
                  <a:lnTo>
                    <a:pt x="1113872" y="730801"/>
                  </a:lnTo>
                  <a:lnTo>
                    <a:pt x="1114472" y="723812"/>
                  </a:lnTo>
                  <a:lnTo>
                    <a:pt x="1115072" y="716824"/>
                  </a:lnTo>
                  <a:lnTo>
                    <a:pt x="1115672" y="709906"/>
                  </a:lnTo>
                  <a:lnTo>
                    <a:pt x="1116272" y="702918"/>
                  </a:lnTo>
                  <a:lnTo>
                    <a:pt x="1116947" y="696001"/>
                  </a:lnTo>
                  <a:lnTo>
                    <a:pt x="1117547" y="689083"/>
                  </a:lnTo>
                  <a:lnTo>
                    <a:pt x="1118147" y="682165"/>
                  </a:lnTo>
                  <a:lnTo>
                    <a:pt x="1121222" y="647789"/>
                  </a:lnTo>
                  <a:lnTo>
                    <a:pt x="1121822" y="640942"/>
                  </a:lnTo>
                  <a:lnTo>
                    <a:pt x="1122422" y="634165"/>
                  </a:lnTo>
                  <a:lnTo>
                    <a:pt x="1123022" y="627389"/>
                  </a:lnTo>
                  <a:lnTo>
                    <a:pt x="1123622" y="620612"/>
                  </a:lnTo>
                  <a:lnTo>
                    <a:pt x="1124222" y="613836"/>
                  </a:lnTo>
                  <a:lnTo>
                    <a:pt x="1124822" y="607130"/>
                  </a:lnTo>
                  <a:lnTo>
                    <a:pt x="1125497" y="600353"/>
                  </a:lnTo>
                  <a:lnTo>
                    <a:pt x="1126097" y="593718"/>
                  </a:lnTo>
                  <a:lnTo>
                    <a:pt x="1126697" y="587012"/>
                  </a:lnTo>
                  <a:lnTo>
                    <a:pt x="1127297" y="580377"/>
                  </a:lnTo>
                  <a:lnTo>
                    <a:pt x="1127897" y="573742"/>
                  </a:lnTo>
                  <a:lnTo>
                    <a:pt x="1128497" y="567106"/>
                  </a:lnTo>
                  <a:lnTo>
                    <a:pt x="1129097" y="560471"/>
                  </a:lnTo>
                  <a:lnTo>
                    <a:pt x="1129772" y="553906"/>
                  </a:lnTo>
                  <a:lnTo>
                    <a:pt x="1130372" y="547342"/>
                  </a:lnTo>
                  <a:lnTo>
                    <a:pt x="1130972" y="540847"/>
                  </a:lnTo>
                  <a:lnTo>
                    <a:pt x="1131572" y="534283"/>
                  </a:lnTo>
                  <a:lnTo>
                    <a:pt x="1132172" y="527789"/>
                  </a:lnTo>
                  <a:lnTo>
                    <a:pt x="1132772" y="521365"/>
                  </a:lnTo>
                  <a:lnTo>
                    <a:pt x="1133372" y="514942"/>
                  </a:lnTo>
                  <a:lnTo>
                    <a:pt x="1133972" y="508518"/>
                  </a:lnTo>
                  <a:lnTo>
                    <a:pt x="1134647" y="502094"/>
                  </a:lnTo>
                  <a:lnTo>
                    <a:pt x="1135247" y="495741"/>
                  </a:lnTo>
                  <a:lnTo>
                    <a:pt x="1135847" y="489389"/>
                  </a:lnTo>
                  <a:lnTo>
                    <a:pt x="1136448" y="483106"/>
                  </a:lnTo>
                  <a:lnTo>
                    <a:pt x="1137048" y="476824"/>
                  </a:lnTo>
                  <a:lnTo>
                    <a:pt x="1137648" y="470541"/>
                  </a:lnTo>
                  <a:lnTo>
                    <a:pt x="1138248" y="464330"/>
                  </a:lnTo>
                  <a:lnTo>
                    <a:pt x="1138923" y="458118"/>
                  </a:lnTo>
                  <a:lnTo>
                    <a:pt x="1139523" y="451906"/>
                  </a:lnTo>
                  <a:lnTo>
                    <a:pt x="1140123" y="445765"/>
                  </a:lnTo>
                  <a:lnTo>
                    <a:pt x="1140723" y="439624"/>
                  </a:lnTo>
                  <a:lnTo>
                    <a:pt x="1141323" y="433553"/>
                  </a:lnTo>
                  <a:lnTo>
                    <a:pt x="1141923" y="427483"/>
                  </a:lnTo>
                  <a:lnTo>
                    <a:pt x="1142523" y="421412"/>
                  </a:lnTo>
                  <a:lnTo>
                    <a:pt x="1143198" y="415412"/>
                  </a:lnTo>
                  <a:lnTo>
                    <a:pt x="1143798" y="409483"/>
                  </a:lnTo>
                  <a:lnTo>
                    <a:pt x="1144398" y="403483"/>
                  </a:lnTo>
                  <a:lnTo>
                    <a:pt x="1144998" y="397624"/>
                  </a:lnTo>
                  <a:lnTo>
                    <a:pt x="1145598" y="391694"/>
                  </a:lnTo>
                  <a:lnTo>
                    <a:pt x="1146198" y="385835"/>
                  </a:lnTo>
                  <a:lnTo>
                    <a:pt x="1146798" y="380047"/>
                  </a:lnTo>
                  <a:lnTo>
                    <a:pt x="1147473" y="374259"/>
                  </a:lnTo>
                  <a:lnTo>
                    <a:pt x="1148073" y="368541"/>
                  </a:lnTo>
                  <a:lnTo>
                    <a:pt x="1148673" y="362824"/>
                  </a:lnTo>
                  <a:lnTo>
                    <a:pt x="1149273" y="357106"/>
                  </a:lnTo>
                  <a:lnTo>
                    <a:pt x="1149873" y="351459"/>
                  </a:lnTo>
                  <a:lnTo>
                    <a:pt x="1150473" y="345812"/>
                  </a:lnTo>
                  <a:lnTo>
                    <a:pt x="1151073" y="340235"/>
                  </a:lnTo>
                  <a:lnTo>
                    <a:pt x="1151673" y="334729"/>
                  </a:lnTo>
                  <a:lnTo>
                    <a:pt x="1152348" y="329224"/>
                  </a:lnTo>
                  <a:lnTo>
                    <a:pt x="1152948" y="323718"/>
                  </a:lnTo>
                  <a:lnTo>
                    <a:pt x="1153548" y="318282"/>
                  </a:lnTo>
                  <a:lnTo>
                    <a:pt x="1154148" y="312847"/>
                  </a:lnTo>
                  <a:lnTo>
                    <a:pt x="1154748" y="307482"/>
                  </a:lnTo>
                  <a:lnTo>
                    <a:pt x="1155348" y="302188"/>
                  </a:lnTo>
                  <a:lnTo>
                    <a:pt x="1155948" y="296894"/>
                  </a:lnTo>
                  <a:lnTo>
                    <a:pt x="1156623" y="291600"/>
                  </a:lnTo>
                  <a:lnTo>
                    <a:pt x="1157223" y="286447"/>
                  </a:lnTo>
                  <a:lnTo>
                    <a:pt x="1160898" y="255953"/>
                  </a:lnTo>
                  <a:lnTo>
                    <a:pt x="1161499" y="251012"/>
                  </a:lnTo>
                  <a:lnTo>
                    <a:pt x="1165774" y="217553"/>
                  </a:lnTo>
                  <a:lnTo>
                    <a:pt x="1166374" y="212894"/>
                  </a:lnTo>
                  <a:lnTo>
                    <a:pt x="1166974" y="208376"/>
                  </a:lnTo>
                  <a:lnTo>
                    <a:pt x="1167574" y="203859"/>
                  </a:lnTo>
                  <a:lnTo>
                    <a:pt x="1168174" y="199341"/>
                  </a:lnTo>
                  <a:lnTo>
                    <a:pt x="1168774" y="194894"/>
                  </a:lnTo>
                  <a:lnTo>
                    <a:pt x="1169374" y="190518"/>
                  </a:lnTo>
                  <a:lnTo>
                    <a:pt x="1170049" y="186212"/>
                  </a:lnTo>
                  <a:lnTo>
                    <a:pt x="1170649" y="181906"/>
                  </a:lnTo>
                  <a:lnTo>
                    <a:pt x="1171249" y="177600"/>
                  </a:lnTo>
                  <a:lnTo>
                    <a:pt x="1171849" y="173435"/>
                  </a:lnTo>
                  <a:lnTo>
                    <a:pt x="1172449" y="169200"/>
                  </a:lnTo>
                  <a:lnTo>
                    <a:pt x="1173049" y="165106"/>
                  </a:lnTo>
                  <a:lnTo>
                    <a:pt x="1173649" y="161012"/>
                  </a:lnTo>
                  <a:lnTo>
                    <a:pt x="1174324" y="156988"/>
                  </a:lnTo>
                  <a:lnTo>
                    <a:pt x="1174924" y="153035"/>
                  </a:lnTo>
                  <a:lnTo>
                    <a:pt x="1175524" y="149082"/>
                  </a:lnTo>
                  <a:lnTo>
                    <a:pt x="1176124" y="145200"/>
                  </a:lnTo>
                  <a:lnTo>
                    <a:pt x="1176724" y="141317"/>
                  </a:lnTo>
                  <a:lnTo>
                    <a:pt x="1177324" y="137576"/>
                  </a:lnTo>
                  <a:lnTo>
                    <a:pt x="1177924" y="133764"/>
                  </a:lnTo>
                  <a:lnTo>
                    <a:pt x="1178599" y="130094"/>
                  </a:lnTo>
                  <a:lnTo>
                    <a:pt x="1179199" y="126423"/>
                  </a:lnTo>
                  <a:lnTo>
                    <a:pt x="1179799" y="122823"/>
                  </a:lnTo>
                  <a:lnTo>
                    <a:pt x="1180399" y="119294"/>
                  </a:lnTo>
                  <a:lnTo>
                    <a:pt x="1180999" y="115764"/>
                  </a:lnTo>
                  <a:lnTo>
                    <a:pt x="1181599" y="112306"/>
                  </a:lnTo>
                  <a:lnTo>
                    <a:pt x="1182199" y="108917"/>
                  </a:lnTo>
                  <a:lnTo>
                    <a:pt x="1182799" y="105529"/>
                  </a:lnTo>
                  <a:lnTo>
                    <a:pt x="1183474" y="102212"/>
                  </a:lnTo>
                  <a:lnTo>
                    <a:pt x="1184074" y="98964"/>
                  </a:lnTo>
                  <a:lnTo>
                    <a:pt x="1184674" y="95717"/>
                  </a:lnTo>
                  <a:lnTo>
                    <a:pt x="1185274" y="92612"/>
                  </a:lnTo>
                  <a:lnTo>
                    <a:pt x="1185875" y="89506"/>
                  </a:lnTo>
                  <a:lnTo>
                    <a:pt x="1186475" y="86400"/>
                  </a:lnTo>
                  <a:lnTo>
                    <a:pt x="1187075" y="83435"/>
                  </a:lnTo>
                  <a:lnTo>
                    <a:pt x="1187750" y="80470"/>
                  </a:lnTo>
                  <a:lnTo>
                    <a:pt x="1188350" y="77506"/>
                  </a:lnTo>
                  <a:lnTo>
                    <a:pt x="1188950" y="74682"/>
                  </a:lnTo>
                  <a:lnTo>
                    <a:pt x="1192025" y="61129"/>
                  </a:lnTo>
                  <a:lnTo>
                    <a:pt x="1192625" y="58588"/>
                  </a:lnTo>
                  <a:lnTo>
                    <a:pt x="1193225" y="56117"/>
                  </a:lnTo>
                  <a:lnTo>
                    <a:pt x="1193825" y="53647"/>
                  </a:lnTo>
                  <a:lnTo>
                    <a:pt x="1194425" y="51317"/>
                  </a:lnTo>
                  <a:lnTo>
                    <a:pt x="1195025" y="48917"/>
                  </a:lnTo>
                  <a:lnTo>
                    <a:pt x="1195625" y="46658"/>
                  </a:lnTo>
                  <a:lnTo>
                    <a:pt x="1196300" y="44470"/>
                  </a:lnTo>
                  <a:lnTo>
                    <a:pt x="1196900" y="42282"/>
                  </a:lnTo>
                  <a:lnTo>
                    <a:pt x="1201175" y="28517"/>
                  </a:lnTo>
                  <a:lnTo>
                    <a:pt x="1201775" y="26753"/>
                  </a:lnTo>
                  <a:lnTo>
                    <a:pt x="1202375" y="25058"/>
                  </a:lnTo>
                  <a:lnTo>
                    <a:pt x="1202975" y="23435"/>
                  </a:lnTo>
                  <a:lnTo>
                    <a:pt x="1203575" y="21882"/>
                  </a:lnTo>
                  <a:lnTo>
                    <a:pt x="1204175" y="20329"/>
                  </a:lnTo>
                  <a:lnTo>
                    <a:pt x="1204775" y="18847"/>
                  </a:lnTo>
                  <a:lnTo>
                    <a:pt x="1205450" y="17435"/>
                  </a:lnTo>
                  <a:lnTo>
                    <a:pt x="1206050" y="16094"/>
                  </a:lnTo>
                  <a:lnTo>
                    <a:pt x="1206650" y="14753"/>
                  </a:lnTo>
                  <a:lnTo>
                    <a:pt x="1207250" y="13553"/>
                  </a:lnTo>
                  <a:lnTo>
                    <a:pt x="1207850" y="12353"/>
                  </a:lnTo>
                  <a:lnTo>
                    <a:pt x="1208450" y="11153"/>
                  </a:lnTo>
                  <a:lnTo>
                    <a:pt x="1209050" y="10094"/>
                  </a:lnTo>
                  <a:lnTo>
                    <a:pt x="1209725" y="9035"/>
                  </a:lnTo>
                  <a:lnTo>
                    <a:pt x="1210326" y="8047"/>
                  </a:lnTo>
                  <a:lnTo>
                    <a:pt x="1210926" y="7129"/>
                  </a:lnTo>
                  <a:lnTo>
                    <a:pt x="1211526" y="6282"/>
                  </a:lnTo>
                  <a:lnTo>
                    <a:pt x="1212126" y="5505"/>
                  </a:lnTo>
                  <a:lnTo>
                    <a:pt x="1212726" y="4729"/>
                  </a:lnTo>
                  <a:lnTo>
                    <a:pt x="1213326" y="4023"/>
                  </a:lnTo>
                  <a:lnTo>
                    <a:pt x="1213926" y="3388"/>
                  </a:lnTo>
                  <a:lnTo>
                    <a:pt x="1214601" y="2823"/>
                  </a:lnTo>
                  <a:lnTo>
                    <a:pt x="1215201" y="2258"/>
                  </a:lnTo>
                  <a:lnTo>
                    <a:pt x="1215801" y="1764"/>
                  </a:lnTo>
                  <a:lnTo>
                    <a:pt x="1216401" y="1341"/>
                  </a:lnTo>
                  <a:lnTo>
                    <a:pt x="1217001" y="988"/>
                  </a:lnTo>
                  <a:lnTo>
                    <a:pt x="1217601" y="705"/>
                  </a:lnTo>
                  <a:lnTo>
                    <a:pt x="1218201" y="423"/>
                  </a:lnTo>
                  <a:lnTo>
                    <a:pt x="1218876" y="282"/>
                  </a:lnTo>
                  <a:lnTo>
                    <a:pt x="1219476" y="141"/>
                  </a:lnTo>
                  <a:lnTo>
                    <a:pt x="1220076" y="0"/>
                  </a:lnTo>
                  <a:lnTo>
                    <a:pt x="1220676" y="0"/>
                  </a:lnTo>
                  <a:lnTo>
                    <a:pt x="1221276" y="0"/>
                  </a:lnTo>
                  <a:lnTo>
                    <a:pt x="1221876" y="141"/>
                  </a:lnTo>
                  <a:lnTo>
                    <a:pt x="1222476" y="282"/>
                  </a:lnTo>
                  <a:lnTo>
                    <a:pt x="1223151" y="423"/>
                  </a:lnTo>
                  <a:lnTo>
                    <a:pt x="1223751" y="705"/>
                  </a:lnTo>
                  <a:lnTo>
                    <a:pt x="1226751" y="2823"/>
                  </a:lnTo>
                  <a:lnTo>
                    <a:pt x="1227426" y="3388"/>
                  </a:lnTo>
                  <a:lnTo>
                    <a:pt x="1228026" y="4023"/>
                  </a:lnTo>
                  <a:lnTo>
                    <a:pt x="1228626" y="4729"/>
                  </a:lnTo>
                  <a:lnTo>
                    <a:pt x="1229226" y="5505"/>
                  </a:lnTo>
                  <a:lnTo>
                    <a:pt x="1229826" y="6282"/>
                  </a:lnTo>
                  <a:lnTo>
                    <a:pt x="1230426" y="7129"/>
                  </a:lnTo>
                  <a:lnTo>
                    <a:pt x="1231026" y="8047"/>
                  </a:lnTo>
                  <a:lnTo>
                    <a:pt x="1231626" y="9035"/>
                  </a:lnTo>
                  <a:lnTo>
                    <a:pt x="1232301" y="10094"/>
                  </a:lnTo>
                  <a:lnTo>
                    <a:pt x="1232901" y="11153"/>
                  </a:lnTo>
                  <a:lnTo>
                    <a:pt x="1233502" y="12353"/>
                  </a:lnTo>
                  <a:lnTo>
                    <a:pt x="1234102" y="13553"/>
                  </a:lnTo>
                  <a:lnTo>
                    <a:pt x="1234702" y="14753"/>
                  </a:lnTo>
                  <a:lnTo>
                    <a:pt x="1235302" y="16094"/>
                  </a:lnTo>
                  <a:lnTo>
                    <a:pt x="1235902" y="17435"/>
                  </a:lnTo>
                  <a:lnTo>
                    <a:pt x="1236577" y="18847"/>
                  </a:lnTo>
                  <a:lnTo>
                    <a:pt x="1237177" y="20329"/>
                  </a:lnTo>
                  <a:lnTo>
                    <a:pt x="1237777" y="21882"/>
                  </a:lnTo>
                  <a:lnTo>
                    <a:pt x="1238377" y="23435"/>
                  </a:lnTo>
                  <a:lnTo>
                    <a:pt x="1238977" y="25058"/>
                  </a:lnTo>
                  <a:lnTo>
                    <a:pt x="1239577" y="26753"/>
                  </a:lnTo>
                  <a:lnTo>
                    <a:pt x="1240177" y="28517"/>
                  </a:lnTo>
                  <a:lnTo>
                    <a:pt x="1240852" y="30353"/>
                  </a:lnTo>
                  <a:lnTo>
                    <a:pt x="1244452" y="42282"/>
                  </a:lnTo>
                  <a:lnTo>
                    <a:pt x="1245127" y="44470"/>
                  </a:lnTo>
                  <a:lnTo>
                    <a:pt x="1245727" y="46658"/>
                  </a:lnTo>
                  <a:lnTo>
                    <a:pt x="1246327" y="48917"/>
                  </a:lnTo>
                  <a:lnTo>
                    <a:pt x="1246927" y="51317"/>
                  </a:lnTo>
                  <a:lnTo>
                    <a:pt x="1247527" y="53647"/>
                  </a:lnTo>
                  <a:lnTo>
                    <a:pt x="1248127" y="56117"/>
                  </a:lnTo>
                  <a:lnTo>
                    <a:pt x="1248727" y="58588"/>
                  </a:lnTo>
                  <a:lnTo>
                    <a:pt x="1249327" y="61129"/>
                  </a:lnTo>
                  <a:lnTo>
                    <a:pt x="1250002" y="63741"/>
                  </a:lnTo>
                  <a:lnTo>
                    <a:pt x="1250602" y="66423"/>
                  </a:lnTo>
                  <a:lnTo>
                    <a:pt x="1251202" y="69106"/>
                  </a:lnTo>
                  <a:lnTo>
                    <a:pt x="1251802" y="71859"/>
                  </a:lnTo>
                  <a:lnTo>
                    <a:pt x="1252402" y="74682"/>
                  </a:lnTo>
                  <a:lnTo>
                    <a:pt x="1253002" y="77506"/>
                  </a:lnTo>
                  <a:lnTo>
                    <a:pt x="1253602" y="80470"/>
                  </a:lnTo>
                  <a:lnTo>
                    <a:pt x="1254277" y="83435"/>
                  </a:lnTo>
                  <a:lnTo>
                    <a:pt x="1254877" y="86400"/>
                  </a:lnTo>
                  <a:lnTo>
                    <a:pt x="1255477" y="89506"/>
                  </a:lnTo>
                  <a:lnTo>
                    <a:pt x="1256077" y="92612"/>
                  </a:lnTo>
                  <a:lnTo>
                    <a:pt x="1256678" y="95717"/>
                  </a:lnTo>
                  <a:lnTo>
                    <a:pt x="1257278" y="98964"/>
                  </a:lnTo>
                  <a:lnTo>
                    <a:pt x="1257878" y="102212"/>
                  </a:lnTo>
                  <a:lnTo>
                    <a:pt x="1258553" y="105529"/>
                  </a:lnTo>
                  <a:lnTo>
                    <a:pt x="1259153" y="108917"/>
                  </a:lnTo>
                  <a:lnTo>
                    <a:pt x="1262753" y="130094"/>
                  </a:lnTo>
                  <a:lnTo>
                    <a:pt x="1263428" y="133765"/>
                  </a:lnTo>
                  <a:lnTo>
                    <a:pt x="1264028" y="137576"/>
                  </a:lnTo>
                  <a:lnTo>
                    <a:pt x="1264628" y="141317"/>
                  </a:lnTo>
                  <a:lnTo>
                    <a:pt x="1265228" y="145200"/>
                  </a:lnTo>
                  <a:lnTo>
                    <a:pt x="1265828" y="149082"/>
                  </a:lnTo>
                  <a:lnTo>
                    <a:pt x="1266428" y="153035"/>
                  </a:lnTo>
                  <a:lnTo>
                    <a:pt x="1267028" y="156988"/>
                  </a:lnTo>
                  <a:lnTo>
                    <a:pt x="1267703" y="161012"/>
                  </a:lnTo>
                  <a:lnTo>
                    <a:pt x="1268303" y="165106"/>
                  </a:lnTo>
                  <a:lnTo>
                    <a:pt x="1268903" y="169200"/>
                  </a:lnTo>
                  <a:lnTo>
                    <a:pt x="1269503" y="173435"/>
                  </a:lnTo>
                  <a:lnTo>
                    <a:pt x="1270103" y="177600"/>
                  </a:lnTo>
                  <a:lnTo>
                    <a:pt x="1270703" y="181906"/>
                  </a:lnTo>
                  <a:lnTo>
                    <a:pt x="1271303" y="186212"/>
                  </a:lnTo>
                  <a:lnTo>
                    <a:pt x="1271978" y="190518"/>
                  </a:lnTo>
                  <a:lnTo>
                    <a:pt x="1272578" y="194894"/>
                  </a:lnTo>
                  <a:lnTo>
                    <a:pt x="1273178" y="199341"/>
                  </a:lnTo>
                  <a:lnTo>
                    <a:pt x="1273778" y="203859"/>
                  </a:lnTo>
                  <a:lnTo>
                    <a:pt x="1274378" y="208376"/>
                  </a:lnTo>
                  <a:lnTo>
                    <a:pt x="1274978" y="212894"/>
                  </a:lnTo>
                  <a:lnTo>
                    <a:pt x="1275578" y="217553"/>
                  </a:lnTo>
                  <a:lnTo>
                    <a:pt x="1276253" y="222212"/>
                  </a:lnTo>
                  <a:lnTo>
                    <a:pt x="1276853" y="226871"/>
                  </a:lnTo>
                  <a:lnTo>
                    <a:pt x="1277453" y="231600"/>
                  </a:lnTo>
                  <a:lnTo>
                    <a:pt x="1278053" y="236400"/>
                  </a:lnTo>
                  <a:lnTo>
                    <a:pt x="1278654" y="241200"/>
                  </a:lnTo>
                  <a:lnTo>
                    <a:pt x="1279254" y="246071"/>
                  </a:lnTo>
                  <a:lnTo>
                    <a:pt x="1279854" y="251012"/>
                  </a:lnTo>
                  <a:lnTo>
                    <a:pt x="1280454" y="255953"/>
                  </a:lnTo>
                  <a:lnTo>
                    <a:pt x="1284129" y="286447"/>
                  </a:lnTo>
                  <a:lnTo>
                    <a:pt x="1284729" y="291600"/>
                  </a:lnTo>
                  <a:lnTo>
                    <a:pt x="1289004" y="329224"/>
                  </a:lnTo>
                  <a:lnTo>
                    <a:pt x="1289679" y="334730"/>
                  </a:lnTo>
                  <a:lnTo>
                    <a:pt x="1292679" y="362824"/>
                  </a:lnTo>
                  <a:lnTo>
                    <a:pt x="1293279" y="368541"/>
                  </a:lnTo>
                  <a:lnTo>
                    <a:pt x="1293879" y="374259"/>
                  </a:lnTo>
                  <a:lnTo>
                    <a:pt x="1294554" y="380047"/>
                  </a:lnTo>
                  <a:lnTo>
                    <a:pt x="1295154" y="385835"/>
                  </a:lnTo>
                  <a:lnTo>
                    <a:pt x="1295754" y="391694"/>
                  </a:lnTo>
                  <a:lnTo>
                    <a:pt x="1296354" y="397624"/>
                  </a:lnTo>
                  <a:lnTo>
                    <a:pt x="1296954" y="403483"/>
                  </a:lnTo>
                  <a:lnTo>
                    <a:pt x="1297554" y="409483"/>
                  </a:lnTo>
                  <a:lnTo>
                    <a:pt x="1298154" y="415412"/>
                  </a:lnTo>
                  <a:lnTo>
                    <a:pt x="1298829" y="421412"/>
                  </a:lnTo>
                  <a:lnTo>
                    <a:pt x="1299429" y="427483"/>
                  </a:lnTo>
                  <a:lnTo>
                    <a:pt x="1300029" y="433553"/>
                  </a:lnTo>
                  <a:lnTo>
                    <a:pt x="1300630" y="439624"/>
                  </a:lnTo>
                  <a:lnTo>
                    <a:pt x="1301230" y="445765"/>
                  </a:lnTo>
                  <a:lnTo>
                    <a:pt x="1301830" y="451906"/>
                  </a:lnTo>
                  <a:lnTo>
                    <a:pt x="1302430" y="458118"/>
                  </a:lnTo>
                  <a:lnTo>
                    <a:pt x="1303105" y="464330"/>
                  </a:lnTo>
                  <a:lnTo>
                    <a:pt x="1303705" y="470541"/>
                  </a:lnTo>
                  <a:lnTo>
                    <a:pt x="1304305" y="476824"/>
                  </a:lnTo>
                  <a:lnTo>
                    <a:pt x="1304905" y="483106"/>
                  </a:lnTo>
                  <a:lnTo>
                    <a:pt x="1305505" y="489389"/>
                  </a:lnTo>
                  <a:lnTo>
                    <a:pt x="1306105" y="495742"/>
                  </a:lnTo>
                  <a:lnTo>
                    <a:pt x="1306705" y="502094"/>
                  </a:lnTo>
                  <a:lnTo>
                    <a:pt x="1307380" y="508518"/>
                  </a:lnTo>
                  <a:lnTo>
                    <a:pt x="1307980" y="514942"/>
                  </a:lnTo>
                  <a:lnTo>
                    <a:pt x="1308580" y="521365"/>
                  </a:lnTo>
                  <a:lnTo>
                    <a:pt x="1309180" y="527789"/>
                  </a:lnTo>
                  <a:lnTo>
                    <a:pt x="1309780" y="534283"/>
                  </a:lnTo>
                  <a:lnTo>
                    <a:pt x="1310380" y="540847"/>
                  </a:lnTo>
                  <a:lnTo>
                    <a:pt x="1310980" y="547342"/>
                  </a:lnTo>
                  <a:lnTo>
                    <a:pt x="1311580" y="553906"/>
                  </a:lnTo>
                  <a:lnTo>
                    <a:pt x="1312255" y="560471"/>
                  </a:lnTo>
                  <a:lnTo>
                    <a:pt x="1312855" y="567106"/>
                  </a:lnTo>
                  <a:lnTo>
                    <a:pt x="1313455" y="573742"/>
                  </a:lnTo>
                  <a:lnTo>
                    <a:pt x="1314055" y="580377"/>
                  </a:lnTo>
                  <a:lnTo>
                    <a:pt x="1314655" y="587012"/>
                  </a:lnTo>
                  <a:lnTo>
                    <a:pt x="1315255" y="593718"/>
                  </a:lnTo>
                  <a:lnTo>
                    <a:pt x="1315855" y="600353"/>
                  </a:lnTo>
                  <a:lnTo>
                    <a:pt x="1316530" y="607130"/>
                  </a:lnTo>
                  <a:lnTo>
                    <a:pt x="1317130" y="613836"/>
                  </a:lnTo>
                  <a:lnTo>
                    <a:pt x="1317730" y="620612"/>
                  </a:lnTo>
                  <a:lnTo>
                    <a:pt x="1318330" y="627389"/>
                  </a:lnTo>
                  <a:lnTo>
                    <a:pt x="1318930" y="634165"/>
                  </a:lnTo>
                  <a:lnTo>
                    <a:pt x="1319530" y="640942"/>
                  </a:lnTo>
                  <a:lnTo>
                    <a:pt x="1320130" y="647789"/>
                  </a:lnTo>
                  <a:lnTo>
                    <a:pt x="1320805" y="654636"/>
                  </a:lnTo>
                  <a:lnTo>
                    <a:pt x="1321405" y="661483"/>
                  </a:lnTo>
                  <a:lnTo>
                    <a:pt x="1322005" y="668330"/>
                  </a:lnTo>
                  <a:lnTo>
                    <a:pt x="1322606" y="675248"/>
                  </a:lnTo>
                  <a:lnTo>
                    <a:pt x="1323206" y="682165"/>
                  </a:lnTo>
                  <a:lnTo>
                    <a:pt x="1323806" y="689083"/>
                  </a:lnTo>
                  <a:lnTo>
                    <a:pt x="1324406" y="696001"/>
                  </a:lnTo>
                  <a:lnTo>
                    <a:pt x="1325081" y="702918"/>
                  </a:lnTo>
                  <a:lnTo>
                    <a:pt x="1325681" y="709907"/>
                  </a:lnTo>
                  <a:lnTo>
                    <a:pt x="1326281" y="716824"/>
                  </a:lnTo>
                  <a:lnTo>
                    <a:pt x="1326881" y="723812"/>
                  </a:lnTo>
                  <a:lnTo>
                    <a:pt x="1327481" y="730801"/>
                  </a:lnTo>
                  <a:lnTo>
                    <a:pt x="1328081" y="737789"/>
                  </a:lnTo>
                  <a:lnTo>
                    <a:pt x="1328681" y="744848"/>
                  </a:lnTo>
                  <a:lnTo>
                    <a:pt x="1329281" y="751836"/>
                  </a:lnTo>
                  <a:lnTo>
                    <a:pt x="1329956" y="758895"/>
                  </a:lnTo>
                  <a:lnTo>
                    <a:pt x="1330556" y="765883"/>
                  </a:lnTo>
                  <a:lnTo>
                    <a:pt x="1331156" y="772942"/>
                  </a:lnTo>
                  <a:lnTo>
                    <a:pt x="1331756" y="780001"/>
                  </a:lnTo>
                  <a:lnTo>
                    <a:pt x="1332356" y="787060"/>
                  </a:lnTo>
                  <a:lnTo>
                    <a:pt x="1332956" y="794118"/>
                  </a:lnTo>
                  <a:lnTo>
                    <a:pt x="1333556" y="801248"/>
                  </a:lnTo>
                  <a:lnTo>
                    <a:pt x="1334231" y="808307"/>
                  </a:lnTo>
                  <a:lnTo>
                    <a:pt x="1334831" y="815365"/>
                  </a:lnTo>
                  <a:lnTo>
                    <a:pt x="1335431" y="822495"/>
                  </a:lnTo>
                  <a:lnTo>
                    <a:pt x="1336031" y="829624"/>
                  </a:lnTo>
                  <a:lnTo>
                    <a:pt x="1336631" y="836683"/>
                  </a:lnTo>
                  <a:lnTo>
                    <a:pt x="1337231" y="843813"/>
                  </a:lnTo>
                  <a:lnTo>
                    <a:pt x="1337831" y="850942"/>
                  </a:lnTo>
                  <a:lnTo>
                    <a:pt x="1338506" y="858071"/>
                  </a:lnTo>
                  <a:lnTo>
                    <a:pt x="1339106" y="865201"/>
                  </a:lnTo>
                  <a:lnTo>
                    <a:pt x="1339706" y="872330"/>
                  </a:lnTo>
                  <a:lnTo>
                    <a:pt x="1340306" y="879389"/>
                  </a:lnTo>
                  <a:lnTo>
                    <a:pt x="1340906" y="886519"/>
                  </a:lnTo>
                  <a:lnTo>
                    <a:pt x="1341506" y="893648"/>
                  </a:lnTo>
                  <a:lnTo>
                    <a:pt x="1342106" y="900777"/>
                  </a:lnTo>
                  <a:lnTo>
                    <a:pt x="1342781" y="907977"/>
                  </a:lnTo>
                  <a:lnTo>
                    <a:pt x="1343381" y="915107"/>
                  </a:lnTo>
                  <a:lnTo>
                    <a:pt x="1343982" y="922236"/>
                  </a:lnTo>
                  <a:lnTo>
                    <a:pt x="1344582" y="929366"/>
                  </a:lnTo>
                  <a:lnTo>
                    <a:pt x="1345182" y="936495"/>
                  </a:lnTo>
                  <a:lnTo>
                    <a:pt x="1345782" y="943554"/>
                  </a:lnTo>
                  <a:lnTo>
                    <a:pt x="1346382" y="950683"/>
                  </a:lnTo>
                  <a:lnTo>
                    <a:pt x="1346982" y="957813"/>
                  </a:lnTo>
                  <a:lnTo>
                    <a:pt x="1347657" y="964942"/>
                  </a:lnTo>
                  <a:lnTo>
                    <a:pt x="1348257" y="972072"/>
                  </a:lnTo>
                  <a:lnTo>
                    <a:pt x="1348857" y="979201"/>
                  </a:lnTo>
                  <a:lnTo>
                    <a:pt x="1349457" y="986260"/>
                  </a:lnTo>
                  <a:lnTo>
                    <a:pt x="1350057" y="993389"/>
                  </a:lnTo>
                  <a:lnTo>
                    <a:pt x="1350657" y="1000519"/>
                  </a:lnTo>
                  <a:lnTo>
                    <a:pt x="1351257" y="1007578"/>
                  </a:lnTo>
                  <a:lnTo>
                    <a:pt x="1351932" y="1014636"/>
                  </a:lnTo>
                  <a:lnTo>
                    <a:pt x="1352532" y="1021766"/>
                  </a:lnTo>
                  <a:lnTo>
                    <a:pt x="1353132" y="1028825"/>
                  </a:lnTo>
                  <a:lnTo>
                    <a:pt x="1353732" y="1035883"/>
                  </a:lnTo>
                  <a:lnTo>
                    <a:pt x="1354332" y="1042942"/>
                  </a:lnTo>
                  <a:lnTo>
                    <a:pt x="1354932" y="1050001"/>
                  </a:lnTo>
                  <a:lnTo>
                    <a:pt x="1355532" y="1056989"/>
                  </a:lnTo>
                  <a:lnTo>
                    <a:pt x="1356207" y="1064048"/>
                  </a:lnTo>
                  <a:lnTo>
                    <a:pt x="1356807" y="1071036"/>
                  </a:lnTo>
                  <a:lnTo>
                    <a:pt x="1359807" y="1105978"/>
                  </a:lnTo>
                  <a:lnTo>
                    <a:pt x="1360407" y="1112966"/>
                  </a:lnTo>
                  <a:lnTo>
                    <a:pt x="1361082" y="1119884"/>
                  </a:lnTo>
                  <a:lnTo>
                    <a:pt x="1361682" y="1126801"/>
                  </a:lnTo>
                  <a:lnTo>
                    <a:pt x="1362282" y="1133719"/>
                  </a:lnTo>
                  <a:lnTo>
                    <a:pt x="1362882" y="1140637"/>
                  </a:lnTo>
                  <a:lnTo>
                    <a:pt x="1363482" y="1147554"/>
                  </a:lnTo>
                  <a:lnTo>
                    <a:pt x="1364082" y="1154401"/>
                  </a:lnTo>
                  <a:lnTo>
                    <a:pt x="1364682" y="1161248"/>
                  </a:lnTo>
                  <a:lnTo>
                    <a:pt x="1365357" y="1168095"/>
                  </a:lnTo>
                  <a:lnTo>
                    <a:pt x="1365958" y="1174942"/>
                  </a:lnTo>
                  <a:lnTo>
                    <a:pt x="1366558" y="1181719"/>
                  </a:lnTo>
                  <a:lnTo>
                    <a:pt x="1367158" y="1188495"/>
                  </a:lnTo>
                  <a:lnTo>
                    <a:pt x="1367758" y="1195272"/>
                  </a:lnTo>
                  <a:lnTo>
                    <a:pt x="1368358" y="1202048"/>
                  </a:lnTo>
                  <a:lnTo>
                    <a:pt x="1368958" y="1208754"/>
                  </a:lnTo>
                  <a:lnTo>
                    <a:pt x="1369633" y="1215531"/>
                  </a:lnTo>
                  <a:lnTo>
                    <a:pt x="1370233" y="1222166"/>
                  </a:lnTo>
                  <a:lnTo>
                    <a:pt x="1370833" y="1228872"/>
                  </a:lnTo>
                  <a:lnTo>
                    <a:pt x="1371433" y="1235507"/>
                  </a:lnTo>
                  <a:lnTo>
                    <a:pt x="1372033" y="1242213"/>
                  </a:lnTo>
                  <a:lnTo>
                    <a:pt x="1372633" y="1248778"/>
                  </a:lnTo>
                  <a:lnTo>
                    <a:pt x="1373233" y="1255413"/>
                  </a:lnTo>
                  <a:lnTo>
                    <a:pt x="1373908" y="1261978"/>
                  </a:lnTo>
                  <a:lnTo>
                    <a:pt x="1374508" y="1268543"/>
                  </a:lnTo>
                  <a:lnTo>
                    <a:pt x="1375108" y="1275037"/>
                  </a:lnTo>
                  <a:lnTo>
                    <a:pt x="1375708" y="1281601"/>
                  </a:lnTo>
                  <a:lnTo>
                    <a:pt x="1376308" y="1288096"/>
                  </a:lnTo>
                  <a:lnTo>
                    <a:pt x="1376908" y="1294519"/>
                  </a:lnTo>
                  <a:lnTo>
                    <a:pt x="1377508" y="1300943"/>
                  </a:lnTo>
                  <a:lnTo>
                    <a:pt x="1378108" y="1307366"/>
                  </a:lnTo>
                  <a:lnTo>
                    <a:pt x="1378783" y="1313790"/>
                  </a:lnTo>
                  <a:lnTo>
                    <a:pt x="1379383" y="1320143"/>
                  </a:lnTo>
                  <a:lnTo>
                    <a:pt x="1379983" y="1326496"/>
                  </a:lnTo>
                  <a:lnTo>
                    <a:pt x="1380583" y="1332778"/>
                  </a:lnTo>
                  <a:lnTo>
                    <a:pt x="1381183" y="1339060"/>
                  </a:lnTo>
                  <a:lnTo>
                    <a:pt x="1381783" y="1345343"/>
                  </a:lnTo>
                  <a:lnTo>
                    <a:pt x="1382383" y="1351554"/>
                  </a:lnTo>
                  <a:lnTo>
                    <a:pt x="1383058" y="1357787"/>
                  </a:lnTo>
                  <a:lnTo>
                    <a:pt x="1383658" y="1363971"/>
                  </a:lnTo>
                  <a:lnTo>
                    <a:pt x="1387333" y="1400451"/>
                  </a:lnTo>
                  <a:lnTo>
                    <a:pt x="1387934" y="1406423"/>
                  </a:lnTo>
                  <a:lnTo>
                    <a:pt x="1391609" y="1441618"/>
                  </a:lnTo>
                  <a:lnTo>
                    <a:pt x="1392209" y="1447371"/>
                  </a:lnTo>
                  <a:lnTo>
                    <a:pt x="1396484" y="1486689"/>
                  </a:lnTo>
                  <a:lnTo>
                    <a:pt x="1397084" y="1492166"/>
                  </a:lnTo>
                  <a:lnTo>
                    <a:pt x="1400759" y="1524256"/>
                  </a:lnTo>
                  <a:lnTo>
                    <a:pt x="1401359" y="1529472"/>
                  </a:lnTo>
                  <a:lnTo>
                    <a:pt x="1405034" y="1559960"/>
                  </a:lnTo>
                  <a:lnTo>
                    <a:pt x="1405634" y="1564901"/>
                  </a:lnTo>
                  <a:lnTo>
                    <a:pt x="1409910" y="1598345"/>
                  </a:lnTo>
                  <a:lnTo>
                    <a:pt x="1410510" y="1602955"/>
                  </a:lnTo>
                  <a:lnTo>
                    <a:pt x="1414185" y="1629708"/>
                  </a:lnTo>
                  <a:lnTo>
                    <a:pt x="1414785" y="1634007"/>
                  </a:lnTo>
                  <a:lnTo>
                    <a:pt x="1418460" y="1658882"/>
                  </a:lnTo>
                  <a:lnTo>
                    <a:pt x="1419060" y="1662870"/>
                  </a:lnTo>
                  <a:lnTo>
                    <a:pt x="1422735" y="1685790"/>
                  </a:lnTo>
                  <a:lnTo>
                    <a:pt x="1423335" y="1689447"/>
                  </a:lnTo>
                  <a:lnTo>
                    <a:pt x="1427610" y="1713666"/>
                  </a:lnTo>
                  <a:lnTo>
                    <a:pt x="1428210" y="1716927"/>
                  </a:lnTo>
                  <a:lnTo>
                    <a:pt x="1431886" y="1735442"/>
                  </a:lnTo>
                  <a:lnTo>
                    <a:pt x="1432486" y="1738350"/>
                  </a:lnTo>
                  <a:lnTo>
                    <a:pt x="1436161" y="1754727"/>
                  </a:lnTo>
                  <a:lnTo>
                    <a:pt x="1436761" y="1757275"/>
                  </a:lnTo>
                  <a:lnTo>
                    <a:pt x="1440436" y="1771449"/>
                  </a:lnTo>
                  <a:lnTo>
                    <a:pt x="1441036" y="1773623"/>
                  </a:lnTo>
                  <a:lnTo>
                    <a:pt x="1445311" y="1787360"/>
                  </a:lnTo>
                  <a:lnTo>
                    <a:pt x="1445911" y="1789103"/>
                  </a:lnTo>
                  <a:lnTo>
                    <a:pt x="1449586" y="1798442"/>
                  </a:lnTo>
                  <a:lnTo>
                    <a:pt x="1450186" y="1799805"/>
                  </a:lnTo>
                  <a:lnTo>
                    <a:pt x="1453861" y="1806828"/>
                  </a:lnTo>
                  <a:lnTo>
                    <a:pt x="1454461" y="1807802"/>
                  </a:lnTo>
                  <a:lnTo>
                    <a:pt x="1458737" y="1813089"/>
                  </a:lnTo>
                  <a:lnTo>
                    <a:pt x="1459337" y="1813619"/>
                  </a:lnTo>
                  <a:lnTo>
                    <a:pt x="1464812" y="1815885"/>
                  </a:lnTo>
                  <a:lnTo>
                    <a:pt x="1465412" y="1815856"/>
                  </a:lnTo>
                  <a:lnTo>
                    <a:pt x="1470887" y="1813089"/>
                  </a:lnTo>
                  <a:lnTo>
                    <a:pt x="1471562" y="1812496"/>
                  </a:lnTo>
                  <a:lnTo>
                    <a:pt x="1475762" y="1806828"/>
                  </a:lnTo>
                  <a:lnTo>
                    <a:pt x="1476437" y="1805798"/>
                  </a:lnTo>
                  <a:lnTo>
                    <a:pt x="1480038" y="1798442"/>
                  </a:lnTo>
                  <a:lnTo>
                    <a:pt x="1480713" y="1797023"/>
                  </a:lnTo>
                  <a:lnTo>
                    <a:pt x="1484313" y="1787360"/>
                  </a:lnTo>
                  <a:lnTo>
                    <a:pt x="1484988" y="1785560"/>
                  </a:lnTo>
                  <a:lnTo>
                    <a:pt x="1489188" y="1771449"/>
                  </a:lnTo>
                  <a:lnTo>
                    <a:pt x="1489863" y="1769219"/>
                  </a:lnTo>
                  <a:lnTo>
                    <a:pt x="1493463" y="1754727"/>
                  </a:lnTo>
                  <a:lnTo>
                    <a:pt x="1494138" y="1752129"/>
                  </a:lnTo>
                  <a:lnTo>
                    <a:pt x="1497738" y="1735442"/>
                  </a:lnTo>
                  <a:lnTo>
                    <a:pt x="1498413" y="1732484"/>
                  </a:lnTo>
                  <a:lnTo>
                    <a:pt x="1502013" y="1713666"/>
                  </a:lnTo>
                  <a:lnTo>
                    <a:pt x="1502689" y="1710348"/>
                  </a:lnTo>
                  <a:lnTo>
                    <a:pt x="1506889" y="1685790"/>
                  </a:lnTo>
                  <a:lnTo>
                    <a:pt x="1507564" y="1682091"/>
                  </a:lnTo>
                  <a:lnTo>
                    <a:pt x="1511164" y="1658882"/>
                  </a:lnTo>
                  <a:lnTo>
                    <a:pt x="1511839" y="1654851"/>
                  </a:lnTo>
                  <a:lnTo>
                    <a:pt x="1515439" y="1629708"/>
                  </a:lnTo>
                  <a:lnTo>
                    <a:pt x="1516114" y="1625360"/>
                  </a:lnTo>
                  <a:lnTo>
                    <a:pt x="1519714" y="1598345"/>
                  </a:lnTo>
                  <a:lnTo>
                    <a:pt x="1520389" y="1593694"/>
                  </a:lnTo>
                  <a:lnTo>
                    <a:pt x="1524589" y="1559960"/>
                  </a:lnTo>
                  <a:lnTo>
                    <a:pt x="1525264" y="1554976"/>
                  </a:lnTo>
                  <a:lnTo>
                    <a:pt x="1528865" y="1524256"/>
                  </a:lnTo>
                  <a:lnTo>
                    <a:pt x="1529540" y="1518997"/>
                  </a:lnTo>
                  <a:lnTo>
                    <a:pt x="1533140" y="1486689"/>
                  </a:lnTo>
                  <a:lnTo>
                    <a:pt x="1533815" y="1481176"/>
                  </a:lnTo>
                  <a:lnTo>
                    <a:pt x="1537415" y="1447371"/>
                  </a:lnTo>
                  <a:lnTo>
                    <a:pt x="1538090" y="1441618"/>
                  </a:lnTo>
                  <a:lnTo>
                    <a:pt x="1542290" y="1400451"/>
                  </a:lnTo>
                  <a:lnTo>
                    <a:pt x="1542965" y="1394444"/>
                  </a:lnTo>
                  <a:lnTo>
                    <a:pt x="1546565" y="1357787"/>
                  </a:lnTo>
                  <a:lnTo>
                    <a:pt x="1547240" y="1351555"/>
                  </a:lnTo>
                  <a:lnTo>
                    <a:pt x="1547840" y="1345343"/>
                  </a:lnTo>
                  <a:lnTo>
                    <a:pt x="1548440" y="1339060"/>
                  </a:lnTo>
                  <a:lnTo>
                    <a:pt x="1549040" y="1332778"/>
                  </a:lnTo>
                  <a:lnTo>
                    <a:pt x="1549640" y="1326496"/>
                  </a:lnTo>
                  <a:lnTo>
                    <a:pt x="1550240" y="1320143"/>
                  </a:lnTo>
                  <a:lnTo>
                    <a:pt x="1550840" y="1313790"/>
                  </a:lnTo>
                  <a:lnTo>
                    <a:pt x="1551515" y="1307366"/>
                  </a:lnTo>
                  <a:lnTo>
                    <a:pt x="1552115" y="1300943"/>
                  </a:lnTo>
                  <a:lnTo>
                    <a:pt x="1552716" y="1294519"/>
                  </a:lnTo>
                  <a:lnTo>
                    <a:pt x="1553316" y="1288096"/>
                  </a:lnTo>
                  <a:lnTo>
                    <a:pt x="1553916" y="1281601"/>
                  </a:lnTo>
                  <a:lnTo>
                    <a:pt x="1554516" y="1275037"/>
                  </a:lnTo>
                  <a:lnTo>
                    <a:pt x="1555116" y="1268543"/>
                  </a:lnTo>
                  <a:lnTo>
                    <a:pt x="1555716" y="1261978"/>
                  </a:lnTo>
                  <a:lnTo>
                    <a:pt x="1556391" y="1255413"/>
                  </a:lnTo>
                  <a:lnTo>
                    <a:pt x="1556991" y="1248778"/>
                  </a:lnTo>
                  <a:lnTo>
                    <a:pt x="1557591" y="1242213"/>
                  </a:lnTo>
                  <a:lnTo>
                    <a:pt x="1558191" y="1235507"/>
                  </a:lnTo>
                  <a:lnTo>
                    <a:pt x="1558791" y="1228872"/>
                  </a:lnTo>
                  <a:lnTo>
                    <a:pt x="1559391" y="1222166"/>
                  </a:lnTo>
                  <a:lnTo>
                    <a:pt x="1559991" y="1215531"/>
                  </a:lnTo>
                  <a:lnTo>
                    <a:pt x="1560666" y="1208754"/>
                  </a:lnTo>
                  <a:lnTo>
                    <a:pt x="1561266" y="1202048"/>
                  </a:lnTo>
                  <a:lnTo>
                    <a:pt x="1561866" y="1195272"/>
                  </a:lnTo>
                  <a:lnTo>
                    <a:pt x="1562466" y="1188495"/>
                  </a:lnTo>
                  <a:lnTo>
                    <a:pt x="1563066" y="1181719"/>
                  </a:lnTo>
                  <a:lnTo>
                    <a:pt x="1563666" y="1174942"/>
                  </a:lnTo>
                  <a:lnTo>
                    <a:pt x="1564266" y="1168095"/>
                  </a:lnTo>
                  <a:lnTo>
                    <a:pt x="1564941" y="1161248"/>
                  </a:lnTo>
                  <a:lnTo>
                    <a:pt x="1565541" y="1154401"/>
                  </a:lnTo>
                  <a:lnTo>
                    <a:pt x="1566141" y="1147554"/>
                  </a:lnTo>
                  <a:lnTo>
                    <a:pt x="1566741" y="1140637"/>
                  </a:lnTo>
                  <a:lnTo>
                    <a:pt x="1567341" y="1133719"/>
                  </a:lnTo>
                  <a:lnTo>
                    <a:pt x="1567941" y="1126801"/>
                  </a:lnTo>
                  <a:lnTo>
                    <a:pt x="1568541" y="1119884"/>
                  </a:lnTo>
                  <a:lnTo>
                    <a:pt x="1569216" y="1112966"/>
                  </a:lnTo>
                  <a:lnTo>
                    <a:pt x="1569816" y="1105978"/>
                  </a:lnTo>
                  <a:lnTo>
                    <a:pt x="1570416" y="1099060"/>
                  </a:lnTo>
                  <a:lnTo>
                    <a:pt x="1571016" y="1092072"/>
                  </a:lnTo>
                  <a:lnTo>
                    <a:pt x="1571616" y="1085084"/>
                  </a:lnTo>
                  <a:lnTo>
                    <a:pt x="1572216" y="1078095"/>
                  </a:lnTo>
                  <a:lnTo>
                    <a:pt x="1572816" y="1071036"/>
                  </a:lnTo>
                  <a:lnTo>
                    <a:pt x="1573416" y="1064048"/>
                  </a:lnTo>
                  <a:lnTo>
                    <a:pt x="1574091" y="1056989"/>
                  </a:lnTo>
                  <a:lnTo>
                    <a:pt x="1574691" y="1050001"/>
                  </a:lnTo>
                  <a:lnTo>
                    <a:pt x="1575291" y="1042942"/>
                  </a:lnTo>
                  <a:lnTo>
                    <a:pt x="1575891" y="1035883"/>
                  </a:lnTo>
                  <a:lnTo>
                    <a:pt x="1576491" y="1028825"/>
                  </a:lnTo>
                  <a:lnTo>
                    <a:pt x="1577091" y="1021766"/>
                  </a:lnTo>
                  <a:lnTo>
                    <a:pt x="1577691" y="1014636"/>
                  </a:lnTo>
                  <a:lnTo>
                    <a:pt x="1578367" y="1007578"/>
                  </a:lnTo>
                  <a:lnTo>
                    <a:pt x="1578967" y="1000519"/>
                  </a:lnTo>
                  <a:lnTo>
                    <a:pt x="1579567" y="993389"/>
                  </a:lnTo>
                  <a:lnTo>
                    <a:pt x="1580167" y="986260"/>
                  </a:lnTo>
                  <a:lnTo>
                    <a:pt x="1580767" y="979201"/>
                  </a:lnTo>
                  <a:lnTo>
                    <a:pt x="1581367" y="972072"/>
                  </a:lnTo>
                  <a:lnTo>
                    <a:pt x="1581967" y="964942"/>
                  </a:lnTo>
                  <a:lnTo>
                    <a:pt x="1582642" y="957813"/>
                  </a:lnTo>
                  <a:lnTo>
                    <a:pt x="1583242" y="950683"/>
                  </a:lnTo>
                  <a:lnTo>
                    <a:pt x="1583842" y="943554"/>
                  </a:lnTo>
                  <a:lnTo>
                    <a:pt x="1584442" y="936495"/>
                  </a:lnTo>
                  <a:lnTo>
                    <a:pt x="1585042" y="929366"/>
                  </a:lnTo>
                  <a:lnTo>
                    <a:pt x="1585642" y="922236"/>
                  </a:lnTo>
                  <a:lnTo>
                    <a:pt x="1586242" y="915107"/>
                  </a:lnTo>
                  <a:lnTo>
                    <a:pt x="1586917" y="907977"/>
                  </a:lnTo>
                  <a:lnTo>
                    <a:pt x="1587517" y="900777"/>
                  </a:lnTo>
                  <a:lnTo>
                    <a:pt x="1588117" y="893648"/>
                  </a:lnTo>
                  <a:lnTo>
                    <a:pt x="1588717" y="886519"/>
                  </a:lnTo>
                  <a:lnTo>
                    <a:pt x="1589317" y="879389"/>
                  </a:lnTo>
                  <a:lnTo>
                    <a:pt x="1589917" y="872330"/>
                  </a:lnTo>
                  <a:lnTo>
                    <a:pt x="1590517" y="865201"/>
                  </a:lnTo>
                  <a:lnTo>
                    <a:pt x="1591117" y="858071"/>
                  </a:lnTo>
                  <a:lnTo>
                    <a:pt x="1591792" y="850942"/>
                  </a:lnTo>
                  <a:lnTo>
                    <a:pt x="1592392" y="843813"/>
                  </a:lnTo>
                  <a:lnTo>
                    <a:pt x="1592992" y="836683"/>
                  </a:lnTo>
                  <a:lnTo>
                    <a:pt x="1593592" y="829624"/>
                  </a:lnTo>
                  <a:lnTo>
                    <a:pt x="1594192" y="822495"/>
                  </a:lnTo>
                  <a:lnTo>
                    <a:pt x="1594792" y="815366"/>
                  </a:lnTo>
                  <a:lnTo>
                    <a:pt x="1595392" y="808307"/>
                  </a:lnTo>
                  <a:lnTo>
                    <a:pt x="1596067" y="801248"/>
                  </a:lnTo>
                  <a:lnTo>
                    <a:pt x="1596667" y="794118"/>
                  </a:lnTo>
                  <a:lnTo>
                    <a:pt x="1597267" y="787060"/>
                  </a:lnTo>
                  <a:lnTo>
                    <a:pt x="1597867" y="780001"/>
                  </a:lnTo>
                  <a:lnTo>
                    <a:pt x="1598467" y="772942"/>
                  </a:lnTo>
                  <a:lnTo>
                    <a:pt x="1599067" y="765883"/>
                  </a:lnTo>
                  <a:lnTo>
                    <a:pt x="1599667" y="758895"/>
                  </a:lnTo>
                  <a:lnTo>
                    <a:pt x="1600342" y="751836"/>
                  </a:lnTo>
                  <a:lnTo>
                    <a:pt x="1600942" y="744848"/>
                  </a:lnTo>
                  <a:lnTo>
                    <a:pt x="1601542" y="737789"/>
                  </a:lnTo>
                  <a:lnTo>
                    <a:pt x="1602142" y="730801"/>
                  </a:lnTo>
                  <a:lnTo>
                    <a:pt x="1602742" y="723812"/>
                  </a:lnTo>
                  <a:lnTo>
                    <a:pt x="1603342" y="716824"/>
                  </a:lnTo>
                  <a:lnTo>
                    <a:pt x="1603943" y="709907"/>
                  </a:lnTo>
                  <a:lnTo>
                    <a:pt x="1604543" y="702918"/>
                  </a:lnTo>
                  <a:lnTo>
                    <a:pt x="1605218" y="696001"/>
                  </a:lnTo>
                  <a:lnTo>
                    <a:pt x="1605818" y="689083"/>
                  </a:lnTo>
                  <a:lnTo>
                    <a:pt x="1606418" y="682165"/>
                  </a:lnTo>
                  <a:lnTo>
                    <a:pt x="1607018" y="675248"/>
                  </a:lnTo>
                  <a:lnTo>
                    <a:pt x="1607618" y="668330"/>
                  </a:lnTo>
                  <a:lnTo>
                    <a:pt x="1608218" y="661483"/>
                  </a:lnTo>
                  <a:lnTo>
                    <a:pt x="1608818" y="654636"/>
                  </a:lnTo>
                  <a:lnTo>
                    <a:pt x="1609493" y="647789"/>
                  </a:lnTo>
                  <a:lnTo>
                    <a:pt x="1610093" y="640942"/>
                  </a:lnTo>
                  <a:lnTo>
                    <a:pt x="1610693" y="634165"/>
                  </a:lnTo>
                  <a:lnTo>
                    <a:pt x="1611293" y="627389"/>
                  </a:lnTo>
                  <a:lnTo>
                    <a:pt x="1611893" y="620612"/>
                  </a:lnTo>
                  <a:lnTo>
                    <a:pt x="1612493" y="613836"/>
                  </a:lnTo>
                  <a:lnTo>
                    <a:pt x="1613093" y="607130"/>
                  </a:lnTo>
                  <a:lnTo>
                    <a:pt x="1613768" y="600353"/>
                  </a:lnTo>
                  <a:lnTo>
                    <a:pt x="1614368" y="593718"/>
                  </a:lnTo>
                  <a:lnTo>
                    <a:pt x="1614968" y="587012"/>
                  </a:lnTo>
                  <a:lnTo>
                    <a:pt x="1615568" y="580377"/>
                  </a:lnTo>
                  <a:lnTo>
                    <a:pt x="1616168" y="573742"/>
                  </a:lnTo>
                  <a:lnTo>
                    <a:pt x="1616768" y="567106"/>
                  </a:lnTo>
                  <a:lnTo>
                    <a:pt x="1617368" y="560471"/>
                  </a:lnTo>
                  <a:lnTo>
                    <a:pt x="1618043" y="553906"/>
                  </a:lnTo>
                  <a:lnTo>
                    <a:pt x="1618643" y="547342"/>
                  </a:lnTo>
                  <a:lnTo>
                    <a:pt x="1619243" y="540847"/>
                  </a:lnTo>
                  <a:lnTo>
                    <a:pt x="1619843" y="534283"/>
                  </a:lnTo>
                  <a:lnTo>
                    <a:pt x="1620443" y="527789"/>
                  </a:lnTo>
                  <a:lnTo>
                    <a:pt x="1621043" y="521365"/>
                  </a:lnTo>
                  <a:lnTo>
                    <a:pt x="1621643" y="514942"/>
                  </a:lnTo>
                  <a:lnTo>
                    <a:pt x="1622243" y="508518"/>
                  </a:lnTo>
                  <a:lnTo>
                    <a:pt x="1622918" y="502094"/>
                  </a:lnTo>
                  <a:lnTo>
                    <a:pt x="1623518" y="495742"/>
                  </a:lnTo>
                  <a:lnTo>
                    <a:pt x="1624118" y="489389"/>
                  </a:lnTo>
                  <a:lnTo>
                    <a:pt x="1624718" y="483106"/>
                  </a:lnTo>
                  <a:lnTo>
                    <a:pt x="1625318" y="476824"/>
                  </a:lnTo>
                  <a:lnTo>
                    <a:pt x="1625918" y="470541"/>
                  </a:lnTo>
                  <a:lnTo>
                    <a:pt x="1626518" y="464330"/>
                  </a:lnTo>
                  <a:lnTo>
                    <a:pt x="1627193" y="458118"/>
                  </a:lnTo>
                  <a:lnTo>
                    <a:pt x="1627793" y="451906"/>
                  </a:lnTo>
                  <a:lnTo>
                    <a:pt x="1628393" y="445765"/>
                  </a:lnTo>
                  <a:lnTo>
                    <a:pt x="1628993" y="439624"/>
                  </a:lnTo>
                  <a:lnTo>
                    <a:pt x="1629594" y="433553"/>
                  </a:lnTo>
                  <a:lnTo>
                    <a:pt x="1630194" y="427483"/>
                  </a:lnTo>
                  <a:lnTo>
                    <a:pt x="1630794" y="421412"/>
                  </a:lnTo>
                  <a:lnTo>
                    <a:pt x="1631469" y="415412"/>
                  </a:lnTo>
                  <a:lnTo>
                    <a:pt x="1632069" y="409483"/>
                  </a:lnTo>
                  <a:lnTo>
                    <a:pt x="1632669" y="403483"/>
                  </a:lnTo>
                  <a:lnTo>
                    <a:pt x="1633269" y="397624"/>
                  </a:lnTo>
                  <a:lnTo>
                    <a:pt x="1636344" y="368541"/>
                  </a:lnTo>
                  <a:lnTo>
                    <a:pt x="1636944" y="362824"/>
                  </a:lnTo>
                  <a:lnTo>
                    <a:pt x="1637544" y="357106"/>
                  </a:lnTo>
                  <a:lnTo>
                    <a:pt x="1638144" y="351459"/>
                  </a:lnTo>
                  <a:lnTo>
                    <a:pt x="1638744" y="345812"/>
                  </a:lnTo>
                  <a:lnTo>
                    <a:pt x="1639344" y="340235"/>
                  </a:lnTo>
                  <a:lnTo>
                    <a:pt x="1639944" y="334730"/>
                  </a:lnTo>
                  <a:lnTo>
                    <a:pt x="1640619" y="329224"/>
                  </a:lnTo>
                  <a:lnTo>
                    <a:pt x="1641219" y="323718"/>
                  </a:lnTo>
                  <a:lnTo>
                    <a:pt x="1644894" y="291600"/>
                  </a:lnTo>
                  <a:lnTo>
                    <a:pt x="1645494" y="286447"/>
                  </a:lnTo>
                  <a:lnTo>
                    <a:pt x="1649169" y="255953"/>
                  </a:lnTo>
                  <a:lnTo>
                    <a:pt x="1649769" y="251012"/>
                  </a:lnTo>
                  <a:lnTo>
                    <a:pt x="1654044" y="217553"/>
                  </a:lnTo>
                  <a:lnTo>
                    <a:pt x="1654645" y="212894"/>
                  </a:lnTo>
                  <a:lnTo>
                    <a:pt x="1655245" y="208376"/>
                  </a:lnTo>
                  <a:lnTo>
                    <a:pt x="1655845" y="203859"/>
                  </a:lnTo>
                  <a:lnTo>
                    <a:pt x="1656445" y="199341"/>
                  </a:lnTo>
                  <a:lnTo>
                    <a:pt x="1657045" y="194894"/>
                  </a:lnTo>
                  <a:lnTo>
                    <a:pt x="1657645" y="190518"/>
                  </a:lnTo>
                  <a:lnTo>
                    <a:pt x="1658320" y="186212"/>
                  </a:lnTo>
                  <a:lnTo>
                    <a:pt x="1658920" y="181906"/>
                  </a:lnTo>
                  <a:lnTo>
                    <a:pt x="1659520" y="177600"/>
                  </a:lnTo>
                  <a:lnTo>
                    <a:pt x="1660120" y="173435"/>
                  </a:lnTo>
                  <a:lnTo>
                    <a:pt x="1660720" y="169200"/>
                  </a:lnTo>
                  <a:lnTo>
                    <a:pt x="1661320" y="165106"/>
                  </a:lnTo>
                  <a:lnTo>
                    <a:pt x="1661920" y="161012"/>
                  </a:lnTo>
                  <a:lnTo>
                    <a:pt x="1662595" y="156988"/>
                  </a:lnTo>
                  <a:lnTo>
                    <a:pt x="1663195" y="153035"/>
                  </a:lnTo>
                  <a:lnTo>
                    <a:pt x="1663795" y="149082"/>
                  </a:lnTo>
                  <a:lnTo>
                    <a:pt x="1664395" y="145200"/>
                  </a:lnTo>
                  <a:lnTo>
                    <a:pt x="1664995" y="141318"/>
                  </a:lnTo>
                  <a:lnTo>
                    <a:pt x="1665595" y="137576"/>
                  </a:lnTo>
                  <a:lnTo>
                    <a:pt x="1666195" y="133765"/>
                  </a:lnTo>
                  <a:lnTo>
                    <a:pt x="1666870" y="130094"/>
                  </a:lnTo>
                  <a:lnTo>
                    <a:pt x="1667470" y="126423"/>
                  </a:lnTo>
                  <a:lnTo>
                    <a:pt x="1668070" y="122823"/>
                  </a:lnTo>
                  <a:lnTo>
                    <a:pt x="1668670" y="119294"/>
                  </a:lnTo>
                  <a:lnTo>
                    <a:pt x="1669270" y="115765"/>
                  </a:lnTo>
                  <a:lnTo>
                    <a:pt x="1669870" y="112306"/>
                  </a:lnTo>
                  <a:lnTo>
                    <a:pt x="1670470" y="108917"/>
                  </a:lnTo>
                  <a:lnTo>
                    <a:pt x="1671070" y="105529"/>
                  </a:lnTo>
                  <a:lnTo>
                    <a:pt x="1671745" y="102212"/>
                  </a:lnTo>
                  <a:lnTo>
                    <a:pt x="1672345" y="98965"/>
                  </a:lnTo>
                  <a:lnTo>
                    <a:pt x="1672945" y="95717"/>
                  </a:lnTo>
                  <a:lnTo>
                    <a:pt x="1673545" y="92612"/>
                  </a:lnTo>
                  <a:lnTo>
                    <a:pt x="1674145" y="89506"/>
                  </a:lnTo>
                  <a:lnTo>
                    <a:pt x="1674745" y="86400"/>
                  </a:lnTo>
                  <a:lnTo>
                    <a:pt x="1675345" y="83435"/>
                  </a:lnTo>
                  <a:lnTo>
                    <a:pt x="1676020" y="80470"/>
                  </a:lnTo>
                  <a:lnTo>
                    <a:pt x="1676620" y="77506"/>
                  </a:lnTo>
                  <a:lnTo>
                    <a:pt x="1677220" y="74682"/>
                  </a:lnTo>
                  <a:lnTo>
                    <a:pt x="1677820" y="71859"/>
                  </a:lnTo>
                  <a:lnTo>
                    <a:pt x="1678420" y="69106"/>
                  </a:lnTo>
                  <a:lnTo>
                    <a:pt x="1679021" y="66423"/>
                  </a:lnTo>
                  <a:lnTo>
                    <a:pt x="1679621" y="63741"/>
                  </a:lnTo>
                  <a:lnTo>
                    <a:pt x="1680296" y="61129"/>
                  </a:lnTo>
                  <a:lnTo>
                    <a:pt x="1680896" y="58588"/>
                  </a:lnTo>
                  <a:lnTo>
                    <a:pt x="1681496" y="56117"/>
                  </a:lnTo>
                  <a:lnTo>
                    <a:pt x="1682096" y="53647"/>
                  </a:lnTo>
                  <a:lnTo>
                    <a:pt x="1682696" y="51317"/>
                  </a:lnTo>
                  <a:lnTo>
                    <a:pt x="1683296" y="48917"/>
                  </a:lnTo>
                  <a:lnTo>
                    <a:pt x="1683896" y="46659"/>
                  </a:lnTo>
                  <a:lnTo>
                    <a:pt x="1684571" y="44470"/>
                  </a:lnTo>
                  <a:lnTo>
                    <a:pt x="1685171" y="42282"/>
                  </a:lnTo>
                  <a:lnTo>
                    <a:pt x="1685771" y="40164"/>
                  </a:lnTo>
                  <a:lnTo>
                    <a:pt x="1686371" y="38047"/>
                  </a:lnTo>
                  <a:lnTo>
                    <a:pt x="1686971" y="36070"/>
                  </a:lnTo>
                  <a:lnTo>
                    <a:pt x="1687571" y="34094"/>
                  </a:lnTo>
                  <a:lnTo>
                    <a:pt x="1688171" y="32188"/>
                  </a:lnTo>
                  <a:lnTo>
                    <a:pt x="1688771" y="30353"/>
                  </a:lnTo>
                  <a:lnTo>
                    <a:pt x="1689446" y="28517"/>
                  </a:lnTo>
                  <a:lnTo>
                    <a:pt x="1690046" y="26753"/>
                  </a:lnTo>
                  <a:lnTo>
                    <a:pt x="1690646" y="25059"/>
                  </a:lnTo>
                  <a:lnTo>
                    <a:pt x="1691246" y="23435"/>
                  </a:lnTo>
                  <a:lnTo>
                    <a:pt x="1691846" y="21882"/>
                  </a:lnTo>
                  <a:lnTo>
                    <a:pt x="1692446" y="20329"/>
                  </a:lnTo>
                  <a:lnTo>
                    <a:pt x="1693046" y="18847"/>
                  </a:lnTo>
                  <a:lnTo>
                    <a:pt x="1693721" y="17435"/>
                  </a:lnTo>
                  <a:lnTo>
                    <a:pt x="1694321" y="16094"/>
                  </a:lnTo>
                  <a:lnTo>
                    <a:pt x="1697996" y="9035"/>
                  </a:lnTo>
                  <a:lnTo>
                    <a:pt x="1698596" y="8047"/>
                  </a:lnTo>
                  <a:lnTo>
                    <a:pt x="1702872" y="2823"/>
                  </a:lnTo>
                  <a:lnTo>
                    <a:pt x="1703472" y="2258"/>
                  </a:lnTo>
                  <a:lnTo>
                    <a:pt x="1704072" y="1764"/>
                  </a:lnTo>
                  <a:lnTo>
                    <a:pt x="1704672" y="1341"/>
                  </a:lnTo>
                  <a:lnTo>
                    <a:pt x="1705272" y="988"/>
                  </a:lnTo>
                  <a:lnTo>
                    <a:pt x="1705872" y="706"/>
                  </a:lnTo>
                  <a:lnTo>
                    <a:pt x="1706472" y="423"/>
                  </a:lnTo>
                  <a:lnTo>
                    <a:pt x="1707147" y="282"/>
                  </a:lnTo>
                  <a:lnTo>
                    <a:pt x="1707747" y="141"/>
                  </a:lnTo>
                  <a:lnTo>
                    <a:pt x="1708347" y="0"/>
                  </a:lnTo>
                  <a:lnTo>
                    <a:pt x="1708947" y="0"/>
                  </a:lnTo>
                  <a:lnTo>
                    <a:pt x="1709547" y="0"/>
                  </a:lnTo>
                  <a:lnTo>
                    <a:pt x="1710147" y="141"/>
                  </a:lnTo>
                  <a:lnTo>
                    <a:pt x="1710747" y="282"/>
                  </a:lnTo>
                  <a:lnTo>
                    <a:pt x="1711422" y="423"/>
                  </a:lnTo>
                  <a:lnTo>
                    <a:pt x="1712022" y="706"/>
                  </a:lnTo>
                  <a:lnTo>
                    <a:pt x="1712622" y="988"/>
                  </a:lnTo>
                  <a:lnTo>
                    <a:pt x="1713222" y="1341"/>
                  </a:lnTo>
                  <a:lnTo>
                    <a:pt x="1713822" y="1764"/>
                  </a:lnTo>
                  <a:lnTo>
                    <a:pt x="1714422" y="2258"/>
                  </a:lnTo>
                  <a:lnTo>
                    <a:pt x="1715022" y="2823"/>
                  </a:lnTo>
                  <a:lnTo>
                    <a:pt x="1715697" y="3388"/>
                  </a:lnTo>
                  <a:lnTo>
                    <a:pt x="1716297" y="4023"/>
                  </a:lnTo>
                  <a:lnTo>
                    <a:pt x="1716897" y="4729"/>
                  </a:lnTo>
                  <a:lnTo>
                    <a:pt x="1717497" y="5506"/>
                  </a:lnTo>
                  <a:lnTo>
                    <a:pt x="1718097" y="6282"/>
                  </a:lnTo>
                  <a:lnTo>
                    <a:pt x="1718697" y="7129"/>
                  </a:lnTo>
                  <a:lnTo>
                    <a:pt x="1719297" y="8047"/>
                  </a:lnTo>
                  <a:lnTo>
                    <a:pt x="1719897" y="9035"/>
                  </a:lnTo>
                  <a:lnTo>
                    <a:pt x="1720572" y="10094"/>
                  </a:lnTo>
                  <a:lnTo>
                    <a:pt x="1721172" y="11153"/>
                  </a:lnTo>
                  <a:lnTo>
                    <a:pt x="1721772" y="12353"/>
                  </a:lnTo>
                  <a:lnTo>
                    <a:pt x="1722372" y="13553"/>
                  </a:lnTo>
                  <a:lnTo>
                    <a:pt x="1722972" y="14753"/>
                  </a:lnTo>
                  <a:lnTo>
                    <a:pt x="1723572" y="16094"/>
                  </a:lnTo>
                  <a:lnTo>
                    <a:pt x="1724172" y="17435"/>
                  </a:lnTo>
                  <a:lnTo>
                    <a:pt x="1724847" y="18847"/>
                  </a:lnTo>
                  <a:lnTo>
                    <a:pt x="1725447" y="20329"/>
                  </a:lnTo>
                  <a:lnTo>
                    <a:pt x="1726048" y="21882"/>
                  </a:lnTo>
                  <a:lnTo>
                    <a:pt x="1726648" y="23435"/>
                  </a:lnTo>
                  <a:lnTo>
                    <a:pt x="1727248" y="25059"/>
                  </a:lnTo>
                  <a:lnTo>
                    <a:pt x="1727848" y="26753"/>
                  </a:lnTo>
                  <a:lnTo>
                    <a:pt x="1728448" y="28517"/>
                  </a:lnTo>
                  <a:lnTo>
                    <a:pt x="1729123" y="30353"/>
                  </a:lnTo>
                  <a:lnTo>
                    <a:pt x="1729723" y="32188"/>
                  </a:lnTo>
                  <a:lnTo>
                    <a:pt x="1730323" y="34094"/>
                  </a:lnTo>
                  <a:lnTo>
                    <a:pt x="1730923" y="36070"/>
                  </a:lnTo>
                  <a:lnTo>
                    <a:pt x="1731523" y="38047"/>
                  </a:lnTo>
                  <a:lnTo>
                    <a:pt x="1732123" y="40164"/>
                  </a:lnTo>
                  <a:lnTo>
                    <a:pt x="1732723" y="42282"/>
                  </a:lnTo>
                  <a:lnTo>
                    <a:pt x="1733323" y="44470"/>
                  </a:lnTo>
                  <a:lnTo>
                    <a:pt x="1733998" y="46659"/>
                  </a:lnTo>
                  <a:lnTo>
                    <a:pt x="1734598" y="48917"/>
                  </a:lnTo>
                  <a:lnTo>
                    <a:pt x="1735198" y="51317"/>
                  </a:lnTo>
                  <a:lnTo>
                    <a:pt x="1735798" y="53647"/>
                  </a:lnTo>
                  <a:lnTo>
                    <a:pt x="1736398" y="56117"/>
                  </a:lnTo>
                  <a:lnTo>
                    <a:pt x="1736998" y="58588"/>
                  </a:lnTo>
                  <a:lnTo>
                    <a:pt x="1737598" y="61129"/>
                  </a:lnTo>
                  <a:lnTo>
                    <a:pt x="1738273" y="63741"/>
                  </a:lnTo>
                  <a:lnTo>
                    <a:pt x="1738873" y="66423"/>
                  </a:lnTo>
                  <a:lnTo>
                    <a:pt x="1739473" y="69106"/>
                  </a:lnTo>
                  <a:lnTo>
                    <a:pt x="1740073" y="71859"/>
                  </a:lnTo>
                  <a:lnTo>
                    <a:pt x="1740673" y="74682"/>
                  </a:lnTo>
                  <a:lnTo>
                    <a:pt x="1741273" y="77506"/>
                  </a:lnTo>
                  <a:lnTo>
                    <a:pt x="1741873" y="80470"/>
                  </a:lnTo>
                  <a:lnTo>
                    <a:pt x="1742548" y="83435"/>
                  </a:lnTo>
                  <a:lnTo>
                    <a:pt x="1743148" y="86400"/>
                  </a:lnTo>
                  <a:lnTo>
                    <a:pt x="1743748" y="89506"/>
                  </a:lnTo>
                  <a:lnTo>
                    <a:pt x="1744348" y="92612"/>
                  </a:lnTo>
                  <a:lnTo>
                    <a:pt x="1744948" y="95717"/>
                  </a:lnTo>
                  <a:lnTo>
                    <a:pt x="1745548" y="98965"/>
                  </a:lnTo>
                  <a:lnTo>
                    <a:pt x="1746148" y="102212"/>
                  </a:lnTo>
                  <a:lnTo>
                    <a:pt x="1746823" y="105529"/>
                  </a:lnTo>
                  <a:lnTo>
                    <a:pt x="1751024" y="130094"/>
                  </a:lnTo>
                  <a:lnTo>
                    <a:pt x="1751699" y="133765"/>
                  </a:lnTo>
                  <a:lnTo>
                    <a:pt x="1752299" y="137576"/>
                  </a:lnTo>
                  <a:lnTo>
                    <a:pt x="1752899" y="141318"/>
                  </a:lnTo>
                  <a:lnTo>
                    <a:pt x="1753499" y="145200"/>
                  </a:lnTo>
                  <a:lnTo>
                    <a:pt x="1754099" y="149082"/>
                  </a:lnTo>
                  <a:lnTo>
                    <a:pt x="1754699" y="153035"/>
                  </a:lnTo>
                  <a:lnTo>
                    <a:pt x="1755299" y="156988"/>
                  </a:lnTo>
                  <a:lnTo>
                    <a:pt x="1755974" y="161012"/>
                  </a:lnTo>
                  <a:lnTo>
                    <a:pt x="1756574" y="165106"/>
                  </a:lnTo>
                  <a:lnTo>
                    <a:pt x="1757174" y="169200"/>
                  </a:lnTo>
                  <a:lnTo>
                    <a:pt x="1757774" y="173435"/>
                  </a:lnTo>
                  <a:lnTo>
                    <a:pt x="1758374" y="177600"/>
                  </a:lnTo>
                  <a:lnTo>
                    <a:pt x="1758974" y="181906"/>
                  </a:lnTo>
                  <a:lnTo>
                    <a:pt x="1759574" y="186212"/>
                  </a:lnTo>
                  <a:lnTo>
                    <a:pt x="1760249" y="190518"/>
                  </a:lnTo>
                  <a:lnTo>
                    <a:pt x="1760849" y="194894"/>
                  </a:lnTo>
                  <a:lnTo>
                    <a:pt x="1761449" y="199341"/>
                  </a:lnTo>
                  <a:lnTo>
                    <a:pt x="1762049" y="203859"/>
                  </a:lnTo>
                  <a:lnTo>
                    <a:pt x="1762649" y="208376"/>
                  </a:lnTo>
                  <a:lnTo>
                    <a:pt x="1763249" y="212894"/>
                  </a:lnTo>
                  <a:lnTo>
                    <a:pt x="1763849" y="217553"/>
                  </a:lnTo>
                  <a:lnTo>
                    <a:pt x="1764524" y="222212"/>
                  </a:lnTo>
                  <a:lnTo>
                    <a:pt x="1765124" y="226871"/>
                  </a:lnTo>
                  <a:lnTo>
                    <a:pt x="1765724" y="231600"/>
                  </a:lnTo>
                  <a:lnTo>
                    <a:pt x="1766324" y="236400"/>
                  </a:lnTo>
                  <a:lnTo>
                    <a:pt x="1766924" y="241200"/>
                  </a:lnTo>
                  <a:lnTo>
                    <a:pt x="1767524" y="246071"/>
                  </a:lnTo>
                  <a:lnTo>
                    <a:pt x="1768124" y="251012"/>
                  </a:lnTo>
                  <a:lnTo>
                    <a:pt x="1768724" y="255953"/>
                  </a:lnTo>
                  <a:lnTo>
                    <a:pt x="1772400" y="286447"/>
                  </a:lnTo>
                  <a:lnTo>
                    <a:pt x="1773000" y="291600"/>
                  </a:lnTo>
                  <a:lnTo>
                    <a:pt x="1773675" y="296894"/>
                  </a:lnTo>
                  <a:lnTo>
                    <a:pt x="1774275" y="302188"/>
                  </a:lnTo>
                  <a:lnTo>
                    <a:pt x="1774875" y="307482"/>
                  </a:lnTo>
                  <a:lnTo>
                    <a:pt x="1775475" y="312847"/>
                  </a:lnTo>
                  <a:lnTo>
                    <a:pt x="1776075" y="318282"/>
                  </a:lnTo>
                  <a:lnTo>
                    <a:pt x="1776675" y="323718"/>
                  </a:lnTo>
                  <a:lnTo>
                    <a:pt x="1777275" y="329224"/>
                  </a:lnTo>
                  <a:lnTo>
                    <a:pt x="1777950" y="334730"/>
                  </a:lnTo>
                  <a:lnTo>
                    <a:pt x="1780950" y="362824"/>
                  </a:lnTo>
                  <a:lnTo>
                    <a:pt x="1781550" y="368541"/>
                  </a:lnTo>
                  <a:lnTo>
                    <a:pt x="1782150" y="374259"/>
                  </a:lnTo>
                  <a:lnTo>
                    <a:pt x="1782825" y="380047"/>
                  </a:lnTo>
                  <a:lnTo>
                    <a:pt x="1783425" y="385836"/>
                  </a:lnTo>
                  <a:lnTo>
                    <a:pt x="1784025" y="391694"/>
                  </a:lnTo>
                  <a:lnTo>
                    <a:pt x="1784625" y="397624"/>
                  </a:lnTo>
                  <a:lnTo>
                    <a:pt x="1785225" y="403483"/>
                  </a:lnTo>
                  <a:lnTo>
                    <a:pt x="1785825" y="409483"/>
                  </a:lnTo>
                  <a:lnTo>
                    <a:pt x="1786425" y="415412"/>
                  </a:lnTo>
                  <a:lnTo>
                    <a:pt x="1787100" y="421412"/>
                  </a:lnTo>
                  <a:lnTo>
                    <a:pt x="1787700" y="427483"/>
                  </a:lnTo>
                  <a:lnTo>
                    <a:pt x="1788300" y="433553"/>
                  </a:lnTo>
                  <a:lnTo>
                    <a:pt x="1788900" y="439624"/>
                  </a:lnTo>
                  <a:lnTo>
                    <a:pt x="1789500" y="445765"/>
                  </a:lnTo>
                  <a:lnTo>
                    <a:pt x="1790100" y="451906"/>
                  </a:lnTo>
                  <a:lnTo>
                    <a:pt x="1790700" y="458118"/>
                  </a:lnTo>
                  <a:lnTo>
                    <a:pt x="1791375" y="464330"/>
                  </a:lnTo>
                  <a:lnTo>
                    <a:pt x="1791975" y="470542"/>
                  </a:lnTo>
                  <a:lnTo>
                    <a:pt x="1792575" y="476824"/>
                  </a:lnTo>
                  <a:lnTo>
                    <a:pt x="1793176" y="483106"/>
                  </a:lnTo>
                  <a:lnTo>
                    <a:pt x="1793776" y="489389"/>
                  </a:lnTo>
                  <a:lnTo>
                    <a:pt x="1794376" y="495742"/>
                  </a:lnTo>
                  <a:lnTo>
                    <a:pt x="1794976" y="502095"/>
                  </a:lnTo>
                  <a:lnTo>
                    <a:pt x="1795651" y="508518"/>
                  </a:lnTo>
                  <a:lnTo>
                    <a:pt x="1796251" y="514942"/>
                  </a:lnTo>
                  <a:lnTo>
                    <a:pt x="1796851" y="521365"/>
                  </a:lnTo>
                  <a:lnTo>
                    <a:pt x="1797451" y="527789"/>
                  </a:lnTo>
                  <a:lnTo>
                    <a:pt x="1798051" y="534283"/>
                  </a:lnTo>
                  <a:lnTo>
                    <a:pt x="1798651" y="540848"/>
                  </a:lnTo>
                  <a:lnTo>
                    <a:pt x="1799251" y="547342"/>
                  </a:lnTo>
                  <a:lnTo>
                    <a:pt x="1799851" y="553906"/>
                  </a:lnTo>
                  <a:lnTo>
                    <a:pt x="1800526" y="560471"/>
                  </a:lnTo>
                  <a:lnTo>
                    <a:pt x="1801126" y="567106"/>
                  </a:lnTo>
                  <a:lnTo>
                    <a:pt x="1801726" y="573742"/>
                  </a:lnTo>
                  <a:lnTo>
                    <a:pt x="1802326" y="580377"/>
                  </a:lnTo>
                  <a:lnTo>
                    <a:pt x="1802926" y="587012"/>
                  </a:lnTo>
                  <a:lnTo>
                    <a:pt x="1803526" y="593718"/>
                  </a:lnTo>
                  <a:lnTo>
                    <a:pt x="1804126" y="600353"/>
                  </a:lnTo>
                  <a:lnTo>
                    <a:pt x="1804801" y="607130"/>
                  </a:lnTo>
                  <a:lnTo>
                    <a:pt x="1805401" y="613836"/>
                  </a:lnTo>
                  <a:lnTo>
                    <a:pt x="1806001" y="620612"/>
                  </a:lnTo>
                  <a:lnTo>
                    <a:pt x="1806601" y="627389"/>
                  </a:lnTo>
                  <a:lnTo>
                    <a:pt x="1807201" y="634165"/>
                  </a:lnTo>
                  <a:lnTo>
                    <a:pt x="1807801" y="640942"/>
                  </a:lnTo>
                  <a:lnTo>
                    <a:pt x="1808401" y="647789"/>
                  </a:lnTo>
                  <a:lnTo>
                    <a:pt x="1809076" y="654636"/>
                  </a:lnTo>
                  <a:lnTo>
                    <a:pt x="1809676" y="661483"/>
                  </a:lnTo>
                  <a:lnTo>
                    <a:pt x="1810276" y="668330"/>
                  </a:lnTo>
                  <a:lnTo>
                    <a:pt x="1810876" y="675248"/>
                  </a:lnTo>
                  <a:lnTo>
                    <a:pt x="1811476" y="682165"/>
                  </a:lnTo>
                  <a:lnTo>
                    <a:pt x="1812076" y="689083"/>
                  </a:lnTo>
                  <a:lnTo>
                    <a:pt x="1812676" y="696001"/>
                  </a:lnTo>
                  <a:lnTo>
                    <a:pt x="1813351" y="702918"/>
                  </a:lnTo>
                  <a:lnTo>
                    <a:pt x="1813951" y="709907"/>
                  </a:lnTo>
                  <a:lnTo>
                    <a:pt x="1814551" y="716824"/>
                  </a:lnTo>
                  <a:lnTo>
                    <a:pt x="1815152" y="723812"/>
                  </a:lnTo>
                  <a:lnTo>
                    <a:pt x="1815752" y="730801"/>
                  </a:lnTo>
                  <a:lnTo>
                    <a:pt x="1816352" y="737789"/>
                  </a:lnTo>
                  <a:lnTo>
                    <a:pt x="1816952" y="744848"/>
                  </a:lnTo>
                  <a:lnTo>
                    <a:pt x="1817552" y="751836"/>
                  </a:lnTo>
                  <a:lnTo>
                    <a:pt x="1818227" y="758895"/>
                  </a:lnTo>
                  <a:lnTo>
                    <a:pt x="1818827" y="765883"/>
                  </a:lnTo>
                  <a:lnTo>
                    <a:pt x="1819427" y="772942"/>
                  </a:lnTo>
                  <a:lnTo>
                    <a:pt x="1820027" y="780001"/>
                  </a:lnTo>
                  <a:lnTo>
                    <a:pt x="1820627" y="787060"/>
                  </a:lnTo>
                  <a:lnTo>
                    <a:pt x="1821227" y="794118"/>
                  </a:lnTo>
                  <a:lnTo>
                    <a:pt x="1821827" y="801248"/>
                  </a:lnTo>
                  <a:lnTo>
                    <a:pt x="1822502" y="808307"/>
                  </a:lnTo>
                  <a:lnTo>
                    <a:pt x="1823102" y="815366"/>
                  </a:lnTo>
                  <a:lnTo>
                    <a:pt x="1823702" y="822495"/>
                  </a:lnTo>
                  <a:lnTo>
                    <a:pt x="1824302" y="829624"/>
                  </a:lnTo>
                  <a:lnTo>
                    <a:pt x="1824902" y="836683"/>
                  </a:lnTo>
                  <a:lnTo>
                    <a:pt x="1825502" y="843813"/>
                  </a:lnTo>
                  <a:lnTo>
                    <a:pt x="1826102" y="850942"/>
                  </a:lnTo>
                  <a:lnTo>
                    <a:pt x="1826777" y="858071"/>
                  </a:lnTo>
                  <a:lnTo>
                    <a:pt x="1827377" y="865201"/>
                  </a:lnTo>
                  <a:lnTo>
                    <a:pt x="1827977" y="872330"/>
                  </a:lnTo>
                  <a:lnTo>
                    <a:pt x="1828577" y="879389"/>
                  </a:lnTo>
                  <a:lnTo>
                    <a:pt x="1829177" y="886519"/>
                  </a:lnTo>
                  <a:lnTo>
                    <a:pt x="1829777" y="893648"/>
                  </a:lnTo>
                  <a:lnTo>
                    <a:pt x="1830377" y="900777"/>
                  </a:lnTo>
                  <a:lnTo>
                    <a:pt x="1831052" y="907977"/>
                  </a:lnTo>
                  <a:lnTo>
                    <a:pt x="1831652" y="915107"/>
                  </a:lnTo>
                  <a:lnTo>
                    <a:pt x="1832252" y="922236"/>
                  </a:lnTo>
                  <a:lnTo>
                    <a:pt x="1832852" y="929366"/>
                  </a:lnTo>
                  <a:lnTo>
                    <a:pt x="1833452" y="936495"/>
                  </a:lnTo>
                  <a:lnTo>
                    <a:pt x="1834052" y="943554"/>
                  </a:lnTo>
                  <a:lnTo>
                    <a:pt x="1834652" y="950683"/>
                  </a:lnTo>
                  <a:lnTo>
                    <a:pt x="1835252" y="957813"/>
                  </a:lnTo>
                  <a:lnTo>
                    <a:pt x="1835927" y="964942"/>
                  </a:lnTo>
                  <a:lnTo>
                    <a:pt x="1836528" y="972072"/>
                  </a:lnTo>
                  <a:lnTo>
                    <a:pt x="1837128" y="979201"/>
                  </a:lnTo>
                  <a:lnTo>
                    <a:pt x="1837728" y="986260"/>
                  </a:lnTo>
                  <a:lnTo>
                    <a:pt x="1838328" y="993389"/>
                  </a:lnTo>
                  <a:lnTo>
                    <a:pt x="1838928" y="1000519"/>
                  </a:lnTo>
                  <a:lnTo>
                    <a:pt x="1839528" y="1007578"/>
                  </a:lnTo>
                  <a:lnTo>
                    <a:pt x="1840203" y="1014636"/>
                  </a:lnTo>
                  <a:lnTo>
                    <a:pt x="1840803" y="1021766"/>
                  </a:lnTo>
                  <a:lnTo>
                    <a:pt x="1841403" y="1028825"/>
                  </a:lnTo>
                  <a:lnTo>
                    <a:pt x="1842003" y="1035884"/>
                  </a:lnTo>
                  <a:lnTo>
                    <a:pt x="1842603" y="1042942"/>
                  </a:lnTo>
                  <a:lnTo>
                    <a:pt x="1843203" y="1050001"/>
                  </a:lnTo>
                  <a:lnTo>
                    <a:pt x="1843803" y="1056989"/>
                  </a:lnTo>
                  <a:lnTo>
                    <a:pt x="1844478" y="1064048"/>
                  </a:lnTo>
                  <a:lnTo>
                    <a:pt x="1845078" y="1071036"/>
                  </a:lnTo>
                  <a:lnTo>
                    <a:pt x="1845678" y="1078095"/>
                  </a:lnTo>
                  <a:lnTo>
                    <a:pt x="1846278" y="1085084"/>
                  </a:lnTo>
                  <a:lnTo>
                    <a:pt x="1846878" y="1092072"/>
                  </a:lnTo>
                  <a:lnTo>
                    <a:pt x="1847478" y="1099060"/>
                  </a:lnTo>
                  <a:lnTo>
                    <a:pt x="1848078" y="1105978"/>
                  </a:lnTo>
                  <a:lnTo>
                    <a:pt x="1848678" y="1112966"/>
                  </a:lnTo>
                  <a:lnTo>
                    <a:pt x="1849353" y="1119884"/>
                  </a:lnTo>
                  <a:lnTo>
                    <a:pt x="1849953" y="1126801"/>
                  </a:lnTo>
                  <a:lnTo>
                    <a:pt x="1850553" y="1133719"/>
                  </a:lnTo>
                  <a:lnTo>
                    <a:pt x="1851153" y="1140637"/>
                  </a:lnTo>
                  <a:lnTo>
                    <a:pt x="1851753" y="1147554"/>
                  </a:lnTo>
                  <a:lnTo>
                    <a:pt x="1852353" y="1154401"/>
                  </a:lnTo>
                  <a:lnTo>
                    <a:pt x="1852953" y="1161248"/>
                  </a:lnTo>
                  <a:lnTo>
                    <a:pt x="1853628" y="1168095"/>
                  </a:lnTo>
                  <a:lnTo>
                    <a:pt x="1854228" y="1174943"/>
                  </a:lnTo>
                  <a:lnTo>
                    <a:pt x="1854828" y="1181719"/>
                  </a:lnTo>
                  <a:lnTo>
                    <a:pt x="1855428" y="1188495"/>
                  </a:lnTo>
                  <a:lnTo>
                    <a:pt x="1856028" y="1195272"/>
                  </a:lnTo>
                  <a:lnTo>
                    <a:pt x="1856628" y="1202048"/>
                  </a:lnTo>
                  <a:lnTo>
                    <a:pt x="1857228" y="1208754"/>
                  </a:lnTo>
                  <a:lnTo>
                    <a:pt x="1857903" y="1215531"/>
                  </a:lnTo>
                  <a:lnTo>
                    <a:pt x="1858504" y="1222166"/>
                  </a:lnTo>
                  <a:lnTo>
                    <a:pt x="1859104" y="1228872"/>
                  </a:lnTo>
                  <a:lnTo>
                    <a:pt x="1859704" y="1235507"/>
                  </a:lnTo>
                  <a:lnTo>
                    <a:pt x="1860304" y="1242213"/>
                  </a:lnTo>
                  <a:lnTo>
                    <a:pt x="1860904" y="1248778"/>
                  </a:lnTo>
                  <a:lnTo>
                    <a:pt x="1861504" y="1255413"/>
                  </a:lnTo>
                  <a:lnTo>
                    <a:pt x="1862179" y="1261978"/>
                  </a:lnTo>
                  <a:lnTo>
                    <a:pt x="1862779" y="1268543"/>
                  </a:lnTo>
                  <a:lnTo>
                    <a:pt x="1863379" y="1275037"/>
                  </a:lnTo>
                  <a:lnTo>
                    <a:pt x="1863979" y="1281602"/>
                  </a:lnTo>
                  <a:lnTo>
                    <a:pt x="1864579" y="1288096"/>
                  </a:lnTo>
                  <a:lnTo>
                    <a:pt x="1865179" y="1294519"/>
                  </a:lnTo>
                  <a:lnTo>
                    <a:pt x="1865779" y="1300943"/>
                  </a:lnTo>
                  <a:lnTo>
                    <a:pt x="1866379" y="1307366"/>
                  </a:lnTo>
                  <a:lnTo>
                    <a:pt x="1867054" y="1313790"/>
                  </a:lnTo>
                  <a:lnTo>
                    <a:pt x="1867654" y="1320143"/>
                  </a:lnTo>
                  <a:lnTo>
                    <a:pt x="1868254" y="1326496"/>
                  </a:lnTo>
                  <a:lnTo>
                    <a:pt x="1868854" y="1332778"/>
                  </a:lnTo>
                  <a:lnTo>
                    <a:pt x="1869454" y="1339060"/>
                  </a:lnTo>
                  <a:lnTo>
                    <a:pt x="1870054" y="1345343"/>
                  </a:lnTo>
                  <a:lnTo>
                    <a:pt x="1870654" y="1351555"/>
                  </a:lnTo>
                  <a:lnTo>
                    <a:pt x="1871329" y="1357787"/>
                  </a:lnTo>
                  <a:lnTo>
                    <a:pt x="1871929" y="1363971"/>
                  </a:lnTo>
                  <a:lnTo>
                    <a:pt x="1875604" y="1400451"/>
                  </a:lnTo>
                  <a:lnTo>
                    <a:pt x="1876204" y="1406423"/>
                  </a:lnTo>
                  <a:lnTo>
                    <a:pt x="1879880" y="1441618"/>
                  </a:lnTo>
                  <a:lnTo>
                    <a:pt x="1880480" y="1447371"/>
                  </a:lnTo>
                  <a:lnTo>
                    <a:pt x="1884755" y="1486689"/>
                  </a:lnTo>
                  <a:lnTo>
                    <a:pt x="1885355" y="1492167"/>
                  </a:lnTo>
                  <a:lnTo>
                    <a:pt x="1889030" y="1524256"/>
                  </a:lnTo>
                  <a:lnTo>
                    <a:pt x="1889630" y="1529472"/>
                  </a:lnTo>
                  <a:lnTo>
                    <a:pt x="1893305" y="1559960"/>
                  </a:lnTo>
                  <a:lnTo>
                    <a:pt x="1893905" y="1564901"/>
                  </a:lnTo>
                  <a:lnTo>
                    <a:pt x="1898180" y="1598345"/>
                  </a:lnTo>
                  <a:lnTo>
                    <a:pt x="1898780" y="1602955"/>
                  </a:lnTo>
                  <a:lnTo>
                    <a:pt x="1902456" y="1629708"/>
                  </a:lnTo>
                  <a:lnTo>
                    <a:pt x="1903056" y="1634007"/>
                  </a:lnTo>
                  <a:lnTo>
                    <a:pt x="1906731" y="1658882"/>
                  </a:lnTo>
                  <a:lnTo>
                    <a:pt x="1907331" y="1662870"/>
                  </a:lnTo>
                  <a:lnTo>
                    <a:pt x="1911006" y="1685790"/>
                  </a:lnTo>
                  <a:lnTo>
                    <a:pt x="1911606" y="1689447"/>
                  </a:lnTo>
                  <a:lnTo>
                    <a:pt x="1915881" y="1713666"/>
                  </a:lnTo>
                  <a:lnTo>
                    <a:pt x="1916481" y="1716927"/>
                  </a:lnTo>
                  <a:lnTo>
                    <a:pt x="1920156" y="1735442"/>
                  </a:lnTo>
                  <a:lnTo>
                    <a:pt x="1920756" y="1738350"/>
                  </a:lnTo>
                  <a:lnTo>
                    <a:pt x="1924431" y="1754727"/>
                  </a:lnTo>
                  <a:lnTo>
                    <a:pt x="1925032" y="1757275"/>
                  </a:lnTo>
                  <a:lnTo>
                    <a:pt x="1928707" y="1771449"/>
                  </a:lnTo>
                  <a:lnTo>
                    <a:pt x="1929307" y="1773623"/>
                  </a:lnTo>
                  <a:lnTo>
                    <a:pt x="1933582" y="1787360"/>
                  </a:lnTo>
                  <a:lnTo>
                    <a:pt x="1934182" y="1789103"/>
                  </a:lnTo>
                  <a:lnTo>
                    <a:pt x="1937857" y="1798442"/>
                  </a:lnTo>
                  <a:lnTo>
                    <a:pt x="1938457" y="1799805"/>
                  </a:lnTo>
                  <a:lnTo>
                    <a:pt x="1942132" y="1806828"/>
                  </a:lnTo>
                  <a:lnTo>
                    <a:pt x="1942732" y="1807802"/>
                  </a:lnTo>
                  <a:lnTo>
                    <a:pt x="1947007" y="1813089"/>
                  </a:lnTo>
                  <a:lnTo>
                    <a:pt x="1947608" y="1813619"/>
                  </a:lnTo>
                  <a:lnTo>
                    <a:pt x="1953083" y="1815885"/>
                  </a:lnTo>
                  <a:lnTo>
                    <a:pt x="1953683" y="1815856"/>
                  </a:lnTo>
                  <a:lnTo>
                    <a:pt x="1959158" y="1813089"/>
                  </a:lnTo>
                  <a:lnTo>
                    <a:pt x="1959833" y="1812496"/>
                  </a:lnTo>
                  <a:lnTo>
                    <a:pt x="1964033" y="1806828"/>
                  </a:lnTo>
                  <a:lnTo>
                    <a:pt x="1964708" y="1805798"/>
                  </a:lnTo>
                  <a:lnTo>
                    <a:pt x="1968308" y="1798442"/>
                  </a:lnTo>
                  <a:lnTo>
                    <a:pt x="1968983" y="1797023"/>
                  </a:lnTo>
                  <a:lnTo>
                    <a:pt x="1972584" y="1787360"/>
                  </a:lnTo>
                  <a:lnTo>
                    <a:pt x="1973259" y="1785560"/>
                  </a:lnTo>
                  <a:lnTo>
                    <a:pt x="1976859" y="1773623"/>
                  </a:lnTo>
                  <a:lnTo>
                    <a:pt x="1977534" y="1771449"/>
                  </a:lnTo>
                  <a:lnTo>
                    <a:pt x="1981734" y="1754727"/>
                  </a:lnTo>
                  <a:lnTo>
                    <a:pt x="1982409" y="1752129"/>
                  </a:lnTo>
                  <a:lnTo>
                    <a:pt x="1986009" y="1735442"/>
                  </a:lnTo>
                  <a:lnTo>
                    <a:pt x="1986684" y="1732485"/>
                  </a:lnTo>
                  <a:lnTo>
                    <a:pt x="1990284" y="1713666"/>
                  </a:lnTo>
                  <a:lnTo>
                    <a:pt x="1990959" y="1710348"/>
                  </a:lnTo>
                  <a:lnTo>
                    <a:pt x="1995159" y="1685790"/>
                  </a:lnTo>
                  <a:lnTo>
                    <a:pt x="1995835" y="1682092"/>
                  </a:lnTo>
                  <a:lnTo>
                    <a:pt x="1999435" y="1658882"/>
                  </a:lnTo>
                  <a:lnTo>
                    <a:pt x="2000110" y="1654851"/>
                  </a:lnTo>
                  <a:lnTo>
                    <a:pt x="2003710" y="1629708"/>
                  </a:lnTo>
                  <a:lnTo>
                    <a:pt x="2004385" y="1625360"/>
                  </a:lnTo>
                  <a:lnTo>
                    <a:pt x="2007985" y="1598346"/>
                  </a:lnTo>
                  <a:lnTo>
                    <a:pt x="2008660" y="1593694"/>
                  </a:lnTo>
                  <a:lnTo>
                    <a:pt x="2012860" y="1559960"/>
                  </a:lnTo>
                  <a:lnTo>
                    <a:pt x="2013535" y="1554976"/>
                  </a:lnTo>
                  <a:lnTo>
                    <a:pt x="2017135" y="1524256"/>
                  </a:lnTo>
                  <a:lnTo>
                    <a:pt x="2017810" y="1518997"/>
                  </a:lnTo>
                  <a:lnTo>
                    <a:pt x="2021411" y="1486689"/>
                  </a:lnTo>
                  <a:lnTo>
                    <a:pt x="2022086" y="1481176"/>
                  </a:lnTo>
                  <a:lnTo>
                    <a:pt x="2025686" y="1447371"/>
                  </a:lnTo>
                  <a:lnTo>
                    <a:pt x="2026361" y="1441618"/>
                  </a:lnTo>
                  <a:lnTo>
                    <a:pt x="2030561" y="1400451"/>
                  </a:lnTo>
                  <a:lnTo>
                    <a:pt x="2031236" y="1394444"/>
                  </a:lnTo>
                  <a:lnTo>
                    <a:pt x="2034836" y="1357788"/>
                  </a:lnTo>
                  <a:lnTo>
                    <a:pt x="2035511" y="1351555"/>
                  </a:lnTo>
                  <a:lnTo>
                    <a:pt x="2036111" y="1345343"/>
                  </a:lnTo>
                  <a:lnTo>
                    <a:pt x="2036711" y="1339060"/>
                  </a:lnTo>
                  <a:lnTo>
                    <a:pt x="2037311" y="1332778"/>
                  </a:lnTo>
                  <a:lnTo>
                    <a:pt x="2037911" y="1326496"/>
                  </a:lnTo>
                  <a:lnTo>
                    <a:pt x="2038511" y="1320143"/>
                  </a:lnTo>
                  <a:lnTo>
                    <a:pt x="2039111" y="1313790"/>
                  </a:lnTo>
                  <a:lnTo>
                    <a:pt x="2039786" y="1307366"/>
                  </a:lnTo>
                  <a:lnTo>
                    <a:pt x="2042786" y="1275037"/>
                  </a:lnTo>
                  <a:lnTo>
                    <a:pt x="2043386" y="1268543"/>
                  </a:lnTo>
                  <a:lnTo>
                    <a:pt x="2043986" y="1261978"/>
                  </a:lnTo>
                  <a:lnTo>
                    <a:pt x="2044661" y="1255413"/>
                  </a:lnTo>
                  <a:lnTo>
                    <a:pt x="2045261" y="1248778"/>
                  </a:lnTo>
                  <a:lnTo>
                    <a:pt x="2045862" y="1242213"/>
                  </a:lnTo>
                  <a:lnTo>
                    <a:pt x="2046462" y="1235507"/>
                  </a:lnTo>
                  <a:lnTo>
                    <a:pt x="2047062" y="1228872"/>
                  </a:lnTo>
                  <a:lnTo>
                    <a:pt x="2047662" y="1222166"/>
                  </a:lnTo>
                  <a:lnTo>
                    <a:pt x="2048262" y="1215531"/>
                  </a:lnTo>
                  <a:lnTo>
                    <a:pt x="2048937" y="1208754"/>
                  </a:lnTo>
                  <a:lnTo>
                    <a:pt x="2049537" y="1202048"/>
                  </a:lnTo>
                  <a:lnTo>
                    <a:pt x="2050137" y="1195272"/>
                  </a:lnTo>
                  <a:lnTo>
                    <a:pt x="2050737" y="1188496"/>
                  </a:lnTo>
                  <a:lnTo>
                    <a:pt x="2051337" y="1181719"/>
                  </a:lnTo>
                  <a:lnTo>
                    <a:pt x="2051937" y="1174943"/>
                  </a:lnTo>
                  <a:lnTo>
                    <a:pt x="2052537" y="1168095"/>
                  </a:lnTo>
                  <a:lnTo>
                    <a:pt x="2053212" y="1161248"/>
                  </a:lnTo>
                  <a:lnTo>
                    <a:pt x="2053812" y="1154401"/>
                  </a:lnTo>
                  <a:lnTo>
                    <a:pt x="2054412" y="1147554"/>
                  </a:lnTo>
                  <a:lnTo>
                    <a:pt x="2055012" y="1140637"/>
                  </a:lnTo>
                  <a:lnTo>
                    <a:pt x="2055612" y="1133719"/>
                  </a:lnTo>
                  <a:lnTo>
                    <a:pt x="2056212" y="1126801"/>
                  </a:lnTo>
                  <a:lnTo>
                    <a:pt x="2056812" y="1119884"/>
                  </a:lnTo>
                  <a:lnTo>
                    <a:pt x="2057487" y="1112966"/>
                  </a:lnTo>
                  <a:lnTo>
                    <a:pt x="2058087" y="1105978"/>
                  </a:lnTo>
                  <a:lnTo>
                    <a:pt x="2058687" y="1099060"/>
                  </a:lnTo>
                  <a:lnTo>
                    <a:pt x="2059287" y="1092072"/>
                  </a:lnTo>
                  <a:lnTo>
                    <a:pt x="2059887" y="1085084"/>
                  </a:lnTo>
                  <a:lnTo>
                    <a:pt x="2060487" y="1078095"/>
                  </a:lnTo>
                  <a:lnTo>
                    <a:pt x="2061087" y="1071037"/>
                  </a:lnTo>
                  <a:lnTo>
                    <a:pt x="2061687" y="1064048"/>
                  </a:lnTo>
                  <a:lnTo>
                    <a:pt x="2062362" y="1056989"/>
                  </a:lnTo>
                  <a:lnTo>
                    <a:pt x="2062962" y="1050001"/>
                  </a:lnTo>
                  <a:lnTo>
                    <a:pt x="2063562" y="1042942"/>
                  </a:lnTo>
                  <a:lnTo>
                    <a:pt x="2064162" y="1035884"/>
                  </a:lnTo>
                  <a:lnTo>
                    <a:pt x="2064762" y="1028825"/>
                  </a:lnTo>
                  <a:lnTo>
                    <a:pt x="2065362" y="1021766"/>
                  </a:lnTo>
                  <a:lnTo>
                    <a:pt x="2065962" y="1014636"/>
                  </a:lnTo>
                  <a:lnTo>
                    <a:pt x="2066637" y="1007578"/>
                  </a:lnTo>
                  <a:lnTo>
                    <a:pt x="2067237" y="1000519"/>
                  </a:lnTo>
                  <a:lnTo>
                    <a:pt x="2067837" y="993389"/>
                  </a:lnTo>
                  <a:lnTo>
                    <a:pt x="2068437" y="986260"/>
                  </a:lnTo>
                  <a:lnTo>
                    <a:pt x="2069037" y="979201"/>
                  </a:lnTo>
                  <a:lnTo>
                    <a:pt x="2069637" y="972072"/>
                  </a:lnTo>
                  <a:lnTo>
                    <a:pt x="2070237" y="964942"/>
                  </a:lnTo>
                  <a:lnTo>
                    <a:pt x="2070912" y="957813"/>
                  </a:lnTo>
                  <a:lnTo>
                    <a:pt x="2071513" y="950683"/>
                  </a:lnTo>
                  <a:lnTo>
                    <a:pt x="2072113" y="943554"/>
                  </a:lnTo>
                  <a:lnTo>
                    <a:pt x="2072713" y="936495"/>
                  </a:lnTo>
                  <a:lnTo>
                    <a:pt x="2073313" y="929366"/>
                  </a:lnTo>
                  <a:lnTo>
                    <a:pt x="2073913" y="922236"/>
                  </a:lnTo>
                  <a:lnTo>
                    <a:pt x="2074513" y="915107"/>
                  </a:lnTo>
                  <a:lnTo>
                    <a:pt x="2075113" y="907977"/>
                  </a:lnTo>
                  <a:lnTo>
                    <a:pt x="2075788" y="900777"/>
                  </a:lnTo>
                  <a:lnTo>
                    <a:pt x="2076388" y="893648"/>
                  </a:lnTo>
                  <a:lnTo>
                    <a:pt x="2076988" y="886519"/>
                  </a:lnTo>
                  <a:lnTo>
                    <a:pt x="2077588" y="879389"/>
                  </a:lnTo>
                  <a:lnTo>
                    <a:pt x="2078188" y="872330"/>
                  </a:lnTo>
                  <a:lnTo>
                    <a:pt x="2078788" y="865201"/>
                  </a:lnTo>
                  <a:lnTo>
                    <a:pt x="2079388" y="858072"/>
                  </a:lnTo>
                  <a:lnTo>
                    <a:pt x="2080063" y="850942"/>
                  </a:lnTo>
                  <a:lnTo>
                    <a:pt x="2080663" y="843813"/>
                  </a:lnTo>
                  <a:lnTo>
                    <a:pt x="2081263" y="836683"/>
                  </a:lnTo>
                  <a:lnTo>
                    <a:pt x="2081863" y="829624"/>
                  </a:lnTo>
                  <a:lnTo>
                    <a:pt x="2082463" y="822495"/>
                  </a:lnTo>
                  <a:lnTo>
                    <a:pt x="2083063" y="815366"/>
                  </a:lnTo>
                  <a:lnTo>
                    <a:pt x="2083663" y="808307"/>
                  </a:lnTo>
                  <a:lnTo>
                    <a:pt x="2084338" y="801248"/>
                  </a:lnTo>
                  <a:lnTo>
                    <a:pt x="2084938" y="794118"/>
                  </a:lnTo>
                  <a:lnTo>
                    <a:pt x="2085538" y="787060"/>
                  </a:lnTo>
                  <a:lnTo>
                    <a:pt x="2086138" y="780001"/>
                  </a:lnTo>
                  <a:lnTo>
                    <a:pt x="2086738" y="772942"/>
                  </a:lnTo>
                  <a:lnTo>
                    <a:pt x="2087338" y="765883"/>
                  </a:lnTo>
                  <a:lnTo>
                    <a:pt x="2087938" y="758895"/>
                  </a:lnTo>
                  <a:lnTo>
                    <a:pt x="2088613" y="751836"/>
                  </a:lnTo>
                  <a:lnTo>
                    <a:pt x="2089213" y="744848"/>
                  </a:lnTo>
                  <a:lnTo>
                    <a:pt x="2089813" y="737789"/>
                  </a:lnTo>
                  <a:lnTo>
                    <a:pt x="2090413" y="730801"/>
                  </a:lnTo>
                  <a:lnTo>
                    <a:pt x="2091013" y="723813"/>
                  </a:lnTo>
                  <a:lnTo>
                    <a:pt x="2091613" y="716824"/>
                  </a:lnTo>
                  <a:lnTo>
                    <a:pt x="2092213" y="709907"/>
                  </a:lnTo>
                  <a:lnTo>
                    <a:pt x="2092813" y="702918"/>
                  </a:lnTo>
                  <a:lnTo>
                    <a:pt x="2093488" y="696001"/>
                  </a:lnTo>
                  <a:lnTo>
                    <a:pt x="2094088" y="689083"/>
                  </a:lnTo>
                  <a:lnTo>
                    <a:pt x="2094688" y="682165"/>
                  </a:lnTo>
                  <a:lnTo>
                    <a:pt x="2095288" y="675248"/>
                  </a:lnTo>
                  <a:lnTo>
                    <a:pt x="2095888" y="668330"/>
                  </a:lnTo>
                  <a:lnTo>
                    <a:pt x="2096488" y="661483"/>
                  </a:lnTo>
                  <a:lnTo>
                    <a:pt x="2097089" y="654636"/>
                  </a:lnTo>
                  <a:lnTo>
                    <a:pt x="2097764" y="647789"/>
                  </a:lnTo>
                  <a:lnTo>
                    <a:pt x="2098364" y="640942"/>
                  </a:lnTo>
                  <a:lnTo>
                    <a:pt x="2098964" y="634165"/>
                  </a:lnTo>
                  <a:lnTo>
                    <a:pt x="2099564" y="627389"/>
                  </a:lnTo>
                  <a:lnTo>
                    <a:pt x="2100164" y="620612"/>
                  </a:lnTo>
                  <a:lnTo>
                    <a:pt x="2100764" y="613836"/>
                  </a:lnTo>
                  <a:lnTo>
                    <a:pt x="2101364" y="607130"/>
                  </a:lnTo>
                  <a:lnTo>
                    <a:pt x="2102039" y="600354"/>
                  </a:lnTo>
                  <a:lnTo>
                    <a:pt x="2102639" y="593718"/>
                  </a:lnTo>
                  <a:lnTo>
                    <a:pt x="2103239" y="587012"/>
                  </a:lnTo>
                  <a:lnTo>
                    <a:pt x="2103839" y="580377"/>
                  </a:lnTo>
                  <a:lnTo>
                    <a:pt x="2104439" y="573742"/>
                  </a:lnTo>
                  <a:lnTo>
                    <a:pt x="2105039" y="567106"/>
                  </a:lnTo>
                  <a:lnTo>
                    <a:pt x="2105639" y="560471"/>
                  </a:lnTo>
                  <a:lnTo>
                    <a:pt x="2106314" y="553906"/>
                  </a:lnTo>
                  <a:lnTo>
                    <a:pt x="2106914" y="547342"/>
                  </a:lnTo>
                  <a:lnTo>
                    <a:pt x="2107514" y="540848"/>
                  </a:lnTo>
                  <a:lnTo>
                    <a:pt x="2108114" y="534283"/>
                  </a:lnTo>
                  <a:lnTo>
                    <a:pt x="2108714" y="527789"/>
                  </a:lnTo>
                  <a:lnTo>
                    <a:pt x="2109314" y="521365"/>
                  </a:lnTo>
                  <a:lnTo>
                    <a:pt x="2109914" y="514942"/>
                  </a:lnTo>
                  <a:lnTo>
                    <a:pt x="2110514" y="508518"/>
                  </a:lnTo>
                  <a:lnTo>
                    <a:pt x="2111189" y="502095"/>
                  </a:lnTo>
                  <a:lnTo>
                    <a:pt x="2111789" y="495742"/>
                  </a:lnTo>
                  <a:lnTo>
                    <a:pt x="2112389" y="489389"/>
                  </a:lnTo>
                  <a:lnTo>
                    <a:pt x="2112989" y="483106"/>
                  </a:lnTo>
                  <a:lnTo>
                    <a:pt x="2113589" y="476824"/>
                  </a:lnTo>
                  <a:lnTo>
                    <a:pt x="2114189" y="470542"/>
                  </a:lnTo>
                  <a:lnTo>
                    <a:pt x="2114789" y="464330"/>
                  </a:lnTo>
                  <a:lnTo>
                    <a:pt x="2115464" y="458118"/>
                  </a:lnTo>
                  <a:lnTo>
                    <a:pt x="2116064" y="451906"/>
                  </a:lnTo>
                  <a:lnTo>
                    <a:pt x="2116664" y="445765"/>
                  </a:lnTo>
                  <a:lnTo>
                    <a:pt x="2117264" y="439624"/>
                  </a:lnTo>
                  <a:lnTo>
                    <a:pt x="2117864" y="433553"/>
                  </a:lnTo>
                  <a:lnTo>
                    <a:pt x="2118464" y="427483"/>
                  </a:lnTo>
                  <a:lnTo>
                    <a:pt x="2119064" y="421412"/>
                  </a:lnTo>
                  <a:lnTo>
                    <a:pt x="2119739" y="415412"/>
                  </a:lnTo>
                  <a:lnTo>
                    <a:pt x="2120339" y="409483"/>
                  </a:lnTo>
                  <a:lnTo>
                    <a:pt x="2120939" y="403483"/>
                  </a:lnTo>
                  <a:lnTo>
                    <a:pt x="2121539" y="397624"/>
                  </a:lnTo>
                  <a:lnTo>
                    <a:pt x="2122140" y="391694"/>
                  </a:lnTo>
                  <a:lnTo>
                    <a:pt x="2122740" y="385836"/>
                  </a:lnTo>
                  <a:lnTo>
                    <a:pt x="2123340" y="380047"/>
                  </a:lnTo>
                  <a:lnTo>
                    <a:pt x="2124015" y="374259"/>
                  </a:lnTo>
                  <a:lnTo>
                    <a:pt x="2124615" y="368541"/>
                  </a:lnTo>
                  <a:lnTo>
                    <a:pt x="2125215" y="362824"/>
                  </a:lnTo>
                  <a:lnTo>
                    <a:pt x="2125815" y="357106"/>
                  </a:lnTo>
                  <a:lnTo>
                    <a:pt x="2126415" y="351459"/>
                  </a:lnTo>
                  <a:lnTo>
                    <a:pt x="2127015" y="345812"/>
                  </a:lnTo>
                  <a:lnTo>
                    <a:pt x="2127615" y="340235"/>
                  </a:lnTo>
                  <a:lnTo>
                    <a:pt x="2128215" y="334730"/>
                  </a:lnTo>
                  <a:lnTo>
                    <a:pt x="2128890" y="329224"/>
                  </a:lnTo>
                  <a:lnTo>
                    <a:pt x="2129490" y="323718"/>
                  </a:lnTo>
                  <a:lnTo>
                    <a:pt x="2130090" y="318283"/>
                  </a:lnTo>
                  <a:lnTo>
                    <a:pt x="2130690" y="312847"/>
                  </a:lnTo>
                  <a:lnTo>
                    <a:pt x="2131290" y="307482"/>
                  </a:lnTo>
                  <a:lnTo>
                    <a:pt x="2131890" y="302188"/>
                  </a:lnTo>
                  <a:lnTo>
                    <a:pt x="2132490" y="296894"/>
                  </a:lnTo>
                  <a:lnTo>
                    <a:pt x="2133165" y="291600"/>
                  </a:lnTo>
                  <a:lnTo>
                    <a:pt x="2133765" y="286447"/>
                  </a:lnTo>
                  <a:lnTo>
                    <a:pt x="2134365" y="281224"/>
                  </a:lnTo>
                  <a:lnTo>
                    <a:pt x="2134965" y="276071"/>
                  </a:lnTo>
                  <a:lnTo>
                    <a:pt x="2135565" y="270988"/>
                  </a:lnTo>
                  <a:lnTo>
                    <a:pt x="2136165" y="265906"/>
                  </a:lnTo>
                  <a:lnTo>
                    <a:pt x="2136765" y="260894"/>
                  </a:lnTo>
                  <a:lnTo>
                    <a:pt x="2137440" y="255953"/>
                  </a:lnTo>
                  <a:lnTo>
                    <a:pt x="2138040" y="251012"/>
                  </a:lnTo>
                  <a:lnTo>
                    <a:pt x="2138640" y="246071"/>
                  </a:lnTo>
                  <a:lnTo>
                    <a:pt x="2142315" y="217553"/>
                  </a:lnTo>
                  <a:lnTo>
                    <a:pt x="2142915" y="212894"/>
                  </a:lnTo>
                  <a:lnTo>
                    <a:pt x="2143515" y="208376"/>
                  </a:lnTo>
                  <a:lnTo>
                    <a:pt x="2144115" y="203859"/>
                  </a:lnTo>
                  <a:lnTo>
                    <a:pt x="2144715" y="199341"/>
                  </a:lnTo>
                  <a:lnTo>
                    <a:pt x="2145315" y="194894"/>
                  </a:lnTo>
                  <a:lnTo>
                    <a:pt x="2145915" y="190518"/>
                  </a:lnTo>
                  <a:lnTo>
                    <a:pt x="2146590" y="186212"/>
                  </a:lnTo>
                  <a:lnTo>
                    <a:pt x="2147191" y="181906"/>
                  </a:lnTo>
                  <a:lnTo>
                    <a:pt x="2147791" y="177600"/>
                  </a:lnTo>
                  <a:lnTo>
                    <a:pt x="2148391" y="173435"/>
                  </a:lnTo>
                  <a:lnTo>
                    <a:pt x="2148991" y="169200"/>
                  </a:lnTo>
                  <a:lnTo>
                    <a:pt x="2149591" y="165106"/>
                  </a:lnTo>
                  <a:lnTo>
                    <a:pt x="2150191" y="161012"/>
                  </a:lnTo>
                  <a:lnTo>
                    <a:pt x="2150866" y="156988"/>
                  </a:lnTo>
                  <a:lnTo>
                    <a:pt x="2151466" y="153035"/>
                  </a:lnTo>
                  <a:lnTo>
                    <a:pt x="2152066" y="149082"/>
                  </a:lnTo>
                  <a:lnTo>
                    <a:pt x="2152666" y="145200"/>
                  </a:lnTo>
                  <a:lnTo>
                    <a:pt x="2153266" y="141318"/>
                  </a:lnTo>
                  <a:lnTo>
                    <a:pt x="2153866" y="137576"/>
                  </a:lnTo>
                  <a:lnTo>
                    <a:pt x="2154466" y="133765"/>
                  </a:lnTo>
                  <a:lnTo>
                    <a:pt x="2155141" y="130094"/>
                  </a:lnTo>
                  <a:lnTo>
                    <a:pt x="2155741" y="126423"/>
                  </a:lnTo>
                  <a:lnTo>
                    <a:pt x="2156341" y="122823"/>
                  </a:lnTo>
                  <a:lnTo>
                    <a:pt x="2160016" y="102212"/>
                  </a:lnTo>
                  <a:lnTo>
                    <a:pt x="2160616" y="98965"/>
                  </a:lnTo>
                  <a:lnTo>
                    <a:pt x="2161216" y="95717"/>
                  </a:lnTo>
                  <a:lnTo>
                    <a:pt x="2161816" y="92612"/>
                  </a:lnTo>
                  <a:lnTo>
                    <a:pt x="2162416" y="89506"/>
                  </a:lnTo>
                  <a:lnTo>
                    <a:pt x="2163016" y="86400"/>
                  </a:lnTo>
                  <a:lnTo>
                    <a:pt x="2163616" y="83435"/>
                  </a:lnTo>
                  <a:lnTo>
                    <a:pt x="2164291" y="80470"/>
                  </a:lnTo>
                  <a:lnTo>
                    <a:pt x="2164891" y="77506"/>
                  </a:lnTo>
                  <a:lnTo>
                    <a:pt x="2165491" y="74682"/>
                  </a:lnTo>
                  <a:lnTo>
                    <a:pt x="2166091" y="71859"/>
                  </a:lnTo>
                  <a:lnTo>
                    <a:pt x="2166691" y="69106"/>
                  </a:lnTo>
                  <a:lnTo>
                    <a:pt x="2167291" y="66423"/>
                  </a:lnTo>
                  <a:lnTo>
                    <a:pt x="2167891" y="63741"/>
                  </a:lnTo>
                  <a:lnTo>
                    <a:pt x="2168566" y="61129"/>
                  </a:lnTo>
                  <a:lnTo>
                    <a:pt x="2169166" y="58588"/>
                  </a:lnTo>
                  <a:lnTo>
                    <a:pt x="2169766" y="56117"/>
                  </a:lnTo>
                  <a:lnTo>
                    <a:pt x="2170366" y="53647"/>
                  </a:lnTo>
                  <a:lnTo>
                    <a:pt x="2170966" y="51317"/>
                  </a:lnTo>
                  <a:lnTo>
                    <a:pt x="2171567" y="48917"/>
                  </a:lnTo>
                  <a:lnTo>
                    <a:pt x="2172167" y="46659"/>
                  </a:lnTo>
                  <a:lnTo>
                    <a:pt x="2172842" y="44470"/>
                  </a:lnTo>
                  <a:lnTo>
                    <a:pt x="2173442" y="42282"/>
                  </a:lnTo>
                  <a:lnTo>
                    <a:pt x="2174042" y="40164"/>
                  </a:lnTo>
                  <a:lnTo>
                    <a:pt x="2174642" y="38047"/>
                  </a:lnTo>
                  <a:lnTo>
                    <a:pt x="2175242" y="36070"/>
                  </a:lnTo>
                  <a:lnTo>
                    <a:pt x="2175842" y="34094"/>
                  </a:lnTo>
                  <a:lnTo>
                    <a:pt x="2176442" y="32188"/>
                  </a:lnTo>
                  <a:lnTo>
                    <a:pt x="2177042" y="30353"/>
                  </a:lnTo>
                  <a:lnTo>
                    <a:pt x="2177717" y="28517"/>
                  </a:lnTo>
                  <a:lnTo>
                    <a:pt x="2178317" y="26753"/>
                  </a:lnTo>
                  <a:lnTo>
                    <a:pt x="2178917" y="25059"/>
                  </a:lnTo>
                  <a:lnTo>
                    <a:pt x="2179517" y="23435"/>
                  </a:lnTo>
                  <a:lnTo>
                    <a:pt x="2180117" y="21882"/>
                  </a:lnTo>
                  <a:lnTo>
                    <a:pt x="2180717" y="20329"/>
                  </a:lnTo>
                  <a:lnTo>
                    <a:pt x="2181317" y="18847"/>
                  </a:lnTo>
                  <a:lnTo>
                    <a:pt x="2181992" y="17435"/>
                  </a:lnTo>
                  <a:lnTo>
                    <a:pt x="2182592" y="16094"/>
                  </a:lnTo>
                  <a:lnTo>
                    <a:pt x="2183192" y="14753"/>
                  </a:lnTo>
                  <a:lnTo>
                    <a:pt x="2183792" y="13553"/>
                  </a:lnTo>
                  <a:lnTo>
                    <a:pt x="2184392" y="12353"/>
                  </a:lnTo>
                  <a:lnTo>
                    <a:pt x="2184992" y="11153"/>
                  </a:lnTo>
                  <a:lnTo>
                    <a:pt x="2185592" y="10094"/>
                  </a:lnTo>
                  <a:lnTo>
                    <a:pt x="2186267" y="9035"/>
                  </a:lnTo>
                  <a:lnTo>
                    <a:pt x="2186867" y="8047"/>
                  </a:lnTo>
                  <a:lnTo>
                    <a:pt x="2187467" y="7129"/>
                  </a:lnTo>
                  <a:lnTo>
                    <a:pt x="2188067" y="6282"/>
                  </a:lnTo>
                  <a:lnTo>
                    <a:pt x="2188667" y="5506"/>
                  </a:lnTo>
                  <a:lnTo>
                    <a:pt x="2189267" y="4729"/>
                  </a:lnTo>
                  <a:lnTo>
                    <a:pt x="2189867" y="4023"/>
                  </a:lnTo>
                  <a:lnTo>
                    <a:pt x="2190467" y="3388"/>
                  </a:lnTo>
                  <a:lnTo>
                    <a:pt x="2191142" y="2823"/>
                  </a:lnTo>
                  <a:lnTo>
                    <a:pt x="2191742" y="2259"/>
                  </a:lnTo>
                  <a:lnTo>
                    <a:pt x="2192342" y="1764"/>
                  </a:lnTo>
                  <a:lnTo>
                    <a:pt x="2192942" y="1341"/>
                  </a:lnTo>
                  <a:lnTo>
                    <a:pt x="2193542" y="988"/>
                  </a:lnTo>
                  <a:lnTo>
                    <a:pt x="2194142" y="706"/>
                  </a:lnTo>
                  <a:lnTo>
                    <a:pt x="2194742" y="423"/>
                  </a:lnTo>
                  <a:lnTo>
                    <a:pt x="2195418" y="282"/>
                  </a:lnTo>
                  <a:lnTo>
                    <a:pt x="2196018" y="141"/>
                  </a:lnTo>
                  <a:lnTo>
                    <a:pt x="2196618" y="0"/>
                  </a:lnTo>
                  <a:lnTo>
                    <a:pt x="2197218" y="0"/>
                  </a:lnTo>
                  <a:lnTo>
                    <a:pt x="2197818" y="0"/>
                  </a:lnTo>
                  <a:lnTo>
                    <a:pt x="2198418" y="141"/>
                  </a:lnTo>
                  <a:lnTo>
                    <a:pt x="2199018" y="282"/>
                  </a:lnTo>
                  <a:lnTo>
                    <a:pt x="2199693" y="423"/>
                  </a:lnTo>
                  <a:lnTo>
                    <a:pt x="2200293" y="706"/>
                  </a:lnTo>
                  <a:lnTo>
                    <a:pt x="2203293" y="2823"/>
                  </a:lnTo>
                  <a:lnTo>
                    <a:pt x="2203968" y="3388"/>
                  </a:lnTo>
                  <a:lnTo>
                    <a:pt x="2204568" y="4023"/>
                  </a:lnTo>
                  <a:lnTo>
                    <a:pt x="2205168" y="4729"/>
                  </a:lnTo>
                  <a:lnTo>
                    <a:pt x="2205768" y="5506"/>
                  </a:lnTo>
                  <a:lnTo>
                    <a:pt x="2206368" y="6282"/>
                  </a:lnTo>
                  <a:lnTo>
                    <a:pt x="2206968" y="7129"/>
                  </a:lnTo>
                  <a:lnTo>
                    <a:pt x="2207568" y="8047"/>
                  </a:lnTo>
                  <a:lnTo>
                    <a:pt x="2208168" y="9035"/>
                  </a:lnTo>
                  <a:lnTo>
                    <a:pt x="2208843" y="10094"/>
                  </a:lnTo>
                  <a:lnTo>
                    <a:pt x="2209443" y="11153"/>
                  </a:lnTo>
                  <a:lnTo>
                    <a:pt x="2210043" y="12353"/>
                  </a:lnTo>
                  <a:lnTo>
                    <a:pt x="2210643" y="13553"/>
                  </a:lnTo>
                  <a:lnTo>
                    <a:pt x="2211243" y="14753"/>
                  </a:lnTo>
                  <a:lnTo>
                    <a:pt x="2211843" y="16094"/>
                  </a:lnTo>
                  <a:lnTo>
                    <a:pt x="2212443" y="17435"/>
                  </a:lnTo>
                  <a:lnTo>
                    <a:pt x="2213118" y="18847"/>
                  </a:lnTo>
                  <a:lnTo>
                    <a:pt x="2213718" y="20329"/>
                  </a:lnTo>
                  <a:lnTo>
                    <a:pt x="2216718" y="28517"/>
                  </a:lnTo>
                  <a:lnTo>
                    <a:pt x="2217393" y="30353"/>
                  </a:lnTo>
                  <a:lnTo>
                    <a:pt x="2217993" y="32188"/>
                  </a:lnTo>
                  <a:lnTo>
                    <a:pt x="2218594" y="34094"/>
                  </a:lnTo>
                  <a:lnTo>
                    <a:pt x="2219194" y="36070"/>
                  </a:lnTo>
                  <a:lnTo>
                    <a:pt x="2219794" y="38047"/>
                  </a:lnTo>
                  <a:lnTo>
                    <a:pt x="2220394" y="40164"/>
                  </a:lnTo>
                  <a:lnTo>
                    <a:pt x="2220994" y="42282"/>
                  </a:lnTo>
                  <a:lnTo>
                    <a:pt x="2221669" y="44470"/>
                  </a:lnTo>
                  <a:lnTo>
                    <a:pt x="2222269" y="46659"/>
                  </a:lnTo>
                  <a:lnTo>
                    <a:pt x="2222869" y="48917"/>
                  </a:lnTo>
                  <a:lnTo>
                    <a:pt x="2223469" y="51317"/>
                  </a:lnTo>
                  <a:lnTo>
                    <a:pt x="2224069" y="53647"/>
                  </a:lnTo>
                  <a:lnTo>
                    <a:pt x="2224669" y="56117"/>
                  </a:lnTo>
                  <a:lnTo>
                    <a:pt x="2225269" y="58588"/>
                  </a:lnTo>
                  <a:lnTo>
                    <a:pt x="2225869" y="61129"/>
                  </a:lnTo>
                  <a:lnTo>
                    <a:pt x="2226544" y="63741"/>
                  </a:lnTo>
                  <a:lnTo>
                    <a:pt x="2227144" y="66423"/>
                  </a:lnTo>
                  <a:lnTo>
                    <a:pt x="2227744" y="69106"/>
                  </a:lnTo>
                  <a:lnTo>
                    <a:pt x="2228344" y="71859"/>
                  </a:lnTo>
                  <a:lnTo>
                    <a:pt x="2228944" y="74682"/>
                  </a:lnTo>
                  <a:lnTo>
                    <a:pt x="2229544" y="77506"/>
                  </a:lnTo>
                  <a:lnTo>
                    <a:pt x="2230144" y="80470"/>
                  </a:lnTo>
                  <a:lnTo>
                    <a:pt x="2230819" y="83435"/>
                  </a:lnTo>
                  <a:lnTo>
                    <a:pt x="2231419" y="86400"/>
                  </a:lnTo>
                  <a:lnTo>
                    <a:pt x="2232019" y="89506"/>
                  </a:lnTo>
                  <a:lnTo>
                    <a:pt x="2232619" y="92612"/>
                  </a:lnTo>
                  <a:lnTo>
                    <a:pt x="2233219" y="95718"/>
                  </a:lnTo>
                  <a:lnTo>
                    <a:pt x="2233819" y="98965"/>
                  </a:lnTo>
                  <a:lnTo>
                    <a:pt x="2234419" y="102212"/>
                  </a:lnTo>
                  <a:lnTo>
                    <a:pt x="2235094" y="105529"/>
                  </a:lnTo>
                  <a:lnTo>
                    <a:pt x="2235694" y="108918"/>
                  </a:lnTo>
                  <a:lnTo>
                    <a:pt x="2236294" y="112306"/>
                  </a:lnTo>
                  <a:lnTo>
                    <a:pt x="2236894" y="115765"/>
                  </a:lnTo>
                  <a:lnTo>
                    <a:pt x="2237494" y="119294"/>
                  </a:lnTo>
                  <a:lnTo>
                    <a:pt x="2238094" y="122823"/>
                  </a:lnTo>
                  <a:lnTo>
                    <a:pt x="2238694" y="126423"/>
                  </a:lnTo>
                  <a:lnTo>
                    <a:pt x="2239294" y="130094"/>
                  </a:lnTo>
                  <a:lnTo>
                    <a:pt x="2239969" y="133765"/>
                  </a:lnTo>
                  <a:lnTo>
                    <a:pt x="2240569" y="137576"/>
                  </a:lnTo>
                  <a:lnTo>
                    <a:pt x="2241169" y="141318"/>
                  </a:lnTo>
                  <a:lnTo>
                    <a:pt x="2241770" y="145200"/>
                  </a:lnTo>
                  <a:lnTo>
                    <a:pt x="2242370" y="149082"/>
                  </a:lnTo>
                  <a:lnTo>
                    <a:pt x="2242970" y="153035"/>
                  </a:lnTo>
                  <a:lnTo>
                    <a:pt x="2243570" y="156988"/>
                  </a:lnTo>
                  <a:lnTo>
                    <a:pt x="2244245" y="161012"/>
                  </a:lnTo>
                  <a:lnTo>
                    <a:pt x="2244845" y="165106"/>
                  </a:lnTo>
                  <a:lnTo>
                    <a:pt x="2245445" y="169200"/>
                  </a:lnTo>
                  <a:lnTo>
                    <a:pt x="2246045" y="173435"/>
                  </a:lnTo>
                  <a:lnTo>
                    <a:pt x="2246645" y="177600"/>
                  </a:lnTo>
                  <a:lnTo>
                    <a:pt x="2247245" y="181906"/>
                  </a:lnTo>
                  <a:lnTo>
                    <a:pt x="2247845" y="186212"/>
                  </a:lnTo>
                  <a:lnTo>
                    <a:pt x="2248520" y="190518"/>
                  </a:lnTo>
                  <a:lnTo>
                    <a:pt x="2249120" y="194894"/>
                  </a:lnTo>
                  <a:lnTo>
                    <a:pt x="2249720" y="199341"/>
                  </a:lnTo>
                  <a:lnTo>
                    <a:pt x="2250320" y="203859"/>
                  </a:lnTo>
                  <a:lnTo>
                    <a:pt x="2250920" y="208376"/>
                  </a:lnTo>
                  <a:lnTo>
                    <a:pt x="2251520" y="212894"/>
                  </a:lnTo>
                  <a:lnTo>
                    <a:pt x="2252120" y="217553"/>
                  </a:lnTo>
                  <a:lnTo>
                    <a:pt x="2252795" y="222212"/>
                  </a:lnTo>
                  <a:lnTo>
                    <a:pt x="2256395" y="251012"/>
                  </a:lnTo>
                  <a:lnTo>
                    <a:pt x="2256995" y="255953"/>
                  </a:lnTo>
                  <a:lnTo>
                    <a:pt x="2260670" y="286447"/>
                  </a:lnTo>
                  <a:lnTo>
                    <a:pt x="2261270" y="291600"/>
                  </a:lnTo>
                  <a:lnTo>
                    <a:pt x="2264346" y="318283"/>
                  </a:lnTo>
                  <a:lnTo>
                    <a:pt x="2264946" y="323718"/>
                  </a:lnTo>
                  <a:lnTo>
                    <a:pt x="2265546" y="329224"/>
                  </a:lnTo>
                  <a:lnTo>
                    <a:pt x="2266221" y="334730"/>
                  </a:lnTo>
                  <a:lnTo>
                    <a:pt x="2266821" y="340236"/>
                  </a:lnTo>
                  <a:lnTo>
                    <a:pt x="2267421" y="345812"/>
                  </a:lnTo>
                  <a:lnTo>
                    <a:pt x="2268021" y="351459"/>
                  </a:lnTo>
                  <a:lnTo>
                    <a:pt x="2268621" y="357106"/>
                  </a:lnTo>
                  <a:lnTo>
                    <a:pt x="2269221" y="362824"/>
                  </a:lnTo>
                  <a:lnTo>
                    <a:pt x="2269821" y="368541"/>
                  </a:lnTo>
                  <a:lnTo>
                    <a:pt x="2270496" y="374259"/>
                  </a:lnTo>
                  <a:lnTo>
                    <a:pt x="2271096" y="380047"/>
                  </a:lnTo>
                  <a:lnTo>
                    <a:pt x="2271696" y="385836"/>
                  </a:lnTo>
                  <a:lnTo>
                    <a:pt x="2272296" y="391694"/>
                  </a:lnTo>
                  <a:lnTo>
                    <a:pt x="2272896" y="397624"/>
                  </a:lnTo>
                  <a:lnTo>
                    <a:pt x="2273496" y="403483"/>
                  </a:lnTo>
                  <a:lnTo>
                    <a:pt x="2274096" y="409483"/>
                  </a:lnTo>
                  <a:lnTo>
                    <a:pt x="2274696" y="415412"/>
                  </a:lnTo>
                  <a:lnTo>
                    <a:pt x="2275371" y="421412"/>
                  </a:lnTo>
                  <a:lnTo>
                    <a:pt x="2275971" y="427483"/>
                  </a:lnTo>
                  <a:lnTo>
                    <a:pt x="2278971" y="458118"/>
                  </a:lnTo>
                  <a:lnTo>
                    <a:pt x="2279646" y="464330"/>
                  </a:lnTo>
                  <a:lnTo>
                    <a:pt x="2282646" y="495742"/>
                  </a:lnTo>
                  <a:lnTo>
                    <a:pt x="2283246" y="502095"/>
                  </a:lnTo>
                  <a:lnTo>
                    <a:pt x="2283921" y="508518"/>
                  </a:lnTo>
                  <a:lnTo>
                    <a:pt x="2284521" y="514942"/>
                  </a:lnTo>
                  <a:lnTo>
                    <a:pt x="2285121" y="521365"/>
                  </a:lnTo>
                  <a:lnTo>
                    <a:pt x="2285722" y="527789"/>
                  </a:lnTo>
                  <a:lnTo>
                    <a:pt x="2286322" y="534283"/>
                  </a:lnTo>
                  <a:lnTo>
                    <a:pt x="2286922" y="540848"/>
                  </a:lnTo>
                  <a:lnTo>
                    <a:pt x="2287522" y="547342"/>
                  </a:lnTo>
                  <a:lnTo>
                    <a:pt x="2288122" y="553906"/>
                  </a:lnTo>
                  <a:lnTo>
                    <a:pt x="2288797" y="560471"/>
                  </a:lnTo>
                  <a:lnTo>
                    <a:pt x="2289397" y="567106"/>
                  </a:lnTo>
                  <a:lnTo>
                    <a:pt x="2289997" y="573742"/>
                  </a:lnTo>
                  <a:lnTo>
                    <a:pt x="2290597" y="580377"/>
                  </a:lnTo>
                  <a:lnTo>
                    <a:pt x="2291197" y="587012"/>
                  </a:lnTo>
                  <a:lnTo>
                    <a:pt x="2291797" y="593718"/>
                  </a:lnTo>
                  <a:lnTo>
                    <a:pt x="2292397" y="600354"/>
                  </a:lnTo>
                  <a:lnTo>
                    <a:pt x="2293072" y="607130"/>
                  </a:lnTo>
                  <a:lnTo>
                    <a:pt x="2293672" y="613836"/>
                  </a:lnTo>
                  <a:lnTo>
                    <a:pt x="2294272" y="620612"/>
                  </a:lnTo>
                  <a:lnTo>
                    <a:pt x="2294872" y="627389"/>
                  </a:lnTo>
                  <a:lnTo>
                    <a:pt x="2295472" y="634165"/>
                  </a:lnTo>
                  <a:lnTo>
                    <a:pt x="2296072" y="640942"/>
                  </a:lnTo>
                  <a:lnTo>
                    <a:pt x="2296672" y="647789"/>
                  </a:lnTo>
                  <a:lnTo>
                    <a:pt x="2297347" y="654636"/>
                  </a:lnTo>
                  <a:lnTo>
                    <a:pt x="2297947" y="661483"/>
                  </a:lnTo>
                  <a:lnTo>
                    <a:pt x="2298547" y="668330"/>
                  </a:lnTo>
                  <a:lnTo>
                    <a:pt x="2299147" y="675248"/>
                  </a:lnTo>
                  <a:lnTo>
                    <a:pt x="2299747" y="682165"/>
                  </a:lnTo>
                  <a:lnTo>
                    <a:pt x="2300347" y="689083"/>
                  </a:lnTo>
                  <a:lnTo>
                    <a:pt x="2300947" y="696001"/>
                  </a:lnTo>
                  <a:lnTo>
                    <a:pt x="2301622" y="702918"/>
                  </a:lnTo>
                  <a:lnTo>
                    <a:pt x="2302222" y="709907"/>
                  </a:lnTo>
                  <a:lnTo>
                    <a:pt x="2302822" y="716824"/>
                  </a:lnTo>
                  <a:lnTo>
                    <a:pt x="2303422" y="723813"/>
                  </a:lnTo>
                  <a:lnTo>
                    <a:pt x="2304022" y="730801"/>
                  </a:lnTo>
                  <a:lnTo>
                    <a:pt x="2304622" y="737789"/>
                  </a:lnTo>
                  <a:lnTo>
                    <a:pt x="2305222" y="744848"/>
                  </a:lnTo>
                  <a:lnTo>
                    <a:pt x="2305822" y="751836"/>
                  </a:lnTo>
                  <a:lnTo>
                    <a:pt x="2306497" y="758895"/>
                  </a:lnTo>
                  <a:lnTo>
                    <a:pt x="2307097" y="765883"/>
                  </a:lnTo>
                  <a:lnTo>
                    <a:pt x="2307698" y="772942"/>
                  </a:lnTo>
                  <a:lnTo>
                    <a:pt x="2308298" y="780001"/>
                  </a:lnTo>
                  <a:lnTo>
                    <a:pt x="2308898" y="787060"/>
                  </a:lnTo>
                  <a:lnTo>
                    <a:pt x="2309498" y="794119"/>
                  </a:lnTo>
                  <a:lnTo>
                    <a:pt x="2310098" y="801248"/>
                  </a:lnTo>
                  <a:lnTo>
                    <a:pt x="2310773" y="808307"/>
                  </a:lnTo>
                  <a:lnTo>
                    <a:pt x="2311373" y="815366"/>
                  </a:lnTo>
                  <a:lnTo>
                    <a:pt x="2311973" y="822495"/>
                  </a:lnTo>
                  <a:lnTo>
                    <a:pt x="2312573" y="829624"/>
                  </a:lnTo>
                  <a:lnTo>
                    <a:pt x="2313173" y="836683"/>
                  </a:lnTo>
                  <a:lnTo>
                    <a:pt x="2313773" y="843813"/>
                  </a:lnTo>
                  <a:lnTo>
                    <a:pt x="2314373" y="850942"/>
                  </a:lnTo>
                  <a:lnTo>
                    <a:pt x="2315048" y="858072"/>
                  </a:lnTo>
                  <a:lnTo>
                    <a:pt x="2315648" y="865201"/>
                  </a:lnTo>
                  <a:lnTo>
                    <a:pt x="2316248" y="872330"/>
                  </a:lnTo>
                  <a:lnTo>
                    <a:pt x="2316848" y="879389"/>
                  </a:lnTo>
                  <a:lnTo>
                    <a:pt x="2317448" y="886519"/>
                  </a:lnTo>
                  <a:lnTo>
                    <a:pt x="2318048" y="893648"/>
                  </a:lnTo>
                  <a:lnTo>
                    <a:pt x="2318648" y="900777"/>
                  </a:lnTo>
                  <a:lnTo>
                    <a:pt x="2319248" y="907977"/>
                  </a:lnTo>
                  <a:lnTo>
                    <a:pt x="2319923" y="915107"/>
                  </a:lnTo>
                  <a:lnTo>
                    <a:pt x="2320523" y="922236"/>
                  </a:lnTo>
                  <a:lnTo>
                    <a:pt x="2321123" y="929366"/>
                  </a:lnTo>
                  <a:lnTo>
                    <a:pt x="2321723" y="936495"/>
                  </a:lnTo>
                  <a:lnTo>
                    <a:pt x="2322323" y="943554"/>
                  </a:lnTo>
                  <a:lnTo>
                    <a:pt x="2322923" y="950683"/>
                  </a:lnTo>
                  <a:lnTo>
                    <a:pt x="2323523" y="957813"/>
                  </a:lnTo>
                  <a:lnTo>
                    <a:pt x="2324198" y="964942"/>
                  </a:lnTo>
                  <a:lnTo>
                    <a:pt x="2324798" y="972072"/>
                  </a:lnTo>
                  <a:lnTo>
                    <a:pt x="2325398" y="979201"/>
                  </a:lnTo>
                  <a:lnTo>
                    <a:pt x="2325998" y="986260"/>
                  </a:lnTo>
                  <a:lnTo>
                    <a:pt x="2326598" y="993389"/>
                  </a:lnTo>
                  <a:lnTo>
                    <a:pt x="2327198" y="1000519"/>
                  </a:lnTo>
                  <a:lnTo>
                    <a:pt x="2327798" y="1007578"/>
                  </a:lnTo>
                  <a:lnTo>
                    <a:pt x="2328473" y="1014636"/>
                  </a:lnTo>
                  <a:lnTo>
                    <a:pt x="2329074" y="1021766"/>
                  </a:lnTo>
                  <a:lnTo>
                    <a:pt x="2329674" y="1028825"/>
                  </a:lnTo>
                  <a:lnTo>
                    <a:pt x="2330274" y="1035884"/>
                  </a:lnTo>
                  <a:lnTo>
                    <a:pt x="2330874" y="1042942"/>
                  </a:lnTo>
                  <a:lnTo>
                    <a:pt x="2331474" y="1050001"/>
                  </a:lnTo>
                  <a:lnTo>
                    <a:pt x="2332074" y="1056989"/>
                  </a:lnTo>
                  <a:lnTo>
                    <a:pt x="2332749" y="1064048"/>
                  </a:lnTo>
                  <a:lnTo>
                    <a:pt x="2333349" y="1071037"/>
                  </a:lnTo>
                  <a:lnTo>
                    <a:pt x="2336349" y="1105978"/>
                  </a:lnTo>
                  <a:lnTo>
                    <a:pt x="2336949" y="1112966"/>
                  </a:lnTo>
                  <a:lnTo>
                    <a:pt x="2337624" y="1119884"/>
                  </a:lnTo>
                  <a:lnTo>
                    <a:pt x="2338224" y="1126801"/>
                  </a:lnTo>
                  <a:lnTo>
                    <a:pt x="2338824" y="1133719"/>
                  </a:lnTo>
                  <a:lnTo>
                    <a:pt x="2339424" y="1140637"/>
                  </a:lnTo>
                  <a:lnTo>
                    <a:pt x="2340024" y="1147554"/>
                  </a:lnTo>
                  <a:lnTo>
                    <a:pt x="2340624" y="1154401"/>
                  </a:lnTo>
                  <a:lnTo>
                    <a:pt x="2341224" y="1161248"/>
                  </a:lnTo>
                  <a:lnTo>
                    <a:pt x="2341899" y="1168096"/>
                  </a:lnTo>
                  <a:lnTo>
                    <a:pt x="2342499" y="1174943"/>
                  </a:lnTo>
                  <a:lnTo>
                    <a:pt x="2343099" y="1181719"/>
                  </a:lnTo>
                  <a:lnTo>
                    <a:pt x="2343699" y="1188496"/>
                  </a:lnTo>
                  <a:lnTo>
                    <a:pt x="2344299" y="1195272"/>
                  </a:lnTo>
                  <a:lnTo>
                    <a:pt x="2344899" y="1202049"/>
                  </a:lnTo>
                  <a:lnTo>
                    <a:pt x="2345499" y="1208754"/>
                  </a:lnTo>
                  <a:lnTo>
                    <a:pt x="2346174" y="1215531"/>
                  </a:lnTo>
                  <a:lnTo>
                    <a:pt x="2346774" y="1222166"/>
                  </a:lnTo>
                  <a:lnTo>
                    <a:pt x="2347374" y="1228872"/>
                  </a:lnTo>
                  <a:lnTo>
                    <a:pt x="2347974" y="1235507"/>
                  </a:lnTo>
                  <a:lnTo>
                    <a:pt x="2348574" y="1242213"/>
                  </a:lnTo>
                  <a:lnTo>
                    <a:pt x="2349174" y="1248778"/>
                  </a:lnTo>
                  <a:lnTo>
                    <a:pt x="2349774" y="1255413"/>
                  </a:lnTo>
                  <a:lnTo>
                    <a:pt x="2350450" y="1261978"/>
                  </a:lnTo>
                  <a:lnTo>
                    <a:pt x="2351050" y="1268543"/>
                  </a:lnTo>
                  <a:lnTo>
                    <a:pt x="2351650" y="1275037"/>
                  </a:lnTo>
                  <a:lnTo>
                    <a:pt x="2352250" y="1281602"/>
                  </a:lnTo>
                  <a:lnTo>
                    <a:pt x="2352850" y="1288096"/>
                  </a:lnTo>
                  <a:lnTo>
                    <a:pt x="2353450" y="1294519"/>
                  </a:lnTo>
                  <a:lnTo>
                    <a:pt x="2354050" y="1300943"/>
                  </a:lnTo>
                  <a:lnTo>
                    <a:pt x="2354650" y="1307366"/>
                  </a:lnTo>
                  <a:lnTo>
                    <a:pt x="2355325" y="1313790"/>
                  </a:lnTo>
                  <a:lnTo>
                    <a:pt x="2355925" y="1320143"/>
                  </a:lnTo>
                  <a:lnTo>
                    <a:pt x="2356525" y="1326496"/>
                  </a:lnTo>
                  <a:lnTo>
                    <a:pt x="2357125" y="1332778"/>
                  </a:lnTo>
                  <a:lnTo>
                    <a:pt x="2357725" y="1339060"/>
                  </a:lnTo>
                  <a:lnTo>
                    <a:pt x="2358325" y="1345343"/>
                  </a:lnTo>
                  <a:lnTo>
                    <a:pt x="2358925" y="1351555"/>
                  </a:lnTo>
                  <a:lnTo>
                    <a:pt x="2359600" y="1357788"/>
                  </a:lnTo>
                  <a:lnTo>
                    <a:pt x="2360200" y="1363971"/>
                  </a:lnTo>
                  <a:lnTo>
                    <a:pt x="2363875" y="1400451"/>
                  </a:lnTo>
                  <a:lnTo>
                    <a:pt x="2364475" y="1406423"/>
                  </a:lnTo>
                  <a:lnTo>
                    <a:pt x="2368750" y="1447371"/>
                  </a:lnTo>
                  <a:lnTo>
                    <a:pt x="2369350" y="1453089"/>
                  </a:lnTo>
                  <a:lnTo>
                    <a:pt x="2373026" y="1486689"/>
                  </a:lnTo>
                  <a:lnTo>
                    <a:pt x="2373626" y="1492167"/>
                  </a:lnTo>
                  <a:lnTo>
                    <a:pt x="2377301" y="1524256"/>
                  </a:lnTo>
                  <a:lnTo>
                    <a:pt x="2377901" y="1529473"/>
                  </a:lnTo>
                  <a:lnTo>
                    <a:pt x="2381576" y="1559960"/>
                  </a:lnTo>
                  <a:lnTo>
                    <a:pt x="2382176" y="1564901"/>
                  </a:lnTo>
                  <a:lnTo>
                    <a:pt x="2386451" y="1598346"/>
                  </a:lnTo>
                  <a:lnTo>
                    <a:pt x="2387051" y="1602955"/>
                  </a:lnTo>
                  <a:lnTo>
                    <a:pt x="2390726" y="1629708"/>
                  </a:lnTo>
                  <a:lnTo>
                    <a:pt x="2391326" y="1634007"/>
                  </a:lnTo>
                  <a:lnTo>
                    <a:pt x="2395002" y="1658882"/>
                  </a:lnTo>
                  <a:lnTo>
                    <a:pt x="2395602" y="1662870"/>
                  </a:lnTo>
                  <a:lnTo>
                    <a:pt x="2399277" y="1685790"/>
                  </a:lnTo>
                  <a:lnTo>
                    <a:pt x="2399877" y="1689447"/>
                  </a:lnTo>
                  <a:lnTo>
                    <a:pt x="2404152" y="1713666"/>
                  </a:lnTo>
                  <a:lnTo>
                    <a:pt x="2404752" y="1716927"/>
                  </a:lnTo>
                  <a:lnTo>
                    <a:pt x="2408427" y="1735442"/>
                  </a:lnTo>
                  <a:lnTo>
                    <a:pt x="2409027" y="1738350"/>
                  </a:lnTo>
                  <a:lnTo>
                    <a:pt x="2412702" y="1754727"/>
                  </a:lnTo>
                  <a:lnTo>
                    <a:pt x="2413302" y="1757275"/>
                  </a:lnTo>
                  <a:lnTo>
                    <a:pt x="2416977" y="1771449"/>
                  </a:lnTo>
                  <a:lnTo>
                    <a:pt x="2417578" y="1773623"/>
                  </a:lnTo>
                  <a:lnTo>
                    <a:pt x="2421853" y="1787360"/>
                  </a:lnTo>
                  <a:lnTo>
                    <a:pt x="2422453" y="1789103"/>
                  </a:lnTo>
                  <a:lnTo>
                    <a:pt x="2426128" y="1798442"/>
                  </a:lnTo>
                  <a:lnTo>
                    <a:pt x="2426728" y="1799805"/>
                  </a:lnTo>
                  <a:lnTo>
                    <a:pt x="2430403" y="1806828"/>
                  </a:lnTo>
                  <a:lnTo>
                    <a:pt x="2431003" y="1807802"/>
                  </a:lnTo>
                  <a:lnTo>
                    <a:pt x="2435278" y="1813089"/>
                  </a:lnTo>
                  <a:lnTo>
                    <a:pt x="2435878" y="1813619"/>
                  </a:lnTo>
                  <a:lnTo>
                    <a:pt x="2440754" y="1815856"/>
                  </a:lnTo>
                  <a:lnTo>
                    <a:pt x="2441354" y="1815885"/>
                  </a:lnTo>
                </a:path>
              </a:pathLst>
            </a:custGeom>
            <a:ln w="36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9033190" y="3453111"/>
            <a:ext cx="102235" cy="50165"/>
          </a:xfrm>
          <a:custGeom>
            <a:avLst/>
            <a:gdLst/>
            <a:ahLst/>
            <a:cxnLst/>
            <a:rect l="l" t="t" r="r" b="b"/>
            <a:pathLst>
              <a:path w="102234" h="50164">
                <a:moveTo>
                  <a:pt x="19665" y="28475"/>
                </a:moveTo>
                <a:lnTo>
                  <a:pt x="0" y="28475"/>
                </a:lnTo>
                <a:lnTo>
                  <a:pt x="0" y="34531"/>
                </a:lnTo>
                <a:lnTo>
                  <a:pt x="19665" y="34531"/>
                </a:lnTo>
                <a:lnTo>
                  <a:pt x="19665" y="28475"/>
                </a:lnTo>
                <a:close/>
              </a:path>
              <a:path w="102234" h="50164">
                <a:moveTo>
                  <a:pt x="49779" y="10877"/>
                </a:moveTo>
                <a:lnTo>
                  <a:pt x="43381" y="10877"/>
                </a:lnTo>
                <a:lnTo>
                  <a:pt x="43381" y="49256"/>
                </a:lnTo>
                <a:lnTo>
                  <a:pt x="49779" y="49256"/>
                </a:lnTo>
                <a:lnTo>
                  <a:pt x="49779" y="10877"/>
                </a:lnTo>
                <a:close/>
              </a:path>
              <a:path w="102234" h="50164">
                <a:moveTo>
                  <a:pt x="49779" y="0"/>
                </a:moveTo>
                <a:lnTo>
                  <a:pt x="45654" y="0"/>
                </a:lnTo>
                <a:lnTo>
                  <a:pt x="44536" y="2117"/>
                </a:lnTo>
                <a:lnTo>
                  <a:pt x="42646" y="4305"/>
                </a:lnTo>
                <a:lnTo>
                  <a:pt x="37284" y="8816"/>
                </a:lnTo>
                <a:lnTo>
                  <a:pt x="34156" y="10729"/>
                </a:lnTo>
                <a:lnTo>
                  <a:pt x="30578" y="12317"/>
                </a:lnTo>
                <a:lnTo>
                  <a:pt x="30578" y="18141"/>
                </a:lnTo>
                <a:lnTo>
                  <a:pt x="43381" y="10877"/>
                </a:lnTo>
                <a:lnTo>
                  <a:pt x="49779" y="10877"/>
                </a:lnTo>
                <a:lnTo>
                  <a:pt x="49779" y="0"/>
                </a:lnTo>
                <a:close/>
              </a:path>
              <a:path w="102234" h="50164">
                <a:moveTo>
                  <a:pt x="74095" y="35872"/>
                </a:moveTo>
                <a:lnTo>
                  <a:pt x="67375" y="36409"/>
                </a:lnTo>
                <a:lnTo>
                  <a:pt x="67802" y="40538"/>
                </a:lnTo>
                <a:lnTo>
                  <a:pt x="69520" y="43849"/>
                </a:lnTo>
                <a:lnTo>
                  <a:pt x="75513" y="48847"/>
                </a:lnTo>
                <a:lnTo>
                  <a:pt x="79383" y="50096"/>
                </a:lnTo>
                <a:lnTo>
                  <a:pt x="89898" y="50096"/>
                </a:lnTo>
                <a:lnTo>
                  <a:pt x="94474" y="48113"/>
                </a:lnTo>
                <a:lnTo>
                  <a:pt x="96997" y="45141"/>
                </a:lnTo>
                <a:lnTo>
                  <a:pt x="81565" y="45141"/>
                </a:lnTo>
                <a:lnTo>
                  <a:pt x="79375" y="44364"/>
                </a:lnTo>
                <a:lnTo>
                  <a:pt x="75753" y="41265"/>
                </a:lnTo>
                <a:lnTo>
                  <a:pt x="74598" y="38950"/>
                </a:lnTo>
                <a:lnTo>
                  <a:pt x="74095" y="35872"/>
                </a:lnTo>
                <a:close/>
              </a:path>
              <a:path w="102234" h="50164">
                <a:moveTo>
                  <a:pt x="98171" y="22051"/>
                </a:moveTo>
                <a:lnTo>
                  <a:pt x="87341" y="22051"/>
                </a:lnTo>
                <a:lnTo>
                  <a:pt x="90048" y="23047"/>
                </a:lnTo>
                <a:lnTo>
                  <a:pt x="94099" y="27014"/>
                </a:lnTo>
                <a:lnTo>
                  <a:pt x="95149" y="29724"/>
                </a:lnTo>
                <a:lnTo>
                  <a:pt x="95044" y="37065"/>
                </a:lnTo>
                <a:lnTo>
                  <a:pt x="94099" y="39677"/>
                </a:lnTo>
                <a:lnTo>
                  <a:pt x="91923" y="41865"/>
                </a:lnTo>
                <a:lnTo>
                  <a:pt x="89823" y="44047"/>
                </a:lnTo>
                <a:lnTo>
                  <a:pt x="87206" y="45141"/>
                </a:lnTo>
                <a:lnTo>
                  <a:pt x="96997" y="45141"/>
                </a:lnTo>
                <a:lnTo>
                  <a:pt x="100549" y="40905"/>
                </a:lnTo>
                <a:lnTo>
                  <a:pt x="101974" y="37065"/>
                </a:lnTo>
                <a:lnTo>
                  <a:pt x="101974" y="27967"/>
                </a:lnTo>
                <a:lnTo>
                  <a:pt x="100399" y="24148"/>
                </a:lnTo>
                <a:lnTo>
                  <a:pt x="98171" y="22051"/>
                </a:lnTo>
                <a:close/>
              </a:path>
              <a:path w="102234" h="50164">
                <a:moveTo>
                  <a:pt x="99499" y="868"/>
                </a:moveTo>
                <a:lnTo>
                  <a:pt x="73563" y="868"/>
                </a:lnTo>
                <a:lnTo>
                  <a:pt x="68515" y="26068"/>
                </a:lnTo>
                <a:lnTo>
                  <a:pt x="74523" y="26802"/>
                </a:lnTo>
                <a:lnTo>
                  <a:pt x="75475" y="25397"/>
                </a:lnTo>
                <a:lnTo>
                  <a:pt x="76780" y="24254"/>
                </a:lnTo>
                <a:lnTo>
                  <a:pt x="80095" y="22496"/>
                </a:lnTo>
                <a:lnTo>
                  <a:pt x="81955" y="22051"/>
                </a:lnTo>
                <a:lnTo>
                  <a:pt x="98171" y="22051"/>
                </a:lnTo>
                <a:lnTo>
                  <a:pt x="95794" y="19814"/>
                </a:lnTo>
                <a:lnTo>
                  <a:pt x="75873" y="19814"/>
                </a:lnTo>
                <a:lnTo>
                  <a:pt x="78685" y="6628"/>
                </a:lnTo>
                <a:lnTo>
                  <a:pt x="99499" y="6628"/>
                </a:lnTo>
                <a:lnTo>
                  <a:pt x="99499" y="868"/>
                </a:lnTo>
                <a:close/>
              </a:path>
              <a:path w="102234" h="50164">
                <a:moveTo>
                  <a:pt x="90273" y="16736"/>
                </a:moveTo>
                <a:lnTo>
                  <a:pt x="82286" y="16736"/>
                </a:lnTo>
                <a:lnTo>
                  <a:pt x="79008" y="17760"/>
                </a:lnTo>
                <a:lnTo>
                  <a:pt x="75873" y="19814"/>
                </a:lnTo>
                <a:lnTo>
                  <a:pt x="95794" y="19814"/>
                </a:lnTo>
                <a:lnTo>
                  <a:pt x="94099" y="18218"/>
                </a:lnTo>
                <a:lnTo>
                  <a:pt x="90273" y="1673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38347" y="3453111"/>
            <a:ext cx="101600" cy="50165"/>
          </a:xfrm>
          <a:custGeom>
            <a:avLst/>
            <a:gdLst/>
            <a:ahLst/>
            <a:cxnLst/>
            <a:rect l="l" t="t" r="r" b="b"/>
            <a:pathLst>
              <a:path w="101600" h="50164">
                <a:moveTo>
                  <a:pt x="19650" y="28475"/>
                </a:moveTo>
                <a:lnTo>
                  <a:pt x="0" y="28475"/>
                </a:lnTo>
                <a:lnTo>
                  <a:pt x="0" y="34531"/>
                </a:lnTo>
                <a:lnTo>
                  <a:pt x="19650" y="34531"/>
                </a:lnTo>
                <a:lnTo>
                  <a:pt x="19650" y="28475"/>
                </a:lnTo>
                <a:close/>
              </a:path>
              <a:path w="101600" h="50164">
                <a:moveTo>
                  <a:pt x="49802" y="10877"/>
                </a:moveTo>
                <a:lnTo>
                  <a:pt x="43426" y="10877"/>
                </a:lnTo>
                <a:lnTo>
                  <a:pt x="43426" y="49256"/>
                </a:lnTo>
                <a:lnTo>
                  <a:pt x="49802" y="49256"/>
                </a:lnTo>
                <a:lnTo>
                  <a:pt x="49802" y="10877"/>
                </a:lnTo>
                <a:close/>
              </a:path>
              <a:path w="101600" h="50164">
                <a:moveTo>
                  <a:pt x="49802" y="0"/>
                </a:moveTo>
                <a:lnTo>
                  <a:pt x="45676" y="0"/>
                </a:lnTo>
                <a:lnTo>
                  <a:pt x="44551" y="2117"/>
                </a:lnTo>
                <a:lnTo>
                  <a:pt x="42676" y="4305"/>
                </a:lnTo>
                <a:lnTo>
                  <a:pt x="37276" y="8816"/>
                </a:lnTo>
                <a:lnTo>
                  <a:pt x="34201" y="10729"/>
                </a:lnTo>
                <a:lnTo>
                  <a:pt x="30601" y="12317"/>
                </a:lnTo>
                <a:lnTo>
                  <a:pt x="30601" y="18141"/>
                </a:lnTo>
                <a:lnTo>
                  <a:pt x="43426" y="10877"/>
                </a:lnTo>
                <a:lnTo>
                  <a:pt x="49802" y="10877"/>
                </a:lnTo>
                <a:lnTo>
                  <a:pt x="49802" y="0"/>
                </a:lnTo>
                <a:close/>
              </a:path>
              <a:path w="101600" h="50164">
                <a:moveTo>
                  <a:pt x="87153" y="0"/>
                </a:moveTo>
                <a:lnTo>
                  <a:pt x="67352" y="19263"/>
                </a:lnTo>
                <a:lnTo>
                  <a:pt x="67352" y="34277"/>
                </a:lnTo>
                <a:lnTo>
                  <a:pt x="69077" y="40927"/>
                </a:lnTo>
                <a:lnTo>
                  <a:pt x="75378" y="48402"/>
                </a:lnTo>
                <a:lnTo>
                  <a:pt x="79353" y="50096"/>
                </a:lnTo>
                <a:lnTo>
                  <a:pt x="88203" y="50096"/>
                </a:lnTo>
                <a:lnTo>
                  <a:pt x="91353" y="49129"/>
                </a:lnTo>
                <a:lnTo>
                  <a:pt x="93829" y="47202"/>
                </a:lnTo>
                <a:lnTo>
                  <a:pt x="96379" y="45268"/>
                </a:lnTo>
                <a:lnTo>
                  <a:pt x="96466" y="45141"/>
                </a:lnTo>
                <a:lnTo>
                  <a:pt x="81453" y="45141"/>
                </a:lnTo>
                <a:lnTo>
                  <a:pt x="78978" y="43807"/>
                </a:lnTo>
                <a:lnTo>
                  <a:pt x="76953" y="41145"/>
                </a:lnTo>
                <a:lnTo>
                  <a:pt x="74997" y="38449"/>
                </a:lnTo>
                <a:lnTo>
                  <a:pt x="73953" y="33120"/>
                </a:lnTo>
                <a:lnTo>
                  <a:pt x="73957" y="16990"/>
                </a:lnTo>
                <a:lnTo>
                  <a:pt x="75078" y="11491"/>
                </a:lnTo>
                <a:lnTo>
                  <a:pt x="77253" y="8498"/>
                </a:lnTo>
                <a:lnTo>
                  <a:pt x="79053" y="6155"/>
                </a:lnTo>
                <a:lnTo>
                  <a:pt x="81378" y="4990"/>
                </a:lnTo>
                <a:lnTo>
                  <a:pt x="96177" y="4990"/>
                </a:lnTo>
                <a:lnTo>
                  <a:pt x="95629" y="4178"/>
                </a:lnTo>
                <a:lnTo>
                  <a:pt x="93828" y="2654"/>
                </a:lnTo>
                <a:lnTo>
                  <a:pt x="89628" y="529"/>
                </a:lnTo>
                <a:lnTo>
                  <a:pt x="87153" y="0"/>
                </a:lnTo>
                <a:close/>
              </a:path>
              <a:path w="101600" h="50164">
                <a:moveTo>
                  <a:pt x="96177" y="4990"/>
                </a:moveTo>
                <a:lnTo>
                  <a:pt x="87303" y="4990"/>
                </a:lnTo>
                <a:lnTo>
                  <a:pt x="89778" y="6317"/>
                </a:lnTo>
                <a:lnTo>
                  <a:pt x="93828" y="11625"/>
                </a:lnTo>
                <a:lnTo>
                  <a:pt x="94684" y="16334"/>
                </a:lnTo>
                <a:lnTo>
                  <a:pt x="94800" y="33120"/>
                </a:lnTo>
                <a:lnTo>
                  <a:pt x="93829" y="38449"/>
                </a:lnTo>
                <a:lnTo>
                  <a:pt x="89778" y="43807"/>
                </a:lnTo>
                <a:lnTo>
                  <a:pt x="87303" y="45141"/>
                </a:lnTo>
                <a:lnTo>
                  <a:pt x="96466" y="45141"/>
                </a:lnTo>
                <a:lnTo>
                  <a:pt x="98254" y="42536"/>
                </a:lnTo>
                <a:lnTo>
                  <a:pt x="99716" y="38449"/>
                </a:lnTo>
                <a:lnTo>
                  <a:pt x="100729" y="35463"/>
                </a:lnTo>
                <a:lnTo>
                  <a:pt x="101404" y="30818"/>
                </a:lnTo>
                <a:lnTo>
                  <a:pt x="101295" y="19263"/>
                </a:lnTo>
                <a:lnTo>
                  <a:pt x="100954" y="16334"/>
                </a:lnTo>
                <a:lnTo>
                  <a:pt x="99454" y="10602"/>
                </a:lnTo>
                <a:lnTo>
                  <a:pt x="98329" y="8174"/>
                </a:lnTo>
                <a:lnTo>
                  <a:pt x="96177" y="49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66037" y="3453979"/>
            <a:ext cx="60325" cy="49530"/>
          </a:xfrm>
          <a:custGeom>
            <a:avLst/>
            <a:gdLst/>
            <a:ahLst/>
            <a:cxnLst/>
            <a:rect l="l" t="t" r="r" b="b"/>
            <a:pathLst>
              <a:path w="60325" h="49529">
                <a:moveTo>
                  <a:pt x="19650" y="27607"/>
                </a:moveTo>
                <a:lnTo>
                  <a:pt x="0" y="27607"/>
                </a:lnTo>
                <a:lnTo>
                  <a:pt x="0" y="33663"/>
                </a:lnTo>
                <a:lnTo>
                  <a:pt x="19650" y="33663"/>
                </a:lnTo>
                <a:lnTo>
                  <a:pt x="19650" y="27607"/>
                </a:lnTo>
                <a:close/>
              </a:path>
              <a:path w="60325" h="49529">
                <a:moveTo>
                  <a:pt x="32401" y="35004"/>
                </a:moveTo>
                <a:lnTo>
                  <a:pt x="25651" y="35541"/>
                </a:lnTo>
                <a:lnTo>
                  <a:pt x="26101" y="39670"/>
                </a:lnTo>
                <a:lnTo>
                  <a:pt x="27826" y="42981"/>
                </a:lnTo>
                <a:lnTo>
                  <a:pt x="33826" y="47978"/>
                </a:lnTo>
                <a:lnTo>
                  <a:pt x="37651" y="49228"/>
                </a:lnTo>
                <a:lnTo>
                  <a:pt x="48227" y="49228"/>
                </a:lnTo>
                <a:lnTo>
                  <a:pt x="52727" y="47244"/>
                </a:lnTo>
                <a:lnTo>
                  <a:pt x="55263" y="44273"/>
                </a:lnTo>
                <a:lnTo>
                  <a:pt x="39826" y="44273"/>
                </a:lnTo>
                <a:lnTo>
                  <a:pt x="37651" y="43496"/>
                </a:lnTo>
                <a:lnTo>
                  <a:pt x="34051" y="40397"/>
                </a:lnTo>
                <a:lnTo>
                  <a:pt x="32851" y="38082"/>
                </a:lnTo>
                <a:lnTo>
                  <a:pt x="32401" y="35004"/>
                </a:lnTo>
                <a:close/>
              </a:path>
              <a:path w="60325" h="49529">
                <a:moveTo>
                  <a:pt x="56424" y="21183"/>
                </a:moveTo>
                <a:lnTo>
                  <a:pt x="45601" y="21183"/>
                </a:lnTo>
                <a:lnTo>
                  <a:pt x="48302" y="22178"/>
                </a:lnTo>
                <a:lnTo>
                  <a:pt x="50327" y="24162"/>
                </a:lnTo>
                <a:lnTo>
                  <a:pt x="52427" y="26145"/>
                </a:lnTo>
                <a:lnTo>
                  <a:pt x="53402" y="28856"/>
                </a:lnTo>
                <a:lnTo>
                  <a:pt x="53297" y="36197"/>
                </a:lnTo>
                <a:lnTo>
                  <a:pt x="52352" y="38809"/>
                </a:lnTo>
                <a:lnTo>
                  <a:pt x="50252" y="40997"/>
                </a:lnTo>
                <a:lnTo>
                  <a:pt x="48077" y="43178"/>
                </a:lnTo>
                <a:lnTo>
                  <a:pt x="45526" y="44273"/>
                </a:lnTo>
                <a:lnTo>
                  <a:pt x="55263" y="44273"/>
                </a:lnTo>
                <a:lnTo>
                  <a:pt x="58877" y="40037"/>
                </a:lnTo>
                <a:lnTo>
                  <a:pt x="60227" y="36197"/>
                </a:lnTo>
                <a:lnTo>
                  <a:pt x="60227" y="27098"/>
                </a:lnTo>
                <a:lnTo>
                  <a:pt x="58652" y="23280"/>
                </a:lnTo>
                <a:lnTo>
                  <a:pt x="56424" y="21183"/>
                </a:lnTo>
                <a:close/>
              </a:path>
              <a:path w="60325" h="49529">
                <a:moveTo>
                  <a:pt x="57752" y="0"/>
                </a:moveTo>
                <a:lnTo>
                  <a:pt x="31876" y="0"/>
                </a:lnTo>
                <a:lnTo>
                  <a:pt x="26776" y="25200"/>
                </a:lnTo>
                <a:lnTo>
                  <a:pt x="32776" y="25934"/>
                </a:lnTo>
                <a:lnTo>
                  <a:pt x="33751" y="24529"/>
                </a:lnTo>
                <a:lnTo>
                  <a:pt x="35026" y="23385"/>
                </a:lnTo>
                <a:lnTo>
                  <a:pt x="36751" y="22510"/>
                </a:lnTo>
                <a:lnTo>
                  <a:pt x="38401" y="21628"/>
                </a:lnTo>
                <a:lnTo>
                  <a:pt x="40276" y="21183"/>
                </a:lnTo>
                <a:lnTo>
                  <a:pt x="56424" y="21183"/>
                </a:lnTo>
                <a:lnTo>
                  <a:pt x="54081" y="18945"/>
                </a:lnTo>
                <a:lnTo>
                  <a:pt x="34126" y="18945"/>
                </a:lnTo>
                <a:lnTo>
                  <a:pt x="36976" y="5760"/>
                </a:lnTo>
                <a:lnTo>
                  <a:pt x="57752" y="5760"/>
                </a:lnTo>
                <a:lnTo>
                  <a:pt x="57752" y="0"/>
                </a:lnTo>
                <a:close/>
              </a:path>
              <a:path w="60325" h="49529">
                <a:moveTo>
                  <a:pt x="48527" y="15868"/>
                </a:moveTo>
                <a:lnTo>
                  <a:pt x="40576" y="15868"/>
                </a:lnTo>
                <a:lnTo>
                  <a:pt x="37276" y="16891"/>
                </a:lnTo>
                <a:lnTo>
                  <a:pt x="34126" y="18945"/>
                </a:lnTo>
                <a:lnTo>
                  <a:pt x="54081" y="18945"/>
                </a:lnTo>
                <a:lnTo>
                  <a:pt x="52427" y="17350"/>
                </a:lnTo>
                <a:lnTo>
                  <a:pt x="48527" y="1586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150" y="3453111"/>
            <a:ext cx="34290" cy="50165"/>
          </a:xfrm>
          <a:custGeom>
            <a:avLst/>
            <a:gdLst/>
            <a:ahLst/>
            <a:cxnLst/>
            <a:rect l="l" t="t" r="r" b="b"/>
            <a:pathLst>
              <a:path w="34290" h="50164">
                <a:moveTo>
                  <a:pt x="19800" y="0"/>
                </a:moveTo>
                <a:lnTo>
                  <a:pt x="1746" y="11625"/>
                </a:lnTo>
                <a:lnTo>
                  <a:pt x="675" y="14597"/>
                </a:lnTo>
                <a:lnTo>
                  <a:pt x="0" y="19263"/>
                </a:lnTo>
                <a:lnTo>
                  <a:pt x="0" y="34277"/>
                </a:lnTo>
                <a:lnTo>
                  <a:pt x="1725" y="40927"/>
                </a:lnTo>
                <a:lnTo>
                  <a:pt x="8025" y="48402"/>
                </a:lnTo>
                <a:lnTo>
                  <a:pt x="12000" y="50096"/>
                </a:lnTo>
                <a:lnTo>
                  <a:pt x="20850" y="50096"/>
                </a:lnTo>
                <a:lnTo>
                  <a:pt x="24001" y="49129"/>
                </a:lnTo>
                <a:lnTo>
                  <a:pt x="28951" y="45268"/>
                </a:lnTo>
                <a:lnTo>
                  <a:pt x="29038" y="45141"/>
                </a:lnTo>
                <a:lnTo>
                  <a:pt x="14100" y="45141"/>
                </a:lnTo>
                <a:lnTo>
                  <a:pt x="11625" y="43807"/>
                </a:lnTo>
                <a:lnTo>
                  <a:pt x="7575" y="38477"/>
                </a:lnTo>
                <a:lnTo>
                  <a:pt x="6600" y="33120"/>
                </a:lnTo>
                <a:lnTo>
                  <a:pt x="6604" y="16990"/>
                </a:lnTo>
                <a:lnTo>
                  <a:pt x="7725" y="11491"/>
                </a:lnTo>
                <a:lnTo>
                  <a:pt x="11625" y="6155"/>
                </a:lnTo>
                <a:lnTo>
                  <a:pt x="14025" y="4990"/>
                </a:lnTo>
                <a:lnTo>
                  <a:pt x="28780" y="4990"/>
                </a:lnTo>
                <a:lnTo>
                  <a:pt x="28201" y="4178"/>
                </a:lnTo>
                <a:lnTo>
                  <a:pt x="26476" y="2654"/>
                </a:lnTo>
                <a:lnTo>
                  <a:pt x="22275" y="529"/>
                </a:lnTo>
                <a:lnTo>
                  <a:pt x="19800" y="0"/>
                </a:lnTo>
                <a:close/>
              </a:path>
              <a:path w="34290" h="50164">
                <a:moveTo>
                  <a:pt x="28780" y="4990"/>
                </a:moveTo>
                <a:lnTo>
                  <a:pt x="19950" y="4990"/>
                </a:lnTo>
                <a:lnTo>
                  <a:pt x="22425" y="6317"/>
                </a:lnTo>
                <a:lnTo>
                  <a:pt x="24451" y="8971"/>
                </a:lnTo>
                <a:lnTo>
                  <a:pt x="26401" y="11625"/>
                </a:lnTo>
                <a:lnTo>
                  <a:pt x="27322" y="16334"/>
                </a:lnTo>
                <a:lnTo>
                  <a:pt x="27447" y="33120"/>
                </a:lnTo>
                <a:lnTo>
                  <a:pt x="26401" y="38449"/>
                </a:lnTo>
                <a:lnTo>
                  <a:pt x="24451" y="41124"/>
                </a:lnTo>
                <a:lnTo>
                  <a:pt x="22425" y="43807"/>
                </a:lnTo>
                <a:lnTo>
                  <a:pt x="19950" y="45141"/>
                </a:lnTo>
                <a:lnTo>
                  <a:pt x="29038" y="45141"/>
                </a:lnTo>
                <a:lnTo>
                  <a:pt x="30826" y="42536"/>
                </a:lnTo>
                <a:lnTo>
                  <a:pt x="33376" y="35463"/>
                </a:lnTo>
                <a:lnTo>
                  <a:pt x="33976" y="30818"/>
                </a:lnTo>
                <a:lnTo>
                  <a:pt x="33885" y="19263"/>
                </a:lnTo>
                <a:lnTo>
                  <a:pt x="29611" y="6155"/>
                </a:lnTo>
                <a:lnTo>
                  <a:pt x="28780" y="49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88338" y="3453979"/>
            <a:ext cx="34925" cy="49530"/>
          </a:xfrm>
          <a:custGeom>
            <a:avLst/>
            <a:gdLst/>
            <a:ahLst/>
            <a:cxnLst/>
            <a:rect l="l" t="t" r="r" b="b"/>
            <a:pathLst>
              <a:path w="34925" h="49529">
                <a:moveTo>
                  <a:pt x="32101" y="0"/>
                </a:moveTo>
                <a:lnTo>
                  <a:pt x="6150" y="0"/>
                </a:lnTo>
                <a:lnTo>
                  <a:pt x="1125" y="25200"/>
                </a:lnTo>
                <a:lnTo>
                  <a:pt x="7125" y="25934"/>
                </a:lnTo>
                <a:lnTo>
                  <a:pt x="8100" y="24529"/>
                </a:lnTo>
                <a:lnTo>
                  <a:pt x="9375" y="23385"/>
                </a:lnTo>
                <a:lnTo>
                  <a:pt x="12675" y="21628"/>
                </a:lnTo>
                <a:lnTo>
                  <a:pt x="14550" y="21183"/>
                </a:lnTo>
                <a:lnTo>
                  <a:pt x="19950" y="21183"/>
                </a:lnTo>
                <a:lnTo>
                  <a:pt x="22650" y="22178"/>
                </a:lnTo>
                <a:lnTo>
                  <a:pt x="26701" y="26145"/>
                </a:lnTo>
                <a:lnTo>
                  <a:pt x="27751" y="28856"/>
                </a:lnTo>
                <a:lnTo>
                  <a:pt x="27751" y="35908"/>
                </a:lnTo>
                <a:lnTo>
                  <a:pt x="26701" y="38809"/>
                </a:lnTo>
                <a:lnTo>
                  <a:pt x="22425" y="43178"/>
                </a:lnTo>
                <a:lnTo>
                  <a:pt x="19800" y="44273"/>
                </a:lnTo>
                <a:lnTo>
                  <a:pt x="14175" y="44273"/>
                </a:lnTo>
                <a:lnTo>
                  <a:pt x="12000" y="43496"/>
                </a:lnTo>
                <a:lnTo>
                  <a:pt x="8400" y="40397"/>
                </a:lnTo>
                <a:lnTo>
                  <a:pt x="7200" y="38082"/>
                </a:lnTo>
                <a:lnTo>
                  <a:pt x="6675" y="35004"/>
                </a:lnTo>
                <a:lnTo>
                  <a:pt x="0" y="35541"/>
                </a:lnTo>
                <a:lnTo>
                  <a:pt x="22500" y="49228"/>
                </a:lnTo>
                <a:lnTo>
                  <a:pt x="27076" y="47244"/>
                </a:lnTo>
                <a:lnTo>
                  <a:pt x="33151" y="40037"/>
                </a:lnTo>
                <a:lnTo>
                  <a:pt x="34576" y="36197"/>
                </a:lnTo>
                <a:lnTo>
                  <a:pt x="34576" y="27098"/>
                </a:lnTo>
                <a:lnTo>
                  <a:pt x="33001" y="23280"/>
                </a:lnTo>
                <a:lnTo>
                  <a:pt x="26701" y="17350"/>
                </a:lnTo>
                <a:lnTo>
                  <a:pt x="22875" y="15868"/>
                </a:lnTo>
                <a:lnTo>
                  <a:pt x="14925" y="15868"/>
                </a:lnTo>
                <a:lnTo>
                  <a:pt x="11625" y="16891"/>
                </a:lnTo>
                <a:lnTo>
                  <a:pt x="8475" y="18945"/>
                </a:lnTo>
                <a:lnTo>
                  <a:pt x="11325" y="5760"/>
                </a:lnTo>
                <a:lnTo>
                  <a:pt x="32101" y="5760"/>
                </a:lnTo>
                <a:lnTo>
                  <a:pt x="3210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78751" y="3453111"/>
            <a:ext cx="71120" cy="50165"/>
          </a:xfrm>
          <a:custGeom>
            <a:avLst/>
            <a:gdLst/>
            <a:ahLst/>
            <a:cxnLst/>
            <a:rect l="l" t="t" r="r" b="b"/>
            <a:pathLst>
              <a:path w="71120" h="50164">
                <a:moveTo>
                  <a:pt x="19200" y="10877"/>
                </a:moveTo>
                <a:lnTo>
                  <a:pt x="12750" y="10877"/>
                </a:lnTo>
                <a:lnTo>
                  <a:pt x="12750" y="49256"/>
                </a:lnTo>
                <a:lnTo>
                  <a:pt x="19200" y="49256"/>
                </a:lnTo>
                <a:lnTo>
                  <a:pt x="19200" y="10877"/>
                </a:lnTo>
                <a:close/>
              </a:path>
              <a:path w="71120" h="50164">
                <a:moveTo>
                  <a:pt x="19200" y="0"/>
                </a:moveTo>
                <a:lnTo>
                  <a:pt x="15075" y="0"/>
                </a:lnTo>
                <a:lnTo>
                  <a:pt x="13950" y="2117"/>
                </a:lnTo>
                <a:lnTo>
                  <a:pt x="12000" y="4305"/>
                </a:lnTo>
                <a:lnTo>
                  <a:pt x="9375" y="6557"/>
                </a:lnTo>
                <a:lnTo>
                  <a:pt x="6675" y="8816"/>
                </a:lnTo>
                <a:lnTo>
                  <a:pt x="3525" y="10729"/>
                </a:lnTo>
                <a:lnTo>
                  <a:pt x="125" y="12261"/>
                </a:lnTo>
                <a:lnTo>
                  <a:pt x="0" y="18141"/>
                </a:lnTo>
                <a:lnTo>
                  <a:pt x="1950" y="17449"/>
                </a:lnTo>
                <a:lnTo>
                  <a:pt x="4200" y="16411"/>
                </a:lnTo>
                <a:lnTo>
                  <a:pt x="6675" y="15028"/>
                </a:lnTo>
                <a:lnTo>
                  <a:pt x="9225" y="13644"/>
                </a:lnTo>
                <a:lnTo>
                  <a:pt x="11250" y="12261"/>
                </a:lnTo>
                <a:lnTo>
                  <a:pt x="12750" y="10877"/>
                </a:lnTo>
                <a:lnTo>
                  <a:pt x="19200" y="10877"/>
                </a:lnTo>
                <a:lnTo>
                  <a:pt x="19200" y="0"/>
                </a:lnTo>
                <a:close/>
              </a:path>
              <a:path w="71120" h="50164">
                <a:moveTo>
                  <a:pt x="56552" y="0"/>
                </a:moveTo>
                <a:lnTo>
                  <a:pt x="38498" y="11625"/>
                </a:lnTo>
                <a:lnTo>
                  <a:pt x="37426" y="14597"/>
                </a:lnTo>
                <a:lnTo>
                  <a:pt x="36751" y="19263"/>
                </a:lnTo>
                <a:lnTo>
                  <a:pt x="36751" y="34277"/>
                </a:lnTo>
                <a:lnTo>
                  <a:pt x="38476" y="40927"/>
                </a:lnTo>
                <a:lnTo>
                  <a:pt x="44776" y="48402"/>
                </a:lnTo>
                <a:lnTo>
                  <a:pt x="48752" y="50096"/>
                </a:lnTo>
                <a:lnTo>
                  <a:pt x="57602" y="50096"/>
                </a:lnTo>
                <a:lnTo>
                  <a:pt x="60752" y="49129"/>
                </a:lnTo>
                <a:lnTo>
                  <a:pt x="65702" y="45268"/>
                </a:lnTo>
                <a:lnTo>
                  <a:pt x="65793" y="45141"/>
                </a:lnTo>
                <a:lnTo>
                  <a:pt x="50852" y="45141"/>
                </a:lnTo>
                <a:lnTo>
                  <a:pt x="48377" y="43807"/>
                </a:lnTo>
                <a:lnTo>
                  <a:pt x="44326" y="38477"/>
                </a:lnTo>
                <a:lnTo>
                  <a:pt x="43351" y="33120"/>
                </a:lnTo>
                <a:lnTo>
                  <a:pt x="43356" y="16990"/>
                </a:lnTo>
                <a:lnTo>
                  <a:pt x="44476" y="11491"/>
                </a:lnTo>
                <a:lnTo>
                  <a:pt x="48377" y="6155"/>
                </a:lnTo>
                <a:lnTo>
                  <a:pt x="50777" y="4990"/>
                </a:lnTo>
                <a:lnTo>
                  <a:pt x="65531" y="4990"/>
                </a:lnTo>
                <a:lnTo>
                  <a:pt x="64952" y="4178"/>
                </a:lnTo>
                <a:lnTo>
                  <a:pt x="63227" y="2654"/>
                </a:lnTo>
                <a:lnTo>
                  <a:pt x="59027" y="529"/>
                </a:lnTo>
                <a:lnTo>
                  <a:pt x="56552" y="0"/>
                </a:lnTo>
                <a:close/>
              </a:path>
              <a:path w="71120" h="50164">
                <a:moveTo>
                  <a:pt x="65531" y="4990"/>
                </a:moveTo>
                <a:lnTo>
                  <a:pt x="56702" y="4990"/>
                </a:lnTo>
                <a:lnTo>
                  <a:pt x="59177" y="6317"/>
                </a:lnTo>
                <a:lnTo>
                  <a:pt x="61202" y="8971"/>
                </a:lnTo>
                <a:lnTo>
                  <a:pt x="63152" y="11625"/>
                </a:lnTo>
                <a:lnTo>
                  <a:pt x="64074" y="16334"/>
                </a:lnTo>
                <a:lnTo>
                  <a:pt x="64198" y="33120"/>
                </a:lnTo>
                <a:lnTo>
                  <a:pt x="63152" y="38449"/>
                </a:lnTo>
                <a:lnTo>
                  <a:pt x="61202" y="41124"/>
                </a:lnTo>
                <a:lnTo>
                  <a:pt x="59177" y="43807"/>
                </a:lnTo>
                <a:lnTo>
                  <a:pt x="56702" y="45141"/>
                </a:lnTo>
                <a:lnTo>
                  <a:pt x="65793" y="45141"/>
                </a:lnTo>
                <a:lnTo>
                  <a:pt x="67652" y="42536"/>
                </a:lnTo>
                <a:lnTo>
                  <a:pt x="69051" y="38449"/>
                </a:lnTo>
                <a:lnTo>
                  <a:pt x="70127" y="35463"/>
                </a:lnTo>
                <a:lnTo>
                  <a:pt x="70728" y="30818"/>
                </a:lnTo>
                <a:lnTo>
                  <a:pt x="70636" y="19263"/>
                </a:lnTo>
                <a:lnTo>
                  <a:pt x="70352" y="16334"/>
                </a:lnTo>
                <a:lnTo>
                  <a:pt x="69602" y="13468"/>
                </a:lnTo>
                <a:lnTo>
                  <a:pt x="68777" y="10602"/>
                </a:lnTo>
                <a:lnTo>
                  <a:pt x="67727" y="8174"/>
                </a:lnTo>
                <a:lnTo>
                  <a:pt x="66362" y="6155"/>
                </a:lnTo>
                <a:lnTo>
                  <a:pt x="65531" y="49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83864" y="3453111"/>
            <a:ext cx="71755" cy="50165"/>
          </a:xfrm>
          <a:custGeom>
            <a:avLst/>
            <a:gdLst/>
            <a:ahLst/>
            <a:cxnLst/>
            <a:rect l="l" t="t" r="r" b="b"/>
            <a:pathLst>
              <a:path w="71754" h="50164">
                <a:moveTo>
                  <a:pt x="19200" y="10877"/>
                </a:moveTo>
                <a:lnTo>
                  <a:pt x="12825" y="10877"/>
                </a:lnTo>
                <a:lnTo>
                  <a:pt x="12825" y="49256"/>
                </a:lnTo>
                <a:lnTo>
                  <a:pt x="19200" y="49256"/>
                </a:lnTo>
                <a:lnTo>
                  <a:pt x="19200" y="10877"/>
                </a:lnTo>
                <a:close/>
              </a:path>
              <a:path w="71754" h="50164">
                <a:moveTo>
                  <a:pt x="19200" y="0"/>
                </a:moveTo>
                <a:lnTo>
                  <a:pt x="15075" y="0"/>
                </a:lnTo>
                <a:lnTo>
                  <a:pt x="13950" y="2117"/>
                </a:lnTo>
                <a:lnTo>
                  <a:pt x="12075" y="4305"/>
                </a:lnTo>
                <a:lnTo>
                  <a:pt x="9375" y="6557"/>
                </a:lnTo>
                <a:lnTo>
                  <a:pt x="6750" y="8816"/>
                </a:lnTo>
                <a:lnTo>
                  <a:pt x="3600" y="10729"/>
                </a:lnTo>
                <a:lnTo>
                  <a:pt x="0" y="12317"/>
                </a:lnTo>
                <a:lnTo>
                  <a:pt x="0" y="18141"/>
                </a:lnTo>
                <a:lnTo>
                  <a:pt x="2025" y="17449"/>
                </a:lnTo>
                <a:lnTo>
                  <a:pt x="4275" y="16411"/>
                </a:lnTo>
                <a:lnTo>
                  <a:pt x="9225" y="13644"/>
                </a:lnTo>
                <a:lnTo>
                  <a:pt x="11250" y="12261"/>
                </a:lnTo>
                <a:lnTo>
                  <a:pt x="12825" y="10877"/>
                </a:lnTo>
                <a:lnTo>
                  <a:pt x="19200" y="10877"/>
                </a:lnTo>
                <a:lnTo>
                  <a:pt x="19200" y="0"/>
                </a:lnTo>
                <a:close/>
              </a:path>
              <a:path w="71754" h="50164">
                <a:moveTo>
                  <a:pt x="43576" y="35872"/>
                </a:moveTo>
                <a:lnTo>
                  <a:pt x="36826" y="36409"/>
                </a:lnTo>
                <a:lnTo>
                  <a:pt x="37276" y="40538"/>
                </a:lnTo>
                <a:lnTo>
                  <a:pt x="38926" y="43849"/>
                </a:lnTo>
                <a:lnTo>
                  <a:pt x="44926" y="48847"/>
                </a:lnTo>
                <a:lnTo>
                  <a:pt x="48827" y="50096"/>
                </a:lnTo>
                <a:lnTo>
                  <a:pt x="59327" y="50096"/>
                </a:lnTo>
                <a:lnTo>
                  <a:pt x="63902" y="48113"/>
                </a:lnTo>
                <a:lnTo>
                  <a:pt x="66426" y="45141"/>
                </a:lnTo>
                <a:lnTo>
                  <a:pt x="51002" y="45141"/>
                </a:lnTo>
                <a:lnTo>
                  <a:pt x="48827" y="44364"/>
                </a:lnTo>
                <a:lnTo>
                  <a:pt x="45226" y="41265"/>
                </a:lnTo>
                <a:lnTo>
                  <a:pt x="44026" y="38950"/>
                </a:lnTo>
                <a:lnTo>
                  <a:pt x="43576" y="35872"/>
                </a:lnTo>
                <a:close/>
              </a:path>
              <a:path w="71754" h="50164">
                <a:moveTo>
                  <a:pt x="67600" y="22051"/>
                </a:moveTo>
                <a:lnTo>
                  <a:pt x="56777" y="22051"/>
                </a:lnTo>
                <a:lnTo>
                  <a:pt x="59477" y="23047"/>
                </a:lnTo>
                <a:lnTo>
                  <a:pt x="61502" y="25030"/>
                </a:lnTo>
                <a:lnTo>
                  <a:pt x="63602" y="27014"/>
                </a:lnTo>
                <a:lnTo>
                  <a:pt x="64577" y="29724"/>
                </a:lnTo>
                <a:lnTo>
                  <a:pt x="64473" y="37065"/>
                </a:lnTo>
                <a:lnTo>
                  <a:pt x="63527" y="39677"/>
                </a:lnTo>
                <a:lnTo>
                  <a:pt x="61427" y="41865"/>
                </a:lnTo>
                <a:lnTo>
                  <a:pt x="59252" y="44047"/>
                </a:lnTo>
                <a:lnTo>
                  <a:pt x="56627" y="45141"/>
                </a:lnTo>
                <a:lnTo>
                  <a:pt x="66426" y="45141"/>
                </a:lnTo>
                <a:lnTo>
                  <a:pt x="69977" y="40905"/>
                </a:lnTo>
                <a:lnTo>
                  <a:pt x="71403" y="37065"/>
                </a:lnTo>
                <a:lnTo>
                  <a:pt x="71403" y="27967"/>
                </a:lnTo>
                <a:lnTo>
                  <a:pt x="69827" y="24148"/>
                </a:lnTo>
                <a:lnTo>
                  <a:pt x="67600" y="22051"/>
                </a:lnTo>
                <a:close/>
              </a:path>
              <a:path w="71754" h="50164">
                <a:moveTo>
                  <a:pt x="68927" y="868"/>
                </a:moveTo>
                <a:lnTo>
                  <a:pt x="42976" y="868"/>
                </a:lnTo>
                <a:lnTo>
                  <a:pt x="37951" y="26068"/>
                </a:lnTo>
                <a:lnTo>
                  <a:pt x="43951" y="26802"/>
                </a:lnTo>
                <a:lnTo>
                  <a:pt x="44926" y="25397"/>
                </a:lnTo>
                <a:lnTo>
                  <a:pt x="46201" y="24254"/>
                </a:lnTo>
                <a:lnTo>
                  <a:pt x="47852" y="23378"/>
                </a:lnTo>
                <a:lnTo>
                  <a:pt x="49577" y="22496"/>
                </a:lnTo>
                <a:lnTo>
                  <a:pt x="51377" y="22051"/>
                </a:lnTo>
                <a:lnTo>
                  <a:pt x="67600" y="22051"/>
                </a:lnTo>
                <a:lnTo>
                  <a:pt x="65222" y="19814"/>
                </a:lnTo>
                <a:lnTo>
                  <a:pt x="45301" y="19814"/>
                </a:lnTo>
                <a:lnTo>
                  <a:pt x="48152" y="6628"/>
                </a:lnTo>
                <a:lnTo>
                  <a:pt x="68927" y="6628"/>
                </a:lnTo>
                <a:lnTo>
                  <a:pt x="68927" y="868"/>
                </a:lnTo>
                <a:close/>
              </a:path>
              <a:path w="71754" h="50164">
                <a:moveTo>
                  <a:pt x="59702" y="16736"/>
                </a:moveTo>
                <a:lnTo>
                  <a:pt x="51752" y="16736"/>
                </a:lnTo>
                <a:lnTo>
                  <a:pt x="48452" y="17760"/>
                </a:lnTo>
                <a:lnTo>
                  <a:pt x="45301" y="19814"/>
                </a:lnTo>
                <a:lnTo>
                  <a:pt x="65222" y="19814"/>
                </a:lnTo>
                <a:lnTo>
                  <a:pt x="63527" y="18218"/>
                </a:lnTo>
                <a:lnTo>
                  <a:pt x="59702" y="1673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3277" y="3453111"/>
            <a:ext cx="76835" cy="50165"/>
          </a:xfrm>
          <a:custGeom>
            <a:avLst/>
            <a:gdLst/>
            <a:ahLst/>
            <a:cxnLst/>
            <a:rect l="l" t="t" r="r" b="b"/>
            <a:pathLst>
              <a:path w="76834" h="50164">
                <a:moveTo>
                  <a:pt x="31277" y="4990"/>
                </a:moveTo>
                <a:lnTo>
                  <a:pt x="20925" y="4990"/>
                </a:lnTo>
                <a:lnTo>
                  <a:pt x="23325" y="5809"/>
                </a:lnTo>
                <a:lnTo>
                  <a:pt x="26926" y="9084"/>
                </a:lnTo>
                <a:lnTo>
                  <a:pt x="27826" y="11103"/>
                </a:lnTo>
                <a:lnTo>
                  <a:pt x="27826" y="15762"/>
                </a:lnTo>
                <a:lnTo>
                  <a:pt x="26851" y="18176"/>
                </a:lnTo>
                <a:lnTo>
                  <a:pt x="9750" y="33931"/>
                </a:lnTo>
                <a:lnTo>
                  <a:pt x="6975" y="36409"/>
                </a:lnTo>
                <a:lnTo>
                  <a:pt x="3075" y="40694"/>
                </a:lnTo>
                <a:lnTo>
                  <a:pt x="1650" y="42868"/>
                </a:lnTo>
                <a:lnTo>
                  <a:pt x="825" y="45077"/>
                </a:lnTo>
                <a:lnTo>
                  <a:pt x="225" y="46411"/>
                </a:lnTo>
                <a:lnTo>
                  <a:pt x="0" y="47809"/>
                </a:lnTo>
                <a:lnTo>
                  <a:pt x="75" y="49256"/>
                </a:lnTo>
                <a:lnTo>
                  <a:pt x="34501" y="49256"/>
                </a:lnTo>
                <a:lnTo>
                  <a:pt x="34501" y="43468"/>
                </a:lnTo>
                <a:lnTo>
                  <a:pt x="8925" y="43468"/>
                </a:lnTo>
                <a:lnTo>
                  <a:pt x="9675" y="42374"/>
                </a:lnTo>
                <a:lnTo>
                  <a:pt x="23626" y="30374"/>
                </a:lnTo>
                <a:lnTo>
                  <a:pt x="26926" y="27494"/>
                </a:lnTo>
                <a:lnTo>
                  <a:pt x="28876" y="25397"/>
                </a:lnTo>
                <a:lnTo>
                  <a:pt x="30911" y="23287"/>
                </a:lnTo>
                <a:lnTo>
                  <a:pt x="32326" y="21303"/>
                </a:lnTo>
                <a:lnTo>
                  <a:pt x="33976" y="17512"/>
                </a:lnTo>
                <a:lnTo>
                  <a:pt x="34385" y="15762"/>
                </a:lnTo>
                <a:lnTo>
                  <a:pt x="34342" y="9571"/>
                </a:lnTo>
                <a:lnTo>
                  <a:pt x="33001" y="6529"/>
                </a:lnTo>
                <a:lnTo>
                  <a:pt x="31277" y="4990"/>
                </a:lnTo>
                <a:close/>
              </a:path>
              <a:path w="76834" h="50164">
                <a:moveTo>
                  <a:pt x="23175" y="0"/>
                </a:moveTo>
                <a:lnTo>
                  <a:pt x="13200" y="0"/>
                </a:lnTo>
                <a:lnTo>
                  <a:pt x="9300" y="1214"/>
                </a:lnTo>
                <a:lnTo>
                  <a:pt x="6375" y="3635"/>
                </a:lnTo>
                <a:lnTo>
                  <a:pt x="3375" y="6049"/>
                </a:lnTo>
                <a:lnTo>
                  <a:pt x="1725" y="9571"/>
                </a:lnTo>
                <a:lnTo>
                  <a:pt x="1275" y="14188"/>
                </a:lnTo>
                <a:lnTo>
                  <a:pt x="7875" y="14823"/>
                </a:lnTo>
                <a:lnTo>
                  <a:pt x="7875" y="11745"/>
                </a:lnTo>
                <a:lnTo>
                  <a:pt x="8775" y="9338"/>
                </a:lnTo>
                <a:lnTo>
                  <a:pt x="12525" y="5858"/>
                </a:lnTo>
                <a:lnTo>
                  <a:pt x="15000" y="4990"/>
                </a:lnTo>
                <a:lnTo>
                  <a:pt x="31277" y="4990"/>
                </a:lnTo>
                <a:lnTo>
                  <a:pt x="27151" y="1305"/>
                </a:lnTo>
                <a:lnTo>
                  <a:pt x="23175" y="0"/>
                </a:lnTo>
                <a:close/>
              </a:path>
              <a:path w="76834" h="50164">
                <a:moveTo>
                  <a:pt x="62402" y="0"/>
                </a:moveTo>
                <a:lnTo>
                  <a:pt x="42601" y="19263"/>
                </a:lnTo>
                <a:lnTo>
                  <a:pt x="42601" y="34277"/>
                </a:lnTo>
                <a:lnTo>
                  <a:pt x="63377" y="50096"/>
                </a:lnTo>
                <a:lnTo>
                  <a:pt x="66527" y="49129"/>
                </a:lnTo>
                <a:lnTo>
                  <a:pt x="69077" y="47202"/>
                </a:lnTo>
                <a:lnTo>
                  <a:pt x="71553" y="45268"/>
                </a:lnTo>
                <a:lnTo>
                  <a:pt x="71640" y="45141"/>
                </a:lnTo>
                <a:lnTo>
                  <a:pt x="56627" y="45141"/>
                </a:lnTo>
                <a:lnTo>
                  <a:pt x="54152" y="43807"/>
                </a:lnTo>
                <a:lnTo>
                  <a:pt x="52127" y="41145"/>
                </a:lnTo>
                <a:lnTo>
                  <a:pt x="50171" y="38449"/>
                </a:lnTo>
                <a:lnTo>
                  <a:pt x="49127" y="33120"/>
                </a:lnTo>
                <a:lnTo>
                  <a:pt x="49131" y="16990"/>
                </a:lnTo>
                <a:lnTo>
                  <a:pt x="50252" y="11491"/>
                </a:lnTo>
                <a:lnTo>
                  <a:pt x="52427" y="8498"/>
                </a:lnTo>
                <a:lnTo>
                  <a:pt x="54227" y="6155"/>
                </a:lnTo>
                <a:lnTo>
                  <a:pt x="56552" y="4990"/>
                </a:lnTo>
                <a:lnTo>
                  <a:pt x="71351" y="4990"/>
                </a:lnTo>
                <a:lnTo>
                  <a:pt x="70803" y="4178"/>
                </a:lnTo>
                <a:lnTo>
                  <a:pt x="69077" y="2654"/>
                </a:lnTo>
                <a:lnTo>
                  <a:pt x="66902" y="1588"/>
                </a:lnTo>
                <a:lnTo>
                  <a:pt x="64802" y="529"/>
                </a:lnTo>
                <a:lnTo>
                  <a:pt x="62402" y="0"/>
                </a:lnTo>
                <a:close/>
              </a:path>
              <a:path w="76834" h="50164">
                <a:moveTo>
                  <a:pt x="71351" y="4990"/>
                </a:moveTo>
                <a:lnTo>
                  <a:pt x="62477" y="4990"/>
                </a:lnTo>
                <a:lnTo>
                  <a:pt x="64952" y="6317"/>
                </a:lnTo>
                <a:lnTo>
                  <a:pt x="69002" y="11625"/>
                </a:lnTo>
                <a:lnTo>
                  <a:pt x="69858" y="16334"/>
                </a:lnTo>
                <a:lnTo>
                  <a:pt x="69974" y="33120"/>
                </a:lnTo>
                <a:lnTo>
                  <a:pt x="69002" y="38449"/>
                </a:lnTo>
                <a:lnTo>
                  <a:pt x="64952" y="43807"/>
                </a:lnTo>
                <a:lnTo>
                  <a:pt x="62552" y="45141"/>
                </a:lnTo>
                <a:lnTo>
                  <a:pt x="71640" y="45141"/>
                </a:lnTo>
                <a:lnTo>
                  <a:pt x="73428" y="42536"/>
                </a:lnTo>
                <a:lnTo>
                  <a:pt x="75978" y="35463"/>
                </a:lnTo>
                <a:lnTo>
                  <a:pt x="76578" y="30818"/>
                </a:lnTo>
                <a:lnTo>
                  <a:pt x="76487" y="19263"/>
                </a:lnTo>
                <a:lnTo>
                  <a:pt x="76203" y="16334"/>
                </a:lnTo>
                <a:lnTo>
                  <a:pt x="75378" y="13468"/>
                </a:lnTo>
                <a:lnTo>
                  <a:pt x="74628" y="10602"/>
                </a:lnTo>
                <a:lnTo>
                  <a:pt x="73503" y="8174"/>
                </a:lnTo>
                <a:lnTo>
                  <a:pt x="71351" y="499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426599" y="1118784"/>
            <a:ext cx="894080" cy="44513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23545" marR="30480" indent="-386080">
              <a:lnSpc>
                <a:spcPct val="65100"/>
              </a:lnSpc>
              <a:spcBef>
                <a:spcPts val="825"/>
              </a:spcBef>
            </a:pPr>
            <a:r>
              <a:rPr sz="1600" spc="45" dirty="0">
                <a:latin typeface="Times New Roman"/>
                <a:cs typeface="Times New Roman"/>
              </a:rPr>
              <a:t>cos( </a:t>
            </a:r>
            <a:r>
              <a:rPr sz="2400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700" i="1" dirty="0">
                <a:latin typeface="Symbol"/>
                <a:cs typeface="Symbol"/>
              </a:rPr>
              <a:t></a:t>
            </a:r>
            <a:r>
              <a:rPr sz="1600" i="1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)  </a:t>
            </a:r>
            <a:r>
              <a:rPr sz="1600" spc="6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8801" y="909320"/>
            <a:ext cx="3048635" cy="60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Differences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1:</a:t>
            </a:r>
            <a:endParaRPr sz="2400">
              <a:latin typeface="Tahoma"/>
              <a:cs typeface="Tahoma"/>
            </a:endParaRPr>
          </a:p>
          <a:p>
            <a:pPr marL="2018664">
              <a:lnSpc>
                <a:spcPts val="2150"/>
              </a:lnSpc>
            </a:pPr>
            <a:r>
              <a:rPr sz="2100" spc="-30" dirty="0">
                <a:latin typeface="Times New Roman"/>
                <a:cs typeface="Times New Roman"/>
              </a:rPr>
              <a:t>cos(0</a:t>
            </a:r>
            <a:r>
              <a:rPr sz="2100" spc="-315" dirty="0">
                <a:latin typeface="Times New Roman"/>
                <a:cs typeface="Times New Roman"/>
              </a:rPr>
              <a:t> </a:t>
            </a:r>
            <a:r>
              <a:rPr sz="2100" spc="-130" dirty="0">
                <a:latin typeface="Symbol"/>
                <a:cs typeface="Symbol"/>
              </a:rPr>
              <a:t></a:t>
            </a:r>
            <a:r>
              <a:rPr sz="2200" i="1" spc="-130" dirty="0">
                <a:latin typeface="Symbol"/>
                <a:cs typeface="Symbol"/>
              </a:rPr>
              <a:t></a:t>
            </a:r>
            <a:r>
              <a:rPr sz="2100" i="1" spc="-130" dirty="0">
                <a:latin typeface="Times New Roman"/>
                <a:cs typeface="Times New Roman"/>
              </a:rPr>
              <a:t>t</a:t>
            </a:r>
            <a:r>
              <a:rPr sz="2100" spc="-13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74566" y="4222106"/>
            <a:ext cx="2776855" cy="2213610"/>
            <a:chOff x="1974566" y="4222106"/>
            <a:chExt cx="2776855" cy="2213610"/>
          </a:xfrm>
        </p:grpSpPr>
        <p:sp>
          <p:nvSpPr>
            <p:cNvPr id="48" name="object 48"/>
            <p:cNvSpPr/>
            <p:nvPr/>
          </p:nvSpPr>
          <p:spPr>
            <a:xfrm>
              <a:off x="2142283" y="4247239"/>
              <a:ext cx="2607310" cy="2072639"/>
            </a:xfrm>
            <a:custGeom>
              <a:avLst/>
              <a:gdLst/>
              <a:ahLst/>
              <a:cxnLst/>
              <a:rect l="l" t="t" r="r" b="b"/>
              <a:pathLst>
                <a:path w="2607310" h="2072639">
                  <a:moveTo>
                    <a:pt x="0" y="2072246"/>
                  </a:moveTo>
                  <a:lnTo>
                    <a:pt x="0" y="0"/>
                  </a:lnTo>
                </a:path>
                <a:path w="2607310" h="2072639">
                  <a:moveTo>
                    <a:pt x="325839" y="2072246"/>
                  </a:moveTo>
                  <a:lnTo>
                    <a:pt x="325839" y="0"/>
                  </a:lnTo>
                </a:path>
                <a:path w="2607310" h="2072639">
                  <a:moveTo>
                    <a:pt x="651711" y="2072246"/>
                  </a:moveTo>
                  <a:lnTo>
                    <a:pt x="651711" y="0"/>
                  </a:lnTo>
                </a:path>
                <a:path w="2607310" h="2072639">
                  <a:moveTo>
                    <a:pt x="977487" y="2072246"/>
                  </a:moveTo>
                  <a:lnTo>
                    <a:pt x="977487" y="0"/>
                  </a:lnTo>
                </a:path>
                <a:path w="2607310" h="2072639">
                  <a:moveTo>
                    <a:pt x="1303343" y="2072246"/>
                  </a:moveTo>
                  <a:lnTo>
                    <a:pt x="1303342" y="0"/>
                  </a:lnTo>
                </a:path>
                <a:path w="2607310" h="2072639">
                  <a:moveTo>
                    <a:pt x="1629198" y="2072246"/>
                  </a:moveTo>
                  <a:lnTo>
                    <a:pt x="1629198" y="0"/>
                  </a:lnTo>
                </a:path>
                <a:path w="2607310" h="2072639">
                  <a:moveTo>
                    <a:pt x="1955054" y="2072246"/>
                  </a:moveTo>
                  <a:lnTo>
                    <a:pt x="1955054" y="0"/>
                  </a:lnTo>
                </a:path>
                <a:path w="2607310" h="2072639">
                  <a:moveTo>
                    <a:pt x="2280830" y="2072246"/>
                  </a:moveTo>
                  <a:lnTo>
                    <a:pt x="2280830" y="0"/>
                  </a:lnTo>
                </a:path>
                <a:path w="2607310" h="2072639">
                  <a:moveTo>
                    <a:pt x="2606686" y="2072246"/>
                  </a:moveTo>
                  <a:lnTo>
                    <a:pt x="2606685" y="0"/>
                  </a:lnTo>
                </a:path>
                <a:path w="2607310" h="2072639">
                  <a:moveTo>
                    <a:pt x="2606686" y="2072246"/>
                  </a:moveTo>
                  <a:lnTo>
                    <a:pt x="0" y="2072246"/>
                  </a:lnTo>
                </a:path>
                <a:path w="2607310" h="2072639">
                  <a:moveTo>
                    <a:pt x="2606686" y="1865021"/>
                  </a:moveTo>
                  <a:lnTo>
                    <a:pt x="0" y="1865021"/>
                  </a:lnTo>
                </a:path>
                <a:path w="2607310" h="2072639">
                  <a:moveTo>
                    <a:pt x="2606686" y="1657796"/>
                  </a:moveTo>
                  <a:lnTo>
                    <a:pt x="0" y="1657796"/>
                  </a:lnTo>
                </a:path>
                <a:path w="2607310" h="2072639">
                  <a:moveTo>
                    <a:pt x="2606686" y="1450612"/>
                  </a:moveTo>
                  <a:lnTo>
                    <a:pt x="0" y="1450612"/>
                  </a:lnTo>
                </a:path>
                <a:path w="2607310" h="2072639">
                  <a:moveTo>
                    <a:pt x="2606686" y="1243347"/>
                  </a:moveTo>
                  <a:lnTo>
                    <a:pt x="0" y="1243347"/>
                  </a:lnTo>
                </a:path>
                <a:path w="2607310" h="2072639">
                  <a:moveTo>
                    <a:pt x="2606686" y="1036163"/>
                  </a:moveTo>
                  <a:lnTo>
                    <a:pt x="0" y="1036163"/>
                  </a:lnTo>
                </a:path>
                <a:path w="2607310" h="2072639">
                  <a:moveTo>
                    <a:pt x="2606686" y="828898"/>
                  </a:moveTo>
                  <a:lnTo>
                    <a:pt x="0" y="828898"/>
                  </a:lnTo>
                </a:path>
                <a:path w="2607310" h="2072639">
                  <a:moveTo>
                    <a:pt x="2606686" y="621714"/>
                  </a:moveTo>
                  <a:lnTo>
                    <a:pt x="0" y="621714"/>
                  </a:lnTo>
                </a:path>
                <a:path w="2607310" h="2072639">
                  <a:moveTo>
                    <a:pt x="2606685" y="414449"/>
                  </a:moveTo>
                  <a:lnTo>
                    <a:pt x="0" y="414449"/>
                  </a:lnTo>
                </a:path>
                <a:path w="2607310" h="2072639">
                  <a:moveTo>
                    <a:pt x="2606685" y="207264"/>
                  </a:moveTo>
                  <a:lnTo>
                    <a:pt x="0" y="207264"/>
                  </a:lnTo>
                </a:path>
                <a:path w="2607310" h="2072639">
                  <a:moveTo>
                    <a:pt x="2606685" y="0"/>
                  </a:moveTo>
                  <a:lnTo>
                    <a:pt x="0" y="0"/>
                  </a:lnTo>
                </a:path>
              </a:pathLst>
            </a:custGeom>
            <a:ln w="401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74557" y="4222114"/>
              <a:ext cx="2776855" cy="2213610"/>
            </a:xfrm>
            <a:custGeom>
              <a:avLst/>
              <a:gdLst/>
              <a:ahLst/>
              <a:cxnLst/>
              <a:rect l="l" t="t" r="r" b="b"/>
              <a:pathLst>
                <a:path w="2776854" h="2213610">
                  <a:moveTo>
                    <a:pt x="20993" y="1897545"/>
                  </a:moveTo>
                  <a:lnTo>
                    <a:pt x="0" y="1897545"/>
                  </a:lnTo>
                  <a:lnTo>
                    <a:pt x="0" y="1904453"/>
                  </a:lnTo>
                  <a:lnTo>
                    <a:pt x="20993" y="1904453"/>
                  </a:lnTo>
                  <a:lnTo>
                    <a:pt x="20993" y="1897545"/>
                  </a:lnTo>
                  <a:close/>
                </a:path>
                <a:path w="2776854" h="2213610">
                  <a:moveTo>
                    <a:pt x="20993" y="1690319"/>
                  </a:moveTo>
                  <a:lnTo>
                    <a:pt x="0" y="1690319"/>
                  </a:lnTo>
                  <a:lnTo>
                    <a:pt x="0" y="1697228"/>
                  </a:lnTo>
                  <a:lnTo>
                    <a:pt x="20993" y="1697228"/>
                  </a:lnTo>
                  <a:lnTo>
                    <a:pt x="20993" y="1690319"/>
                  </a:lnTo>
                  <a:close/>
                </a:path>
                <a:path w="2776854" h="2213610">
                  <a:moveTo>
                    <a:pt x="20993" y="1483067"/>
                  </a:moveTo>
                  <a:lnTo>
                    <a:pt x="0" y="1483067"/>
                  </a:lnTo>
                  <a:lnTo>
                    <a:pt x="0" y="1490002"/>
                  </a:lnTo>
                  <a:lnTo>
                    <a:pt x="20993" y="1490002"/>
                  </a:lnTo>
                  <a:lnTo>
                    <a:pt x="20993" y="1483067"/>
                  </a:lnTo>
                  <a:close/>
                </a:path>
                <a:path w="2776854" h="2213610">
                  <a:moveTo>
                    <a:pt x="20993" y="1275892"/>
                  </a:moveTo>
                  <a:lnTo>
                    <a:pt x="0" y="1275892"/>
                  </a:lnTo>
                  <a:lnTo>
                    <a:pt x="0" y="1282814"/>
                  </a:lnTo>
                  <a:lnTo>
                    <a:pt x="20993" y="1282814"/>
                  </a:lnTo>
                  <a:lnTo>
                    <a:pt x="20993" y="1275892"/>
                  </a:lnTo>
                  <a:close/>
                </a:path>
                <a:path w="2776854" h="2213610">
                  <a:moveTo>
                    <a:pt x="61074" y="864095"/>
                  </a:moveTo>
                  <a:lnTo>
                    <a:pt x="56375" y="835990"/>
                  </a:lnTo>
                  <a:lnTo>
                    <a:pt x="55511" y="834618"/>
                  </a:lnTo>
                  <a:lnTo>
                    <a:pt x="54902" y="833653"/>
                  </a:lnTo>
                  <a:lnTo>
                    <a:pt x="54051" y="832878"/>
                  </a:lnTo>
                  <a:lnTo>
                    <a:pt x="54051" y="866673"/>
                  </a:lnTo>
                  <a:lnTo>
                    <a:pt x="52984" y="872794"/>
                  </a:lnTo>
                  <a:lnTo>
                    <a:pt x="48704" y="878916"/>
                  </a:lnTo>
                  <a:lnTo>
                    <a:pt x="46062" y="880452"/>
                  </a:lnTo>
                  <a:lnTo>
                    <a:pt x="39789" y="880452"/>
                  </a:lnTo>
                  <a:lnTo>
                    <a:pt x="37147" y="878916"/>
                  </a:lnTo>
                  <a:lnTo>
                    <a:pt x="32880" y="872794"/>
                  </a:lnTo>
                  <a:lnTo>
                    <a:pt x="31800" y="866673"/>
                  </a:lnTo>
                  <a:lnTo>
                    <a:pt x="31800" y="848309"/>
                  </a:lnTo>
                  <a:lnTo>
                    <a:pt x="32981" y="842022"/>
                  </a:lnTo>
                  <a:lnTo>
                    <a:pt x="37211" y="835990"/>
                  </a:lnTo>
                  <a:lnTo>
                    <a:pt x="39712" y="834618"/>
                  </a:lnTo>
                  <a:lnTo>
                    <a:pt x="46037" y="834618"/>
                  </a:lnTo>
                  <a:lnTo>
                    <a:pt x="54051" y="866673"/>
                  </a:lnTo>
                  <a:lnTo>
                    <a:pt x="54051" y="832878"/>
                  </a:lnTo>
                  <a:lnTo>
                    <a:pt x="53035" y="831951"/>
                  </a:lnTo>
                  <a:lnTo>
                    <a:pt x="48526" y="829538"/>
                  </a:lnTo>
                  <a:lnTo>
                    <a:pt x="45910" y="828890"/>
                  </a:lnTo>
                  <a:lnTo>
                    <a:pt x="38887" y="828890"/>
                  </a:lnTo>
                  <a:lnTo>
                    <a:pt x="24777" y="850887"/>
                  </a:lnTo>
                  <a:lnTo>
                    <a:pt x="24777" y="868045"/>
                  </a:lnTo>
                  <a:lnTo>
                    <a:pt x="26619" y="875614"/>
                  </a:lnTo>
                  <a:lnTo>
                    <a:pt x="33350" y="884161"/>
                  </a:lnTo>
                  <a:lnTo>
                    <a:pt x="37566" y="886091"/>
                  </a:lnTo>
                  <a:lnTo>
                    <a:pt x="47002" y="886091"/>
                  </a:lnTo>
                  <a:lnTo>
                    <a:pt x="50368" y="884961"/>
                  </a:lnTo>
                  <a:lnTo>
                    <a:pt x="55714" y="880618"/>
                  </a:lnTo>
                  <a:lnTo>
                    <a:pt x="55816" y="880452"/>
                  </a:lnTo>
                  <a:lnTo>
                    <a:pt x="57721" y="877468"/>
                  </a:lnTo>
                  <a:lnTo>
                    <a:pt x="60413" y="869416"/>
                  </a:lnTo>
                  <a:lnTo>
                    <a:pt x="61074" y="864095"/>
                  </a:lnTo>
                  <a:close/>
                </a:path>
                <a:path w="2776854" h="2213610">
                  <a:moveTo>
                    <a:pt x="61074" y="656831"/>
                  </a:moveTo>
                  <a:lnTo>
                    <a:pt x="55473" y="627354"/>
                  </a:lnTo>
                  <a:lnTo>
                    <a:pt x="54902" y="626465"/>
                  </a:lnTo>
                  <a:lnTo>
                    <a:pt x="54051" y="625665"/>
                  </a:lnTo>
                  <a:lnTo>
                    <a:pt x="54051" y="659485"/>
                  </a:lnTo>
                  <a:lnTo>
                    <a:pt x="52984" y="665619"/>
                  </a:lnTo>
                  <a:lnTo>
                    <a:pt x="50787" y="668680"/>
                  </a:lnTo>
                  <a:lnTo>
                    <a:pt x="48704" y="671652"/>
                  </a:lnTo>
                  <a:lnTo>
                    <a:pt x="46062" y="673188"/>
                  </a:lnTo>
                  <a:lnTo>
                    <a:pt x="39789" y="673188"/>
                  </a:lnTo>
                  <a:lnTo>
                    <a:pt x="37147" y="671652"/>
                  </a:lnTo>
                  <a:lnTo>
                    <a:pt x="34848" y="668439"/>
                  </a:lnTo>
                  <a:lnTo>
                    <a:pt x="32880" y="665619"/>
                  </a:lnTo>
                  <a:lnTo>
                    <a:pt x="31800" y="659485"/>
                  </a:lnTo>
                  <a:lnTo>
                    <a:pt x="31813" y="641045"/>
                  </a:lnTo>
                  <a:lnTo>
                    <a:pt x="32981" y="634847"/>
                  </a:lnTo>
                  <a:lnTo>
                    <a:pt x="35331" y="631380"/>
                  </a:lnTo>
                  <a:lnTo>
                    <a:pt x="37211" y="628726"/>
                  </a:lnTo>
                  <a:lnTo>
                    <a:pt x="39712" y="627354"/>
                  </a:lnTo>
                  <a:lnTo>
                    <a:pt x="46037" y="627354"/>
                  </a:lnTo>
                  <a:lnTo>
                    <a:pt x="48704" y="628878"/>
                  </a:lnTo>
                  <a:lnTo>
                    <a:pt x="50850" y="631939"/>
                  </a:lnTo>
                  <a:lnTo>
                    <a:pt x="52984" y="634923"/>
                  </a:lnTo>
                  <a:lnTo>
                    <a:pt x="53924" y="640321"/>
                  </a:lnTo>
                  <a:lnTo>
                    <a:pt x="54051" y="659485"/>
                  </a:lnTo>
                  <a:lnTo>
                    <a:pt x="54051" y="625665"/>
                  </a:lnTo>
                  <a:lnTo>
                    <a:pt x="53035" y="624687"/>
                  </a:lnTo>
                  <a:lnTo>
                    <a:pt x="48526" y="622274"/>
                  </a:lnTo>
                  <a:lnTo>
                    <a:pt x="45910" y="621715"/>
                  </a:lnTo>
                  <a:lnTo>
                    <a:pt x="38887" y="621715"/>
                  </a:lnTo>
                  <a:lnTo>
                    <a:pt x="35521" y="622757"/>
                  </a:lnTo>
                  <a:lnTo>
                    <a:pt x="32854" y="625017"/>
                  </a:lnTo>
                  <a:lnTo>
                    <a:pt x="30175" y="627189"/>
                  </a:lnTo>
                  <a:lnTo>
                    <a:pt x="28168" y="630250"/>
                  </a:lnTo>
                  <a:lnTo>
                    <a:pt x="25463" y="638390"/>
                  </a:lnTo>
                  <a:lnTo>
                    <a:pt x="24777" y="643699"/>
                  </a:lnTo>
                  <a:lnTo>
                    <a:pt x="24777" y="660781"/>
                  </a:lnTo>
                  <a:lnTo>
                    <a:pt x="26619" y="668439"/>
                  </a:lnTo>
                  <a:lnTo>
                    <a:pt x="30289" y="673023"/>
                  </a:lnTo>
                  <a:lnTo>
                    <a:pt x="33350" y="676897"/>
                  </a:lnTo>
                  <a:lnTo>
                    <a:pt x="37566" y="678827"/>
                  </a:lnTo>
                  <a:lnTo>
                    <a:pt x="47002" y="678827"/>
                  </a:lnTo>
                  <a:lnTo>
                    <a:pt x="50368" y="677773"/>
                  </a:lnTo>
                  <a:lnTo>
                    <a:pt x="53047" y="675525"/>
                  </a:lnTo>
                  <a:lnTo>
                    <a:pt x="55714" y="673341"/>
                  </a:lnTo>
                  <a:lnTo>
                    <a:pt x="55816" y="673188"/>
                  </a:lnTo>
                  <a:lnTo>
                    <a:pt x="57721" y="670204"/>
                  </a:lnTo>
                  <a:lnTo>
                    <a:pt x="60413" y="662152"/>
                  </a:lnTo>
                  <a:lnTo>
                    <a:pt x="61074" y="656831"/>
                  </a:lnTo>
                  <a:close/>
                </a:path>
                <a:path w="2776854" h="2213610">
                  <a:moveTo>
                    <a:pt x="61074" y="449643"/>
                  </a:moveTo>
                  <a:lnTo>
                    <a:pt x="56375" y="421538"/>
                  </a:lnTo>
                  <a:lnTo>
                    <a:pt x="55511" y="420166"/>
                  </a:lnTo>
                  <a:lnTo>
                    <a:pt x="54902" y="419201"/>
                  </a:lnTo>
                  <a:lnTo>
                    <a:pt x="54051" y="418439"/>
                  </a:lnTo>
                  <a:lnTo>
                    <a:pt x="54051" y="452221"/>
                  </a:lnTo>
                  <a:lnTo>
                    <a:pt x="52984" y="458343"/>
                  </a:lnTo>
                  <a:lnTo>
                    <a:pt x="48704" y="464477"/>
                  </a:lnTo>
                  <a:lnTo>
                    <a:pt x="46062" y="466001"/>
                  </a:lnTo>
                  <a:lnTo>
                    <a:pt x="39789" y="466001"/>
                  </a:lnTo>
                  <a:lnTo>
                    <a:pt x="37147" y="464477"/>
                  </a:lnTo>
                  <a:lnTo>
                    <a:pt x="32880" y="458343"/>
                  </a:lnTo>
                  <a:lnTo>
                    <a:pt x="31800" y="452221"/>
                  </a:lnTo>
                  <a:lnTo>
                    <a:pt x="31800" y="433857"/>
                  </a:lnTo>
                  <a:lnTo>
                    <a:pt x="32981" y="427583"/>
                  </a:lnTo>
                  <a:lnTo>
                    <a:pt x="37211" y="421538"/>
                  </a:lnTo>
                  <a:lnTo>
                    <a:pt x="39712" y="420166"/>
                  </a:lnTo>
                  <a:lnTo>
                    <a:pt x="46037" y="420166"/>
                  </a:lnTo>
                  <a:lnTo>
                    <a:pt x="54051" y="452221"/>
                  </a:lnTo>
                  <a:lnTo>
                    <a:pt x="54051" y="418439"/>
                  </a:lnTo>
                  <a:lnTo>
                    <a:pt x="53035" y="417512"/>
                  </a:lnTo>
                  <a:lnTo>
                    <a:pt x="48526" y="415086"/>
                  </a:lnTo>
                  <a:lnTo>
                    <a:pt x="45910" y="414451"/>
                  </a:lnTo>
                  <a:lnTo>
                    <a:pt x="38887" y="414451"/>
                  </a:lnTo>
                  <a:lnTo>
                    <a:pt x="24777" y="436435"/>
                  </a:lnTo>
                  <a:lnTo>
                    <a:pt x="24777" y="453593"/>
                  </a:lnTo>
                  <a:lnTo>
                    <a:pt x="26619" y="461162"/>
                  </a:lnTo>
                  <a:lnTo>
                    <a:pt x="33350" y="469709"/>
                  </a:lnTo>
                  <a:lnTo>
                    <a:pt x="37566" y="471639"/>
                  </a:lnTo>
                  <a:lnTo>
                    <a:pt x="47002" y="471639"/>
                  </a:lnTo>
                  <a:lnTo>
                    <a:pt x="50368" y="470509"/>
                  </a:lnTo>
                  <a:lnTo>
                    <a:pt x="55714" y="466166"/>
                  </a:lnTo>
                  <a:lnTo>
                    <a:pt x="55816" y="466001"/>
                  </a:lnTo>
                  <a:lnTo>
                    <a:pt x="57721" y="463016"/>
                  </a:lnTo>
                  <a:lnTo>
                    <a:pt x="60413" y="454964"/>
                  </a:lnTo>
                  <a:lnTo>
                    <a:pt x="61074" y="449643"/>
                  </a:lnTo>
                  <a:close/>
                </a:path>
                <a:path w="2776854" h="2213610">
                  <a:moveTo>
                    <a:pt x="61074" y="242379"/>
                  </a:moveTo>
                  <a:lnTo>
                    <a:pt x="55473" y="212902"/>
                  </a:lnTo>
                  <a:lnTo>
                    <a:pt x="54902" y="212013"/>
                  </a:lnTo>
                  <a:lnTo>
                    <a:pt x="54051" y="211213"/>
                  </a:lnTo>
                  <a:lnTo>
                    <a:pt x="54051" y="245046"/>
                  </a:lnTo>
                  <a:lnTo>
                    <a:pt x="52984" y="251167"/>
                  </a:lnTo>
                  <a:lnTo>
                    <a:pt x="50787" y="254228"/>
                  </a:lnTo>
                  <a:lnTo>
                    <a:pt x="48704" y="257200"/>
                  </a:lnTo>
                  <a:lnTo>
                    <a:pt x="46062" y="258737"/>
                  </a:lnTo>
                  <a:lnTo>
                    <a:pt x="39789" y="258737"/>
                  </a:lnTo>
                  <a:lnTo>
                    <a:pt x="37147" y="257200"/>
                  </a:lnTo>
                  <a:lnTo>
                    <a:pt x="34848" y="253987"/>
                  </a:lnTo>
                  <a:lnTo>
                    <a:pt x="32880" y="251167"/>
                  </a:lnTo>
                  <a:lnTo>
                    <a:pt x="31800" y="245046"/>
                  </a:lnTo>
                  <a:lnTo>
                    <a:pt x="31813" y="226593"/>
                  </a:lnTo>
                  <a:lnTo>
                    <a:pt x="32981" y="220395"/>
                  </a:lnTo>
                  <a:lnTo>
                    <a:pt x="35331" y="216928"/>
                  </a:lnTo>
                  <a:lnTo>
                    <a:pt x="37211" y="214274"/>
                  </a:lnTo>
                  <a:lnTo>
                    <a:pt x="39712" y="212902"/>
                  </a:lnTo>
                  <a:lnTo>
                    <a:pt x="46037" y="212902"/>
                  </a:lnTo>
                  <a:lnTo>
                    <a:pt x="48704" y="214426"/>
                  </a:lnTo>
                  <a:lnTo>
                    <a:pt x="50850" y="217487"/>
                  </a:lnTo>
                  <a:lnTo>
                    <a:pt x="52984" y="220472"/>
                  </a:lnTo>
                  <a:lnTo>
                    <a:pt x="53924" y="225869"/>
                  </a:lnTo>
                  <a:lnTo>
                    <a:pt x="54051" y="245046"/>
                  </a:lnTo>
                  <a:lnTo>
                    <a:pt x="54051" y="211213"/>
                  </a:lnTo>
                  <a:lnTo>
                    <a:pt x="53035" y="210248"/>
                  </a:lnTo>
                  <a:lnTo>
                    <a:pt x="48526" y="207822"/>
                  </a:lnTo>
                  <a:lnTo>
                    <a:pt x="45910" y="207264"/>
                  </a:lnTo>
                  <a:lnTo>
                    <a:pt x="38887" y="207264"/>
                  </a:lnTo>
                  <a:lnTo>
                    <a:pt x="35521" y="208305"/>
                  </a:lnTo>
                  <a:lnTo>
                    <a:pt x="32854" y="210566"/>
                  </a:lnTo>
                  <a:lnTo>
                    <a:pt x="30175" y="212737"/>
                  </a:lnTo>
                  <a:lnTo>
                    <a:pt x="28168" y="215798"/>
                  </a:lnTo>
                  <a:lnTo>
                    <a:pt x="25463" y="223939"/>
                  </a:lnTo>
                  <a:lnTo>
                    <a:pt x="24777" y="229260"/>
                  </a:lnTo>
                  <a:lnTo>
                    <a:pt x="24777" y="246329"/>
                  </a:lnTo>
                  <a:lnTo>
                    <a:pt x="26619" y="253987"/>
                  </a:lnTo>
                  <a:lnTo>
                    <a:pt x="30289" y="258572"/>
                  </a:lnTo>
                  <a:lnTo>
                    <a:pt x="33350" y="262445"/>
                  </a:lnTo>
                  <a:lnTo>
                    <a:pt x="37566" y="264375"/>
                  </a:lnTo>
                  <a:lnTo>
                    <a:pt x="47002" y="264375"/>
                  </a:lnTo>
                  <a:lnTo>
                    <a:pt x="50368" y="263334"/>
                  </a:lnTo>
                  <a:lnTo>
                    <a:pt x="53047" y="261073"/>
                  </a:lnTo>
                  <a:lnTo>
                    <a:pt x="55714" y="258902"/>
                  </a:lnTo>
                  <a:lnTo>
                    <a:pt x="55816" y="258737"/>
                  </a:lnTo>
                  <a:lnTo>
                    <a:pt x="57721" y="255752"/>
                  </a:lnTo>
                  <a:lnTo>
                    <a:pt x="60413" y="247700"/>
                  </a:lnTo>
                  <a:lnTo>
                    <a:pt x="61074" y="242379"/>
                  </a:lnTo>
                  <a:close/>
                </a:path>
                <a:path w="2776854" h="2213610">
                  <a:moveTo>
                    <a:pt x="63703" y="1900212"/>
                  </a:moveTo>
                  <a:lnTo>
                    <a:pt x="56667" y="1869008"/>
                  </a:lnTo>
                  <a:lnTo>
                    <a:pt x="56667" y="1902841"/>
                  </a:lnTo>
                  <a:lnTo>
                    <a:pt x="55613" y="1908924"/>
                  </a:lnTo>
                  <a:lnTo>
                    <a:pt x="51333" y="1915033"/>
                  </a:lnTo>
                  <a:lnTo>
                    <a:pt x="48691" y="1916557"/>
                  </a:lnTo>
                  <a:lnTo>
                    <a:pt x="42418" y="1916557"/>
                  </a:lnTo>
                  <a:lnTo>
                    <a:pt x="39776" y="1915033"/>
                  </a:lnTo>
                  <a:lnTo>
                    <a:pt x="35509" y="1908949"/>
                  </a:lnTo>
                  <a:lnTo>
                    <a:pt x="34429" y="1902841"/>
                  </a:lnTo>
                  <a:lnTo>
                    <a:pt x="34429" y="1884438"/>
                  </a:lnTo>
                  <a:lnTo>
                    <a:pt x="35610" y="1878152"/>
                  </a:lnTo>
                  <a:lnTo>
                    <a:pt x="37960" y="1874748"/>
                  </a:lnTo>
                  <a:lnTo>
                    <a:pt x="39839" y="1872068"/>
                  </a:lnTo>
                  <a:lnTo>
                    <a:pt x="42341" y="1870735"/>
                  </a:lnTo>
                  <a:lnTo>
                    <a:pt x="48666" y="1870735"/>
                  </a:lnTo>
                  <a:lnTo>
                    <a:pt x="51333" y="1872259"/>
                  </a:lnTo>
                  <a:lnTo>
                    <a:pt x="55613" y="1878304"/>
                  </a:lnTo>
                  <a:lnTo>
                    <a:pt x="56540" y="1883689"/>
                  </a:lnTo>
                  <a:lnTo>
                    <a:pt x="56667" y="1902841"/>
                  </a:lnTo>
                  <a:lnTo>
                    <a:pt x="56667" y="1869008"/>
                  </a:lnTo>
                  <a:lnTo>
                    <a:pt x="55664" y="1868068"/>
                  </a:lnTo>
                  <a:lnTo>
                    <a:pt x="51155" y="1865642"/>
                  </a:lnTo>
                  <a:lnTo>
                    <a:pt x="48539" y="1865045"/>
                  </a:lnTo>
                  <a:lnTo>
                    <a:pt x="41503" y="1865045"/>
                  </a:lnTo>
                  <a:lnTo>
                    <a:pt x="27406" y="1887029"/>
                  </a:lnTo>
                  <a:lnTo>
                    <a:pt x="27406" y="1904161"/>
                  </a:lnTo>
                  <a:lnTo>
                    <a:pt x="29235" y="1911743"/>
                  </a:lnTo>
                  <a:lnTo>
                    <a:pt x="35979" y="1920278"/>
                  </a:lnTo>
                  <a:lnTo>
                    <a:pt x="40182" y="1922208"/>
                  </a:lnTo>
                  <a:lnTo>
                    <a:pt x="49631" y="1922208"/>
                  </a:lnTo>
                  <a:lnTo>
                    <a:pt x="52997" y="1921103"/>
                  </a:lnTo>
                  <a:lnTo>
                    <a:pt x="58343" y="1916696"/>
                  </a:lnTo>
                  <a:lnTo>
                    <a:pt x="58432" y="1916557"/>
                  </a:lnTo>
                  <a:lnTo>
                    <a:pt x="60350" y="1913585"/>
                  </a:lnTo>
                  <a:lnTo>
                    <a:pt x="63030" y="1905508"/>
                  </a:lnTo>
                  <a:lnTo>
                    <a:pt x="63703" y="1900212"/>
                  </a:lnTo>
                  <a:close/>
                </a:path>
                <a:path w="2776854" h="2213610">
                  <a:moveTo>
                    <a:pt x="63703" y="1692986"/>
                  </a:moveTo>
                  <a:lnTo>
                    <a:pt x="56667" y="1661782"/>
                  </a:lnTo>
                  <a:lnTo>
                    <a:pt x="56667" y="1695615"/>
                  </a:lnTo>
                  <a:lnTo>
                    <a:pt x="55613" y="1701698"/>
                  </a:lnTo>
                  <a:lnTo>
                    <a:pt x="51333" y="1707807"/>
                  </a:lnTo>
                  <a:lnTo>
                    <a:pt x="48691" y="1709331"/>
                  </a:lnTo>
                  <a:lnTo>
                    <a:pt x="42418" y="1709331"/>
                  </a:lnTo>
                  <a:lnTo>
                    <a:pt x="39776" y="1707807"/>
                  </a:lnTo>
                  <a:lnTo>
                    <a:pt x="35509" y="1701723"/>
                  </a:lnTo>
                  <a:lnTo>
                    <a:pt x="34429" y="1695615"/>
                  </a:lnTo>
                  <a:lnTo>
                    <a:pt x="34429" y="1677212"/>
                  </a:lnTo>
                  <a:lnTo>
                    <a:pt x="35610" y="1670939"/>
                  </a:lnTo>
                  <a:lnTo>
                    <a:pt x="37960" y="1667522"/>
                  </a:lnTo>
                  <a:lnTo>
                    <a:pt x="39839" y="1664843"/>
                  </a:lnTo>
                  <a:lnTo>
                    <a:pt x="42341" y="1663509"/>
                  </a:lnTo>
                  <a:lnTo>
                    <a:pt x="48666" y="1663509"/>
                  </a:lnTo>
                  <a:lnTo>
                    <a:pt x="51333" y="1665033"/>
                  </a:lnTo>
                  <a:lnTo>
                    <a:pt x="55613" y="1671091"/>
                  </a:lnTo>
                  <a:lnTo>
                    <a:pt x="56540" y="1676463"/>
                  </a:lnTo>
                  <a:lnTo>
                    <a:pt x="56667" y="1695615"/>
                  </a:lnTo>
                  <a:lnTo>
                    <a:pt x="56667" y="1661782"/>
                  </a:lnTo>
                  <a:lnTo>
                    <a:pt x="55664" y="1660842"/>
                  </a:lnTo>
                  <a:lnTo>
                    <a:pt x="51155" y="1658429"/>
                  </a:lnTo>
                  <a:lnTo>
                    <a:pt x="48539" y="1657819"/>
                  </a:lnTo>
                  <a:lnTo>
                    <a:pt x="41503" y="1657819"/>
                  </a:lnTo>
                  <a:lnTo>
                    <a:pt x="27406" y="1679803"/>
                  </a:lnTo>
                  <a:lnTo>
                    <a:pt x="27406" y="1696935"/>
                  </a:lnTo>
                  <a:lnTo>
                    <a:pt x="29235" y="1704517"/>
                  </a:lnTo>
                  <a:lnTo>
                    <a:pt x="35979" y="1713052"/>
                  </a:lnTo>
                  <a:lnTo>
                    <a:pt x="40182" y="1714982"/>
                  </a:lnTo>
                  <a:lnTo>
                    <a:pt x="49631" y="1714982"/>
                  </a:lnTo>
                  <a:lnTo>
                    <a:pt x="52997" y="1713890"/>
                  </a:lnTo>
                  <a:lnTo>
                    <a:pt x="58343" y="1709483"/>
                  </a:lnTo>
                  <a:lnTo>
                    <a:pt x="58432" y="1709331"/>
                  </a:lnTo>
                  <a:lnTo>
                    <a:pt x="60350" y="1706359"/>
                  </a:lnTo>
                  <a:lnTo>
                    <a:pt x="63030" y="1698294"/>
                  </a:lnTo>
                  <a:lnTo>
                    <a:pt x="63703" y="1692986"/>
                  </a:lnTo>
                  <a:close/>
                </a:path>
                <a:path w="2776854" h="2213610">
                  <a:moveTo>
                    <a:pt x="63703" y="1485734"/>
                  </a:moveTo>
                  <a:lnTo>
                    <a:pt x="56680" y="1454569"/>
                  </a:lnTo>
                  <a:lnTo>
                    <a:pt x="56680" y="1488389"/>
                  </a:lnTo>
                  <a:lnTo>
                    <a:pt x="55613" y="1494510"/>
                  </a:lnTo>
                  <a:lnTo>
                    <a:pt x="53416" y="1497571"/>
                  </a:lnTo>
                  <a:lnTo>
                    <a:pt x="51333" y="1500555"/>
                  </a:lnTo>
                  <a:lnTo>
                    <a:pt x="48691" y="1502079"/>
                  </a:lnTo>
                  <a:lnTo>
                    <a:pt x="42418" y="1502079"/>
                  </a:lnTo>
                  <a:lnTo>
                    <a:pt x="39776" y="1500555"/>
                  </a:lnTo>
                  <a:lnTo>
                    <a:pt x="37477" y="1497330"/>
                  </a:lnTo>
                  <a:lnTo>
                    <a:pt x="35509" y="1494510"/>
                  </a:lnTo>
                  <a:lnTo>
                    <a:pt x="34429" y="1488389"/>
                  </a:lnTo>
                  <a:lnTo>
                    <a:pt x="34442" y="1469948"/>
                  </a:lnTo>
                  <a:lnTo>
                    <a:pt x="35610" y="1463738"/>
                  </a:lnTo>
                  <a:lnTo>
                    <a:pt x="37960" y="1460271"/>
                  </a:lnTo>
                  <a:lnTo>
                    <a:pt x="39839" y="1457617"/>
                  </a:lnTo>
                  <a:lnTo>
                    <a:pt x="42341" y="1456245"/>
                  </a:lnTo>
                  <a:lnTo>
                    <a:pt x="48666" y="1456245"/>
                  </a:lnTo>
                  <a:lnTo>
                    <a:pt x="51333" y="1457782"/>
                  </a:lnTo>
                  <a:lnTo>
                    <a:pt x="53479" y="1460842"/>
                  </a:lnTo>
                  <a:lnTo>
                    <a:pt x="55613" y="1463827"/>
                  </a:lnTo>
                  <a:lnTo>
                    <a:pt x="56553" y="1469212"/>
                  </a:lnTo>
                  <a:lnTo>
                    <a:pt x="56680" y="1488389"/>
                  </a:lnTo>
                  <a:lnTo>
                    <a:pt x="56680" y="1454569"/>
                  </a:lnTo>
                  <a:lnTo>
                    <a:pt x="55664" y="1453591"/>
                  </a:lnTo>
                  <a:lnTo>
                    <a:pt x="51155" y="1451178"/>
                  </a:lnTo>
                  <a:lnTo>
                    <a:pt x="48539" y="1450606"/>
                  </a:lnTo>
                  <a:lnTo>
                    <a:pt x="41503" y="1450606"/>
                  </a:lnTo>
                  <a:lnTo>
                    <a:pt x="38150" y="1451660"/>
                  </a:lnTo>
                  <a:lnTo>
                    <a:pt x="35483" y="1453908"/>
                  </a:lnTo>
                  <a:lnTo>
                    <a:pt x="32804" y="1456093"/>
                  </a:lnTo>
                  <a:lnTo>
                    <a:pt x="30797" y="1459153"/>
                  </a:lnTo>
                  <a:lnTo>
                    <a:pt x="28092" y="1467281"/>
                  </a:lnTo>
                  <a:lnTo>
                    <a:pt x="27406" y="1472603"/>
                  </a:lnTo>
                  <a:lnTo>
                    <a:pt x="27406" y="1489684"/>
                  </a:lnTo>
                  <a:lnTo>
                    <a:pt x="29235" y="1497330"/>
                  </a:lnTo>
                  <a:lnTo>
                    <a:pt x="32918" y="1501927"/>
                  </a:lnTo>
                  <a:lnTo>
                    <a:pt x="35979" y="1505788"/>
                  </a:lnTo>
                  <a:lnTo>
                    <a:pt x="40182" y="1507718"/>
                  </a:lnTo>
                  <a:lnTo>
                    <a:pt x="49631" y="1507718"/>
                  </a:lnTo>
                  <a:lnTo>
                    <a:pt x="52997" y="1506677"/>
                  </a:lnTo>
                  <a:lnTo>
                    <a:pt x="55676" y="1504416"/>
                  </a:lnTo>
                  <a:lnTo>
                    <a:pt x="58343" y="1502244"/>
                  </a:lnTo>
                  <a:lnTo>
                    <a:pt x="58445" y="1502079"/>
                  </a:lnTo>
                  <a:lnTo>
                    <a:pt x="60350" y="1499108"/>
                  </a:lnTo>
                  <a:lnTo>
                    <a:pt x="63030" y="1491043"/>
                  </a:lnTo>
                  <a:lnTo>
                    <a:pt x="63703" y="1485734"/>
                  </a:lnTo>
                  <a:close/>
                </a:path>
                <a:path w="2776854" h="2213610">
                  <a:moveTo>
                    <a:pt x="63703" y="1278547"/>
                  </a:moveTo>
                  <a:lnTo>
                    <a:pt x="58991" y="1250429"/>
                  </a:lnTo>
                  <a:lnTo>
                    <a:pt x="58127" y="1249070"/>
                  </a:lnTo>
                  <a:lnTo>
                    <a:pt x="57531" y="1248092"/>
                  </a:lnTo>
                  <a:lnTo>
                    <a:pt x="56680" y="1247330"/>
                  </a:lnTo>
                  <a:lnTo>
                    <a:pt x="56680" y="1281125"/>
                  </a:lnTo>
                  <a:lnTo>
                    <a:pt x="55613" y="1287246"/>
                  </a:lnTo>
                  <a:lnTo>
                    <a:pt x="51333" y="1293368"/>
                  </a:lnTo>
                  <a:lnTo>
                    <a:pt x="48691" y="1294904"/>
                  </a:lnTo>
                  <a:lnTo>
                    <a:pt x="42418" y="1294904"/>
                  </a:lnTo>
                  <a:lnTo>
                    <a:pt x="39776" y="1293368"/>
                  </a:lnTo>
                  <a:lnTo>
                    <a:pt x="35509" y="1287246"/>
                  </a:lnTo>
                  <a:lnTo>
                    <a:pt x="34429" y="1281125"/>
                  </a:lnTo>
                  <a:lnTo>
                    <a:pt x="34429" y="1262761"/>
                  </a:lnTo>
                  <a:lnTo>
                    <a:pt x="35610" y="1256474"/>
                  </a:lnTo>
                  <a:lnTo>
                    <a:pt x="39839" y="1250429"/>
                  </a:lnTo>
                  <a:lnTo>
                    <a:pt x="42341" y="1249070"/>
                  </a:lnTo>
                  <a:lnTo>
                    <a:pt x="48666" y="1249070"/>
                  </a:lnTo>
                  <a:lnTo>
                    <a:pt x="56680" y="1281125"/>
                  </a:lnTo>
                  <a:lnTo>
                    <a:pt x="56680" y="1247330"/>
                  </a:lnTo>
                  <a:lnTo>
                    <a:pt x="55664" y="1246403"/>
                  </a:lnTo>
                  <a:lnTo>
                    <a:pt x="51155" y="1243990"/>
                  </a:lnTo>
                  <a:lnTo>
                    <a:pt x="48539" y="1243342"/>
                  </a:lnTo>
                  <a:lnTo>
                    <a:pt x="41503" y="1243342"/>
                  </a:lnTo>
                  <a:lnTo>
                    <a:pt x="27406" y="1265339"/>
                  </a:lnTo>
                  <a:lnTo>
                    <a:pt x="27406" y="1282496"/>
                  </a:lnTo>
                  <a:lnTo>
                    <a:pt x="29235" y="1290066"/>
                  </a:lnTo>
                  <a:lnTo>
                    <a:pt x="35979" y="1298600"/>
                  </a:lnTo>
                  <a:lnTo>
                    <a:pt x="40182" y="1300543"/>
                  </a:lnTo>
                  <a:lnTo>
                    <a:pt x="49631" y="1300543"/>
                  </a:lnTo>
                  <a:lnTo>
                    <a:pt x="63030" y="1283868"/>
                  </a:lnTo>
                  <a:lnTo>
                    <a:pt x="63703" y="1278547"/>
                  </a:lnTo>
                  <a:close/>
                </a:path>
                <a:path w="2776854" h="2213610">
                  <a:moveTo>
                    <a:pt x="80937" y="877303"/>
                  </a:moveTo>
                  <a:lnTo>
                    <a:pt x="73152" y="877303"/>
                  </a:lnTo>
                  <a:lnTo>
                    <a:pt x="73152" y="885126"/>
                  </a:lnTo>
                  <a:lnTo>
                    <a:pt x="80937" y="885126"/>
                  </a:lnTo>
                  <a:lnTo>
                    <a:pt x="80937" y="877303"/>
                  </a:lnTo>
                  <a:close/>
                </a:path>
                <a:path w="2776854" h="2213610">
                  <a:moveTo>
                    <a:pt x="80937" y="670039"/>
                  </a:moveTo>
                  <a:lnTo>
                    <a:pt x="73152" y="670039"/>
                  </a:lnTo>
                  <a:lnTo>
                    <a:pt x="73152" y="677938"/>
                  </a:lnTo>
                  <a:lnTo>
                    <a:pt x="80937" y="677938"/>
                  </a:lnTo>
                  <a:lnTo>
                    <a:pt x="80937" y="670039"/>
                  </a:lnTo>
                  <a:close/>
                </a:path>
                <a:path w="2776854" h="2213610">
                  <a:moveTo>
                    <a:pt x="80937" y="462864"/>
                  </a:moveTo>
                  <a:lnTo>
                    <a:pt x="73152" y="462864"/>
                  </a:lnTo>
                  <a:lnTo>
                    <a:pt x="73152" y="470674"/>
                  </a:lnTo>
                  <a:lnTo>
                    <a:pt x="80937" y="470674"/>
                  </a:lnTo>
                  <a:lnTo>
                    <a:pt x="80937" y="462864"/>
                  </a:lnTo>
                  <a:close/>
                </a:path>
                <a:path w="2776854" h="2213610">
                  <a:moveTo>
                    <a:pt x="80937" y="255600"/>
                  </a:moveTo>
                  <a:lnTo>
                    <a:pt x="73152" y="255600"/>
                  </a:lnTo>
                  <a:lnTo>
                    <a:pt x="73152" y="263486"/>
                  </a:lnTo>
                  <a:lnTo>
                    <a:pt x="80937" y="263486"/>
                  </a:lnTo>
                  <a:lnTo>
                    <a:pt x="80937" y="255600"/>
                  </a:lnTo>
                  <a:close/>
                </a:path>
                <a:path w="2776854" h="2213610">
                  <a:moveTo>
                    <a:pt x="83566" y="1913432"/>
                  </a:moveTo>
                  <a:lnTo>
                    <a:pt x="75780" y="1913432"/>
                  </a:lnTo>
                  <a:lnTo>
                    <a:pt x="75780" y="1921256"/>
                  </a:lnTo>
                  <a:lnTo>
                    <a:pt x="83566" y="1921256"/>
                  </a:lnTo>
                  <a:lnTo>
                    <a:pt x="83566" y="1913432"/>
                  </a:lnTo>
                  <a:close/>
                </a:path>
                <a:path w="2776854" h="2213610">
                  <a:moveTo>
                    <a:pt x="83566" y="1706206"/>
                  </a:moveTo>
                  <a:lnTo>
                    <a:pt x="75780" y="1706206"/>
                  </a:lnTo>
                  <a:lnTo>
                    <a:pt x="75780" y="1714030"/>
                  </a:lnTo>
                  <a:lnTo>
                    <a:pt x="83566" y="1714030"/>
                  </a:lnTo>
                  <a:lnTo>
                    <a:pt x="83566" y="1706206"/>
                  </a:lnTo>
                  <a:close/>
                </a:path>
                <a:path w="2776854" h="2213610">
                  <a:moveTo>
                    <a:pt x="83566" y="1498942"/>
                  </a:moveTo>
                  <a:lnTo>
                    <a:pt x="75780" y="1498942"/>
                  </a:lnTo>
                  <a:lnTo>
                    <a:pt x="75780" y="1506842"/>
                  </a:lnTo>
                  <a:lnTo>
                    <a:pt x="83566" y="1506842"/>
                  </a:lnTo>
                  <a:lnTo>
                    <a:pt x="83566" y="1498942"/>
                  </a:lnTo>
                  <a:close/>
                </a:path>
                <a:path w="2776854" h="2213610">
                  <a:moveTo>
                    <a:pt x="83566" y="1291755"/>
                  </a:moveTo>
                  <a:lnTo>
                    <a:pt x="75780" y="1291755"/>
                  </a:lnTo>
                  <a:lnTo>
                    <a:pt x="75780" y="1299578"/>
                  </a:lnTo>
                  <a:lnTo>
                    <a:pt x="83566" y="1299578"/>
                  </a:lnTo>
                  <a:lnTo>
                    <a:pt x="83566" y="1291755"/>
                  </a:lnTo>
                  <a:close/>
                </a:path>
                <a:path w="2776854" h="2213610">
                  <a:moveTo>
                    <a:pt x="87058" y="2104758"/>
                  </a:moveTo>
                  <a:lnTo>
                    <a:pt x="66065" y="2104758"/>
                  </a:lnTo>
                  <a:lnTo>
                    <a:pt x="66065" y="2111679"/>
                  </a:lnTo>
                  <a:lnTo>
                    <a:pt x="87058" y="2111679"/>
                  </a:lnTo>
                  <a:lnTo>
                    <a:pt x="87058" y="2104758"/>
                  </a:lnTo>
                  <a:close/>
                </a:path>
                <a:path w="2776854" h="2213610">
                  <a:moveTo>
                    <a:pt x="116586" y="0"/>
                  </a:moveTo>
                  <a:lnTo>
                    <a:pt x="112191" y="0"/>
                  </a:lnTo>
                  <a:lnTo>
                    <a:pt x="110998" y="2413"/>
                  </a:lnTo>
                  <a:lnTo>
                    <a:pt x="108966" y="4914"/>
                  </a:lnTo>
                  <a:lnTo>
                    <a:pt x="103251" y="10071"/>
                  </a:lnTo>
                  <a:lnTo>
                    <a:pt x="99910" y="12242"/>
                  </a:lnTo>
                  <a:lnTo>
                    <a:pt x="96088" y="14097"/>
                  </a:lnTo>
                  <a:lnTo>
                    <a:pt x="96088" y="20701"/>
                  </a:lnTo>
                  <a:lnTo>
                    <a:pt x="109753" y="12407"/>
                  </a:lnTo>
                  <a:lnTo>
                    <a:pt x="109753" y="56222"/>
                  </a:lnTo>
                  <a:lnTo>
                    <a:pt x="116586" y="56222"/>
                  </a:lnTo>
                  <a:lnTo>
                    <a:pt x="116586" y="0"/>
                  </a:lnTo>
                  <a:close/>
                </a:path>
                <a:path w="2776854" h="2213610">
                  <a:moveTo>
                    <a:pt x="119214" y="2072271"/>
                  </a:moveTo>
                  <a:lnTo>
                    <a:pt x="114808" y="2072271"/>
                  </a:lnTo>
                  <a:lnTo>
                    <a:pt x="113626" y="2074684"/>
                  </a:lnTo>
                  <a:lnTo>
                    <a:pt x="111594" y="2077186"/>
                  </a:lnTo>
                  <a:lnTo>
                    <a:pt x="105879" y="2082330"/>
                  </a:lnTo>
                  <a:lnTo>
                    <a:pt x="102539" y="2084514"/>
                  </a:lnTo>
                  <a:lnTo>
                    <a:pt x="98717" y="2086330"/>
                  </a:lnTo>
                  <a:lnTo>
                    <a:pt x="98717" y="2092972"/>
                  </a:lnTo>
                  <a:lnTo>
                    <a:pt x="112382" y="2084679"/>
                  </a:lnTo>
                  <a:lnTo>
                    <a:pt x="112382" y="2128482"/>
                  </a:lnTo>
                  <a:lnTo>
                    <a:pt x="119214" y="2128482"/>
                  </a:lnTo>
                  <a:lnTo>
                    <a:pt x="119214" y="2084679"/>
                  </a:lnTo>
                  <a:lnTo>
                    <a:pt x="119214" y="2072271"/>
                  </a:lnTo>
                  <a:close/>
                </a:path>
                <a:path w="2776854" h="2213610">
                  <a:moveTo>
                    <a:pt x="127139" y="1071283"/>
                  </a:moveTo>
                  <a:lnTo>
                    <a:pt x="120116" y="1040104"/>
                  </a:lnTo>
                  <a:lnTo>
                    <a:pt x="120116" y="1073937"/>
                  </a:lnTo>
                  <a:lnTo>
                    <a:pt x="119049" y="1080058"/>
                  </a:lnTo>
                  <a:lnTo>
                    <a:pt x="116852" y="1083119"/>
                  </a:lnTo>
                  <a:lnTo>
                    <a:pt x="114782" y="1086104"/>
                  </a:lnTo>
                  <a:lnTo>
                    <a:pt x="112128" y="1087640"/>
                  </a:lnTo>
                  <a:lnTo>
                    <a:pt x="105854" y="1087640"/>
                  </a:lnTo>
                  <a:lnTo>
                    <a:pt x="103225" y="1086104"/>
                  </a:lnTo>
                  <a:lnTo>
                    <a:pt x="100914" y="1082878"/>
                  </a:lnTo>
                  <a:lnTo>
                    <a:pt x="98945" y="1080058"/>
                  </a:lnTo>
                  <a:lnTo>
                    <a:pt x="97866" y="1073937"/>
                  </a:lnTo>
                  <a:lnTo>
                    <a:pt x="97891" y="1055497"/>
                  </a:lnTo>
                  <a:lnTo>
                    <a:pt x="99047" y="1049286"/>
                  </a:lnTo>
                  <a:lnTo>
                    <a:pt x="101396" y="1045832"/>
                  </a:lnTo>
                  <a:lnTo>
                    <a:pt x="103276" y="1043165"/>
                  </a:lnTo>
                  <a:lnTo>
                    <a:pt x="105778" y="1041806"/>
                  </a:lnTo>
                  <a:lnTo>
                    <a:pt x="112115" y="1041806"/>
                  </a:lnTo>
                  <a:lnTo>
                    <a:pt x="114782" y="1043330"/>
                  </a:lnTo>
                  <a:lnTo>
                    <a:pt x="116916" y="1046391"/>
                  </a:lnTo>
                  <a:lnTo>
                    <a:pt x="119049" y="1049375"/>
                  </a:lnTo>
                  <a:lnTo>
                    <a:pt x="119989" y="1054773"/>
                  </a:lnTo>
                  <a:lnTo>
                    <a:pt x="120116" y="1073937"/>
                  </a:lnTo>
                  <a:lnTo>
                    <a:pt x="120116" y="1040104"/>
                  </a:lnTo>
                  <a:lnTo>
                    <a:pt x="119113" y="1039139"/>
                  </a:lnTo>
                  <a:lnTo>
                    <a:pt x="114604" y="1036726"/>
                  </a:lnTo>
                  <a:lnTo>
                    <a:pt x="111975" y="1036167"/>
                  </a:lnTo>
                  <a:lnTo>
                    <a:pt x="104952" y="1036167"/>
                  </a:lnTo>
                  <a:lnTo>
                    <a:pt x="101587" y="1037209"/>
                  </a:lnTo>
                  <a:lnTo>
                    <a:pt x="98920" y="1039469"/>
                  </a:lnTo>
                  <a:lnTo>
                    <a:pt x="96240" y="1041641"/>
                  </a:lnTo>
                  <a:lnTo>
                    <a:pt x="94234" y="1044702"/>
                  </a:lnTo>
                  <a:lnTo>
                    <a:pt x="91528" y="1052830"/>
                  </a:lnTo>
                  <a:lnTo>
                    <a:pt x="90843" y="1058151"/>
                  </a:lnTo>
                  <a:lnTo>
                    <a:pt x="90843" y="1075232"/>
                  </a:lnTo>
                  <a:lnTo>
                    <a:pt x="92684" y="1082878"/>
                  </a:lnTo>
                  <a:lnTo>
                    <a:pt x="96354" y="1087475"/>
                  </a:lnTo>
                  <a:lnTo>
                    <a:pt x="99415" y="1091336"/>
                  </a:lnTo>
                  <a:lnTo>
                    <a:pt x="103632" y="1093279"/>
                  </a:lnTo>
                  <a:lnTo>
                    <a:pt x="113068" y="1093279"/>
                  </a:lnTo>
                  <a:lnTo>
                    <a:pt x="116446" y="1092225"/>
                  </a:lnTo>
                  <a:lnTo>
                    <a:pt x="119113" y="1089977"/>
                  </a:lnTo>
                  <a:lnTo>
                    <a:pt x="121780" y="1087793"/>
                  </a:lnTo>
                  <a:lnTo>
                    <a:pt x="121881" y="1087640"/>
                  </a:lnTo>
                  <a:lnTo>
                    <a:pt x="123799" y="1084656"/>
                  </a:lnTo>
                  <a:lnTo>
                    <a:pt x="126479" y="1076604"/>
                  </a:lnTo>
                  <a:lnTo>
                    <a:pt x="127139" y="1071283"/>
                  </a:lnTo>
                  <a:close/>
                </a:path>
                <a:path w="2776854" h="2213610">
                  <a:moveTo>
                    <a:pt x="127482" y="878522"/>
                  </a:moveTo>
                  <a:lnTo>
                    <a:pt x="100177" y="878522"/>
                  </a:lnTo>
                  <a:lnTo>
                    <a:pt x="100939" y="877303"/>
                  </a:lnTo>
                  <a:lnTo>
                    <a:pt x="115874" y="863612"/>
                  </a:lnTo>
                  <a:lnTo>
                    <a:pt x="119380" y="860310"/>
                  </a:lnTo>
                  <a:lnTo>
                    <a:pt x="123609" y="855484"/>
                  </a:lnTo>
                  <a:lnTo>
                    <a:pt x="125120" y="853224"/>
                  </a:lnTo>
                  <a:lnTo>
                    <a:pt x="126936" y="848868"/>
                  </a:lnTo>
                  <a:lnTo>
                    <a:pt x="127342" y="846937"/>
                  </a:lnTo>
                  <a:lnTo>
                    <a:pt x="127292" y="839851"/>
                  </a:lnTo>
                  <a:lnTo>
                    <a:pt x="125844" y="836383"/>
                  </a:lnTo>
                  <a:lnTo>
                    <a:pt x="123990" y="834618"/>
                  </a:lnTo>
                  <a:lnTo>
                    <a:pt x="119608" y="830427"/>
                  </a:lnTo>
                  <a:lnTo>
                    <a:pt x="115392" y="828890"/>
                  </a:lnTo>
                  <a:lnTo>
                    <a:pt x="104762" y="828890"/>
                  </a:lnTo>
                  <a:lnTo>
                    <a:pt x="100545" y="830262"/>
                  </a:lnTo>
                  <a:lnTo>
                    <a:pt x="97409" y="833081"/>
                  </a:lnTo>
                  <a:lnTo>
                    <a:pt x="94272" y="835825"/>
                  </a:lnTo>
                  <a:lnTo>
                    <a:pt x="92456" y="839851"/>
                  </a:lnTo>
                  <a:lnTo>
                    <a:pt x="91973" y="845083"/>
                  </a:lnTo>
                  <a:lnTo>
                    <a:pt x="98996" y="845807"/>
                  </a:lnTo>
                  <a:lnTo>
                    <a:pt x="99021" y="842352"/>
                  </a:lnTo>
                  <a:lnTo>
                    <a:pt x="100025" y="839609"/>
                  </a:lnTo>
                  <a:lnTo>
                    <a:pt x="103974" y="835583"/>
                  </a:lnTo>
                  <a:lnTo>
                    <a:pt x="106603" y="834618"/>
                  </a:lnTo>
                  <a:lnTo>
                    <a:pt x="113017" y="834618"/>
                  </a:lnTo>
                  <a:lnTo>
                    <a:pt x="115531" y="835583"/>
                  </a:lnTo>
                  <a:lnTo>
                    <a:pt x="119405" y="839292"/>
                  </a:lnTo>
                  <a:lnTo>
                    <a:pt x="120370" y="841629"/>
                  </a:lnTo>
                  <a:lnTo>
                    <a:pt x="120370" y="846937"/>
                  </a:lnTo>
                  <a:lnTo>
                    <a:pt x="119303" y="849680"/>
                  </a:lnTo>
                  <a:lnTo>
                    <a:pt x="115062" y="855484"/>
                  </a:lnTo>
                  <a:lnTo>
                    <a:pt x="110972" y="859421"/>
                  </a:lnTo>
                  <a:lnTo>
                    <a:pt x="100939" y="867727"/>
                  </a:lnTo>
                  <a:lnTo>
                    <a:pt x="98044" y="870458"/>
                  </a:lnTo>
                  <a:lnTo>
                    <a:pt x="90639" y="883513"/>
                  </a:lnTo>
                  <a:lnTo>
                    <a:pt x="90690" y="885126"/>
                  </a:lnTo>
                  <a:lnTo>
                    <a:pt x="127482" y="885126"/>
                  </a:lnTo>
                  <a:lnTo>
                    <a:pt x="127482" y="878522"/>
                  </a:lnTo>
                  <a:close/>
                </a:path>
                <a:path w="2776854" h="2213610">
                  <a:moveTo>
                    <a:pt x="127812" y="658202"/>
                  </a:moveTo>
                  <a:lnTo>
                    <a:pt x="120307" y="658202"/>
                  </a:lnTo>
                  <a:lnTo>
                    <a:pt x="120307" y="632993"/>
                  </a:lnTo>
                  <a:lnTo>
                    <a:pt x="120307" y="621957"/>
                  </a:lnTo>
                  <a:lnTo>
                    <a:pt x="114719" y="621957"/>
                  </a:lnTo>
                  <a:lnTo>
                    <a:pt x="113461" y="623760"/>
                  </a:lnTo>
                  <a:lnTo>
                    <a:pt x="113461" y="632993"/>
                  </a:lnTo>
                  <a:lnTo>
                    <a:pt x="113461" y="658202"/>
                  </a:lnTo>
                  <a:lnTo>
                    <a:pt x="96037" y="658202"/>
                  </a:lnTo>
                  <a:lnTo>
                    <a:pt x="113461" y="632993"/>
                  </a:lnTo>
                  <a:lnTo>
                    <a:pt x="113461" y="623760"/>
                  </a:lnTo>
                  <a:lnTo>
                    <a:pt x="89319" y="658202"/>
                  </a:lnTo>
                  <a:lnTo>
                    <a:pt x="89319" y="664489"/>
                  </a:lnTo>
                  <a:lnTo>
                    <a:pt x="113461" y="664489"/>
                  </a:lnTo>
                  <a:lnTo>
                    <a:pt x="113461" y="677938"/>
                  </a:lnTo>
                  <a:lnTo>
                    <a:pt x="120307" y="677938"/>
                  </a:lnTo>
                  <a:lnTo>
                    <a:pt x="120307" y="664489"/>
                  </a:lnTo>
                  <a:lnTo>
                    <a:pt x="127812" y="664489"/>
                  </a:lnTo>
                  <a:lnTo>
                    <a:pt x="127812" y="658202"/>
                  </a:lnTo>
                  <a:close/>
                </a:path>
                <a:path w="2776854" h="2213610">
                  <a:moveTo>
                    <a:pt x="128003" y="447154"/>
                  </a:moveTo>
                  <a:lnTo>
                    <a:pt x="126403" y="442798"/>
                  </a:lnTo>
                  <a:lnTo>
                    <a:pt x="124193" y="440461"/>
                  </a:lnTo>
                  <a:lnTo>
                    <a:pt x="120967" y="437070"/>
                  </a:lnTo>
                  <a:lnTo>
                    <a:pt x="120967" y="448919"/>
                  </a:lnTo>
                  <a:lnTo>
                    <a:pt x="120967" y="457136"/>
                  </a:lnTo>
                  <a:lnTo>
                    <a:pt x="119976" y="460121"/>
                  </a:lnTo>
                  <a:lnTo>
                    <a:pt x="115836" y="464794"/>
                  </a:lnTo>
                  <a:lnTo>
                    <a:pt x="113347" y="466001"/>
                  </a:lnTo>
                  <a:lnTo>
                    <a:pt x="108496" y="466001"/>
                  </a:lnTo>
                  <a:lnTo>
                    <a:pt x="99110" y="454888"/>
                  </a:lnTo>
                  <a:lnTo>
                    <a:pt x="99110" y="448919"/>
                  </a:lnTo>
                  <a:lnTo>
                    <a:pt x="107111" y="440461"/>
                  </a:lnTo>
                  <a:lnTo>
                    <a:pt x="113309" y="440461"/>
                  </a:lnTo>
                  <a:lnTo>
                    <a:pt x="115900" y="441591"/>
                  </a:lnTo>
                  <a:lnTo>
                    <a:pt x="117944" y="443763"/>
                  </a:lnTo>
                  <a:lnTo>
                    <a:pt x="120002" y="446024"/>
                  </a:lnTo>
                  <a:lnTo>
                    <a:pt x="120967" y="448919"/>
                  </a:lnTo>
                  <a:lnTo>
                    <a:pt x="120967" y="437070"/>
                  </a:lnTo>
                  <a:lnTo>
                    <a:pt x="120002" y="436041"/>
                  </a:lnTo>
                  <a:lnTo>
                    <a:pt x="116116" y="434340"/>
                  </a:lnTo>
                  <a:lnTo>
                    <a:pt x="108966" y="434340"/>
                  </a:lnTo>
                  <a:lnTo>
                    <a:pt x="106476" y="434987"/>
                  </a:lnTo>
                  <a:lnTo>
                    <a:pt x="101701" y="437400"/>
                  </a:lnTo>
                  <a:lnTo>
                    <a:pt x="99695" y="439254"/>
                  </a:lnTo>
                  <a:lnTo>
                    <a:pt x="98056" y="441833"/>
                  </a:lnTo>
                  <a:lnTo>
                    <a:pt x="98132" y="436041"/>
                  </a:lnTo>
                  <a:lnTo>
                    <a:pt x="108635" y="420090"/>
                  </a:lnTo>
                  <a:lnTo>
                    <a:pt x="113525" y="420090"/>
                  </a:lnTo>
                  <a:lnTo>
                    <a:pt x="120218" y="428942"/>
                  </a:lnTo>
                  <a:lnTo>
                    <a:pt x="127025" y="428383"/>
                  </a:lnTo>
                  <a:lnTo>
                    <a:pt x="126466" y="424027"/>
                  </a:lnTo>
                  <a:lnTo>
                    <a:pt x="124790" y="420649"/>
                  </a:lnTo>
                  <a:lnTo>
                    <a:pt x="124155" y="420090"/>
                  </a:lnTo>
                  <a:lnTo>
                    <a:pt x="121996" y="418147"/>
                  </a:lnTo>
                  <a:lnTo>
                    <a:pt x="119189" y="415734"/>
                  </a:lnTo>
                  <a:lnTo>
                    <a:pt x="115595" y="414451"/>
                  </a:lnTo>
                  <a:lnTo>
                    <a:pt x="105346" y="414451"/>
                  </a:lnTo>
                  <a:lnTo>
                    <a:pt x="100685" y="416623"/>
                  </a:lnTo>
                  <a:lnTo>
                    <a:pt x="93243" y="425805"/>
                  </a:lnTo>
                  <a:lnTo>
                    <a:pt x="91262" y="433705"/>
                  </a:lnTo>
                  <a:lnTo>
                    <a:pt x="91262" y="454164"/>
                  </a:lnTo>
                  <a:lnTo>
                    <a:pt x="93052" y="461086"/>
                  </a:lnTo>
                  <a:lnTo>
                    <a:pt x="96710" y="465442"/>
                  </a:lnTo>
                  <a:lnTo>
                    <a:pt x="100241" y="469544"/>
                  </a:lnTo>
                  <a:lnTo>
                    <a:pt x="104889" y="471639"/>
                  </a:lnTo>
                  <a:lnTo>
                    <a:pt x="113919" y="471639"/>
                  </a:lnTo>
                  <a:lnTo>
                    <a:pt x="116903" y="470839"/>
                  </a:lnTo>
                  <a:lnTo>
                    <a:pt x="122174" y="467614"/>
                  </a:lnTo>
                  <a:lnTo>
                    <a:pt x="123647" y="466001"/>
                  </a:lnTo>
                  <a:lnTo>
                    <a:pt x="124244" y="465353"/>
                  </a:lnTo>
                  <a:lnTo>
                    <a:pt x="125742" y="462292"/>
                  </a:lnTo>
                  <a:lnTo>
                    <a:pt x="127254" y="459320"/>
                  </a:lnTo>
                  <a:lnTo>
                    <a:pt x="128003" y="456018"/>
                  </a:lnTo>
                  <a:lnTo>
                    <a:pt x="128003" y="447154"/>
                  </a:lnTo>
                  <a:close/>
                </a:path>
                <a:path w="2776854" h="2213610">
                  <a:moveTo>
                    <a:pt x="128155" y="252209"/>
                  </a:moveTo>
                  <a:lnTo>
                    <a:pt x="121170" y="234315"/>
                  </a:lnTo>
                  <a:lnTo>
                    <a:pt x="121170" y="250761"/>
                  </a:lnTo>
                  <a:lnTo>
                    <a:pt x="120116" y="253504"/>
                  </a:lnTo>
                  <a:lnTo>
                    <a:pt x="115862" y="257695"/>
                  </a:lnTo>
                  <a:lnTo>
                    <a:pt x="113157" y="258737"/>
                  </a:lnTo>
                  <a:lnTo>
                    <a:pt x="107797" y="258737"/>
                  </a:lnTo>
                  <a:lnTo>
                    <a:pt x="98513" y="249237"/>
                  </a:lnTo>
                  <a:lnTo>
                    <a:pt x="98539" y="243992"/>
                  </a:lnTo>
                  <a:lnTo>
                    <a:pt x="99568" y="241414"/>
                  </a:lnTo>
                  <a:lnTo>
                    <a:pt x="101676" y="239318"/>
                  </a:lnTo>
                  <a:lnTo>
                    <a:pt x="103784" y="237147"/>
                  </a:lnTo>
                  <a:lnTo>
                    <a:pt x="106451" y="236105"/>
                  </a:lnTo>
                  <a:lnTo>
                    <a:pt x="112953" y="236105"/>
                  </a:lnTo>
                  <a:lnTo>
                    <a:pt x="115697" y="237147"/>
                  </a:lnTo>
                  <a:lnTo>
                    <a:pt x="120078" y="241503"/>
                  </a:lnTo>
                  <a:lnTo>
                    <a:pt x="121081" y="243992"/>
                  </a:lnTo>
                  <a:lnTo>
                    <a:pt x="121170" y="250761"/>
                  </a:lnTo>
                  <a:lnTo>
                    <a:pt x="121170" y="234315"/>
                  </a:lnTo>
                  <a:lnTo>
                    <a:pt x="117678" y="233121"/>
                  </a:lnTo>
                  <a:lnTo>
                    <a:pt x="120434" y="232079"/>
                  </a:lnTo>
                  <a:lnTo>
                    <a:pt x="125882" y="224497"/>
                  </a:lnTo>
                  <a:lnTo>
                    <a:pt x="125780" y="217576"/>
                  </a:lnTo>
                  <a:lnTo>
                    <a:pt x="124396" y="214350"/>
                  </a:lnTo>
                  <a:lnTo>
                    <a:pt x="122885" y="212902"/>
                  </a:lnTo>
                  <a:lnTo>
                    <a:pt x="121437" y="211531"/>
                  </a:lnTo>
                  <a:lnTo>
                    <a:pt x="118757" y="208915"/>
                  </a:lnTo>
                  <a:lnTo>
                    <a:pt x="118757" y="219100"/>
                  </a:lnTo>
                  <a:lnTo>
                    <a:pt x="118757" y="224497"/>
                  </a:lnTo>
                  <a:lnTo>
                    <a:pt x="118008" y="226275"/>
                  </a:lnTo>
                  <a:lnTo>
                    <a:pt x="114642" y="229654"/>
                  </a:lnTo>
                  <a:lnTo>
                    <a:pt x="112496" y="230466"/>
                  </a:lnTo>
                  <a:lnTo>
                    <a:pt x="107149" y="230466"/>
                  </a:lnTo>
                  <a:lnTo>
                    <a:pt x="104952" y="229654"/>
                  </a:lnTo>
                  <a:lnTo>
                    <a:pt x="101549" y="226275"/>
                  </a:lnTo>
                  <a:lnTo>
                    <a:pt x="100774" y="224256"/>
                  </a:lnTo>
                  <a:lnTo>
                    <a:pt x="100711" y="219100"/>
                  </a:lnTo>
                  <a:lnTo>
                    <a:pt x="101574" y="217093"/>
                  </a:lnTo>
                  <a:lnTo>
                    <a:pt x="105016" y="213702"/>
                  </a:lnTo>
                  <a:lnTo>
                    <a:pt x="107175" y="212902"/>
                  </a:lnTo>
                  <a:lnTo>
                    <a:pt x="112369" y="212902"/>
                  </a:lnTo>
                  <a:lnTo>
                    <a:pt x="114515" y="213791"/>
                  </a:lnTo>
                  <a:lnTo>
                    <a:pt x="117983" y="217170"/>
                  </a:lnTo>
                  <a:lnTo>
                    <a:pt x="118757" y="219100"/>
                  </a:lnTo>
                  <a:lnTo>
                    <a:pt x="118757" y="208915"/>
                  </a:lnTo>
                  <a:lnTo>
                    <a:pt x="118478" y="208635"/>
                  </a:lnTo>
                  <a:lnTo>
                    <a:pt x="114566" y="207264"/>
                  </a:lnTo>
                  <a:lnTo>
                    <a:pt x="104876" y="207264"/>
                  </a:lnTo>
                  <a:lnTo>
                    <a:pt x="101003" y="208635"/>
                  </a:lnTo>
                  <a:lnTo>
                    <a:pt x="98082" y="211366"/>
                  </a:lnTo>
                  <a:lnTo>
                    <a:pt x="95186" y="214185"/>
                  </a:lnTo>
                  <a:lnTo>
                    <a:pt x="93726" y="217576"/>
                  </a:lnTo>
                  <a:lnTo>
                    <a:pt x="93751" y="224497"/>
                  </a:lnTo>
                  <a:lnTo>
                    <a:pt x="94411" y="226682"/>
                  </a:lnTo>
                  <a:lnTo>
                    <a:pt x="97142" y="230543"/>
                  </a:lnTo>
                  <a:lnTo>
                    <a:pt x="99237" y="232079"/>
                  </a:lnTo>
                  <a:lnTo>
                    <a:pt x="102069" y="233121"/>
                  </a:lnTo>
                  <a:lnTo>
                    <a:pt x="98691" y="234010"/>
                  </a:lnTo>
                  <a:lnTo>
                    <a:pt x="96075" y="235699"/>
                  </a:lnTo>
                  <a:lnTo>
                    <a:pt x="94234" y="238112"/>
                  </a:lnTo>
                  <a:lnTo>
                    <a:pt x="92405" y="240614"/>
                  </a:lnTo>
                  <a:lnTo>
                    <a:pt x="91490" y="243598"/>
                  </a:lnTo>
                  <a:lnTo>
                    <a:pt x="91516" y="252209"/>
                  </a:lnTo>
                  <a:lnTo>
                    <a:pt x="93167" y="256235"/>
                  </a:lnTo>
                  <a:lnTo>
                    <a:pt x="96532" y="259537"/>
                  </a:lnTo>
                  <a:lnTo>
                    <a:pt x="99898" y="262763"/>
                  </a:lnTo>
                  <a:lnTo>
                    <a:pt x="104330" y="264375"/>
                  </a:lnTo>
                  <a:lnTo>
                    <a:pt x="115316" y="264375"/>
                  </a:lnTo>
                  <a:lnTo>
                    <a:pt x="119735" y="262763"/>
                  </a:lnTo>
                  <a:lnTo>
                    <a:pt x="123939" y="258737"/>
                  </a:lnTo>
                  <a:lnTo>
                    <a:pt x="126479" y="256235"/>
                  </a:lnTo>
                  <a:lnTo>
                    <a:pt x="128155" y="252209"/>
                  </a:lnTo>
                  <a:close/>
                </a:path>
                <a:path w="2776854" h="2213610">
                  <a:moveTo>
                    <a:pt x="130098" y="1292961"/>
                  </a:moveTo>
                  <a:lnTo>
                    <a:pt x="102806" y="1292961"/>
                  </a:lnTo>
                  <a:lnTo>
                    <a:pt x="103568" y="1291755"/>
                  </a:lnTo>
                  <a:lnTo>
                    <a:pt x="118503" y="1278064"/>
                  </a:lnTo>
                  <a:lnTo>
                    <a:pt x="122008" y="1274762"/>
                  </a:lnTo>
                  <a:lnTo>
                    <a:pt x="126238" y="1269923"/>
                  </a:lnTo>
                  <a:lnTo>
                    <a:pt x="127749" y="1267675"/>
                  </a:lnTo>
                  <a:lnTo>
                    <a:pt x="129565" y="1263319"/>
                  </a:lnTo>
                  <a:lnTo>
                    <a:pt x="129971" y="1261389"/>
                  </a:lnTo>
                  <a:lnTo>
                    <a:pt x="129921" y="1254302"/>
                  </a:lnTo>
                  <a:lnTo>
                    <a:pt x="128473" y="1250835"/>
                  </a:lnTo>
                  <a:lnTo>
                    <a:pt x="126619" y="1249070"/>
                  </a:lnTo>
                  <a:lnTo>
                    <a:pt x="122237" y="1244879"/>
                  </a:lnTo>
                  <a:lnTo>
                    <a:pt x="118008" y="1243342"/>
                  </a:lnTo>
                  <a:lnTo>
                    <a:pt x="107391" y="1243342"/>
                  </a:lnTo>
                  <a:lnTo>
                    <a:pt x="103174" y="1244714"/>
                  </a:lnTo>
                  <a:lnTo>
                    <a:pt x="100037" y="1247533"/>
                  </a:lnTo>
                  <a:lnTo>
                    <a:pt x="96888" y="1250276"/>
                  </a:lnTo>
                  <a:lnTo>
                    <a:pt x="95084" y="1254302"/>
                  </a:lnTo>
                  <a:lnTo>
                    <a:pt x="94602" y="1259535"/>
                  </a:lnTo>
                  <a:lnTo>
                    <a:pt x="101625" y="1260259"/>
                  </a:lnTo>
                  <a:lnTo>
                    <a:pt x="101650" y="1256792"/>
                  </a:lnTo>
                  <a:lnTo>
                    <a:pt x="102654" y="1254061"/>
                  </a:lnTo>
                  <a:lnTo>
                    <a:pt x="106603" y="1250035"/>
                  </a:lnTo>
                  <a:lnTo>
                    <a:pt x="109232" y="1249070"/>
                  </a:lnTo>
                  <a:lnTo>
                    <a:pt x="115633" y="1249070"/>
                  </a:lnTo>
                  <a:lnTo>
                    <a:pt x="118160" y="1250035"/>
                  </a:lnTo>
                  <a:lnTo>
                    <a:pt x="122034" y="1253731"/>
                  </a:lnTo>
                  <a:lnTo>
                    <a:pt x="122999" y="1256068"/>
                  </a:lnTo>
                  <a:lnTo>
                    <a:pt x="122999" y="1261389"/>
                  </a:lnTo>
                  <a:lnTo>
                    <a:pt x="121932" y="1264132"/>
                  </a:lnTo>
                  <a:lnTo>
                    <a:pt x="117678" y="1269923"/>
                  </a:lnTo>
                  <a:lnTo>
                    <a:pt x="113601" y="1273873"/>
                  </a:lnTo>
                  <a:lnTo>
                    <a:pt x="103568" y="1282166"/>
                  </a:lnTo>
                  <a:lnTo>
                    <a:pt x="100672" y="1284909"/>
                  </a:lnTo>
                  <a:lnTo>
                    <a:pt x="93268" y="1297965"/>
                  </a:lnTo>
                  <a:lnTo>
                    <a:pt x="93319" y="1299578"/>
                  </a:lnTo>
                  <a:lnTo>
                    <a:pt x="130098" y="1299578"/>
                  </a:lnTo>
                  <a:lnTo>
                    <a:pt x="130098" y="1292961"/>
                  </a:lnTo>
                  <a:close/>
                </a:path>
                <a:path w="2776854" h="2213610">
                  <a:moveTo>
                    <a:pt x="130441" y="1487106"/>
                  </a:moveTo>
                  <a:lnTo>
                    <a:pt x="122923" y="1487106"/>
                  </a:lnTo>
                  <a:lnTo>
                    <a:pt x="122923" y="1461884"/>
                  </a:lnTo>
                  <a:lnTo>
                    <a:pt x="122923" y="1450848"/>
                  </a:lnTo>
                  <a:lnTo>
                    <a:pt x="117348" y="1450848"/>
                  </a:lnTo>
                  <a:lnTo>
                    <a:pt x="116090" y="1452651"/>
                  </a:lnTo>
                  <a:lnTo>
                    <a:pt x="116090" y="1461884"/>
                  </a:lnTo>
                  <a:lnTo>
                    <a:pt x="116090" y="1487106"/>
                  </a:lnTo>
                  <a:lnTo>
                    <a:pt x="98666" y="1487106"/>
                  </a:lnTo>
                  <a:lnTo>
                    <a:pt x="116090" y="1461884"/>
                  </a:lnTo>
                  <a:lnTo>
                    <a:pt x="116090" y="1452651"/>
                  </a:lnTo>
                  <a:lnTo>
                    <a:pt x="91948" y="1487106"/>
                  </a:lnTo>
                  <a:lnTo>
                    <a:pt x="91948" y="1493380"/>
                  </a:lnTo>
                  <a:lnTo>
                    <a:pt x="116090" y="1493380"/>
                  </a:lnTo>
                  <a:lnTo>
                    <a:pt x="116090" y="1506842"/>
                  </a:lnTo>
                  <a:lnTo>
                    <a:pt x="122923" y="1506842"/>
                  </a:lnTo>
                  <a:lnTo>
                    <a:pt x="122923" y="1493380"/>
                  </a:lnTo>
                  <a:lnTo>
                    <a:pt x="130441" y="1493380"/>
                  </a:lnTo>
                  <a:lnTo>
                    <a:pt x="130441" y="1487106"/>
                  </a:lnTo>
                  <a:close/>
                </a:path>
                <a:path w="2776854" h="2213610">
                  <a:moveTo>
                    <a:pt x="130632" y="1690509"/>
                  </a:moveTo>
                  <a:lnTo>
                    <a:pt x="129032" y="1686153"/>
                  </a:lnTo>
                  <a:lnTo>
                    <a:pt x="126796" y="1683791"/>
                  </a:lnTo>
                  <a:lnTo>
                    <a:pt x="123609" y="1680438"/>
                  </a:lnTo>
                  <a:lnTo>
                    <a:pt x="123609" y="1692275"/>
                  </a:lnTo>
                  <a:lnTo>
                    <a:pt x="123571" y="1700530"/>
                  </a:lnTo>
                  <a:lnTo>
                    <a:pt x="122605" y="1703476"/>
                  </a:lnTo>
                  <a:lnTo>
                    <a:pt x="118465" y="1708162"/>
                  </a:lnTo>
                  <a:lnTo>
                    <a:pt x="115976" y="1709331"/>
                  </a:lnTo>
                  <a:lnTo>
                    <a:pt x="111112" y="1709331"/>
                  </a:lnTo>
                  <a:lnTo>
                    <a:pt x="101739" y="1698256"/>
                  </a:lnTo>
                  <a:lnTo>
                    <a:pt x="101739" y="1692275"/>
                  </a:lnTo>
                  <a:lnTo>
                    <a:pt x="102819" y="1689354"/>
                  </a:lnTo>
                  <a:lnTo>
                    <a:pt x="106870" y="1685163"/>
                  </a:lnTo>
                  <a:lnTo>
                    <a:pt x="107124" y="1684896"/>
                  </a:lnTo>
                  <a:lnTo>
                    <a:pt x="109740" y="1683791"/>
                  </a:lnTo>
                  <a:lnTo>
                    <a:pt x="115938" y="1683791"/>
                  </a:lnTo>
                  <a:lnTo>
                    <a:pt x="118529" y="1684896"/>
                  </a:lnTo>
                  <a:lnTo>
                    <a:pt x="122631" y="1689354"/>
                  </a:lnTo>
                  <a:lnTo>
                    <a:pt x="123609" y="1692275"/>
                  </a:lnTo>
                  <a:lnTo>
                    <a:pt x="123609" y="1680438"/>
                  </a:lnTo>
                  <a:lnTo>
                    <a:pt x="122631" y="1679397"/>
                  </a:lnTo>
                  <a:lnTo>
                    <a:pt x="118745" y="1677720"/>
                  </a:lnTo>
                  <a:lnTo>
                    <a:pt x="111594" y="1677720"/>
                  </a:lnTo>
                  <a:lnTo>
                    <a:pt x="109093" y="1678330"/>
                  </a:lnTo>
                  <a:lnTo>
                    <a:pt x="104330" y="1680768"/>
                  </a:lnTo>
                  <a:lnTo>
                    <a:pt x="102323" y="1682648"/>
                  </a:lnTo>
                  <a:lnTo>
                    <a:pt x="100685" y="1685163"/>
                  </a:lnTo>
                  <a:lnTo>
                    <a:pt x="100749" y="1679397"/>
                  </a:lnTo>
                  <a:lnTo>
                    <a:pt x="111264" y="1663471"/>
                  </a:lnTo>
                  <a:lnTo>
                    <a:pt x="116141" y="1663471"/>
                  </a:lnTo>
                  <a:lnTo>
                    <a:pt x="122847" y="1672297"/>
                  </a:lnTo>
                  <a:lnTo>
                    <a:pt x="129654" y="1671764"/>
                  </a:lnTo>
                  <a:lnTo>
                    <a:pt x="129082" y="1667408"/>
                  </a:lnTo>
                  <a:lnTo>
                    <a:pt x="127419" y="1663992"/>
                  </a:lnTo>
                  <a:lnTo>
                    <a:pt x="126822" y="1663471"/>
                  </a:lnTo>
                  <a:lnTo>
                    <a:pt x="121818" y="1659051"/>
                  </a:lnTo>
                  <a:lnTo>
                    <a:pt x="118224" y="1657819"/>
                  </a:lnTo>
                  <a:lnTo>
                    <a:pt x="107975" y="1657819"/>
                  </a:lnTo>
                  <a:lnTo>
                    <a:pt x="103314" y="1659966"/>
                  </a:lnTo>
                  <a:lnTo>
                    <a:pt x="95872" y="1669148"/>
                  </a:lnTo>
                  <a:lnTo>
                    <a:pt x="93878" y="1677009"/>
                  </a:lnTo>
                  <a:lnTo>
                    <a:pt x="93878" y="1697507"/>
                  </a:lnTo>
                  <a:lnTo>
                    <a:pt x="95681" y="1704454"/>
                  </a:lnTo>
                  <a:lnTo>
                    <a:pt x="102870" y="1712874"/>
                  </a:lnTo>
                  <a:lnTo>
                    <a:pt x="107518" y="1714982"/>
                  </a:lnTo>
                  <a:lnTo>
                    <a:pt x="116547" y="1714982"/>
                  </a:lnTo>
                  <a:lnTo>
                    <a:pt x="119532" y="1714182"/>
                  </a:lnTo>
                  <a:lnTo>
                    <a:pt x="124790" y="1710982"/>
                  </a:lnTo>
                  <a:lnTo>
                    <a:pt x="126263" y="1709331"/>
                  </a:lnTo>
                  <a:lnTo>
                    <a:pt x="126873" y="1708670"/>
                  </a:lnTo>
                  <a:lnTo>
                    <a:pt x="129882" y="1702625"/>
                  </a:lnTo>
                  <a:lnTo>
                    <a:pt x="130632" y="1699374"/>
                  </a:lnTo>
                  <a:lnTo>
                    <a:pt x="130632" y="1690509"/>
                  </a:lnTo>
                  <a:close/>
                </a:path>
                <a:path w="2776854" h="2213610">
                  <a:moveTo>
                    <a:pt x="130784" y="1910041"/>
                  </a:moveTo>
                  <a:lnTo>
                    <a:pt x="123799" y="1892084"/>
                  </a:lnTo>
                  <a:lnTo>
                    <a:pt x="123799" y="1908594"/>
                  </a:lnTo>
                  <a:lnTo>
                    <a:pt x="122732" y="1911273"/>
                  </a:lnTo>
                  <a:lnTo>
                    <a:pt x="118491" y="1915502"/>
                  </a:lnTo>
                  <a:lnTo>
                    <a:pt x="115785" y="1916557"/>
                  </a:lnTo>
                  <a:lnTo>
                    <a:pt x="110426" y="1916557"/>
                  </a:lnTo>
                  <a:lnTo>
                    <a:pt x="101130" y="1907057"/>
                  </a:lnTo>
                  <a:lnTo>
                    <a:pt x="101168" y="1901786"/>
                  </a:lnTo>
                  <a:lnTo>
                    <a:pt x="102184" y="1899221"/>
                  </a:lnTo>
                  <a:lnTo>
                    <a:pt x="106413" y="1894941"/>
                  </a:lnTo>
                  <a:lnTo>
                    <a:pt x="109080" y="1893874"/>
                  </a:lnTo>
                  <a:lnTo>
                    <a:pt x="115582" y="1893874"/>
                  </a:lnTo>
                  <a:lnTo>
                    <a:pt x="118325" y="1894967"/>
                  </a:lnTo>
                  <a:lnTo>
                    <a:pt x="122707" y="1899285"/>
                  </a:lnTo>
                  <a:lnTo>
                    <a:pt x="123710" y="1901786"/>
                  </a:lnTo>
                  <a:lnTo>
                    <a:pt x="123799" y="1908594"/>
                  </a:lnTo>
                  <a:lnTo>
                    <a:pt x="123799" y="1892084"/>
                  </a:lnTo>
                  <a:lnTo>
                    <a:pt x="120307" y="1890903"/>
                  </a:lnTo>
                  <a:lnTo>
                    <a:pt x="123063" y="1889848"/>
                  </a:lnTo>
                  <a:lnTo>
                    <a:pt x="125120" y="1888375"/>
                  </a:lnTo>
                  <a:lnTo>
                    <a:pt x="127838" y="1884502"/>
                  </a:lnTo>
                  <a:lnTo>
                    <a:pt x="128498" y="1882267"/>
                  </a:lnTo>
                  <a:lnTo>
                    <a:pt x="128422" y="1875409"/>
                  </a:lnTo>
                  <a:lnTo>
                    <a:pt x="127025" y="1872145"/>
                  </a:lnTo>
                  <a:lnTo>
                    <a:pt x="125526" y="1870697"/>
                  </a:lnTo>
                  <a:lnTo>
                    <a:pt x="121399" y="1866747"/>
                  </a:lnTo>
                  <a:lnTo>
                    <a:pt x="121399" y="1876907"/>
                  </a:lnTo>
                  <a:lnTo>
                    <a:pt x="121386" y="1882267"/>
                  </a:lnTo>
                  <a:lnTo>
                    <a:pt x="120637" y="1884095"/>
                  </a:lnTo>
                  <a:lnTo>
                    <a:pt x="117271" y="1887423"/>
                  </a:lnTo>
                  <a:lnTo>
                    <a:pt x="115125" y="1888261"/>
                  </a:lnTo>
                  <a:lnTo>
                    <a:pt x="109778" y="1888261"/>
                  </a:lnTo>
                  <a:lnTo>
                    <a:pt x="107581" y="1887423"/>
                  </a:lnTo>
                  <a:lnTo>
                    <a:pt x="104178" y="1884057"/>
                  </a:lnTo>
                  <a:lnTo>
                    <a:pt x="103390" y="1882051"/>
                  </a:lnTo>
                  <a:lnTo>
                    <a:pt x="103327" y="1876907"/>
                  </a:lnTo>
                  <a:lnTo>
                    <a:pt x="104203" y="1874901"/>
                  </a:lnTo>
                  <a:lnTo>
                    <a:pt x="107645" y="1871535"/>
                  </a:lnTo>
                  <a:lnTo>
                    <a:pt x="109804" y="1870697"/>
                  </a:lnTo>
                  <a:lnTo>
                    <a:pt x="114998" y="1870697"/>
                  </a:lnTo>
                  <a:lnTo>
                    <a:pt x="117144" y="1871548"/>
                  </a:lnTo>
                  <a:lnTo>
                    <a:pt x="120611" y="1874989"/>
                  </a:lnTo>
                  <a:lnTo>
                    <a:pt x="121399" y="1876907"/>
                  </a:lnTo>
                  <a:lnTo>
                    <a:pt x="121399" y="1866747"/>
                  </a:lnTo>
                  <a:lnTo>
                    <a:pt x="121107" y="1866455"/>
                  </a:lnTo>
                  <a:lnTo>
                    <a:pt x="117195" y="1865045"/>
                  </a:lnTo>
                  <a:lnTo>
                    <a:pt x="107492" y="1865045"/>
                  </a:lnTo>
                  <a:lnTo>
                    <a:pt x="103632" y="1866430"/>
                  </a:lnTo>
                  <a:lnTo>
                    <a:pt x="97802" y="1871980"/>
                  </a:lnTo>
                  <a:lnTo>
                    <a:pt x="96354" y="1875409"/>
                  </a:lnTo>
                  <a:lnTo>
                    <a:pt x="96380" y="1882267"/>
                  </a:lnTo>
                  <a:lnTo>
                    <a:pt x="97066" y="1884527"/>
                  </a:lnTo>
                  <a:lnTo>
                    <a:pt x="99783" y="1888375"/>
                  </a:lnTo>
                  <a:lnTo>
                    <a:pt x="101866" y="1889848"/>
                  </a:lnTo>
                  <a:lnTo>
                    <a:pt x="104698" y="1890903"/>
                  </a:lnTo>
                  <a:lnTo>
                    <a:pt x="101320" y="1891792"/>
                  </a:lnTo>
                  <a:lnTo>
                    <a:pt x="98691" y="1893468"/>
                  </a:lnTo>
                  <a:lnTo>
                    <a:pt x="95034" y="1898370"/>
                  </a:lnTo>
                  <a:lnTo>
                    <a:pt x="94107" y="1901418"/>
                  </a:lnTo>
                  <a:lnTo>
                    <a:pt x="94145" y="1910041"/>
                  </a:lnTo>
                  <a:lnTo>
                    <a:pt x="95796" y="1914042"/>
                  </a:lnTo>
                  <a:lnTo>
                    <a:pt x="102539" y="1920582"/>
                  </a:lnTo>
                  <a:lnTo>
                    <a:pt x="106946" y="1922208"/>
                  </a:lnTo>
                  <a:lnTo>
                    <a:pt x="117944" y="1922208"/>
                  </a:lnTo>
                  <a:lnTo>
                    <a:pt x="122377" y="1920582"/>
                  </a:lnTo>
                  <a:lnTo>
                    <a:pt x="126530" y="1916557"/>
                  </a:lnTo>
                  <a:lnTo>
                    <a:pt x="129108" y="1914067"/>
                  </a:lnTo>
                  <a:lnTo>
                    <a:pt x="130784" y="1910041"/>
                  </a:lnTo>
                  <a:close/>
                </a:path>
                <a:path w="2776854" h="2213610">
                  <a:moveTo>
                    <a:pt x="131102" y="2188337"/>
                  </a:moveTo>
                  <a:lnTo>
                    <a:pt x="110121" y="2188337"/>
                  </a:lnTo>
                  <a:lnTo>
                    <a:pt x="110121" y="2195245"/>
                  </a:lnTo>
                  <a:lnTo>
                    <a:pt x="131102" y="2195245"/>
                  </a:lnTo>
                  <a:lnTo>
                    <a:pt x="131102" y="2188337"/>
                  </a:lnTo>
                  <a:close/>
                </a:path>
                <a:path w="2776854" h="2213610">
                  <a:moveTo>
                    <a:pt x="173431" y="2205444"/>
                  </a:moveTo>
                  <a:lnTo>
                    <a:pt x="146138" y="2205444"/>
                  </a:lnTo>
                  <a:lnTo>
                    <a:pt x="146900" y="2204199"/>
                  </a:lnTo>
                  <a:lnTo>
                    <a:pt x="147853" y="2202954"/>
                  </a:lnTo>
                  <a:lnTo>
                    <a:pt x="150190" y="2200491"/>
                  </a:lnTo>
                  <a:lnTo>
                    <a:pt x="152819" y="2198141"/>
                  </a:lnTo>
                  <a:lnTo>
                    <a:pt x="161836" y="2190508"/>
                  </a:lnTo>
                  <a:lnTo>
                    <a:pt x="165341" y="2187219"/>
                  </a:lnTo>
                  <a:lnTo>
                    <a:pt x="169583" y="2182418"/>
                  </a:lnTo>
                  <a:lnTo>
                    <a:pt x="171081" y="2180158"/>
                  </a:lnTo>
                  <a:lnTo>
                    <a:pt x="172910" y="2175827"/>
                  </a:lnTo>
                  <a:lnTo>
                    <a:pt x="173316" y="2173833"/>
                  </a:lnTo>
                  <a:lnTo>
                    <a:pt x="173266" y="2166759"/>
                  </a:lnTo>
                  <a:lnTo>
                    <a:pt x="171805" y="2163292"/>
                  </a:lnTo>
                  <a:lnTo>
                    <a:pt x="169976" y="2161540"/>
                  </a:lnTo>
                  <a:lnTo>
                    <a:pt x="165582" y="2157336"/>
                  </a:lnTo>
                  <a:lnTo>
                    <a:pt x="161353" y="2155837"/>
                  </a:lnTo>
                  <a:lnTo>
                    <a:pt x="150723" y="2155837"/>
                  </a:lnTo>
                  <a:lnTo>
                    <a:pt x="146507" y="2157222"/>
                  </a:lnTo>
                  <a:lnTo>
                    <a:pt x="140233" y="2162746"/>
                  </a:lnTo>
                  <a:lnTo>
                    <a:pt x="138417" y="2166759"/>
                  </a:lnTo>
                  <a:lnTo>
                    <a:pt x="137934" y="2172030"/>
                  </a:lnTo>
                  <a:lnTo>
                    <a:pt x="144957" y="2172754"/>
                  </a:lnTo>
                  <a:lnTo>
                    <a:pt x="144995" y="2169249"/>
                  </a:lnTo>
                  <a:lnTo>
                    <a:pt x="145986" y="2166505"/>
                  </a:lnTo>
                  <a:lnTo>
                    <a:pt x="149936" y="2162530"/>
                  </a:lnTo>
                  <a:lnTo>
                    <a:pt x="152565" y="2161540"/>
                  </a:lnTo>
                  <a:lnTo>
                    <a:pt x="158978" y="2161540"/>
                  </a:lnTo>
                  <a:lnTo>
                    <a:pt x="161493" y="2162467"/>
                  </a:lnTo>
                  <a:lnTo>
                    <a:pt x="165366" y="2166213"/>
                  </a:lnTo>
                  <a:lnTo>
                    <a:pt x="166331" y="2168512"/>
                  </a:lnTo>
                  <a:lnTo>
                    <a:pt x="166331" y="2173833"/>
                  </a:lnTo>
                  <a:lnTo>
                    <a:pt x="165277" y="2176589"/>
                  </a:lnTo>
                  <a:lnTo>
                    <a:pt x="161010" y="2182431"/>
                  </a:lnTo>
                  <a:lnTo>
                    <a:pt x="156933" y="2186368"/>
                  </a:lnTo>
                  <a:lnTo>
                    <a:pt x="146989" y="2194560"/>
                  </a:lnTo>
                  <a:lnTo>
                    <a:pt x="144005" y="2197392"/>
                  </a:lnTo>
                  <a:lnTo>
                    <a:pt x="139877" y="2202281"/>
                  </a:lnTo>
                  <a:lnTo>
                    <a:pt x="138379" y="2204758"/>
                  </a:lnTo>
                  <a:lnTo>
                    <a:pt x="136867" y="2208809"/>
                  </a:lnTo>
                  <a:lnTo>
                    <a:pt x="136601" y="2210397"/>
                  </a:lnTo>
                  <a:lnTo>
                    <a:pt x="136652" y="2212048"/>
                  </a:lnTo>
                  <a:lnTo>
                    <a:pt x="173431" y="2212048"/>
                  </a:lnTo>
                  <a:lnTo>
                    <a:pt x="173431" y="2205444"/>
                  </a:lnTo>
                  <a:close/>
                </a:path>
                <a:path w="2776854" h="2213610">
                  <a:moveTo>
                    <a:pt x="218351" y="2191016"/>
                  </a:moveTo>
                  <a:lnTo>
                    <a:pt x="212763" y="2161540"/>
                  </a:lnTo>
                  <a:lnTo>
                    <a:pt x="212178" y="2160613"/>
                  </a:lnTo>
                  <a:lnTo>
                    <a:pt x="211328" y="2159825"/>
                  </a:lnTo>
                  <a:lnTo>
                    <a:pt x="211328" y="2175230"/>
                  </a:lnTo>
                  <a:lnTo>
                    <a:pt x="211315" y="2193633"/>
                  </a:lnTo>
                  <a:lnTo>
                    <a:pt x="210248" y="2199716"/>
                  </a:lnTo>
                  <a:lnTo>
                    <a:pt x="205968" y="2205837"/>
                  </a:lnTo>
                  <a:lnTo>
                    <a:pt x="203339" y="2207361"/>
                  </a:lnTo>
                  <a:lnTo>
                    <a:pt x="197065" y="2207361"/>
                  </a:lnTo>
                  <a:lnTo>
                    <a:pt x="194424" y="2205837"/>
                  </a:lnTo>
                  <a:lnTo>
                    <a:pt x="190144" y="2199754"/>
                  </a:lnTo>
                  <a:lnTo>
                    <a:pt x="189077" y="2193633"/>
                  </a:lnTo>
                  <a:lnTo>
                    <a:pt x="189077" y="2175230"/>
                  </a:lnTo>
                  <a:lnTo>
                    <a:pt x="190258" y="2168956"/>
                  </a:lnTo>
                  <a:lnTo>
                    <a:pt x="192608" y="2165540"/>
                  </a:lnTo>
                  <a:lnTo>
                    <a:pt x="194487" y="2162860"/>
                  </a:lnTo>
                  <a:lnTo>
                    <a:pt x="196989" y="2161540"/>
                  </a:lnTo>
                  <a:lnTo>
                    <a:pt x="203314" y="2161540"/>
                  </a:lnTo>
                  <a:lnTo>
                    <a:pt x="205968" y="2163051"/>
                  </a:lnTo>
                  <a:lnTo>
                    <a:pt x="210248" y="2169109"/>
                  </a:lnTo>
                  <a:lnTo>
                    <a:pt x="211328" y="2175230"/>
                  </a:lnTo>
                  <a:lnTo>
                    <a:pt x="211328" y="2159825"/>
                  </a:lnTo>
                  <a:lnTo>
                    <a:pt x="210312" y="2158873"/>
                  </a:lnTo>
                  <a:lnTo>
                    <a:pt x="205803" y="2156447"/>
                  </a:lnTo>
                  <a:lnTo>
                    <a:pt x="203187" y="2155837"/>
                  </a:lnTo>
                  <a:lnTo>
                    <a:pt x="196151" y="2155837"/>
                  </a:lnTo>
                  <a:lnTo>
                    <a:pt x="182054" y="2177821"/>
                  </a:lnTo>
                  <a:lnTo>
                    <a:pt x="182054" y="2194953"/>
                  </a:lnTo>
                  <a:lnTo>
                    <a:pt x="183883" y="2202548"/>
                  </a:lnTo>
                  <a:lnTo>
                    <a:pt x="190627" y="2211082"/>
                  </a:lnTo>
                  <a:lnTo>
                    <a:pt x="194830" y="2213013"/>
                  </a:lnTo>
                  <a:lnTo>
                    <a:pt x="204279" y="2213013"/>
                  </a:lnTo>
                  <a:lnTo>
                    <a:pt x="207645" y="2211908"/>
                  </a:lnTo>
                  <a:lnTo>
                    <a:pt x="212991" y="2207501"/>
                  </a:lnTo>
                  <a:lnTo>
                    <a:pt x="213080" y="2207361"/>
                  </a:lnTo>
                  <a:lnTo>
                    <a:pt x="214998" y="2204389"/>
                  </a:lnTo>
                  <a:lnTo>
                    <a:pt x="217678" y="2196312"/>
                  </a:lnTo>
                  <a:lnTo>
                    <a:pt x="218351" y="2191016"/>
                  </a:lnTo>
                  <a:close/>
                </a:path>
                <a:path w="2776854" h="2213610">
                  <a:moveTo>
                    <a:pt x="2776410" y="23114"/>
                  </a:moveTo>
                  <a:lnTo>
                    <a:pt x="2774365" y="23114"/>
                  </a:lnTo>
                  <a:lnTo>
                    <a:pt x="2772397" y="23114"/>
                  </a:lnTo>
                  <a:lnTo>
                    <a:pt x="2772397" y="27139"/>
                  </a:lnTo>
                  <a:lnTo>
                    <a:pt x="2772397" y="230378"/>
                  </a:lnTo>
                  <a:lnTo>
                    <a:pt x="2746298" y="230378"/>
                  </a:lnTo>
                  <a:lnTo>
                    <a:pt x="2746298" y="234403"/>
                  </a:lnTo>
                  <a:lnTo>
                    <a:pt x="2772397" y="234403"/>
                  </a:lnTo>
                  <a:lnTo>
                    <a:pt x="2772397" y="437565"/>
                  </a:lnTo>
                  <a:lnTo>
                    <a:pt x="2746298" y="437565"/>
                  </a:lnTo>
                  <a:lnTo>
                    <a:pt x="2746298" y="441591"/>
                  </a:lnTo>
                  <a:lnTo>
                    <a:pt x="2772397" y="441591"/>
                  </a:lnTo>
                  <a:lnTo>
                    <a:pt x="2772397" y="644753"/>
                  </a:lnTo>
                  <a:lnTo>
                    <a:pt x="2746298" y="644753"/>
                  </a:lnTo>
                  <a:lnTo>
                    <a:pt x="2746298" y="648779"/>
                  </a:lnTo>
                  <a:lnTo>
                    <a:pt x="2772397" y="648779"/>
                  </a:lnTo>
                  <a:lnTo>
                    <a:pt x="2772397" y="852017"/>
                  </a:lnTo>
                  <a:lnTo>
                    <a:pt x="2746298" y="852017"/>
                  </a:lnTo>
                  <a:lnTo>
                    <a:pt x="2746298" y="856043"/>
                  </a:lnTo>
                  <a:lnTo>
                    <a:pt x="2772397" y="856043"/>
                  </a:lnTo>
                  <a:lnTo>
                    <a:pt x="2772397" y="1059205"/>
                  </a:lnTo>
                  <a:lnTo>
                    <a:pt x="2746298" y="1059205"/>
                  </a:lnTo>
                  <a:lnTo>
                    <a:pt x="2746298" y="1063231"/>
                  </a:lnTo>
                  <a:lnTo>
                    <a:pt x="2772397" y="1063231"/>
                  </a:lnTo>
                  <a:lnTo>
                    <a:pt x="2772397" y="1266469"/>
                  </a:lnTo>
                  <a:lnTo>
                    <a:pt x="2746298" y="1266469"/>
                  </a:lnTo>
                  <a:lnTo>
                    <a:pt x="2746298" y="1270495"/>
                  </a:lnTo>
                  <a:lnTo>
                    <a:pt x="2772397" y="1270495"/>
                  </a:lnTo>
                  <a:lnTo>
                    <a:pt x="2772397" y="1473644"/>
                  </a:lnTo>
                  <a:lnTo>
                    <a:pt x="2746298" y="1473644"/>
                  </a:lnTo>
                  <a:lnTo>
                    <a:pt x="2746298" y="1477670"/>
                  </a:lnTo>
                  <a:lnTo>
                    <a:pt x="2772397" y="1477670"/>
                  </a:lnTo>
                  <a:lnTo>
                    <a:pt x="2772397" y="1680908"/>
                  </a:lnTo>
                  <a:lnTo>
                    <a:pt x="2746298" y="1680908"/>
                  </a:lnTo>
                  <a:lnTo>
                    <a:pt x="2746298" y="1684947"/>
                  </a:lnTo>
                  <a:lnTo>
                    <a:pt x="2772397" y="1684947"/>
                  </a:lnTo>
                  <a:lnTo>
                    <a:pt x="2772397" y="1888134"/>
                  </a:lnTo>
                  <a:lnTo>
                    <a:pt x="2746298" y="1888134"/>
                  </a:lnTo>
                  <a:lnTo>
                    <a:pt x="2746298" y="1892160"/>
                  </a:lnTo>
                  <a:lnTo>
                    <a:pt x="2772397" y="1892160"/>
                  </a:lnTo>
                  <a:lnTo>
                    <a:pt x="2772397" y="2095360"/>
                  </a:lnTo>
                  <a:lnTo>
                    <a:pt x="2746298" y="2095360"/>
                  </a:lnTo>
                  <a:lnTo>
                    <a:pt x="2450554" y="2095360"/>
                  </a:lnTo>
                  <a:lnTo>
                    <a:pt x="2450554" y="2069147"/>
                  </a:lnTo>
                  <a:lnTo>
                    <a:pt x="2446553" y="2069147"/>
                  </a:lnTo>
                  <a:lnTo>
                    <a:pt x="2446553" y="2095360"/>
                  </a:lnTo>
                  <a:lnTo>
                    <a:pt x="2124697" y="2095360"/>
                  </a:lnTo>
                  <a:lnTo>
                    <a:pt x="2124697" y="2069147"/>
                  </a:lnTo>
                  <a:lnTo>
                    <a:pt x="2120696" y="2069147"/>
                  </a:lnTo>
                  <a:lnTo>
                    <a:pt x="2120696" y="2095360"/>
                  </a:lnTo>
                  <a:lnTo>
                    <a:pt x="1798916" y="2095360"/>
                  </a:lnTo>
                  <a:lnTo>
                    <a:pt x="1798916" y="2069147"/>
                  </a:lnTo>
                  <a:lnTo>
                    <a:pt x="1794916" y="2069147"/>
                  </a:lnTo>
                  <a:lnTo>
                    <a:pt x="1794916" y="2095360"/>
                  </a:lnTo>
                  <a:lnTo>
                    <a:pt x="1473060" y="2095360"/>
                  </a:lnTo>
                  <a:lnTo>
                    <a:pt x="1473060" y="2069147"/>
                  </a:lnTo>
                  <a:lnTo>
                    <a:pt x="1469059" y="2069147"/>
                  </a:lnTo>
                  <a:lnTo>
                    <a:pt x="1469059" y="2095360"/>
                  </a:lnTo>
                  <a:lnTo>
                    <a:pt x="1147203" y="2095360"/>
                  </a:lnTo>
                  <a:lnTo>
                    <a:pt x="1147203" y="2069147"/>
                  </a:lnTo>
                  <a:lnTo>
                    <a:pt x="1143203" y="2069147"/>
                  </a:lnTo>
                  <a:lnTo>
                    <a:pt x="1143203" y="2095360"/>
                  </a:lnTo>
                  <a:lnTo>
                    <a:pt x="821347" y="2095360"/>
                  </a:lnTo>
                  <a:lnTo>
                    <a:pt x="821347" y="2069147"/>
                  </a:lnTo>
                  <a:lnTo>
                    <a:pt x="817346" y="2069147"/>
                  </a:lnTo>
                  <a:lnTo>
                    <a:pt x="817346" y="2095360"/>
                  </a:lnTo>
                  <a:lnTo>
                    <a:pt x="495554" y="2095360"/>
                  </a:lnTo>
                  <a:lnTo>
                    <a:pt x="495554" y="2069147"/>
                  </a:lnTo>
                  <a:lnTo>
                    <a:pt x="491553" y="2069147"/>
                  </a:lnTo>
                  <a:lnTo>
                    <a:pt x="491553" y="2095360"/>
                  </a:lnTo>
                  <a:lnTo>
                    <a:pt x="195783" y="2095360"/>
                  </a:lnTo>
                  <a:lnTo>
                    <a:pt x="169722" y="2095360"/>
                  </a:lnTo>
                  <a:lnTo>
                    <a:pt x="169722" y="1892160"/>
                  </a:lnTo>
                  <a:lnTo>
                    <a:pt x="195783" y="1892160"/>
                  </a:lnTo>
                  <a:lnTo>
                    <a:pt x="195783" y="1888134"/>
                  </a:lnTo>
                  <a:lnTo>
                    <a:pt x="169722" y="1888134"/>
                  </a:lnTo>
                  <a:lnTo>
                    <a:pt x="169722" y="1684947"/>
                  </a:lnTo>
                  <a:lnTo>
                    <a:pt x="195783" y="1684947"/>
                  </a:lnTo>
                  <a:lnTo>
                    <a:pt x="195783" y="1680908"/>
                  </a:lnTo>
                  <a:lnTo>
                    <a:pt x="169722" y="1680908"/>
                  </a:lnTo>
                  <a:lnTo>
                    <a:pt x="169722" y="1477670"/>
                  </a:lnTo>
                  <a:lnTo>
                    <a:pt x="195783" y="1477670"/>
                  </a:lnTo>
                  <a:lnTo>
                    <a:pt x="195783" y="1473644"/>
                  </a:lnTo>
                  <a:lnTo>
                    <a:pt x="169722" y="1473644"/>
                  </a:lnTo>
                  <a:lnTo>
                    <a:pt x="169722" y="1270495"/>
                  </a:lnTo>
                  <a:lnTo>
                    <a:pt x="195783" y="1270495"/>
                  </a:lnTo>
                  <a:lnTo>
                    <a:pt x="195783" y="1266469"/>
                  </a:lnTo>
                  <a:lnTo>
                    <a:pt x="169722" y="1266469"/>
                  </a:lnTo>
                  <a:lnTo>
                    <a:pt x="169722" y="1063231"/>
                  </a:lnTo>
                  <a:lnTo>
                    <a:pt x="195783" y="1063231"/>
                  </a:lnTo>
                  <a:lnTo>
                    <a:pt x="195783" y="1059205"/>
                  </a:lnTo>
                  <a:lnTo>
                    <a:pt x="169722" y="1059205"/>
                  </a:lnTo>
                  <a:lnTo>
                    <a:pt x="169722" y="856043"/>
                  </a:lnTo>
                  <a:lnTo>
                    <a:pt x="195783" y="856043"/>
                  </a:lnTo>
                  <a:lnTo>
                    <a:pt x="195783" y="852017"/>
                  </a:lnTo>
                  <a:lnTo>
                    <a:pt x="169722" y="852017"/>
                  </a:lnTo>
                  <a:lnTo>
                    <a:pt x="169722" y="648779"/>
                  </a:lnTo>
                  <a:lnTo>
                    <a:pt x="195783" y="648779"/>
                  </a:lnTo>
                  <a:lnTo>
                    <a:pt x="195783" y="644753"/>
                  </a:lnTo>
                  <a:lnTo>
                    <a:pt x="169722" y="644753"/>
                  </a:lnTo>
                  <a:lnTo>
                    <a:pt x="169722" y="441591"/>
                  </a:lnTo>
                  <a:lnTo>
                    <a:pt x="195783" y="441591"/>
                  </a:lnTo>
                  <a:lnTo>
                    <a:pt x="195783" y="437565"/>
                  </a:lnTo>
                  <a:lnTo>
                    <a:pt x="169722" y="437565"/>
                  </a:lnTo>
                  <a:lnTo>
                    <a:pt x="169722" y="234403"/>
                  </a:lnTo>
                  <a:lnTo>
                    <a:pt x="195783" y="234403"/>
                  </a:lnTo>
                  <a:lnTo>
                    <a:pt x="195783" y="230378"/>
                  </a:lnTo>
                  <a:lnTo>
                    <a:pt x="169722" y="230378"/>
                  </a:lnTo>
                  <a:lnTo>
                    <a:pt x="169722" y="27139"/>
                  </a:lnTo>
                  <a:lnTo>
                    <a:pt x="195783" y="27139"/>
                  </a:lnTo>
                  <a:lnTo>
                    <a:pt x="491553" y="27139"/>
                  </a:lnTo>
                  <a:lnTo>
                    <a:pt x="491553" y="53403"/>
                  </a:lnTo>
                  <a:lnTo>
                    <a:pt x="495554" y="53403"/>
                  </a:lnTo>
                  <a:lnTo>
                    <a:pt x="495554" y="27139"/>
                  </a:lnTo>
                  <a:lnTo>
                    <a:pt x="817346" y="27139"/>
                  </a:lnTo>
                  <a:lnTo>
                    <a:pt x="817346" y="53403"/>
                  </a:lnTo>
                  <a:lnTo>
                    <a:pt x="821347" y="53403"/>
                  </a:lnTo>
                  <a:lnTo>
                    <a:pt x="821347" y="27139"/>
                  </a:lnTo>
                  <a:lnTo>
                    <a:pt x="1143203" y="27139"/>
                  </a:lnTo>
                  <a:lnTo>
                    <a:pt x="1143203" y="53403"/>
                  </a:lnTo>
                  <a:lnTo>
                    <a:pt x="1147203" y="53403"/>
                  </a:lnTo>
                  <a:lnTo>
                    <a:pt x="1147203" y="27139"/>
                  </a:lnTo>
                  <a:lnTo>
                    <a:pt x="1469059" y="27139"/>
                  </a:lnTo>
                  <a:lnTo>
                    <a:pt x="1469059" y="53403"/>
                  </a:lnTo>
                  <a:lnTo>
                    <a:pt x="1473060" y="53403"/>
                  </a:lnTo>
                  <a:lnTo>
                    <a:pt x="1473060" y="27139"/>
                  </a:lnTo>
                  <a:lnTo>
                    <a:pt x="1794916" y="27139"/>
                  </a:lnTo>
                  <a:lnTo>
                    <a:pt x="1794916" y="53403"/>
                  </a:lnTo>
                  <a:lnTo>
                    <a:pt x="1798916" y="53403"/>
                  </a:lnTo>
                  <a:lnTo>
                    <a:pt x="1798916" y="27139"/>
                  </a:lnTo>
                  <a:lnTo>
                    <a:pt x="2120696" y="27139"/>
                  </a:lnTo>
                  <a:lnTo>
                    <a:pt x="2120696" y="53403"/>
                  </a:lnTo>
                  <a:lnTo>
                    <a:pt x="2124697" y="53403"/>
                  </a:lnTo>
                  <a:lnTo>
                    <a:pt x="2124697" y="27139"/>
                  </a:lnTo>
                  <a:lnTo>
                    <a:pt x="2446553" y="27139"/>
                  </a:lnTo>
                  <a:lnTo>
                    <a:pt x="2446553" y="53403"/>
                  </a:lnTo>
                  <a:lnTo>
                    <a:pt x="2450554" y="53403"/>
                  </a:lnTo>
                  <a:lnTo>
                    <a:pt x="2450554" y="27139"/>
                  </a:lnTo>
                  <a:lnTo>
                    <a:pt x="2746298" y="27139"/>
                  </a:lnTo>
                  <a:lnTo>
                    <a:pt x="2772397" y="27139"/>
                  </a:lnTo>
                  <a:lnTo>
                    <a:pt x="2772397" y="23114"/>
                  </a:lnTo>
                  <a:lnTo>
                    <a:pt x="2746298" y="23114"/>
                  </a:lnTo>
                  <a:lnTo>
                    <a:pt x="195783" y="23114"/>
                  </a:lnTo>
                  <a:lnTo>
                    <a:pt x="169722" y="23114"/>
                  </a:lnTo>
                  <a:lnTo>
                    <a:pt x="167716" y="23114"/>
                  </a:lnTo>
                  <a:lnTo>
                    <a:pt x="165722" y="23114"/>
                  </a:lnTo>
                  <a:lnTo>
                    <a:pt x="165722" y="2097379"/>
                  </a:lnTo>
                  <a:lnTo>
                    <a:pt x="167716" y="2097379"/>
                  </a:lnTo>
                  <a:lnTo>
                    <a:pt x="167716" y="2099386"/>
                  </a:lnTo>
                  <a:lnTo>
                    <a:pt x="195783" y="2099386"/>
                  </a:lnTo>
                  <a:lnTo>
                    <a:pt x="2746298" y="2099386"/>
                  </a:lnTo>
                  <a:lnTo>
                    <a:pt x="2774365" y="2099386"/>
                  </a:lnTo>
                  <a:lnTo>
                    <a:pt x="2776410" y="2099386"/>
                  </a:lnTo>
                  <a:lnTo>
                    <a:pt x="2776410" y="2097379"/>
                  </a:lnTo>
                  <a:lnTo>
                    <a:pt x="2776410" y="2095360"/>
                  </a:lnTo>
                  <a:lnTo>
                    <a:pt x="2776410" y="27139"/>
                  </a:lnTo>
                  <a:lnTo>
                    <a:pt x="2776410" y="23114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42283" y="4247239"/>
              <a:ext cx="2607310" cy="2072639"/>
            </a:xfrm>
            <a:custGeom>
              <a:avLst/>
              <a:gdLst/>
              <a:ahLst/>
              <a:cxnLst/>
              <a:rect l="l" t="t" r="r" b="b"/>
              <a:pathLst>
                <a:path w="2607310" h="2072639">
                  <a:moveTo>
                    <a:pt x="0" y="0"/>
                  </a:moveTo>
                  <a:lnTo>
                    <a:pt x="11075" y="36732"/>
                  </a:lnTo>
                  <a:lnTo>
                    <a:pt x="16288" y="78862"/>
                  </a:lnTo>
                  <a:lnTo>
                    <a:pt x="20204" y="120427"/>
                  </a:lnTo>
                  <a:lnTo>
                    <a:pt x="23464" y="161268"/>
                  </a:lnTo>
                  <a:lnTo>
                    <a:pt x="26715" y="207587"/>
                  </a:lnTo>
                  <a:lnTo>
                    <a:pt x="29326" y="248266"/>
                  </a:lnTo>
                  <a:lnTo>
                    <a:pt x="31928" y="292088"/>
                  </a:lnTo>
                  <a:lnTo>
                    <a:pt x="32585" y="303446"/>
                  </a:lnTo>
                  <a:lnTo>
                    <a:pt x="35188" y="350892"/>
                  </a:lnTo>
                  <a:lnTo>
                    <a:pt x="37798" y="401077"/>
                  </a:lnTo>
                  <a:lnTo>
                    <a:pt x="39752" y="440306"/>
                  </a:lnTo>
                  <a:lnTo>
                    <a:pt x="40401" y="453759"/>
                  </a:lnTo>
                  <a:lnTo>
                    <a:pt x="41058" y="467292"/>
                  </a:lnTo>
                  <a:lnTo>
                    <a:pt x="41707" y="480906"/>
                  </a:lnTo>
                  <a:lnTo>
                    <a:pt x="42355" y="494761"/>
                  </a:lnTo>
                  <a:lnTo>
                    <a:pt x="43012" y="508697"/>
                  </a:lnTo>
                  <a:lnTo>
                    <a:pt x="43661" y="522794"/>
                  </a:lnTo>
                  <a:lnTo>
                    <a:pt x="44317" y="536971"/>
                  </a:lnTo>
                  <a:lnTo>
                    <a:pt x="44966" y="551310"/>
                  </a:lnTo>
                  <a:lnTo>
                    <a:pt x="45615" y="565729"/>
                  </a:lnTo>
                  <a:lnTo>
                    <a:pt x="46271" y="580309"/>
                  </a:lnTo>
                  <a:lnTo>
                    <a:pt x="46920" y="594970"/>
                  </a:lnTo>
                  <a:lnTo>
                    <a:pt x="47569" y="609711"/>
                  </a:lnTo>
                  <a:lnTo>
                    <a:pt x="48225" y="624614"/>
                  </a:lnTo>
                  <a:lnTo>
                    <a:pt x="48874" y="639597"/>
                  </a:lnTo>
                  <a:lnTo>
                    <a:pt x="49531" y="654741"/>
                  </a:lnTo>
                  <a:lnTo>
                    <a:pt x="50179" y="669885"/>
                  </a:lnTo>
                  <a:lnTo>
                    <a:pt x="50828" y="685109"/>
                  </a:lnTo>
                  <a:lnTo>
                    <a:pt x="51485" y="700495"/>
                  </a:lnTo>
                  <a:lnTo>
                    <a:pt x="52133" y="715962"/>
                  </a:lnTo>
                  <a:lnTo>
                    <a:pt x="52782" y="731428"/>
                  </a:lnTo>
                  <a:lnTo>
                    <a:pt x="53439" y="747055"/>
                  </a:lnTo>
                  <a:lnTo>
                    <a:pt x="54087" y="762683"/>
                  </a:lnTo>
                  <a:lnTo>
                    <a:pt x="54736" y="778471"/>
                  </a:lnTo>
                  <a:lnTo>
                    <a:pt x="55393" y="794260"/>
                  </a:lnTo>
                  <a:lnTo>
                    <a:pt x="56041" y="810129"/>
                  </a:lnTo>
                  <a:lnTo>
                    <a:pt x="56698" y="825998"/>
                  </a:lnTo>
                  <a:lnTo>
                    <a:pt x="57347" y="841948"/>
                  </a:lnTo>
                  <a:lnTo>
                    <a:pt x="57995" y="857978"/>
                  </a:lnTo>
                  <a:lnTo>
                    <a:pt x="58652" y="874008"/>
                  </a:lnTo>
                  <a:lnTo>
                    <a:pt x="59301" y="890119"/>
                  </a:lnTo>
                  <a:lnTo>
                    <a:pt x="59957" y="906230"/>
                  </a:lnTo>
                  <a:lnTo>
                    <a:pt x="60606" y="922421"/>
                  </a:lnTo>
                  <a:lnTo>
                    <a:pt x="61255" y="938612"/>
                  </a:lnTo>
                  <a:lnTo>
                    <a:pt x="61911" y="954803"/>
                  </a:lnTo>
                  <a:lnTo>
                    <a:pt x="62560" y="971075"/>
                  </a:lnTo>
                  <a:lnTo>
                    <a:pt x="63209" y="987347"/>
                  </a:lnTo>
                  <a:lnTo>
                    <a:pt x="63865" y="1003539"/>
                  </a:lnTo>
                  <a:lnTo>
                    <a:pt x="64514" y="1019810"/>
                  </a:lnTo>
                  <a:lnTo>
                    <a:pt x="65163" y="1036163"/>
                  </a:lnTo>
                  <a:lnTo>
                    <a:pt x="65819" y="1052435"/>
                  </a:lnTo>
                  <a:lnTo>
                    <a:pt x="66468" y="1068707"/>
                  </a:lnTo>
                  <a:lnTo>
                    <a:pt x="67125" y="1084898"/>
                  </a:lnTo>
                  <a:lnTo>
                    <a:pt x="67773" y="1101170"/>
                  </a:lnTo>
                  <a:lnTo>
                    <a:pt x="68422" y="1117442"/>
                  </a:lnTo>
                  <a:lnTo>
                    <a:pt x="69079" y="1133633"/>
                  </a:lnTo>
                  <a:lnTo>
                    <a:pt x="69727" y="1149824"/>
                  </a:lnTo>
                  <a:lnTo>
                    <a:pt x="70384" y="1166016"/>
                  </a:lnTo>
                  <a:lnTo>
                    <a:pt x="71033" y="1182126"/>
                  </a:lnTo>
                  <a:lnTo>
                    <a:pt x="71681" y="1198237"/>
                  </a:lnTo>
                  <a:lnTo>
                    <a:pt x="72338" y="1214267"/>
                  </a:lnTo>
                  <a:lnTo>
                    <a:pt x="72987" y="1230297"/>
                  </a:lnTo>
                  <a:lnTo>
                    <a:pt x="73635" y="1246247"/>
                  </a:lnTo>
                  <a:lnTo>
                    <a:pt x="74292" y="1262116"/>
                  </a:lnTo>
                  <a:lnTo>
                    <a:pt x="74941" y="1277985"/>
                  </a:lnTo>
                  <a:lnTo>
                    <a:pt x="75597" y="1293774"/>
                  </a:lnTo>
                  <a:lnTo>
                    <a:pt x="76246" y="1309562"/>
                  </a:lnTo>
                  <a:lnTo>
                    <a:pt x="76895" y="1325190"/>
                  </a:lnTo>
                  <a:lnTo>
                    <a:pt x="77552" y="1340817"/>
                  </a:lnTo>
                  <a:lnTo>
                    <a:pt x="78200" y="1356284"/>
                  </a:lnTo>
                  <a:lnTo>
                    <a:pt x="78849" y="1371750"/>
                  </a:lnTo>
                  <a:lnTo>
                    <a:pt x="79506" y="1387136"/>
                  </a:lnTo>
                  <a:lnTo>
                    <a:pt x="80154" y="1402360"/>
                  </a:lnTo>
                  <a:lnTo>
                    <a:pt x="80811" y="1417585"/>
                  </a:lnTo>
                  <a:lnTo>
                    <a:pt x="81460" y="1432649"/>
                  </a:lnTo>
                  <a:lnTo>
                    <a:pt x="82108" y="1447632"/>
                  </a:lnTo>
                  <a:lnTo>
                    <a:pt x="82765" y="1462534"/>
                  </a:lnTo>
                  <a:lnTo>
                    <a:pt x="83414" y="1477275"/>
                  </a:lnTo>
                  <a:lnTo>
                    <a:pt x="84062" y="1491936"/>
                  </a:lnTo>
                  <a:lnTo>
                    <a:pt x="84719" y="1506516"/>
                  </a:lnTo>
                  <a:lnTo>
                    <a:pt x="85368" y="1520935"/>
                  </a:lnTo>
                  <a:lnTo>
                    <a:pt x="86024" y="1535274"/>
                  </a:lnTo>
                  <a:lnTo>
                    <a:pt x="86673" y="1549476"/>
                  </a:lnTo>
                  <a:lnTo>
                    <a:pt x="87322" y="1563548"/>
                  </a:lnTo>
                  <a:lnTo>
                    <a:pt x="87978" y="1577492"/>
                  </a:lnTo>
                  <a:lnTo>
                    <a:pt x="88627" y="1591307"/>
                  </a:lnTo>
                  <a:lnTo>
                    <a:pt x="89276" y="1604977"/>
                  </a:lnTo>
                  <a:lnTo>
                    <a:pt x="89932" y="1618510"/>
                  </a:lnTo>
                  <a:lnTo>
                    <a:pt x="90581" y="1631898"/>
                  </a:lnTo>
                  <a:lnTo>
                    <a:pt x="91230" y="1645141"/>
                  </a:lnTo>
                  <a:lnTo>
                    <a:pt x="91886" y="1658231"/>
                  </a:lnTo>
                  <a:lnTo>
                    <a:pt x="92535" y="1671168"/>
                  </a:lnTo>
                  <a:lnTo>
                    <a:pt x="95146" y="1721321"/>
                  </a:lnTo>
                  <a:lnTo>
                    <a:pt x="97748" y="1768775"/>
                  </a:lnTo>
                  <a:lnTo>
                    <a:pt x="100359" y="1813330"/>
                  </a:lnTo>
                  <a:lnTo>
                    <a:pt x="102962" y="1854823"/>
                  </a:lnTo>
                  <a:lnTo>
                    <a:pt x="105572" y="1893078"/>
                  </a:lnTo>
                  <a:lnTo>
                    <a:pt x="108832" y="1936134"/>
                  </a:lnTo>
                  <a:lnTo>
                    <a:pt x="112740" y="1980446"/>
                  </a:lnTo>
                  <a:lnTo>
                    <a:pt x="117297" y="2021537"/>
                  </a:lnTo>
                  <a:lnTo>
                    <a:pt x="123815" y="2059486"/>
                  </a:lnTo>
                  <a:lnTo>
                    <a:pt x="130334" y="2072246"/>
                  </a:lnTo>
                  <a:lnTo>
                    <a:pt x="130983" y="2072117"/>
                  </a:lnTo>
                  <a:lnTo>
                    <a:pt x="142066" y="2031107"/>
                  </a:lnTo>
                  <a:lnTo>
                    <a:pt x="147279" y="1987028"/>
                  </a:lnTo>
                  <a:lnTo>
                    <a:pt x="151187" y="1944084"/>
                  </a:lnTo>
                  <a:lnTo>
                    <a:pt x="154447" y="1902124"/>
                  </a:lnTo>
                  <a:lnTo>
                    <a:pt x="157706" y="1854823"/>
                  </a:lnTo>
                  <a:lnTo>
                    <a:pt x="160309" y="1813330"/>
                  </a:lnTo>
                  <a:lnTo>
                    <a:pt x="162919" y="1768775"/>
                  </a:lnTo>
                  <a:lnTo>
                    <a:pt x="165522" y="1721321"/>
                  </a:lnTo>
                  <a:lnTo>
                    <a:pt x="168133" y="1671168"/>
                  </a:lnTo>
                  <a:lnTo>
                    <a:pt x="168782" y="1658231"/>
                  </a:lnTo>
                  <a:lnTo>
                    <a:pt x="169438" y="1645141"/>
                  </a:lnTo>
                  <a:lnTo>
                    <a:pt x="170087" y="1631898"/>
                  </a:lnTo>
                  <a:lnTo>
                    <a:pt x="170736" y="1618510"/>
                  </a:lnTo>
                  <a:lnTo>
                    <a:pt x="171392" y="1604977"/>
                  </a:lnTo>
                  <a:lnTo>
                    <a:pt x="172041" y="1591307"/>
                  </a:lnTo>
                  <a:lnTo>
                    <a:pt x="172690" y="1577492"/>
                  </a:lnTo>
                  <a:lnTo>
                    <a:pt x="173346" y="1563548"/>
                  </a:lnTo>
                  <a:lnTo>
                    <a:pt x="173995" y="1549476"/>
                  </a:lnTo>
                  <a:lnTo>
                    <a:pt x="174652" y="1535274"/>
                  </a:lnTo>
                  <a:lnTo>
                    <a:pt x="175300" y="1520935"/>
                  </a:lnTo>
                  <a:lnTo>
                    <a:pt x="175949" y="1506516"/>
                  </a:lnTo>
                  <a:lnTo>
                    <a:pt x="176606" y="1491936"/>
                  </a:lnTo>
                  <a:lnTo>
                    <a:pt x="177254" y="1477275"/>
                  </a:lnTo>
                  <a:lnTo>
                    <a:pt x="177903" y="1462534"/>
                  </a:lnTo>
                  <a:lnTo>
                    <a:pt x="178560" y="1447632"/>
                  </a:lnTo>
                  <a:lnTo>
                    <a:pt x="179208" y="1432649"/>
                  </a:lnTo>
                  <a:lnTo>
                    <a:pt x="179865" y="1417585"/>
                  </a:lnTo>
                  <a:lnTo>
                    <a:pt x="180514" y="1402360"/>
                  </a:lnTo>
                  <a:lnTo>
                    <a:pt x="181162" y="1387136"/>
                  </a:lnTo>
                  <a:lnTo>
                    <a:pt x="181819" y="1371750"/>
                  </a:lnTo>
                  <a:lnTo>
                    <a:pt x="182468" y="1356284"/>
                  </a:lnTo>
                  <a:lnTo>
                    <a:pt x="183116" y="1340817"/>
                  </a:lnTo>
                  <a:lnTo>
                    <a:pt x="183773" y="1325190"/>
                  </a:lnTo>
                  <a:lnTo>
                    <a:pt x="184422" y="1309562"/>
                  </a:lnTo>
                  <a:lnTo>
                    <a:pt x="185078" y="1293774"/>
                  </a:lnTo>
                  <a:lnTo>
                    <a:pt x="185727" y="1277985"/>
                  </a:lnTo>
                  <a:lnTo>
                    <a:pt x="186376" y="1262116"/>
                  </a:lnTo>
                  <a:lnTo>
                    <a:pt x="187032" y="1246247"/>
                  </a:lnTo>
                  <a:lnTo>
                    <a:pt x="187681" y="1230297"/>
                  </a:lnTo>
                  <a:lnTo>
                    <a:pt x="188330" y="1214267"/>
                  </a:lnTo>
                  <a:lnTo>
                    <a:pt x="188986" y="1198237"/>
                  </a:lnTo>
                  <a:lnTo>
                    <a:pt x="189635" y="1182126"/>
                  </a:lnTo>
                  <a:lnTo>
                    <a:pt x="190292" y="1166016"/>
                  </a:lnTo>
                  <a:lnTo>
                    <a:pt x="190940" y="1149824"/>
                  </a:lnTo>
                  <a:lnTo>
                    <a:pt x="191589" y="1133633"/>
                  </a:lnTo>
                  <a:lnTo>
                    <a:pt x="192246" y="1117442"/>
                  </a:lnTo>
                  <a:lnTo>
                    <a:pt x="192894" y="1101170"/>
                  </a:lnTo>
                  <a:lnTo>
                    <a:pt x="193543" y="1084898"/>
                  </a:lnTo>
                  <a:lnTo>
                    <a:pt x="194200" y="1068707"/>
                  </a:lnTo>
                  <a:lnTo>
                    <a:pt x="194848" y="1052435"/>
                  </a:lnTo>
                  <a:lnTo>
                    <a:pt x="195505" y="1036163"/>
                  </a:lnTo>
                  <a:lnTo>
                    <a:pt x="196154" y="1019810"/>
                  </a:lnTo>
                  <a:lnTo>
                    <a:pt x="196802" y="1003539"/>
                  </a:lnTo>
                  <a:lnTo>
                    <a:pt x="197459" y="987347"/>
                  </a:lnTo>
                  <a:lnTo>
                    <a:pt x="198108" y="971075"/>
                  </a:lnTo>
                  <a:lnTo>
                    <a:pt x="198756" y="954803"/>
                  </a:lnTo>
                  <a:lnTo>
                    <a:pt x="199413" y="938612"/>
                  </a:lnTo>
                  <a:lnTo>
                    <a:pt x="200062" y="922421"/>
                  </a:lnTo>
                  <a:lnTo>
                    <a:pt x="200718" y="906230"/>
                  </a:lnTo>
                  <a:lnTo>
                    <a:pt x="201367" y="890119"/>
                  </a:lnTo>
                  <a:lnTo>
                    <a:pt x="202016" y="874008"/>
                  </a:lnTo>
                  <a:lnTo>
                    <a:pt x="202672" y="857978"/>
                  </a:lnTo>
                  <a:lnTo>
                    <a:pt x="203321" y="841948"/>
                  </a:lnTo>
                  <a:lnTo>
                    <a:pt x="203970" y="825998"/>
                  </a:lnTo>
                  <a:lnTo>
                    <a:pt x="204626" y="810129"/>
                  </a:lnTo>
                  <a:lnTo>
                    <a:pt x="205275" y="794260"/>
                  </a:lnTo>
                  <a:lnTo>
                    <a:pt x="205924" y="778471"/>
                  </a:lnTo>
                  <a:lnTo>
                    <a:pt x="206580" y="762683"/>
                  </a:lnTo>
                  <a:lnTo>
                    <a:pt x="207229" y="747055"/>
                  </a:lnTo>
                  <a:lnTo>
                    <a:pt x="207886" y="731428"/>
                  </a:lnTo>
                  <a:lnTo>
                    <a:pt x="208534" y="715962"/>
                  </a:lnTo>
                  <a:lnTo>
                    <a:pt x="209183" y="700495"/>
                  </a:lnTo>
                  <a:lnTo>
                    <a:pt x="209840" y="685109"/>
                  </a:lnTo>
                  <a:lnTo>
                    <a:pt x="210488" y="669885"/>
                  </a:lnTo>
                  <a:lnTo>
                    <a:pt x="211145" y="654741"/>
                  </a:lnTo>
                  <a:lnTo>
                    <a:pt x="211794" y="639597"/>
                  </a:lnTo>
                  <a:lnTo>
                    <a:pt x="212442" y="624614"/>
                  </a:lnTo>
                  <a:lnTo>
                    <a:pt x="213099" y="609711"/>
                  </a:lnTo>
                  <a:lnTo>
                    <a:pt x="213748" y="594970"/>
                  </a:lnTo>
                  <a:lnTo>
                    <a:pt x="214396" y="580309"/>
                  </a:lnTo>
                  <a:lnTo>
                    <a:pt x="215053" y="565729"/>
                  </a:lnTo>
                  <a:lnTo>
                    <a:pt x="215702" y="551310"/>
                  </a:lnTo>
                  <a:lnTo>
                    <a:pt x="216350" y="536971"/>
                  </a:lnTo>
                  <a:lnTo>
                    <a:pt x="217007" y="522794"/>
                  </a:lnTo>
                  <a:lnTo>
                    <a:pt x="217656" y="508697"/>
                  </a:lnTo>
                  <a:lnTo>
                    <a:pt x="218312" y="494761"/>
                  </a:lnTo>
                  <a:lnTo>
                    <a:pt x="218961" y="480906"/>
                  </a:lnTo>
                  <a:lnTo>
                    <a:pt x="219610" y="467292"/>
                  </a:lnTo>
                  <a:lnTo>
                    <a:pt x="220266" y="453759"/>
                  </a:lnTo>
                  <a:lnTo>
                    <a:pt x="220915" y="440306"/>
                  </a:lnTo>
                  <a:lnTo>
                    <a:pt x="221564" y="427096"/>
                  </a:lnTo>
                  <a:lnTo>
                    <a:pt x="222221" y="414046"/>
                  </a:lnTo>
                  <a:lnTo>
                    <a:pt x="222869" y="401077"/>
                  </a:lnTo>
                  <a:lnTo>
                    <a:pt x="223526" y="388269"/>
                  </a:lnTo>
                  <a:lnTo>
                    <a:pt x="226129" y="338809"/>
                  </a:lnTo>
                  <a:lnTo>
                    <a:pt x="226785" y="326887"/>
                  </a:lnTo>
                  <a:lnTo>
                    <a:pt x="227434" y="315045"/>
                  </a:lnTo>
                  <a:lnTo>
                    <a:pt x="228083" y="303446"/>
                  </a:lnTo>
                  <a:lnTo>
                    <a:pt x="228739" y="292088"/>
                  </a:lnTo>
                  <a:lnTo>
                    <a:pt x="229388" y="280810"/>
                  </a:lnTo>
                  <a:lnTo>
                    <a:pt x="231999" y="237794"/>
                  </a:lnTo>
                  <a:lnTo>
                    <a:pt x="234601" y="197920"/>
                  </a:lnTo>
                  <a:lnTo>
                    <a:pt x="237861" y="152649"/>
                  </a:lnTo>
                  <a:lnTo>
                    <a:pt x="241120" y="112936"/>
                  </a:lnTo>
                  <a:lnTo>
                    <a:pt x="245028" y="72740"/>
                  </a:lnTo>
                  <a:lnTo>
                    <a:pt x="250241" y="32543"/>
                  </a:lnTo>
                  <a:lnTo>
                    <a:pt x="260668" y="0"/>
                  </a:lnTo>
                  <a:lnTo>
                    <a:pt x="261317" y="161"/>
                  </a:lnTo>
                  <a:lnTo>
                    <a:pt x="272400" y="41162"/>
                  </a:lnTo>
                  <a:lnTo>
                    <a:pt x="277614" y="85225"/>
                  </a:lnTo>
                  <a:lnTo>
                    <a:pt x="281522" y="128161"/>
                  </a:lnTo>
                  <a:lnTo>
                    <a:pt x="284781" y="170129"/>
                  </a:lnTo>
                  <a:lnTo>
                    <a:pt x="288040" y="217414"/>
                  </a:lnTo>
                  <a:lnTo>
                    <a:pt x="290643" y="258899"/>
                  </a:lnTo>
                  <a:lnTo>
                    <a:pt x="292597" y="292088"/>
                  </a:lnTo>
                  <a:lnTo>
                    <a:pt x="293254" y="303446"/>
                  </a:lnTo>
                  <a:lnTo>
                    <a:pt x="295856" y="350892"/>
                  </a:lnTo>
                  <a:lnTo>
                    <a:pt x="298467" y="401077"/>
                  </a:lnTo>
                  <a:lnTo>
                    <a:pt x="299116" y="414046"/>
                  </a:lnTo>
                  <a:lnTo>
                    <a:pt x="299772" y="427096"/>
                  </a:lnTo>
                  <a:lnTo>
                    <a:pt x="300421" y="440306"/>
                  </a:lnTo>
                  <a:lnTo>
                    <a:pt x="301070" y="453759"/>
                  </a:lnTo>
                  <a:lnTo>
                    <a:pt x="301726" y="467292"/>
                  </a:lnTo>
                  <a:lnTo>
                    <a:pt x="302375" y="480906"/>
                  </a:lnTo>
                  <a:lnTo>
                    <a:pt x="303024" y="494761"/>
                  </a:lnTo>
                  <a:lnTo>
                    <a:pt x="303680" y="508697"/>
                  </a:lnTo>
                  <a:lnTo>
                    <a:pt x="304329" y="522794"/>
                  </a:lnTo>
                  <a:lnTo>
                    <a:pt x="304978" y="536971"/>
                  </a:lnTo>
                  <a:lnTo>
                    <a:pt x="305634" y="551310"/>
                  </a:lnTo>
                  <a:lnTo>
                    <a:pt x="306283" y="565729"/>
                  </a:lnTo>
                  <a:lnTo>
                    <a:pt x="306940" y="580309"/>
                  </a:lnTo>
                  <a:lnTo>
                    <a:pt x="307588" y="594970"/>
                  </a:lnTo>
                  <a:lnTo>
                    <a:pt x="308237" y="609711"/>
                  </a:lnTo>
                  <a:lnTo>
                    <a:pt x="308894" y="624614"/>
                  </a:lnTo>
                  <a:lnTo>
                    <a:pt x="309543" y="639597"/>
                  </a:lnTo>
                  <a:lnTo>
                    <a:pt x="310199" y="654741"/>
                  </a:lnTo>
                  <a:lnTo>
                    <a:pt x="310848" y="669885"/>
                  </a:lnTo>
                  <a:lnTo>
                    <a:pt x="311497" y="685109"/>
                  </a:lnTo>
                  <a:lnTo>
                    <a:pt x="312153" y="700495"/>
                  </a:lnTo>
                  <a:lnTo>
                    <a:pt x="312802" y="715962"/>
                  </a:lnTo>
                  <a:lnTo>
                    <a:pt x="313451" y="731428"/>
                  </a:lnTo>
                  <a:lnTo>
                    <a:pt x="314107" y="747055"/>
                  </a:lnTo>
                  <a:lnTo>
                    <a:pt x="314756" y="762683"/>
                  </a:lnTo>
                  <a:lnTo>
                    <a:pt x="315413" y="778471"/>
                  </a:lnTo>
                  <a:lnTo>
                    <a:pt x="316061" y="794260"/>
                  </a:lnTo>
                  <a:lnTo>
                    <a:pt x="316710" y="810129"/>
                  </a:lnTo>
                  <a:lnTo>
                    <a:pt x="317367" y="825998"/>
                  </a:lnTo>
                  <a:lnTo>
                    <a:pt x="318015" y="841948"/>
                  </a:lnTo>
                  <a:lnTo>
                    <a:pt x="318664" y="857978"/>
                  </a:lnTo>
                  <a:lnTo>
                    <a:pt x="319321" y="874008"/>
                  </a:lnTo>
                  <a:lnTo>
                    <a:pt x="319969" y="890119"/>
                  </a:lnTo>
                  <a:lnTo>
                    <a:pt x="320626" y="906230"/>
                  </a:lnTo>
                  <a:lnTo>
                    <a:pt x="321275" y="922421"/>
                  </a:lnTo>
                  <a:lnTo>
                    <a:pt x="321923" y="938612"/>
                  </a:lnTo>
                  <a:lnTo>
                    <a:pt x="322580" y="954803"/>
                  </a:lnTo>
                  <a:lnTo>
                    <a:pt x="323229" y="971075"/>
                  </a:lnTo>
                  <a:lnTo>
                    <a:pt x="323877" y="987347"/>
                  </a:lnTo>
                  <a:lnTo>
                    <a:pt x="324534" y="1003539"/>
                  </a:lnTo>
                  <a:lnTo>
                    <a:pt x="325183" y="1019810"/>
                  </a:lnTo>
                  <a:lnTo>
                    <a:pt x="325839" y="1036163"/>
                  </a:lnTo>
                  <a:lnTo>
                    <a:pt x="326488" y="1052435"/>
                  </a:lnTo>
                  <a:lnTo>
                    <a:pt x="327137" y="1068707"/>
                  </a:lnTo>
                  <a:lnTo>
                    <a:pt x="327793" y="1084898"/>
                  </a:lnTo>
                  <a:lnTo>
                    <a:pt x="328442" y="1101170"/>
                  </a:lnTo>
                  <a:lnTo>
                    <a:pt x="329091" y="1117442"/>
                  </a:lnTo>
                  <a:lnTo>
                    <a:pt x="329747" y="1133633"/>
                  </a:lnTo>
                  <a:lnTo>
                    <a:pt x="330396" y="1149824"/>
                  </a:lnTo>
                  <a:lnTo>
                    <a:pt x="331053" y="1166016"/>
                  </a:lnTo>
                  <a:lnTo>
                    <a:pt x="331701" y="1182126"/>
                  </a:lnTo>
                  <a:lnTo>
                    <a:pt x="332350" y="1198237"/>
                  </a:lnTo>
                  <a:lnTo>
                    <a:pt x="333007" y="1214267"/>
                  </a:lnTo>
                  <a:lnTo>
                    <a:pt x="333655" y="1230297"/>
                  </a:lnTo>
                  <a:lnTo>
                    <a:pt x="334304" y="1246247"/>
                  </a:lnTo>
                  <a:lnTo>
                    <a:pt x="334961" y="1262116"/>
                  </a:lnTo>
                  <a:lnTo>
                    <a:pt x="335609" y="1277985"/>
                  </a:lnTo>
                  <a:lnTo>
                    <a:pt x="336258" y="1293774"/>
                  </a:lnTo>
                  <a:lnTo>
                    <a:pt x="336915" y="1309562"/>
                  </a:lnTo>
                  <a:lnTo>
                    <a:pt x="337563" y="1325190"/>
                  </a:lnTo>
                  <a:lnTo>
                    <a:pt x="338220" y="1340817"/>
                  </a:lnTo>
                  <a:lnTo>
                    <a:pt x="338869" y="1356284"/>
                  </a:lnTo>
                  <a:lnTo>
                    <a:pt x="339517" y="1371750"/>
                  </a:lnTo>
                  <a:lnTo>
                    <a:pt x="340174" y="1387136"/>
                  </a:lnTo>
                  <a:lnTo>
                    <a:pt x="340823" y="1402360"/>
                  </a:lnTo>
                  <a:lnTo>
                    <a:pt x="341479" y="1417585"/>
                  </a:lnTo>
                  <a:lnTo>
                    <a:pt x="342128" y="1432649"/>
                  </a:lnTo>
                  <a:lnTo>
                    <a:pt x="342777" y="1447632"/>
                  </a:lnTo>
                  <a:lnTo>
                    <a:pt x="343433" y="1462534"/>
                  </a:lnTo>
                  <a:lnTo>
                    <a:pt x="344082" y="1477275"/>
                  </a:lnTo>
                  <a:lnTo>
                    <a:pt x="344731" y="1491936"/>
                  </a:lnTo>
                  <a:lnTo>
                    <a:pt x="345387" y="1506516"/>
                  </a:lnTo>
                  <a:lnTo>
                    <a:pt x="346036" y="1520935"/>
                  </a:lnTo>
                  <a:lnTo>
                    <a:pt x="346693" y="1535274"/>
                  </a:lnTo>
                  <a:lnTo>
                    <a:pt x="347342" y="1549476"/>
                  </a:lnTo>
                  <a:lnTo>
                    <a:pt x="347990" y="1563548"/>
                  </a:lnTo>
                  <a:lnTo>
                    <a:pt x="348647" y="1577492"/>
                  </a:lnTo>
                  <a:lnTo>
                    <a:pt x="349296" y="1591307"/>
                  </a:lnTo>
                  <a:lnTo>
                    <a:pt x="349944" y="1604977"/>
                  </a:lnTo>
                  <a:lnTo>
                    <a:pt x="350601" y="1618510"/>
                  </a:lnTo>
                  <a:lnTo>
                    <a:pt x="351250" y="1631898"/>
                  </a:lnTo>
                  <a:lnTo>
                    <a:pt x="351906" y="1645141"/>
                  </a:lnTo>
                  <a:lnTo>
                    <a:pt x="353860" y="1683952"/>
                  </a:lnTo>
                  <a:lnTo>
                    <a:pt x="356463" y="1733444"/>
                  </a:lnTo>
                  <a:lnTo>
                    <a:pt x="359074" y="1780190"/>
                  </a:lnTo>
                  <a:lnTo>
                    <a:pt x="361676" y="1823995"/>
                  </a:lnTo>
                  <a:lnTo>
                    <a:pt x="363014" y="1844746"/>
                  </a:lnTo>
                  <a:lnTo>
                    <a:pt x="363654" y="1854823"/>
                  </a:lnTo>
                  <a:lnTo>
                    <a:pt x="366217" y="1893078"/>
                  </a:lnTo>
                  <a:lnTo>
                    <a:pt x="367578" y="1910953"/>
                  </a:lnTo>
                  <a:lnTo>
                    <a:pt x="368219" y="1919564"/>
                  </a:lnTo>
                  <a:lnTo>
                    <a:pt x="371422" y="1959317"/>
                  </a:lnTo>
                  <a:lnTo>
                    <a:pt x="372143" y="1966591"/>
                  </a:lnTo>
                  <a:lnTo>
                    <a:pt x="372784" y="1973632"/>
                  </a:lnTo>
                  <a:lnTo>
                    <a:pt x="377348" y="2016382"/>
                  </a:lnTo>
                  <a:lnTo>
                    <a:pt x="377989" y="2021537"/>
                  </a:lnTo>
                  <a:lnTo>
                    <a:pt x="381913" y="2047290"/>
                  </a:lnTo>
                  <a:lnTo>
                    <a:pt x="382554" y="2050722"/>
                  </a:lnTo>
                  <a:lnTo>
                    <a:pt x="391043" y="2072246"/>
                  </a:lnTo>
                  <a:lnTo>
                    <a:pt x="391683" y="2072117"/>
                  </a:lnTo>
                  <a:lnTo>
                    <a:pt x="400092" y="2047290"/>
                  </a:lnTo>
                  <a:lnTo>
                    <a:pt x="400813" y="2043617"/>
                  </a:lnTo>
                  <a:lnTo>
                    <a:pt x="404657" y="2016382"/>
                  </a:lnTo>
                  <a:lnTo>
                    <a:pt x="405377" y="2010992"/>
                  </a:lnTo>
                  <a:lnTo>
                    <a:pt x="409862" y="1966591"/>
                  </a:lnTo>
                  <a:lnTo>
                    <a:pt x="410583" y="1959317"/>
                  </a:lnTo>
                  <a:lnTo>
                    <a:pt x="413786" y="1919564"/>
                  </a:lnTo>
                  <a:lnTo>
                    <a:pt x="414427" y="1910953"/>
                  </a:lnTo>
                  <a:lnTo>
                    <a:pt x="415147" y="1902124"/>
                  </a:lnTo>
                  <a:lnTo>
                    <a:pt x="418351" y="1854823"/>
                  </a:lnTo>
                  <a:lnTo>
                    <a:pt x="418991" y="1844746"/>
                  </a:lnTo>
                  <a:lnTo>
                    <a:pt x="419712" y="1834467"/>
                  </a:lnTo>
                  <a:lnTo>
                    <a:pt x="422275" y="1791427"/>
                  </a:lnTo>
                  <a:lnTo>
                    <a:pt x="423556" y="1768775"/>
                  </a:lnTo>
                  <a:lnTo>
                    <a:pt x="424277" y="1757176"/>
                  </a:lnTo>
                  <a:lnTo>
                    <a:pt x="426839" y="1709029"/>
                  </a:lnTo>
                  <a:lnTo>
                    <a:pt x="428761" y="1671168"/>
                  </a:lnTo>
                  <a:lnTo>
                    <a:pt x="429482" y="1658231"/>
                  </a:lnTo>
                  <a:lnTo>
                    <a:pt x="431404" y="1618510"/>
                  </a:lnTo>
                  <a:lnTo>
                    <a:pt x="433326" y="1577492"/>
                  </a:lnTo>
                  <a:lnTo>
                    <a:pt x="434047" y="1563548"/>
                  </a:lnTo>
                  <a:lnTo>
                    <a:pt x="435969" y="1520935"/>
                  </a:lnTo>
                  <a:lnTo>
                    <a:pt x="437891" y="1477275"/>
                  </a:lnTo>
                  <a:lnTo>
                    <a:pt x="438612" y="1462534"/>
                  </a:lnTo>
                  <a:lnTo>
                    <a:pt x="440534" y="1417585"/>
                  </a:lnTo>
                  <a:lnTo>
                    <a:pt x="442456" y="1371750"/>
                  </a:lnTo>
                  <a:lnTo>
                    <a:pt x="443096" y="1356284"/>
                  </a:lnTo>
                  <a:lnTo>
                    <a:pt x="443817" y="1340817"/>
                  </a:lnTo>
                  <a:lnTo>
                    <a:pt x="444458" y="1325190"/>
                  </a:lnTo>
                  <a:lnTo>
                    <a:pt x="445098" y="1309562"/>
                  </a:lnTo>
                  <a:lnTo>
                    <a:pt x="445739" y="1293774"/>
                  </a:lnTo>
                  <a:lnTo>
                    <a:pt x="446380" y="1277985"/>
                  </a:lnTo>
                  <a:lnTo>
                    <a:pt x="447020" y="1262116"/>
                  </a:lnTo>
                  <a:lnTo>
                    <a:pt x="447661" y="1246247"/>
                  </a:lnTo>
                  <a:lnTo>
                    <a:pt x="448382" y="1230297"/>
                  </a:lnTo>
                  <a:lnTo>
                    <a:pt x="449022" y="1214267"/>
                  </a:lnTo>
                  <a:lnTo>
                    <a:pt x="449663" y="1198237"/>
                  </a:lnTo>
                  <a:lnTo>
                    <a:pt x="450304" y="1182126"/>
                  </a:lnTo>
                  <a:lnTo>
                    <a:pt x="450944" y="1166016"/>
                  </a:lnTo>
                  <a:lnTo>
                    <a:pt x="451585" y="1149824"/>
                  </a:lnTo>
                  <a:lnTo>
                    <a:pt x="452226" y="1133633"/>
                  </a:lnTo>
                  <a:lnTo>
                    <a:pt x="452946" y="1117442"/>
                  </a:lnTo>
                  <a:lnTo>
                    <a:pt x="453587" y="1101170"/>
                  </a:lnTo>
                  <a:lnTo>
                    <a:pt x="454228" y="1084898"/>
                  </a:lnTo>
                  <a:lnTo>
                    <a:pt x="454868" y="1068707"/>
                  </a:lnTo>
                  <a:lnTo>
                    <a:pt x="455509" y="1052435"/>
                  </a:lnTo>
                  <a:lnTo>
                    <a:pt x="456150" y="1036163"/>
                  </a:lnTo>
                  <a:lnTo>
                    <a:pt x="456790" y="1019810"/>
                  </a:lnTo>
                  <a:lnTo>
                    <a:pt x="457511" y="1003539"/>
                  </a:lnTo>
                  <a:lnTo>
                    <a:pt x="458152" y="987347"/>
                  </a:lnTo>
                  <a:lnTo>
                    <a:pt x="458792" y="971075"/>
                  </a:lnTo>
                  <a:lnTo>
                    <a:pt x="459433" y="954803"/>
                  </a:lnTo>
                  <a:lnTo>
                    <a:pt x="461355" y="906230"/>
                  </a:lnTo>
                  <a:lnTo>
                    <a:pt x="462716" y="874008"/>
                  </a:lnTo>
                  <a:lnTo>
                    <a:pt x="463357" y="857978"/>
                  </a:lnTo>
                  <a:lnTo>
                    <a:pt x="465279" y="810129"/>
                  </a:lnTo>
                  <a:lnTo>
                    <a:pt x="467281" y="762683"/>
                  </a:lnTo>
                  <a:lnTo>
                    <a:pt x="467922" y="747055"/>
                  </a:lnTo>
                  <a:lnTo>
                    <a:pt x="468562" y="731428"/>
                  </a:lnTo>
                  <a:lnTo>
                    <a:pt x="469203" y="715962"/>
                  </a:lnTo>
                  <a:lnTo>
                    <a:pt x="469844" y="700495"/>
                  </a:lnTo>
                  <a:lnTo>
                    <a:pt x="470484" y="685109"/>
                  </a:lnTo>
                  <a:lnTo>
                    <a:pt x="471125" y="669885"/>
                  </a:lnTo>
                  <a:lnTo>
                    <a:pt x="471846" y="654741"/>
                  </a:lnTo>
                  <a:lnTo>
                    <a:pt x="472486" y="639597"/>
                  </a:lnTo>
                  <a:lnTo>
                    <a:pt x="474408" y="594970"/>
                  </a:lnTo>
                  <a:lnTo>
                    <a:pt x="476410" y="551310"/>
                  </a:lnTo>
                  <a:lnTo>
                    <a:pt x="477051" y="536971"/>
                  </a:lnTo>
                  <a:lnTo>
                    <a:pt x="478973" y="494761"/>
                  </a:lnTo>
                  <a:lnTo>
                    <a:pt x="480895" y="453759"/>
                  </a:lnTo>
                  <a:lnTo>
                    <a:pt x="481616" y="440306"/>
                  </a:lnTo>
                  <a:lnTo>
                    <a:pt x="482256" y="427096"/>
                  </a:lnTo>
                  <a:lnTo>
                    <a:pt x="484178" y="388269"/>
                  </a:lnTo>
                  <a:lnTo>
                    <a:pt x="486180" y="350892"/>
                  </a:lnTo>
                  <a:lnTo>
                    <a:pt x="486821" y="338809"/>
                  </a:lnTo>
                  <a:lnTo>
                    <a:pt x="489384" y="292088"/>
                  </a:lnTo>
                  <a:lnTo>
                    <a:pt x="490745" y="269774"/>
                  </a:lnTo>
                  <a:lnTo>
                    <a:pt x="491386" y="258899"/>
                  </a:lnTo>
                  <a:lnTo>
                    <a:pt x="493948" y="217414"/>
                  </a:lnTo>
                  <a:lnTo>
                    <a:pt x="495951" y="188415"/>
                  </a:lnTo>
                  <a:lnTo>
                    <a:pt x="496591" y="179151"/>
                  </a:lnTo>
                  <a:lnTo>
                    <a:pt x="499795" y="136135"/>
                  </a:lnTo>
                  <a:lnTo>
                    <a:pt x="500515" y="128161"/>
                  </a:lnTo>
                  <a:lnTo>
                    <a:pt x="501156" y="120427"/>
                  </a:lnTo>
                  <a:lnTo>
                    <a:pt x="505080" y="78862"/>
                  </a:lnTo>
                  <a:lnTo>
                    <a:pt x="505721" y="72740"/>
                  </a:lnTo>
                  <a:lnTo>
                    <a:pt x="509645" y="41162"/>
                  </a:lnTo>
                  <a:lnTo>
                    <a:pt x="510285" y="36732"/>
                  </a:lnTo>
                  <a:lnTo>
                    <a:pt x="521337" y="0"/>
                  </a:lnTo>
                  <a:lnTo>
                    <a:pt x="521977" y="161"/>
                  </a:lnTo>
                  <a:lnTo>
                    <a:pt x="533029" y="41162"/>
                  </a:lnTo>
                  <a:lnTo>
                    <a:pt x="533749" y="45835"/>
                  </a:lnTo>
                  <a:lnTo>
                    <a:pt x="537593" y="78862"/>
                  </a:lnTo>
                  <a:lnTo>
                    <a:pt x="538314" y="85225"/>
                  </a:lnTo>
                  <a:lnTo>
                    <a:pt x="542158" y="128161"/>
                  </a:lnTo>
                  <a:lnTo>
                    <a:pt x="542879" y="136135"/>
                  </a:lnTo>
                  <a:lnTo>
                    <a:pt x="546082" y="179151"/>
                  </a:lnTo>
                  <a:lnTo>
                    <a:pt x="547364" y="197920"/>
                  </a:lnTo>
                  <a:lnTo>
                    <a:pt x="548084" y="207587"/>
                  </a:lnTo>
                  <a:lnTo>
                    <a:pt x="550647" y="248266"/>
                  </a:lnTo>
                  <a:lnTo>
                    <a:pt x="551928" y="269774"/>
                  </a:lnTo>
                  <a:lnTo>
                    <a:pt x="552649" y="280810"/>
                  </a:lnTo>
                  <a:lnTo>
                    <a:pt x="555212" y="326887"/>
                  </a:lnTo>
                  <a:lnTo>
                    <a:pt x="556493" y="350892"/>
                  </a:lnTo>
                  <a:lnTo>
                    <a:pt x="557214" y="363217"/>
                  </a:lnTo>
                  <a:lnTo>
                    <a:pt x="559776" y="414046"/>
                  </a:lnTo>
                  <a:lnTo>
                    <a:pt x="561058" y="440306"/>
                  </a:lnTo>
                  <a:lnTo>
                    <a:pt x="561778" y="453759"/>
                  </a:lnTo>
                  <a:lnTo>
                    <a:pt x="563700" y="494761"/>
                  </a:lnTo>
                  <a:lnTo>
                    <a:pt x="565622" y="536971"/>
                  </a:lnTo>
                  <a:lnTo>
                    <a:pt x="566263" y="551310"/>
                  </a:lnTo>
                  <a:lnTo>
                    <a:pt x="566984" y="565729"/>
                  </a:lnTo>
                  <a:lnTo>
                    <a:pt x="568906" y="609711"/>
                  </a:lnTo>
                  <a:lnTo>
                    <a:pt x="570828" y="654741"/>
                  </a:lnTo>
                  <a:lnTo>
                    <a:pt x="571548" y="669885"/>
                  </a:lnTo>
                  <a:lnTo>
                    <a:pt x="572189" y="685109"/>
                  </a:lnTo>
                  <a:lnTo>
                    <a:pt x="572830" y="700495"/>
                  </a:lnTo>
                  <a:lnTo>
                    <a:pt x="573470" y="715962"/>
                  </a:lnTo>
                  <a:lnTo>
                    <a:pt x="574111" y="731428"/>
                  </a:lnTo>
                  <a:lnTo>
                    <a:pt x="574752" y="747055"/>
                  </a:lnTo>
                  <a:lnTo>
                    <a:pt x="575392" y="762683"/>
                  </a:lnTo>
                  <a:lnTo>
                    <a:pt x="576113" y="778471"/>
                  </a:lnTo>
                  <a:lnTo>
                    <a:pt x="576754" y="794260"/>
                  </a:lnTo>
                  <a:lnTo>
                    <a:pt x="577395" y="810129"/>
                  </a:lnTo>
                  <a:lnTo>
                    <a:pt x="578035" y="825998"/>
                  </a:lnTo>
                  <a:lnTo>
                    <a:pt x="578676" y="841948"/>
                  </a:lnTo>
                  <a:lnTo>
                    <a:pt x="579316" y="857978"/>
                  </a:lnTo>
                  <a:lnTo>
                    <a:pt x="579957" y="874008"/>
                  </a:lnTo>
                  <a:lnTo>
                    <a:pt x="580678" y="890119"/>
                  </a:lnTo>
                  <a:lnTo>
                    <a:pt x="581319" y="906230"/>
                  </a:lnTo>
                  <a:lnTo>
                    <a:pt x="581959" y="922421"/>
                  </a:lnTo>
                  <a:lnTo>
                    <a:pt x="582600" y="938612"/>
                  </a:lnTo>
                  <a:lnTo>
                    <a:pt x="583241" y="954803"/>
                  </a:lnTo>
                  <a:lnTo>
                    <a:pt x="583881" y="971075"/>
                  </a:lnTo>
                  <a:lnTo>
                    <a:pt x="584522" y="987347"/>
                  </a:lnTo>
                  <a:lnTo>
                    <a:pt x="585163" y="1003539"/>
                  </a:lnTo>
                  <a:lnTo>
                    <a:pt x="585883" y="1019810"/>
                  </a:lnTo>
                  <a:lnTo>
                    <a:pt x="586524" y="1036163"/>
                  </a:lnTo>
                  <a:lnTo>
                    <a:pt x="587165" y="1052435"/>
                  </a:lnTo>
                  <a:lnTo>
                    <a:pt x="587805" y="1068707"/>
                  </a:lnTo>
                  <a:lnTo>
                    <a:pt x="588446" y="1084898"/>
                  </a:lnTo>
                  <a:lnTo>
                    <a:pt x="589087" y="1101170"/>
                  </a:lnTo>
                  <a:lnTo>
                    <a:pt x="589727" y="1117442"/>
                  </a:lnTo>
                  <a:lnTo>
                    <a:pt x="590448" y="1133633"/>
                  </a:lnTo>
                  <a:lnTo>
                    <a:pt x="591089" y="1149824"/>
                  </a:lnTo>
                  <a:lnTo>
                    <a:pt x="591729" y="1166016"/>
                  </a:lnTo>
                  <a:lnTo>
                    <a:pt x="592370" y="1182126"/>
                  </a:lnTo>
                  <a:lnTo>
                    <a:pt x="593011" y="1198237"/>
                  </a:lnTo>
                  <a:lnTo>
                    <a:pt x="593651" y="1214267"/>
                  </a:lnTo>
                  <a:lnTo>
                    <a:pt x="594292" y="1230297"/>
                  </a:lnTo>
                  <a:lnTo>
                    <a:pt x="595013" y="1246247"/>
                  </a:lnTo>
                  <a:lnTo>
                    <a:pt x="595653" y="1262116"/>
                  </a:lnTo>
                  <a:lnTo>
                    <a:pt x="597575" y="1309562"/>
                  </a:lnTo>
                  <a:lnTo>
                    <a:pt x="599497" y="1356284"/>
                  </a:lnTo>
                  <a:lnTo>
                    <a:pt x="600218" y="1371750"/>
                  </a:lnTo>
                  <a:lnTo>
                    <a:pt x="600859" y="1387136"/>
                  </a:lnTo>
                  <a:lnTo>
                    <a:pt x="601499" y="1402360"/>
                  </a:lnTo>
                  <a:lnTo>
                    <a:pt x="602140" y="1417585"/>
                  </a:lnTo>
                  <a:lnTo>
                    <a:pt x="602781" y="1432649"/>
                  </a:lnTo>
                  <a:lnTo>
                    <a:pt x="603421" y="1447632"/>
                  </a:lnTo>
                  <a:lnTo>
                    <a:pt x="604062" y="1462534"/>
                  </a:lnTo>
                  <a:lnTo>
                    <a:pt x="604783" y="1477275"/>
                  </a:lnTo>
                  <a:lnTo>
                    <a:pt x="605423" y="1491936"/>
                  </a:lnTo>
                  <a:lnTo>
                    <a:pt x="607345" y="1535274"/>
                  </a:lnTo>
                  <a:lnTo>
                    <a:pt x="609347" y="1577492"/>
                  </a:lnTo>
                  <a:lnTo>
                    <a:pt x="609988" y="1591307"/>
                  </a:lnTo>
                  <a:lnTo>
                    <a:pt x="611910" y="1631898"/>
                  </a:lnTo>
                  <a:lnTo>
                    <a:pt x="613912" y="1671168"/>
                  </a:lnTo>
                  <a:lnTo>
                    <a:pt x="614553" y="1683952"/>
                  </a:lnTo>
                  <a:lnTo>
                    <a:pt x="617116" y="1733444"/>
                  </a:lnTo>
                  <a:lnTo>
                    <a:pt x="619118" y="1768775"/>
                  </a:lnTo>
                  <a:lnTo>
                    <a:pt x="619758" y="1780190"/>
                  </a:lnTo>
                  <a:lnTo>
                    <a:pt x="622321" y="1823995"/>
                  </a:lnTo>
                  <a:lnTo>
                    <a:pt x="623682" y="1844746"/>
                  </a:lnTo>
                  <a:lnTo>
                    <a:pt x="624323" y="1854823"/>
                  </a:lnTo>
                  <a:lnTo>
                    <a:pt x="626886" y="1893078"/>
                  </a:lnTo>
                  <a:lnTo>
                    <a:pt x="628247" y="1910953"/>
                  </a:lnTo>
                  <a:lnTo>
                    <a:pt x="628888" y="1919564"/>
                  </a:lnTo>
                  <a:lnTo>
                    <a:pt x="632091" y="1959317"/>
                  </a:lnTo>
                  <a:lnTo>
                    <a:pt x="632812" y="1966591"/>
                  </a:lnTo>
                  <a:lnTo>
                    <a:pt x="633452" y="1973632"/>
                  </a:lnTo>
                  <a:lnTo>
                    <a:pt x="638017" y="2016382"/>
                  </a:lnTo>
                  <a:lnTo>
                    <a:pt x="638658" y="2021537"/>
                  </a:lnTo>
                  <a:lnTo>
                    <a:pt x="642582" y="2047290"/>
                  </a:lnTo>
                  <a:lnTo>
                    <a:pt x="643222" y="2050722"/>
                  </a:lnTo>
                  <a:lnTo>
                    <a:pt x="651711" y="2072246"/>
                  </a:lnTo>
                  <a:lnTo>
                    <a:pt x="652352" y="2072117"/>
                  </a:lnTo>
                  <a:lnTo>
                    <a:pt x="660760" y="2047290"/>
                  </a:lnTo>
                  <a:lnTo>
                    <a:pt x="661481" y="2043617"/>
                  </a:lnTo>
                  <a:lnTo>
                    <a:pt x="665325" y="2016382"/>
                  </a:lnTo>
                  <a:lnTo>
                    <a:pt x="666046" y="2010992"/>
                  </a:lnTo>
                  <a:lnTo>
                    <a:pt x="670531" y="1966591"/>
                  </a:lnTo>
                  <a:lnTo>
                    <a:pt x="671251" y="1959317"/>
                  </a:lnTo>
                  <a:lnTo>
                    <a:pt x="674455" y="1919564"/>
                  </a:lnTo>
                  <a:lnTo>
                    <a:pt x="675095" y="1910953"/>
                  </a:lnTo>
                  <a:lnTo>
                    <a:pt x="675816" y="1902124"/>
                  </a:lnTo>
                  <a:lnTo>
                    <a:pt x="679019" y="1854823"/>
                  </a:lnTo>
                  <a:lnTo>
                    <a:pt x="679660" y="1844746"/>
                  </a:lnTo>
                  <a:lnTo>
                    <a:pt x="680381" y="1834467"/>
                  </a:lnTo>
                  <a:lnTo>
                    <a:pt x="682943" y="1791427"/>
                  </a:lnTo>
                  <a:lnTo>
                    <a:pt x="684225" y="1768775"/>
                  </a:lnTo>
                  <a:lnTo>
                    <a:pt x="684945" y="1757176"/>
                  </a:lnTo>
                  <a:lnTo>
                    <a:pt x="687508" y="1709029"/>
                  </a:lnTo>
                  <a:lnTo>
                    <a:pt x="689430" y="1671168"/>
                  </a:lnTo>
                  <a:lnTo>
                    <a:pt x="690151" y="1658231"/>
                  </a:lnTo>
                  <a:lnTo>
                    <a:pt x="692073" y="1618510"/>
                  </a:lnTo>
                  <a:lnTo>
                    <a:pt x="693995" y="1577492"/>
                  </a:lnTo>
                  <a:lnTo>
                    <a:pt x="694715" y="1563548"/>
                  </a:lnTo>
                  <a:lnTo>
                    <a:pt x="696637" y="1520935"/>
                  </a:lnTo>
                  <a:lnTo>
                    <a:pt x="698559" y="1477275"/>
                  </a:lnTo>
                  <a:lnTo>
                    <a:pt x="699280" y="1462534"/>
                  </a:lnTo>
                  <a:lnTo>
                    <a:pt x="699921" y="1447632"/>
                  </a:lnTo>
                  <a:lnTo>
                    <a:pt x="700561" y="1432649"/>
                  </a:lnTo>
                  <a:lnTo>
                    <a:pt x="701202" y="1417585"/>
                  </a:lnTo>
                  <a:lnTo>
                    <a:pt x="701843" y="1402360"/>
                  </a:lnTo>
                  <a:lnTo>
                    <a:pt x="702483" y="1387136"/>
                  </a:lnTo>
                  <a:lnTo>
                    <a:pt x="703124" y="1371750"/>
                  </a:lnTo>
                  <a:lnTo>
                    <a:pt x="703845" y="1356284"/>
                  </a:lnTo>
                  <a:lnTo>
                    <a:pt x="704486" y="1340817"/>
                  </a:lnTo>
                  <a:lnTo>
                    <a:pt x="706407" y="1293774"/>
                  </a:lnTo>
                  <a:lnTo>
                    <a:pt x="708329" y="1246247"/>
                  </a:lnTo>
                  <a:lnTo>
                    <a:pt x="709050" y="1230297"/>
                  </a:lnTo>
                  <a:lnTo>
                    <a:pt x="709691" y="1214267"/>
                  </a:lnTo>
                  <a:lnTo>
                    <a:pt x="710332" y="1198237"/>
                  </a:lnTo>
                  <a:lnTo>
                    <a:pt x="710972" y="1182126"/>
                  </a:lnTo>
                  <a:lnTo>
                    <a:pt x="711613" y="1166016"/>
                  </a:lnTo>
                  <a:lnTo>
                    <a:pt x="712253" y="1149824"/>
                  </a:lnTo>
                  <a:lnTo>
                    <a:pt x="712894" y="1133633"/>
                  </a:lnTo>
                  <a:lnTo>
                    <a:pt x="713615" y="1117442"/>
                  </a:lnTo>
                  <a:lnTo>
                    <a:pt x="714256" y="1101170"/>
                  </a:lnTo>
                  <a:lnTo>
                    <a:pt x="714896" y="1084898"/>
                  </a:lnTo>
                  <a:lnTo>
                    <a:pt x="715537" y="1068707"/>
                  </a:lnTo>
                  <a:lnTo>
                    <a:pt x="716178" y="1052435"/>
                  </a:lnTo>
                  <a:lnTo>
                    <a:pt x="716818" y="1036163"/>
                  </a:lnTo>
                  <a:lnTo>
                    <a:pt x="717459" y="1019810"/>
                  </a:lnTo>
                  <a:lnTo>
                    <a:pt x="718180" y="1003539"/>
                  </a:lnTo>
                  <a:lnTo>
                    <a:pt x="718820" y="987347"/>
                  </a:lnTo>
                  <a:lnTo>
                    <a:pt x="719461" y="971075"/>
                  </a:lnTo>
                  <a:lnTo>
                    <a:pt x="720102" y="954803"/>
                  </a:lnTo>
                  <a:lnTo>
                    <a:pt x="720742" y="938612"/>
                  </a:lnTo>
                  <a:lnTo>
                    <a:pt x="721383" y="922421"/>
                  </a:lnTo>
                  <a:lnTo>
                    <a:pt x="722024" y="906230"/>
                  </a:lnTo>
                  <a:lnTo>
                    <a:pt x="722664" y="890119"/>
                  </a:lnTo>
                  <a:lnTo>
                    <a:pt x="723385" y="874008"/>
                  </a:lnTo>
                  <a:lnTo>
                    <a:pt x="724026" y="857978"/>
                  </a:lnTo>
                  <a:lnTo>
                    <a:pt x="724666" y="841948"/>
                  </a:lnTo>
                  <a:lnTo>
                    <a:pt x="725307" y="825998"/>
                  </a:lnTo>
                  <a:lnTo>
                    <a:pt x="725948" y="810129"/>
                  </a:lnTo>
                  <a:lnTo>
                    <a:pt x="726588" y="794260"/>
                  </a:lnTo>
                  <a:lnTo>
                    <a:pt x="727229" y="778471"/>
                  </a:lnTo>
                  <a:lnTo>
                    <a:pt x="727950" y="762683"/>
                  </a:lnTo>
                  <a:lnTo>
                    <a:pt x="728590" y="747055"/>
                  </a:lnTo>
                  <a:lnTo>
                    <a:pt x="730512" y="700495"/>
                  </a:lnTo>
                  <a:lnTo>
                    <a:pt x="732514" y="654741"/>
                  </a:lnTo>
                  <a:lnTo>
                    <a:pt x="733155" y="639597"/>
                  </a:lnTo>
                  <a:lnTo>
                    <a:pt x="735077" y="594970"/>
                  </a:lnTo>
                  <a:lnTo>
                    <a:pt x="737079" y="551310"/>
                  </a:lnTo>
                  <a:lnTo>
                    <a:pt x="737720" y="536971"/>
                  </a:lnTo>
                  <a:lnTo>
                    <a:pt x="739642" y="494761"/>
                  </a:lnTo>
                  <a:lnTo>
                    <a:pt x="741564" y="453759"/>
                  </a:lnTo>
                  <a:lnTo>
                    <a:pt x="742284" y="440306"/>
                  </a:lnTo>
                  <a:lnTo>
                    <a:pt x="742925" y="427096"/>
                  </a:lnTo>
                  <a:lnTo>
                    <a:pt x="744847" y="388269"/>
                  </a:lnTo>
                  <a:lnTo>
                    <a:pt x="746849" y="350892"/>
                  </a:lnTo>
                  <a:lnTo>
                    <a:pt x="747490" y="338809"/>
                  </a:lnTo>
                  <a:lnTo>
                    <a:pt x="750052" y="292088"/>
                  </a:lnTo>
                  <a:lnTo>
                    <a:pt x="751414" y="269774"/>
                  </a:lnTo>
                  <a:lnTo>
                    <a:pt x="752054" y="258899"/>
                  </a:lnTo>
                  <a:lnTo>
                    <a:pt x="754617" y="217414"/>
                  </a:lnTo>
                  <a:lnTo>
                    <a:pt x="755978" y="197920"/>
                  </a:lnTo>
                  <a:lnTo>
                    <a:pt x="756619" y="188415"/>
                  </a:lnTo>
                  <a:lnTo>
                    <a:pt x="759822" y="144271"/>
                  </a:lnTo>
                  <a:lnTo>
                    <a:pt x="761184" y="128161"/>
                  </a:lnTo>
                  <a:lnTo>
                    <a:pt x="761825" y="120427"/>
                  </a:lnTo>
                  <a:lnTo>
                    <a:pt x="765749" y="78862"/>
                  </a:lnTo>
                  <a:lnTo>
                    <a:pt x="766389" y="72740"/>
                  </a:lnTo>
                  <a:lnTo>
                    <a:pt x="770313" y="41162"/>
                  </a:lnTo>
                  <a:lnTo>
                    <a:pt x="770954" y="36732"/>
                  </a:lnTo>
                  <a:lnTo>
                    <a:pt x="782005" y="0"/>
                  </a:lnTo>
                  <a:lnTo>
                    <a:pt x="782646" y="161"/>
                  </a:lnTo>
                  <a:lnTo>
                    <a:pt x="793697" y="41162"/>
                  </a:lnTo>
                  <a:lnTo>
                    <a:pt x="794418" y="45835"/>
                  </a:lnTo>
                  <a:lnTo>
                    <a:pt x="798262" y="78862"/>
                  </a:lnTo>
                  <a:lnTo>
                    <a:pt x="798983" y="85225"/>
                  </a:lnTo>
                  <a:lnTo>
                    <a:pt x="802827" y="128161"/>
                  </a:lnTo>
                  <a:lnTo>
                    <a:pt x="803547" y="136135"/>
                  </a:lnTo>
                  <a:lnTo>
                    <a:pt x="806751" y="179151"/>
                  </a:lnTo>
                  <a:lnTo>
                    <a:pt x="807391" y="188415"/>
                  </a:lnTo>
                  <a:lnTo>
                    <a:pt x="808112" y="197920"/>
                  </a:lnTo>
                  <a:lnTo>
                    <a:pt x="810675" y="237794"/>
                  </a:lnTo>
                  <a:lnTo>
                    <a:pt x="812597" y="269774"/>
                  </a:lnTo>
                  <a:lnTo>
                    <a:pt x="813318" y="280810"/>
                  </a:lnTo>
                  <a:lnTo>
                    <a:pt x="815880" y="326887"/>
                  </a:lnTo>
                  <a:lnTo>
                    <a:pt x="817162" y="350892"/>
                  </a:lnTo>
                  <a:lnTo>
                    <a:pt x="817882" y="363217"/>
                  </a:lnTo>
                  <a:lnTo>
                    <a:pt x="820445" y="414046"/>
                  </a:lnTo>
                  <a:lnTo>
                    <a:pt x="821726" y="440306"/>
                  </a:lnTo>
                  <a:lnTo>
                    <a:pt x="822447" y="453759"/>
                  </a:lnTo>
                  <a:lnTo>
                    <a:pt x="824369" y="494761"/>
                  </a:lnTo>
                  <a:lnTo>
                    <a:pt x="826291" y="536971"/>
                  </a:lnTo>
                  <a:lnTo>
                    <a:pt x="826932" y="551310"/>
                  </a:lnTo>
                  <a:lnTo>
                    <a:pt x="827652" y="565729"/>
                  </a:lnTo>
                  <a:lnTo>
                    <a:pt x="829574" y="609711"/>
                  </a:lnTo>
                  <a:lnTo>
                    <a:pt x="831496" y="654741"/>
                  </a:lnTo>
                  <a:lnTo>
                    <a:pt x="832217" y="669885"/>
                  </a:lnTo>
                  <a:lnTo>
                    <a:pt x="832858" y="685109"/>
                  </a:lnTo>
                  <a:lnTo>
                    <a:pt x="833498" y="700495"/>
                  </a:lnTo>
                  <a:lnTo>
                    <a:pt x="834139" y="715962"/>
                  </a:lnTo>
                  <a:lnTo>
                    <a:pt x="834780" y="731428"/>
                  </a:lnTo>
                  <a:lnTo>
                    <a:pt x="835420" y="747055"/>
                  </a:lnTo>
                  <a:lnTo>
                    <a:pt x="836061" y="762683"/>
                  </a:lnTo>
                  <a:lnTo>
                    <a:pt x="836782" y="778471"/>
                  </a:lnTo>
                  <a:lnTo>
                    <a:pt x="837422" y="794260"/>
                  </a:lnTo>
                  <a:lnTo>
                    <a:pt x="838063" y="810129"/>
                  </a:lnTo>
                  <a:lnTo>
                    <a:pt x="838704" y="825998"/>
                  </a:lnTo>
                  <a:lnTo>
                    <a:pt x="839344" y="841948"/>
                  </a:lnTo>
                  <a:lnTo>
                    <a:pt x="839985" y="857978"/>
                  </a:lnTo>
                  <a:lnTo>
                    <a:pt x="840626" y="874008"/>
                  </a:lnTo>
                  <a:lnTo>
                    <a:pt x="842628" y="922421"/>
                  </a:lnTo>
                  <a:lnTo>
                    <a:pt x="844550" y="971075"/>
                  </a:lnTo>
                  <a:lnTo>
                    <a:pt x="845190" y="987347"/>
                  </a:lnTo>
                  <a:lnTo>
                    <a:pt x="845831" y="1003539"/>
                  </a:lnTo>
                  <a:lnTo>
                    <a:pt x="846552" y="1019810"/>
                  </a:lnTo>
                  <a:lnTo>
                    <a:pt x="847193" y="1036163"/>
                  </a:lnTo>
                  <a:lnTo>
                    <a:pt x="847833" y="1052435"/>
                  </a:lnTo>
                  <a:lnTo>
                    <a:pt x="848474" y="1068707"/>
                  </a:lnTo>
                  <a:lnTo>
                    <a:pt x="849115" y="1084898"/>
                  </a:lnTo>
                  <a:lnTo>
                    <a:pt x="849755" y="1101170"/>
                  </a:lnTo>
                  <a:lnTo>
                    <a:pt x="850396" y="1117442"/>
                  </a:lnTo>
                  <a:lnTo>
                    <a:pt x="851117" y="1133633"/>
                  </a:lnTo>
                  <a:lnTo>
                    <a:pt x="851757" y="1149824"/>
                  </a:lnTo>
                  <a:lnTo>
                    <a:pt x="852398" y="1166016"/>
                  </a:lnTo>
                  <a:lnTo>
                    <a:pt x="853039" y="1182126"/>
                  </a:lnTo>
                  <a:lnTo>
                    <a:pt x="853679" y="1198237"/>
                  </a:lnTo>
                  <a:lnTo>
                    <a:pt x="854320" y="1214267"/>
                  </a:lnTo>
                  <a:lnTo>
                    <a:pt x="854961" y="1230297"/>
                  </a:lnTo>
                  <a:lnTo>
                    <a:pt x="855681" y="1246247"/>
                  </a:lnTo>
                  <a:lnTo>
                    <a:pt x="856322" y="1262116"/>
                  </a:lnTo>
                  <a:lnTo>
                    <a:pt x="856963" y="1277985"/>
                  </a:lnTo>
                  <a:lnTo>
                    <a:pt x="857603" y="1293774"/>
                  </a:lnTo>
                  <a:lnTo>
                    <a:pt x="858244" y="1309562"/>
                  </a:lnTo>
                  <a:lnTo>
                    <a:pt x="858885" y="1325190"/>
                  </a:lnTo>
                  <a:lnTo>
                    <a:pt x="859525" y="1340817"/>
                  </a:lnTo>
                  <a:lnTo>
                    <a:pt x="860246" y="1356284"/>
                  </a:lnTo>
                  <a:lnTo>
                    <a:pt x="860887" y="1371750"/>
                  </a:lnTo>
                  <a:lnTo>
                    <a:pt x="862809" y="1417585"/>
                  </a:lnTo>
                  <a:lnTo>
                    <a:pt x="864731" y="1462534"/>
                  </a:lnTo>
                  <a:lnTo>
                    <a:pt x="865451" y="1477275"/>
                  </a:lnTo>
                  <a:lnTo>
                    <a:pt x="866092" y="1491936"/>
                  </a:lnTo>
                  <a:lnTo>
                    <a:pt x="868014" y="1535274"/>
                  </a:lnTo>
                  <a:lnTo>
                    <a:pt x="870016" y="1577492"/>
                  </a:lnTo>
                  <a:lnTo>
                    <a:pt x="870657" y="1591307"/>
                  </a:lnTo>
                  <a:lnTo>
                    <a:pt x="872579" y="1631898"/>
                  </a:lnTo>
                  <a:lnTo>
                    <a:pt x="874581" y="1671168"/>
                  </a:lnTo>
                  <a:lnTo>
                    <a:pt x="875221" y="1683952"/>
                  </a:lnTo>
                  <a:lnTo>
                    <a:pt x="877784" y="1733444"/>
                  </a:lnTo>
                  <a:lnTo>
                    <a:pt x="879786" y="1768775"/>
                  </a:lnTo>
                  <a:lnTo>
                    <a:pt x="880427" y="1780190"/>
                  </a:lnTo>
                  <a:lnTo>
                    <a:pt x="882989" y="1823995"/>
                  </a:lnTo>
                  <a:lnTo>
                    <a:pt x="884351" y="1844746"/>
                  </a:lnTo>
                  <a:lnTo>
                    <a:pt x="884992" y="1854823"/>
                  </a:lnTo>
                  <a:lnTo>
                    <a:pt x="887554" y="1893078"/>
                  </a:lnTo>
                  <a:lnTo>
                    <a:pt x="888916" y="1910953"/>
                  </a:lnTo>
                  <a:lnTo>
                    <a:pt x="889556" y="1919564"/>
                  </a:lnTo>
                  <a:lnTo>
                    <a:pt x="892760" y="1959317"/>
                  </a:lnTo>
                  <a:lnTo>
                    <a:pt x="893480" y="1966591"/>
                  </a:lnTo>
                  <a:lnTo>
                    <a:pt x="894121" y="1973632"/>
                  </a:lnTo>
                  <a:lnTo>
                    <a:pt x="898686" y="2016382"/>
                  </a:lnTo>
                  <a:lnTo>
                    <a:pt x="899326" y="2021537"/>
                  </a:lnTo>
                  <a:lnTo>
                    <a:pt x="903250" y="2047290"/>
                  </a:lnTo>
                  <a:lnTo>
                    <a:pt x="903891" y="2050722"/>
                  </a:lnTo>
                  <a:lnTo>
                    <a:pt x="912300" y="2072246"/>
                  </a:lnTo>
                  <a:lnTo>
                    <a:pt x="913020" y="2072117"/>
                  </a:lnTo>
                  <a:lnTo>
                    <a:pt x="921429" y="2047290"/>
                  </a:lnTo>
                  <a:lnTo>
                    <a:pt x="922150" y="2043617"/>
                  </a:lnTo>
                  <a:lnTo>
                    <a:pt x="925994" y="2016382"/>
                  </a:lnTo>
                  <a:lnTo>
                    <a:pt x="926715" y="2010992"/>
                  </a:lnTo>
                  <a:lnTo>
                    <a:pt x="931199" y="1966591"/>
                  </a:lnTo>
                  <a:lnTo>
                    <a:pt x="931920" y="1959317"/>
                  </a:lnTo>
                  <a:lnTo>
                    <a:pt x="935123" y="1919564"/>
                  </a:lnTo>
                  <a:lnTo>
                    <a:pt x="935764" y="1910953"/>
                  </a:lnTo>
                  <a:lnTo>
                    <a:pt x="936485" y="1902124"/>
                  </a:lnTo>
                  <a:lnTo>
                    <a:pt x="939688" y="1854823"/>
                  </a:lnTo>
                  <a:lnTo>
                    <a:pt x="940329" y="1844746"/>
                  </a:lnTo>
                  <a:lnTo>
                    <a:pt x="941049" y="1834467"/>
                  </a:lnTo>
                  <a:lnTo>
                    <a:pt x="943612" y="1791427"/>
                  </a:lnTo>
                  <a:lnTo>
                    <a:pt x="944893" y="1768775"/>
                  </a:lnTo>
                  <a:lnTo>
                    <a:pt x="945614" y="1757176"/>
                  </a:lnTo>
                  <a:lnTo>
                    <a:pt x="948177" y="1709029"/>
                  </a:lnTo>
                  <a:lnTo>
                    <a:pt x="950099" y="1671168"/>
                  </a:lnTo>
                  <a:lnTo>
                    <a:pt x="950819" y="1658231"/>
                  </a:lnTo>
                  <a:lnTo>
                    <a:pt x="952741" y="1618510"/>
                  </a:lnTo>
                  <a:lnTo>
                    <a:pt x="954663" y="1577492"/>
                  </a:lnTo>
                  <a:lnTo>
                    <a:pt x="955384" y="1563548"/>
                  </a:lnTo>
                  <a:lnTo>
                    <a:pt x="957306" y="1520935"/>
                  </a:lnTo>
                  <a:lnTo>
                    <a:pt x="959228" y="1477275"/>
                  </a:lnTo>
                  <a:lnTo>
                    <a:pt x="959949" y="1462534"/>
                  </a:lnTo>
                  <a:lnTo>
                    <a:pt x="960589" y="1447632"/>
                  </a:lnTo>
                  <a:lnTo>
                    <a:pt x="961230" y="1432649"/>
                  </a:lnTo>
                  <a:lnTo>
                    <a:pt x="961871" y="1417585"/>
                  </a:lnTo>
                  <a:lnTo>
                    <a:pt x="962511" y="1402360"/>
                  </a:lnTo>
                  <a:lnTo>
                    <a:pt x="963152" y="1387136"/>
                  </a:lnTo>
                  <a:lnTo>
                    <a:pt x="963793" y="1371750"/>
                  </a:lnTo>
                  <a:lnTo>
                    <a:pt x="964513" y="1356284"/>
                  </a:lnTo>
                  <a:lnTo>
                    <a:pt x="965154" y="1340817"/>
                  </a:lnTo>
                  <a:lnTo>
                    <a:pt x="965795" y="1325190"/>
                  </a:lnTo>
                  <a:lnTo>
                    <a:pt x="966435" y="1309562"/>
                  </a:lnTo>
                  <a:lnTo>
                    <a:pt x="967076" y="1293774"/>
                  </a:lnTo>
                  <a:lnTo>
                    <a:pt x="967717" y="1277985"/>
                  </a:lnTo>
                  <a:lnTo>
                    <a:pt x="968357" y="1262116"/>
                  </a:lnTo>
                  <a:lnTo>
                    <a:pt x="968998" y="1246247"/>
                  </a:lnTo>
                  <a:lnTo>
                    <a:pt x="969719" y="1230297"/>
                  </a:lnTo>
                  <a:lnTo>
                    <a:pt x="970359" y="1214267"/>
                  </a:lnTo>
                  <a:lnTo>
                    <a:pt x="971000" y="1198237"/>
                  </a:lnTo>
                  <a:lnTo>
                    <a:pt x="971641" y="1182126"/>
                  </a:lnTo>
                  <a:lnTo>
                    <a:pt x="972281" y="1166016"/>
                  </a:lnTo>
                  <a:lnTo>
                    <a:pt x="972922" y="1149824"/>
                  </a:lnTo>
                  <a:lnTo>
                    <a:pt x="973563" y="1133633"/>
                  </a:lnTo>
                  <a:lnTo>
                    <a:pt x="974283" y="1117442"/>
                  </a:lnTo>
                  <a:lnTo>
                    <a:pt x="974924" y="1101170"/>
                  </a:lnTo>
                  <a:lnTo>
                    <a:pt x="975565" y="1084898"/>
                  </a:lnTo>
                  <a:lnTo>
                    <a:pt x="976205" y="1068707"/>
                  </a:lnTo>
                  <a:lnTo>
                    <a:pt x="976846" y="1052435"/>
                  </a:lnTo>
                  <a:lnTo>
                    <a:pt x="977487" y="1036163"/>
                  </a:lnTo>
                  <a:lnTo>
                    <a:pt x="978127" y="1019810"/>
                  </a:lnTo>
                  <a:lnTo>
                    <a:pt x="978848" y="1003539"/>
                  </a:lnTo>
                  <a:lnTo>
                    <a:pt x="979489" y="987347"/>
                  </a:lnTo>
                  <a:lnTo>
                    <a:pt x="980130" y="971075"/>
                  </a:lnTo>
                  <a:lnTo>
                    <a:pt x="980770" y="954803"/>
                  </a:lnTo>
                  <a:lnTo>
                    <a:pt x="981411" y="938612"/>
                  </a:lnTo>
                  <a:lnTo>
                    <a:pt x="982051" y="922421"/>
                  </a:lnTo>
                  <a:lnTo>
                    <a:pt x="982692" y="906230"/>
                  </a:lnTo>
                  <a:lnTo>
                    <a:pt x="983333" y="890119"/>
                  </a:lnTo>
                  <a:lnTo>
                    <a:pt x="984054" y="874008"/>
                  </a:lnTo>
                  <a:lnTo>
                    <a:pt x="984694" y="857978"/>
                  </a:lnTo>
                  <a:lnTo>
                    <a:pt x="986616" y="810129"/>
                  </a:lnTo>
                  <a:lnTo>
                    <a:pt x="988618" y="762683"/>
                  </a:lnTo>
                  <a:lnTo>
                    <a:pt x="989259" y="747055"/>
                  </a:lnTo>
                  <a:lnTo>
                    <a:pt x="991181" y="700495"/>
                  </a:lnTo>
                  <a:lnTo>
                    <a:pt x="993183" y="654741"/>
                  </a:lnTo>
                  <a:lnTo>
                    <a:pt x="993824" y="639597"/>
                  </a:lnTo>
                  <a:lnTo>
                    <a:pt x="995746" y="594970"/>
                  </a:lnTo>
                  <a:lnTo>
                    <a:pt x="997748" y="551310"/>
                  </a:lnTo>
                  <a:lnTo>
                    <a:pt x="998388" y="536971"/>
                  </a:lnTo>
                  <a:lnTo>
                    <a:pt x="1000310" y="494761"/>
                  </a:lnTo>
                  <a:lnTo>
                    <a:pt x="1002232" y="453759"/>
                  </a:lnTo>
                  <a:lnTo>
                    <a:pt x="1002953" y="440306"/>
                  </a:lnTo>
                  <a:lnTo>
                    <a:pt x="1003594" y="427096"/>
                  </a:lnTo>
                  <a:lnTo>
                    <a:pt x="1005516" y="388269"/>
                  </a:lnTo>
                  <a:lnTo>
                    <a:pt x="1007518" y="350892"/>
                  </a:lnTo>
                  <a:lnTo>
                    <a:pt x="1008158" y="338809"/>
                  </a:lnTo>
                  <a:lnTo>
                    <a:pt x="1010721" y="292088"/>
                  </a:lnTo>
                  <a:lnTo>
                    <a:pt x="1012082" y="269774"/>
                  </a:lnTo>
                  <a:lnTo>
                    <a:pt x="1012723" y="258899"/>
                  </a:lnTo>
                  <a:lnTo>
                    <a:pt x="1015286" y="217414"/>
                  </a:lnTo>
                  <a:lnTo>
                    <a:pt x="1017288" y="188415"/>
                  </a:lnTo>
                  <a:lnTo>
                    <a:pt x="1017928" y="179151"/>
                  </a:lnTo>
                  <a:lnTo>
                    <a:pt x="1021132" y="136135"/>
                  </a:lnTo>
                  <a:lnTo>
                    <a:pt x="1021852" y="128161"/>
                  </a:lnTo>
                  <a:lnTo>
                    <a:pt x="1022493" y="120427"/>
                  </a:lnTo>
                  <a:lnTo>
                    <a:pt x="1026417" y="78862"/>
                  </a:lnTo>
                  <a:lnTo>
                    <a:pt x="1027058" y="72740"/>
                  </a:lnTo>
                  <a:lnTo>
                    <a:pt x="1030982" y="41162"/>
                  </a:lnTo>
                  <a:lnTo>
                    <a:pt x="1031622" y="36732"/>
                  </a:lnTo>
                  <a:lnTo>
                    <a:pt x="1042674" y="0"/>
                  </a:lnTo>
                  <a:lnTo>
                    <a:pt x="1043315" y="161"/>
                  </a:lnTo>
                  <a:lnTo>
                    <a:pt x="1054366" y="41162"/>
                  </a:lnTo>
                  <a:lnTo>
                    <a:pt x="1055087" y="45835"/>
                  </a:lnTo>
                  <a:lnTo>
                    <a:pt x="1058931" y="78862"/>
                  </a:lnTo>
                  <a:lnTo>
                    <a:pt x="1059651" y="85225"/>
                  </a:lnTo>
                  <a:lnTo>
                    <a:pt x="1063495" y="128161"/>
                  </a:lnTo>
                  <a:lnTo>
                    <a:pt x="1064216" y="136135"/>
                  </a:lnTo>
                  <a:lnTo>
                    <a:pt x="1067419" y="179151"/>
                  </a:lnTo>
                  <a:lnTo>
                    <a:pt x="1068060" y="188415"/>
                  </a:lnTo>
                  <a:lnTo>
                    <a:pt x="1068781" y="197920"/>
                  </a:lnTo>
                  <a:lnTo>
                    <a:pt x="1071343" y="237794"/>
                  </a:lnTo>
                  <a:lnTo>
                    <a:pt x="1073265" y="269774"/>
                  </a:lnTo>
                  <a:lnTo>
                    <a:pt x="1073986" y="280810"/>
                  </a:lnTo>
                  <a:lnTo>
                    <a:pt x="1076549" y="326887"/>
                  </a:lnTo>
                  <a:lnTo>
                    <a:pt x="1077830" y="350892"/>
                  </a:lnTo>
                  <a:lnTo>
                    <a:pt x="1078551" y="363217"/>
                  </a:lnTo>
                  <a:lnTo>
                    <a:pt x="1081114" y="414046"/>
                  </a:lnTo>
                  <a:lnTo>
                    <a:pt x="1082395" y="440306"/>
                  </a:lnTo>
                  <a:lnTo>
                    <a:pt x="1083116" y="453759"/>
                  </a:lnTo>
                  <a:lnTo>
                    <a:pt x="1085038" y="494761"/>
                  </a:lnTo>
                  <a:lnTo>
                    <a:pt x="1086960" y="536971"/>
                  </a:lnTo>
                  <a:lnTo>
                    <a:pt x="1087600" y="551310"/>
                  </a:lnTo>
                  <a:lnTo>
                    <a:pt x="1088321" y="565729"/>
                  </a:lnTo>
                  <a:lnTo>
                    <a:pt x="1090243" y="609711"/>
                  </a:lnTo>
                  <a:lnTo>
                    <a:pt x="1092165" y="654741"/>
                  </a:lnTo>
                  <a:lnTo>
                    <a:pt x="1092886" y="669885"/>
                  </a:lnTo>
                  <a:lnTo>
                    <a:pt x="1094808" y="715962"/>
                  </a:lnTo>
                  <a:lnTo>
                    <a:pt x="1096730" y="762683"/>
                  </a:lnTo>
                  <a:lnTo>
                    <a:pt x="1097450" y="778471"/>
                  </a:lnTo>
                  <a:lnTo>
                    <a:pt x="1098091" y="794260"/>
                  </a:lnTo>
                  <a:lnTo>
                    <a:pt x="1098732" y="810129"/>
                  </a:lnTo>
                  <a:lnTo>
                    <a:pt x="1099372" y="825998"/>
                  </a:lnTo>
                  <a:lnTo>
                    <a:pt x="1100013" y="841948"/>
                  </a:lnTo>
                  <a:lnTo>
                    <a:pt x="1100654" y="857978"/>
                  </a:lnTo>
                  <a:lnTo>
                    <a:pt x="1101294" y="874008"/>
                  </a:lnTo>
                  <a:lnTo>
                    <a:pt x="1102015" y="890119"/>
                  </a:lnTo>
                  <a:lnTo>
                    <a:pt x="1102656" y="906230"/>
                  </a:lnTo>
                  <a:lnTo>
                    <a:pt x="1103296" y="922421"/>
                  </a:lnTo>
                  <a:lnTo>
                    <a:pt x="1103937" y="938612"/>
                  </a:lnTo>
                  <a:lnTo>
                    <a:pt x="1104578" y="954803"/>
                  </a:lnTo>
                  <a:lnTo>
                    <a:pt x="1105218" y="971075"/>
                  </a:lnTo>
                  <a:lnTo>
                    <a:pt x="1105859" y="987347"/>
                  </a:lnTo>
                  <a:lnTo>
                    <a:pt x="1106500" y="1003539"/>
                  </a:lnTo>
                  <a:lnTo>
                    <a:pt x="1107220" y="1019810"/>
                  </a:lnTo>
                  <a:lnTo>
                    <a:pt x="1107861" y="1036163"/>
                  </a:lnTo>
                  <a:lnTo>
                    <a:pt x="1108502" y="1052435"/>
                  </a:lnTo>
                  <a:lnTo>
                    <a:pt x="1109142" y="1068707"/>
                  </a:lnTo>
                  <a:lnTo>
                    <a:pt x="1109783" y="1084898"/>
                  </a:lnTo>
                  <a:lnTo>
                    <a:pt x="1110424" y="1101170"/>
                  </a:lnTo>
                  <a:lnTo>
                    <a:pt x="1111064" y="1117442"/>
                  </a:lnTo>
                  <a:lnTo>
                    <a:pt x="1111785" y="1133633"/>
                  </a:lnTo>
                  <a:lnTo>
                    <a:pt x="1112426" y="1149824"/>
                  </a:lnTo>
                  <a:lnTo>
                    <a:pt x="1114348" y="1198237"/>
                  </a:lnTo>
                  <a:lnTo>
                    <a:pt x="1116350" y="1246247"/>
                  </a:lnTo>
                  <a:lnTo>
                    <a:pt x="1116991" y="1262116"/>
                  </a:lnTo>
                  <a:lnTo>
                    <a:pt x="1117631" y="1277985"/>
                  </a:lnTo>
                  <a:lnTo>
                    <a:pt x="1118272" y="1293774"/>
                  </a:lnTo>
                  <a:lnTo>
                    <a:pt x="1118913" y="1309562"/>
                  </a:lnTo>
                  <a:lnTo>
                    <a:pt x="1119553" y="1325190"/>
                  </a:lnTo>
                  <a:lnTo>
                    <a:pt x="1120194" y="1340817"/>
                  </a:lnTo>
                  <a:lnTo>
                    <a:pt x="1120915" y="1356284"/>
                  </a:lnTo>
                  <a:lnTo>
                    <a:pt x="1121555" y="1371750"/>
                  </a:lnTo>
                  <a:lnTo>
                    <a:pt x="1122196" y="1387136"/>
                  </a:lnTo>
                  <a:lnTo>
                    <a:pt x="1122837" y="1402360"/>
                  </a:lnTo>
                  <a:lnTo>
                    <a:pt x="1123477" y="1417585"/>
                  </a:lnTo>
                  <a:lnTo>
                    <a:pt x="1124118" y="1432649"/>
                  </a:lnTo>
                  <a:lnTo>
                    <a:pt x="1124759" y="1447632"/>
                  </a:lnTo>
                  <a:lnTo>
                    <a:pt x="1125399" y="1462534"/>
                  </a:lnTo>
                  <a:lnTo>
                    <a:pt x="1126120" y="1477275"/>
                  </a:lnTo>
                  <a:lnTo>
                    <a:pt x="1126761" y="1491936"/>
                  </a:lnTo>
                  <a:lnTo>
                    <a:pt x="1128683" y="1535274"/>
                  </a:lnTo>
                  <a:lnTo>
                    <a:pt x="1130685" y="1577492"/>
                  </a:lnTo>
                  <a:lnTo>
                    <a:pt x="1131325" y="1591307"/>
                  </a:lnTo>
                  <a:lnTo>
                    <a:pt x="1133247" y="1631898"/>
                  </a:lnTo>
                  <a:lnTo>
                    <a:pt x="1135249" y="1671168"/>
                  </a:lnTo>
                  <a:lnTo>
                    <a:pt x="1135890" y="1683952"/>
                  </a:lnTo>
                  <a:lnTo>
                    <a:pt x="1138453" y="1733444"/>
                  </a:lnTo>
                  <a:lnTo>
                    <a:pt x="1140455" y="1768775"/>
                  </a:lnTo>
                  <a:lnTo>
                    <a:pt x="1141095" y="1780190"/>
                  </a:lnTo>
                  <a:lnTo>
                    <a:pt x="1143658" y="1823995"/>
                  </a:lnTo>
                  <a:lnTo>
                    <a:pt x="1145019" y="1844746"/>
                  </a:lnTo>
                  <a:lnTo>
                    <a:pt x="1145660" y="1854823"/>
                  </a:lnTo>
                  <a:lnTo>
                    <a:pt x="1148223" y="1893078"/>
                  </a:lnTo>
                  <a:lnTo>
                    <a:pt x="1149584" y="1910953"/>
                  </a:lnTo>
                  <a:lnTo>
                    <a:pt x="1150225" y="1919564"/>
                  </a:lnTo>
                  <a:lnTo>
                    <a:pt x="1153428" y="1959317"/>
                  </a:lnTo>
                  <a:lnTo>
                    <a:pt x="1154149" y="1966591"/>
                  </a:lnTo>
                  <a:lnTo>
                    <a:pt x="1154790" y="1973632"/>
                  </a:lnTo>
                  <a:lnTo>
                    <a:pt x="1159354" y="2016382"/>
                  </a:lnTo>
                  <a:lnTo>
                    <a:pt x="1159995" y="2021537"/>
                  </a:lnTo>
                  <a:lnTo>
                    <a:pt x="1163919" y="2047290"/>
                  </a:lnTo>
                  <a:lnTo>
                    <a:pt x="1164560" y="2050722"/>
                  </a:lnTo>
                  <a:lnTo>
                    <a:pt x="1172968" y="2072246"/>
                  </a:lnTo>
                  <a:lnTo>
                    <a:pt x="1173689" y="2072117"/>
                  </a:lnTo>
                  <a:lnTo>
                    <a:pt x="1182098" y="2047290"/>
                  </a:lnTo>
                  <a:lnTo>
                    <a:pt x="1182818" y="2043617"/>
                  </a:lnTo>
                  <a:lnTo>
                    <a:pt x="1186662" y="2016382"/>
                  </a:lnTo>
                  <a:lnTo>
                    <a:pt x="1187383" y="2010992"/>
                  </a:lnTo>
                  <a:lnTo>
                    <a:pt x="1191868" y="1966591"/>
                  </a:lnTo>
                  <a:lnTo>
                    <a:pt x="1192588" y="1959317"/>
                  </a:lnTo>
                  <a:lnTo>
                    <a:pt x="1195792" y="1919564"/>
                  </a:lnTo>
                  <a:lnTo>
                    <a:pt x="1196432" y="1910953"/>
                  </a:lnTo>
                  <a:lnTo>
                    <a:pt x="1197153" y="1902124"/>
                  </a:lnTo>
                  <a:lnTo>
                    <a:pt x="1200356" y="1854823"/>
                  </a:lnTo>
                  <a:lnTo>
                    <a:pt x="1200997" y="1844746"/>
                  </a:lnTo>
                  <a:lnTo>
                    <a:pt x="1201718" y="1834467"/>
                  </a:lnTo>
                  <a:lnTo>
                    <a:pt x="1204281" y="1791427"/>
                  </a:lnTo>
                  <a:lnTo>
                    <a:pt x="1205562" y="1768775"/>
                  </a:lnTo>
                  <a:lnTo>
                    <a:pt x="1206283" y="1757176"/>
                  </a:lnTo>
                  <a:lnTo>
                    <a:pt x="1208845" y="1709029"/>
                  </a:lnTo>
                  <a:lnTo>
                    <a:pt x="1210767" y="1671168"/>
                  </a:lnTo>
                  <a:lnTo>
                    <a:pt x="1211488" y="1658231"/>
                  </a:lnTo>
                  <a:lnTo>
                    <a:pt x="1213410" y="1618510"/>
                  </a:lnTo>
                  <a:lnTo>
                    <a:pt x="1215332" y="1577492"/>
                  </a:lnTo>
                  <a:lnTo>
                    <a:pt x="1216053" y="1563548"/>
                  </a:lnTo>
                  <a:lnTo>
                    <a:pt x="1217975" y="1520935"/>
                  </a:lnTo>
                  <a:lnTo>
                    <a:pt x="1219897" y="1477275"/>
                  </a:lnTo>
                  <a:lnTo>
                    <a:pt x="1220617" y="1462534"/>
                  </a:lnTo>
                  <a:lnTo>
                    <a:pt x="1222539" y="1417585"/>
                  </a:lnTo>
                  <a:lnTo>
                    <a:pt x="1224461" y="1371750"/>
                  </a:lnTo>
                  <a:lnTo>
                    <a:pt x="1225182" y="1356284"/>
                  </a:lnTo>
                  <a:lnTo>
                    <a:pt x="1227104" y="1309562"/>
                  </a:lnTo>
                  <a:lnTo>
                    <a:pt x="1229026" y="1262116"/>
                  </a:lnTo>
                  <a:lnTo>
                    <a:pt x="1229667" y="1246247"/>
                  </a:lnTo>
                  <a:lnTo>
                    <a:pt x="1231669" y="1198237"/>
                  </a:lnTo>
                  <a:lnTo>
                    <a:pt x="1233591" y="1149824"/>
                  </a:lnTo>
                  <a:lnTo>
                    <a:pt x="1234231" y="1133633"/>
                  </a:lnTo>
                  <a:lnTo>
                    <a:pt x="1234952" y="1117442"/>
                  </a:lnTo>
                  <a:lnTo>
                    <a:pt x="1235593" y="1101170"/>
                  </a:lnTo>
                  <a:lnTo>
                    <a:pt x="1236233" y="1084898"/>
                  </a:lnTo>
                  <a:lnTo>
                    <a:pt x="1236874" y="1068707"/>
                  </a:lnTo>
                  <a:lnTo>
                    <a:pt x="1237515" y="1052435"/>
                  </a:lnTo>
                  <a:lnTo>
                    <a:pt x="1238155" y="1036163"/>
                  </a:lnTo>
                  <a:lnTo>
                    <a:pt x="1238796" y="1019810"/>
                  </a:lnTo>
                  <a:lnTo>
                    <a:pt x="1239517" y="1003539"/>
                  </a:lnTo>
                  <a:lnTo>
                    <a:pt x="1240157" y="987347"/>
                  </a:lnTo>
                  <a:lnTo>
                    <a:pt x="1240798" y="971075"/>
                  </a:lnTo>
                  <a:lnTo>
                    <a:pt x="1241439" y="954803"/>
                  </a:lnTo>
                  <a:lnTo>
                    <a:pt x="1242079" y="938612"/>
                  </a:lnTo>
                  <a:lnTo>
                    <a:pt x="1242720" y="922421"/>
                  </a:lnTo>
                  <a:lnTo>
                    <a:pt x="1243361" y="906230"/>
                  </a:lnTo>
                  <a:lnTo>
                    <a:pt x="1244001" y="890119"/>
                  </a:lnTo>
                  <a:lnTo>
                    <a:pt x="1244722" y="874008"/>
                  </a:lnTo>
                  <a:lnTo>
                    <a:pt x="1245363" y="857978"/>
                  </a:lnTo>
                  <a:lnTo>
                    <a:pt x="1246003" y="841948"/>
                  </a:lnTo>
                  <a:lnTo>
                    <a:pt x="1246644" y="825998"/>
                  </a:lnTo>
                  <a:lnTo>
                    <a:pt x="1247285" y="810129"/>
                  </a:lnTo>
                  <a:lnTo>
                    <a:pt x="1247925" y="794260"/>
                  </a:lnTo>
                  <a:lnTo>
                    <a:pt x="1248566" y="778471"/>
                  </a:lnTo>
                  <a:lnTo>
                    <a:pt x="1249287" y="762683"/>
                  </a:lnTo>
                  <a:lnTo>
                    <a:pt x="1249927" y="747055"/>
                  </a:lnTo>
                  <a:lnTo>
                    <a:pt x="1250568" y="731428"/>
                  </a:lnTo>
                  <a:lnTo>
                    <a:pt x="1251209" y="715962"/>
                  </a:lnTo>
                  <a:lnTo>
                    <a:pt x="1251849" y="700495"/>
                  </a:lnTo>
                  <a:lnTo>
                    <a:pt x="1252490" y="685109"/>
                  </a:lnTo>
                  <a:lnTo>
                    <a:pt x="1253131" y="669885"/>
                  </a:lnTo>
                  <a:lnTo>
                    <a:pt x="1253852" y="654741"/>
                  </a:lnTo>
                  <a:lnTo>
                    <a:pt x="1254492" y="639597"/>
                  </a:lnTo>
                  <a:lnTo>
                    <a:pt x="1256414" y="594970"/>
                  </a:lnTo>
                  <a:lnTo>
                    <a:pt x="1258416" y="551310"/>
                  </a:lnTo>
                  <a:lnTo>
                    <a:pt x="1259057" y="536971"/>
                  </a:lnTo>
                  <a:lnTo>
                    <a:pt x="1260979" y="494761"/>
                  </a:lnTo>
                  <a:lnTo>
                    <a:pt x="1262901" y="453759"/>
                  </a:lnTo>
                  <a:lnTo>
                    <a:pt x="1263622" y="440306"/>
                  </a:lnTo>
                  <a:lnTo>
                    <a:pt x="1264262" y="427096"/>
                  </a:lnTo>
                  <a:lnTo>
                    <a:pt x="1266184" y="388269"/>
                  </a:lnTo>
                  <a:lnTo>
                    <a:pt x="1268186" y="350892"/>
                  </a:lnTo>
                  <a:lnTo>
                    <a:pt x="1268827" y="338809"/>
                  </a:lnTo>
                  <a:lnTo>
                    <a:pt x="1271390" y="292088"/>
                  </a:lnTo>
                  <a:lnTo>
                    <a:pt x="1272751" y="269774"/>
                  </a:lnTo>
                  <a:lnTo>
                    <a:pt x="1273392" y="258899"/>
                  </a:lnTo>
                  <a:lnTo>
                    <a:pt x="1275954" y="217414"/>
                  </a:lnTo>
                  <a:lnTo>
                    <a:pt x="1277316" y="197920"/>
                  </a:lnTo>
                  <a:lnTo>
                    <a:pt x="1277956" y="188415"/>
                  </a:lnTo>
                  <a:lnTo>
                    <a:pt x="1281160" y="144271"/>
                  </a:lnTo>
                  <a:lnTo>
                    <a:pt x="1282521" y="128161"/>
                  </a:lnTo>
                  <a:lnTo>
                    <a:pt x="1283162" y="120427"/>
                  </a:lnTo>
                  <a:lnTo>
                    <a:pt x="1287086" y="78862"/>
                  </a:lnTo>
                  <a:lnTo>
                    <a:pt x="1287726" y="72740"/>
                  </a:lnTo>
                  <a:lnTo>
                    <a:pt x="1291650" y="41162"/>
                  </a:lnTo>
                  <a:lnTo>
                    <a:pt x="1292291" y="36732"/>
                  </a:lnTo>
                  <a:lnTo>
                    <a:pt x="1303342" y="0"/>
                  </a:lnTo>
                  <a:lnTo>
                    <a:pt x="1303983" y="161"/>
                  </a:lnTo>
                  <a:lnTo>
                    <a:pt x="1315035" y="41162"/>
                  </a:lnTo>
                  <a:lnTo>
                    <a:pt x="1315755" y="45835"/>
                  </a:lnTo>
                  <a:lnTo>
                    <a:pt x="1319599" y="78862"/>
                  </a:lnTo>
                  <a:lnTo>
                    <a:pt x="1320320" y="85225"/>
                  </a:lnTo>
                  <a:lnTo>
                    <a:pt x="1324164" y="128161"/>
                  </a:lnTo>
                  <a:lnTo>
                    <a:pt x="1324885" y="136135"/>
                  </a:lnTo>
                  <a:lnTo>
                    <a:pt x="1328088" y="179151"/>
                  </a:lnTo>
                  <a:lnTo>
                    <a:pt x="1328729" y="188415"/>
                  </a:lnTo>
                  <a:lnTo>
                    <a:pt x="1329449" y="197920"/>
                  </a:lnTo>
                  <a:lnTo>
                    <a:pt x="1332012" y="237794"/>
                  </a:lnTo>
                  <a:lnTo>
                    <a:pt x="1333934" y="269774"/>
                  </a:lnTo>
                  <a:lnTo>
                    <a:pt x="1334655" y="280810"/>
                  </a:lnTo>
                  <a:lnTo>
                    <a:pt x="1337217" y="326887"/>
                  </a:lnTo>
                  <a:lnTo>
                    <a:pt x="1338499" y="350892"/>
                  </a:lnTo>
                  <a:lnTo>
                    <a:pt x="1339219" y="363217"/>
                  </a:lnTo>
                  <a:lnTo>
                    <a:pt x="1341782" y="414046"/>
                  </a:lnTo>
                  <a:lnTo>
                    <a:pt x="1343063" y="440306"/>
                  </a:lnTo>
                  <a:lnTo>
                    <a:pt x="1343784" y="453759"/>
                  </a:lnTo>
                  <a:lnTo>
                    <a:pt x="1345706" y="494761"/>
                  </a:lnTo>
                  <a:lnTo>
                    <a:pt x="1347628" y="536971"/>
                  </a:lnTo>
                  <a:lnTo>
                    <a:pt x="1348269" y="551310"/>
                  </a:lnTo>
                  <a:lnTo>
                    <a:pt x="1348990" y="565729"/>
                  </a:lnTo>
                  <a:lnTo>
                    <a:pt x="1350912" y="609711"/>
                  </a:lnTo>
                  <a:lnTo>
                    <a:pt x="1352834" y="654741"/>
                  </a:lnTo>
                  <a:lnTo>
                    <a:pt x="1353554" y="669885"/>
                  </a:lnTo>
                  <a:lnTo>
                    <a:pt x="1354195" y="685109"/>
                  </a:lnTo>
                  <a:lnTo>
                    <a:pt x="1354836" y="700495"/>
                  </a:lnTo>
                  <a:lnTo>
                    <a:pt x="1355476" y="715962"/>
                  </a:lnTo>
                  <a:lnTo>
                    <a:pt x="1356117" y="731428"/>
                  </a:lnTo>
                  <a:lnTo>
                    <a:pt x="1356758" y="747055"/>
                  </a:lnTo>
                  <a:lnTo>
                    <a:pt x="1357398" y="762683"/>
                  </a:lnTo>
                  <a:lnTo>
                    <a:pt x="1358119" y="778471"/>
                  </a:lnTo>
                  <a:lnTo>
                    <a:pt x="1358760" y="794260"/>
                  </a:lnTo>
                  <a:lnTo>
                    <a:pt x="1359400" y="810129"/>
                  </a:lnTo>
                  <a:lnTo>
                    <a:pt x="1360041" y="825998"/>
                  </a:lnTo>
                  <a:lnTo>
                    <a:pt x="1360682" y="841948"/>
                  </a:lnTo>
                  <a:lnTo>
                    <a:pt x="1361322" y="857978"/>
                  </a:lnTo>
                  <a:lnTo>
                    <a:pt x="1361963" y="874008"/>
                  </a:lnTo>
                  <a:lnTo>
                    <a:pt x="1362684" y="890119"/>
                  </a:lnTo>
                  <a:lnTo>
                    <a:pt x="1363324" y="906230"/>
                  </a:lnTo>
                  <a:lnTo>
                    <a:pt x="1363965" y="922421"/>
                  </a:lnTo>
                  <a:lnTo>
                    <a:pt x="1364606" y="938612"/>
                  </a:lnTo>
                  <a:lnTo>
                    <a:pt x="1365246" y="954803"/>
                  </a:lnTo>
                  <a:lnTo>
                    <a:pt x="1365887" y="971075"/>
                  </a:lnTo>
                  <a:lnTo>
                    <a:pt x="1366528" y="987347"/>
                  </a:lnTo>
                  <a:lnTo>
                    <a:pt x="1367168" y="1003539"/>
                  </a:lnTo>
                  <a:lnTo>
                    <a:pt x="1367889" y="1019810"/>
                  </a:lnTo>
                  <a:lnTo>
                    <a:pt x="1368530" y="1036163"/>
                  </a:lnTo>
                  <a:lnTo>
                    <a:pt x="1369170" y="1052435"/>
                  </a:lnTo>
                  <a:lnTo>
                    <a:pt x="1369811" y="1068707"/>
                  </a:lnTo>
                  <a:lnTo>
                    <a:pt x="1370452" y="1084898"/>
                  </a:lnTo>
                  <a:lnTo>
                    <a:pt x="1371092" y="1101170"/>
                  </a:lnTo>
                  <a:lnTo>
                    <a:pt x="1371733" y="1117442"/>
                  </a:lnTo>
                  <a:lnTo>
                    <a:pt x="1372454" y="1133633"/>
                  </a:lnTo>
                  <a:lnTo>
                    <a:pt x="1373094" y="1149824"/>
                  </a:lnTo>
                  <a:lnTo>
                    <a:pt x="1373735" y="1166016"/>
                  </a:lnTo>
                  <a:lnTo>
                    <a:pt x="1374376" y="1182126"/>
                  </a:lnTo>
                  <a:lnTo>
                    <a:pt x="1375016" y="1198237"/>
                  </a:lnTo>
                  <a:lnTo>
                    <a:pt x="1375657" y="1214267"/>
                  </a:lnTo>
                  <a:lnTo>
                    <a:pt x="1376298" y="1230297"/>
                  </a:lnTo>
                  <a:lnTo>
                    <a:pt x="1377018" y="1246247"/>
                  </a:lnTo>
                  <a:lnTo>
                    <a:pt x="1377659" y="1262116"/>
                  </a:lnTo>
                  <a:lnTo>
                    <a:pt x="1378300" y="1277985"/>
                  </a:lnTo>
                  <a:lnTo>
                    <a:pt x="1378940" y="1293774"/>
                  </a:lnTo>
                  <a:lnTo>
                    <a:pt x="1380862" y="1340817"/>
                  </a:lnTo>
                  <a:lnTo>
                    <a:pt x="1382224" y="1371750"/>
                  </a:lnTo>
                  <a:lnTo>
                    <a:pt x="1382865" y="1387136"/>
                  </a:lnTo>
                  <a:lnTo>
                    <a:pt x="1384786" y="1432649"/>
                  </a:lnTo>
                  <a:lnTo>
                    <a:pt x="1386789" y="1477275"/>
                  </a:lnTo>
                  <a:lnTo>
                    <a:pt x="1387429" y="1491936"/>
                  </a:lnTo>
                  <a:lnTo>
                    <a:pt x="1389351" y="1535274"/>
                  </a:lnTo>
                  <a:lnTo>
                    <a:pt x="1391353" y="1577492"/>
                  </a:lnTo>
                  <a:lnTo>
                    <a:pt x="1391994" y="1591307"/>
                  </a:lnTo>
                  <a:lnTo>
                    <a:pt x="1393916" y="1631898"/>
                  </a:lnTo>
                  <a:lnTo>
                    <a:pt x="1395918" y="1671168"/>
                  </a:lnTo>
                  <a:lnTo>
                    <a:pt x="1396559" y="1683952"/>
                  </a:lnTo>
                  <a:lnTo>
                    <a:pt x="1399121" y="1733444"/>
                  </a:lnTo>
                  <a:lnTo>
                    <a:pt x="1401123" y="1768775"/>
                  </a:lnTo>
                  <a:lnTo>
                    <a:pt x="1401764" y="1780190"/>
                  </a:lnTo>
                  <a:lnTo>
                    <a:pt x="1404327" y="1823995"/>
                  </a:lnTo>
                  <a:lnTo>
                    <a:pt x="1405688" y="1844746"/>
                  </a:lnTo>
                  <a:lnTo>
                    <a:pt x="1406329" y="1854823"/>
                  </a:lnTo>
                  <a:lnTo>
                    <a:pt x="1408891" y="1893078"/>
                  </a:lnTo>
                  <a:lnTo>
                    <a:pt x="1410253" y="1910953"/>
                  </a:lnTo>
                  <a:lnTo>
                    <a:pt x="1410893" y="1919564"/>
                  </a:lnTo>
                  <a:lnTo>
                    <a:pt x="1414097" y="1959317"/>
                  </a:lnTo>
                  <a:lnTo>
                    <a:pt x="1414817" y="1966591"/>
                  </a:lnTo>
                  <a:lnTo>
                    <a:pt x="1415458" y="1973632"/>
                  </a:lnTo>
                  <a:lnTo>
                    <a:pt x="1420023" y="2016382"/>
                  </a:lnTo>
                  <a:lnTo>
                    <a:pt x="1420664" y="2021537"/>
                  </a:lnTo>
                  <a:lnTo>
                    <a:pt x="1424588" y="2047290"/>
                  </a:lnTo>
                  <a:lnTo>
                    <a:pt x="1425228" y="2050722"/>
                  </a:lnTo>
                  <a:lnTo>
                    <a:pt x="1433717" y="2072246"/>
                  </a:lnTo>
                  <a:lnTo>
                    <a:pt x="1434358" y="2072117"/>
                  </a:lnTo>
                  <a:lnTo>
                    <a:pt x="1442766" y="2047290"/>
                  </a:lnTo>
                  <a:lnTo>
                    <a:pt x="1443487" y="2043617"/>
                  </a:lnTo>
                  <a:lnTo>
                    <a:pt x="1447331" y="2016382"/>
                  </a:lnTo>
                  <a:lnTo>
                    <a:pt x="1448052" y="2010992"/>
                  </a:lnTo>
                  <a:lnTo>
                    <a:pt x="1452536" y="1966591"/>
                  </a:lnTo>
                  <a:lnTo>
                    <a:pt x="1453257" y="1959317"/>
                  </a:lnTo>
                  <a:lnTo>
                    <a:pt x="1456460" y="1919564"/>
                  </a:lnTo>
                  <a:lnTo>
                    <a:pt x="1457101" y="1910953"/>
                  </a:lnTo>
                  <a:lnTo>
                    <a:pt x="1457822" y="1902124"/>
                  </a:lnTo>
                  <a:lnTo>
                    <a:pt x="1461025" y="1854823"/>
                  </a:lnTo>
                  <a:lnTo>
                    <a:pt x="1461666" y="1844746"/>
                  </a:lnTo>
                  <a:lnTo>
                    <a:pt x="1462386" y="1834467"/>
                  </a:lnTo>
                  <a:lnTo>
                    <a:pt x="1464949" y="1791427"/>
                  </a:lnTo>
                  <a:lnTo>
                    <a:pt x="1466230" y="1768775"/>
                  </a:lnTo>
                  <a:lnTo>
                    <a:pt x="1466951" y="1757176"/>
                  </a:lnTo>
                  <a:lnTo>
                    <a:pt x="1469514" y="1709029"/>
                  </a:lnTo>
                  <a:lnTo>
                    <a:pt x="1471436" y="1671168"/>
                  </a:lnTo>
                  <a:lnTo>
                    <a:pt x="1472157" y="1658231"/>
                  </a:lnTo>
                  <a:lnTo>
                    <a:pt x="1474079" y="1618510"/>
                  </a:lnTo>
                  <a:lnTo>
                    <a:pt x="1476000" y="1577492"/>
                  </a:lnTo>
                  <a:lnTo>
                    <a:pt x="1476721" y="1563548"/>
                  </a:lnTo>
                  <a:lnTo>
                    <a:pt x="1478643" y="1520935"/>
                  </a:lnTo>
                  <a:lnTo>
                    <a:pt x="1480565" y="1477275"/>
                  </a:lnTo>
                  <a:lnTo>
                    <a:pt x="1481286" y="1462534"/>
                  </a:lnTo>
                  <a:lnTo>
                    <a:pt x="1481927" y="1447632"/>
                  </a:lnTo>
                  <a:lnTo>
                    <a:pt x="1482567" y="1432649"/>
                  </a:lnTo>
                  <a:lnTo>
                    <a:pt x="1483208" y="1417585"/>
                  </a:lnTo>
                  <a:lnTo>
                    <a:pt x="1483849" y="1402360"/>
                  </a:lnTo>
                  <a:lnTo>
                    <a:pt x="1484489" y="1387136"/>
                  </a:lnTo>
                  <a:lnTo>
                    <a:pt x="1485130" y="1371750"/>
                  </a:lnTo>
                  <a:lnTo>
                    <a:pt x="1485851" y="1356284"/>
                  </a:lnTo>
                  <a:lnTo>
                    <a:pt x="1486491" y="1340817"/>
                  </a:lnTo>
                  <a:lnTo>
                    <a:pt x="1487132" y="1325190"/>
                  </a:lnTo>
                  <a:lnTo>
                    <a:pt x="1487773" y="1309562"/>
                  </a:lnTo>
                  <a:lnTo>
                    <a:pt x="1488413" y="1293774"/>
                  </a:lnTo>
                  <a:lnTo>
                    <a:pt x="1489054" y="1277985"/>
                  </a:lnTo>
                  <a:lnTo>
                    <a:pt x="1489695" y="1262116"/>
                  </a:lnTo>
                  <a:lnTo>
                    <a:pt x="1490335" y="1246247"/>
                  </a:lnTo>
                  <a:lnTo>
                    <a:pt x="1492337" y="1198237"/>
                  </a:lnTo>
                  <a:lnTo>
                    <a:pt x="1494259" y="1149824"/>
                  </a:lnTo>
                  <a:lnTo>
                    <a:pt x="1494900" y="1133633"/>
                  </a:lnTo>
                  <a:lnTo>
                    <a:pt x="1495621" y="1117442"/>
                  </a:lnTo>
                  <a:lnTo>
                    <a:pt x="1496261" y="1101170"/>
                  </a:lnTo>
                  <a:lnTo>
                    <a:pt x="1496902" y="1084898"/>
                  </a:lnTo>
                  <a:lnTo>
                    <a:pt x="1497543" y="1068707"/>
                  </a:lnTo>
                  <a:lnTo>
                    <a:pt x="1498183" y="1052435"/>
                  </a:lnTo>
                  <a:lnTo>
                    <a:pt x="1498824" y="1036163"/>
                  </a:lnTo>
                  <a:lnTo>
                    <a:pt x="1499465" y="1019810"/>
                  </a:lnTo>
                  <a:lnTo>
                    <a:pt x="1500185" y="1003539"/>
                  </a:lnTo>
                  <a:lnTo>
                    <a:pt x="1500826" y="987347"/>
                  </a:lnTo>
                  <a:lnTo>
                    <a:pt x="1501467" y="971075"/>
                  </a:lnTo>
                  <a:lnTo>
                    <a:pt x="1502107" y="954803"/>
                  </a:lnTo>
                  <a:lnTo>
                    <a:pt x="1502748" y="938612"/>
                  </a:lnTo>
                  <a:lnTo>
                    <a:pt x="1503389" y="922421"/>
                  </a:lnTo>
                  <a:lnTo>
                    <a:pt x="1504029" y="906230"/>
                  </a:lnTo>
                  <a:lnTo>
                    <a:pt x="1504670" y="890119"/>
                  </a:lnTo>
                  <a:lnTo>
                    <a:pt x="1505391" y="874008"/>
                  </a:lnTo>
                  <a:lnTo>
                    <a:pt x="1506031" y="857978"/>
                  </a:lnTo>
                  <a:lnTo>
                    <a:pt x="1506672" y="841948"/>
                  </a:lnTo>
                  <a:lnTo>
                    <a:pt x="1507313" y="825998"/>
                  </a:lnTo>
                  <a:lnTo>
                    <a:pt x="1507953" y="810129"/>
                  </a:lnTo>
                  <a:lnTo>
                    <a:pt x="1508594" y="794260"/>
                  </a:lnTo>
                  <a:lnTo>
                    <a:pt x="1509235" y="778471"/>
                  </a:lnTo>
                  <a:lnTo>
                    <a:pt x="1509955" y="762683"/>
                  </a:lnTo>
                  <a:lnTo>
                    <a:pt x="1510596" y="747055"/>
                  </a:lnTo>
                  <a:lnTo>
                    <a:pt x="1511237" y="731428"/>
                  </a:lnTo>
                  <a:lnTo>
                    <a:pt x="1513159" y="685109"/>
                  </a:lnTo>
                  <a:lnTo>
                    <a:pt x="1514520" y="654741"/>
                  </a:lnTo>
                  <a:lnTo>
                    <a:pt x="1515161" y="639597"/>
                  </a:lnTo>
                  <a:lnTo>
                    <a:pt x="1517083" y="594970"/>
                  </a:lnTo>
                  <a:lnTo>
                    <a:pt x="1519085" y="551310"/>
                  </a:lnTo>
                  <a:lnTo>
                    <a:pt x="1519725" y="536971"/>
                  </a:lnTo>
                  <a:lnTo>
                    <a:pt x="1521647" y="494761"/>
                  </a:lnTo>
                  <a:lnTo>
                    <a:pt x="1523569" y="453759"/>
                  </a:lnTo>
                  <a:lnTo>
                    <a:pt x="1524290" y="440306"/>
                  </a:lnTo>
                  <a:lnTo>
                    <a:pt x="1524931" y="427096"/>
                  </a:lnTo>
                  <a:lnTo>
                    <a:pt x="1526853" y="388269"/>
                  </a:lnTo>
                  <a:lnTo>
                    <a:pt x="1528855" y="350892"/>
                  </a:lnTo>
                  <a:lnTo>
                    <a:pt x="1529496" y="338809"/>
                  </a:lnTo>
                  <a:lnTo>
                    <a:pt x="1532058" y="292088"/>
                  </a:lnTo>
                  <a:lnTo>
                    <a:pt x="1533420" y="269774"/>
                  </a:lnTo>
                  <a:lnTo>
                    <a:pt x="1534060" y="258899"/>
                  </a:lnTo>
                  <a:lnTo>
                    <a:pt x="1536623" y="217414"/>
                  </a:lnTo>
                  <a:lnTo>
                    <a:pt x="1537984" y="197920"/>
                  </a:lnTo>
                  <a:lnTo>
                    <a:pt x="1538625" y="188415"/>
                  </a:lnTo>
                  <a:lnTo>
                    <a:pt x="1541828" y="144271"/>
                  </a:lnTo>
                  <a:lnTo>
                    <a:pt x="1543190" y="128161"/>
                  </a:lnTo>
                  <a:lnTo>
                    <a:pt x="1543830" y="120427"/>
                  </a:lnTo>
                  <a:lnTo>
                    <a:pt x="1547754" y="78862"/>
                  </a:lnTo>
                  <a:lnTo>
                    <a:pt x="1548395" y="72740"/>
                  </a:lnTo>
                  <a:lnTo>
                    <a:pt x="1552319" y="41162"/>
                  </a:lnTo>
                  <a:lnTo>
                    <a:pt x="1552960" y="36732"/>
                  </a:lnTo>
                  <a:lnTo>
                    <a:pt x="1564011" y="0"/>
                  </a:lnTo>
                  <a:lnTo>
                    <a:pt x="1564652" y="161"/>
                  </a:lnTo>
                  <a:lnTo>
                    <a:pt x="1575703" y="41162"/>
                  </a:lnTo>
                  <a:lnTo>
                    <a:pt x="1576424" y="45835"/>
                  </a:lnTo>
                  <a:lnTo>
                    <a:pt x="1580268" y="78862"/>
                  </a:lnTo>
                  <a:lnTo>
                    <a:pt x="1580989" y="85225"/>
                  </a:lnTo>
                  <a:lnTo>
                    <a:pt x="1584833" y="128161"/>
                  </a:lnTo>
                  <a:lnTo>
                    <a:pt x="1585553" y="136135"/>
                  </a:lnTo>
                  <a:lnTo>
                    <a:pt x="1588757" y="179151"/>
                  </a:lnTo>
                  <a:lnTo>
                    <a:pt x="1590038" y="197920"/>
                  </a:lnTo>
                  <a:lnTo>
                    <a:pt x="1590759" y="207587"/>
                  </a:lnTo>
                  <a:lnTo>
                    <a:pt x="1593321" y="248266"/>
                  </a:lnTo>
                  <a:lnTo>
                    <a:pt x="1594603" y="269774"/>
                  </a:lnTo>
                  <a:lnTo>
                    <a:pt x="1595323" y="280810"/>
                  </a:lnTo>
                  <a:lnTo>
                    <a:pt x="1597886" y="326887"/>
                  </a:lnTo>
                  <a:lnTo>
                    <a:pt x="1599167" y="350892"/>
                  </a:lnTo>
                  <a:lnTo>
                    <a:pt x="1599888" y="363217"/>
                  </a:lnTo>
                  <a:lnTo>
                    <a:pt x="1602451" y="414046"/>
                  </a:lnTo>
                  <a:lnTo>
                    <a:pt x="1603732" y="440306"/>
                  </a:lnTo>
                  <a:lnTo>
                    <a:pt x="1604453" y="453759"/>
                  </a:lnTo>
                  <a:lnTo>
                    <a:pt x="1606375" y="494761"/>
                  </a:lnTo>
                  <a:lnTo>
                    <a:pt x="1608297" y="536971"/>
                  </a:lnTo>
                  <a:lnTo>
                    <a:pt x="1608937" y="551310"/>
                  </a:lnTo>
                  <a:lnTo>
                    <a:pt x="1609658" y="565729"/>
                  </a:lnTo>
                  <a:lnTo>
                    <a:pt x="1611580" y="609711"/>
                  </a:lnTo>
                  <a:lnTo>
                    <a:pt x="1613502" y="654741"/>
                  </a:lnTo>
                  <a:lnTo>
                    <a:pt x="1614223" y="669885"/>
                  </a:lnTo>
                  <a:lnTo>
                    <a:pt x="1616145" y="715962"/>
                  </a:lnTo>
                  <a:lnTo>
                    <a:pt x="1618067" y="762683"/>
                  </a:lnTo>
                  <a:lnTo>
                    <a:pt x="1618788" y="778471"/>
                  </a:lnTo>
                  <a:lnTo>
                    <a:pt x="1619428" y="794260"/>
                  </a:lnTo>
                  <a:lnTo>
                    <a:pt x="1620069" y="810129"/>
                  </a:lnTo>
                  <a:lnTo>
                    <a:pt x="1620710" y="825998"/>
                  </a:lnTo>
                  <a:lnTo>
                    <a:pt x="1621350" y="841948"/>
                  </a:lnTo>
                  <a:lnTo>
                    <a:pt x="1621991" y="857978"/>
                  </a:lnTo>
                  <a:lnTo>
                    <a:pt x="1622632" y="874008"/>
                  </a:lnTo>
                  <a:lnTo>
                    <a:pt x="1623352" y="890119"/>
                  </a:lnTo>
                  <a:lnTo>
                    <a:pt x="1623993" y="906230"/>
                  </a:lnTo>
                  <a:lnTo>
                    <a:pt x="1624634" y="922421"/>
                  </a:lnTo>
                  <a:lnTo>
                    <a:pt x="1625274" y="938612"/>
                  </a:lnTo>
                  <a:lnTo>
                    <a:pt x="1625915" y="954803"/>
                  </a:lnTo>
                  <a:lnTo>
                    <a:pt x="1626556" y="971075"/>
                  </a:lnTo>
                  <a:lnTo>
                    <a:pt x="1627196" y="987347"/>
                  </a:lnTo>
                  <a:lnTo>
                    <a:pt x="1627837" y="1003539"/>
                  </a:lnTo>
                  <a:lnTo>
                    <a:pt x="1628558" y="1019810"/>
                  </a:lnTo>
                  <a:lnTo>
                    <a:pt x="1629198" y="1036163"/>
                  </a:lnTo>
                  <a:lnTo>
                    <a:pt x="1629839" y="1052435"/>
                  </a:lnTo>
                  <a:lnTo>
                    <a:pt x="1630480" y="1068707"/>
                  </a:lnTo>
                  <a:lnTo>
                    <a:pt x="1631120" y="1084898"/>
                  </a:lnTo>
                  <a:lnTo>
                    <a:pt x="1631761" y="1101170"/>
                  </a:lnTo>
                  <a:lnTo>
                    <a:pt x="1632402" y="1117442"/>
                  </a:lnTo>
                  <a:lnTo>
                    <a:pt x="1633122" y="1133633"/>
                  </a:lnTo>
                  <a:lnTo>
                    <a:pt x="1633763" y="1149824"/>
                  </a:lnTo>
                  <a:lnTo>
                    <a:pt x="1634404" y="1166016"/>
                  </a:lnTo>
                  <a:lnTo>
                    <a:pt x="1635044" y="1182126"/>
                  </a:lnTo>
                  <a:lnTo>
                    <a:pt x="1635685" y="1198237"/>
                  </a:lnTo>
                  <a:lnTo>
                    <a:pt x="1636326" y="1214267"/>
                  </a:lnTo>
                  <a:lnTo>
                    <a:pt x="1636966" y="1230297"/>
                  </a:lnTo>
                  <a:lnTo>
                    <a:pt x="1637687" y="1246247"/>
                  </a:lnTo>
                  <a:lnTo>
                    <a:pt x="1638328" y="1262116"/>
                  </a:lnTo>
                  <a:lnTo>
                    <a:pt x="1638968" y="1277985"/>
                  </a:lnTo>
                  <a:lnTo>
                    <a:pt x="1639609" y="1293774"/>
                  </a:lnTo>
                  <a:lnTo>
                    <a:pt x="1640250" y="1309562"/>
                  </a:lnTo>
                  <a:lnTo>
                    <a:pt x="1640890" y="1325190"/>
                  </a:lnTo>
                  <a:lnTo>
                    <a:pt x="1641531" y="1340817"/>
                  </a:lnTo>
                  <a:lnTo>
                    <a:pt x="1642252" y="1356284"/>
                  </a:lnTo>
                  <a:lnTo>
                    <a:pt x="1642892" y="1371750"/>
                  </a:lnTo>
                  <a:lnTo>
                    <a:pt x="1643533" y="1387136"/>
                  </a:lnTo>
                  <a:lnTo>
                    <a:pt x="1644174" y="1402360"/>
                  </a:lnTo>
                  <a:lnTo>
                    <a:pt x="1644814" y="1417585"/>
                  </a:lnTo>
                  <a:lnTo>
                    <a:pt x="1645455" y="1432649"/>
                  </a:lnTo>
                  <a:lnTo>
                    <a:pt x="1646096" y="1447632"/>
                  </a:lnTo>
                  <a:lnTo>
                    <a:pt x="1646736" y="1462534"/>
                  </a:lnTo>
                  <a:lnTo>
                    <a:pt x="1647457" y="1477275"/>
                  </a:lnTo>
                  <a:lnTo>
                    <a:pt x="1648098" y="1491936"/>
                  </a:lnTo>
                  <a:lnTo>
                    <a:pt x="1650020" y="1535274"/>
                  </a:lnTo>
                  <a:lnTo>
                    <a:pt x="1652022" y="1577492"/>
                  </a:lnTo>
                  <a:lnTo>
                    <a:pt x="1652663" y="1591307"/>
                  </a:lnTo>
                  <a:lnTo>
                    <a:pt x="1654585" y="1631898"/>
                  </a:lnTo>
                  <a:lnTo>
                    <a:pt x="1656587" y="1671168"/>
                  </a:lnTo>
                  <a:lnTo>
                    <a:pt x="1657227" y="1683952"/>
                  </a:lnTo>
                  <a:lnTo>
                    <a:pt x="1659790" y="1733444"/>
                  </a:lnTo>
                  <a:lnTo>
                    <a:pt x="1661792" y="1768775"/>
                  </a:lnTo>
                  <a:lnTo>
                    <a:pt x="1662433" y="1780190"/>
                  </a:lnTo>
                  <a:lnTo>
                    <a:pt x="1664995" y="1823995"/>
                  </a:lnTo>
                  <a:lnTo>
                    <a:pt x="1666357" y="1844746"/>
                  </a:lnTo>
                  <a:lnTo>
                    <a:pt x="1666997" y="1854823"/>
                  </a:lnTo>
                  <a:lnTo>
                    <a:pt x="1669560" y="1893078"/>
                  </a:lnTo>
                  <a:lnTo>
                    <a:pt x="1670921" y="1910953"/>
                  </a:lnTo>
                  <a:lnTo>
                    <a:pt x="1671562" y="1919564"/>
                  </a:lnTo>
                  <a:lnTo>
                    <a:pt x="1674765" y="1959317"/>
                  </a:lnTo>
                  <a:lnTo>
                    <a:pt x="1675486" y="1966591"/>
                  </a:lnTo>
                  <a:lnTo>
                    <a:pt x="1676127" y="1973632"/>
                  </a:lnTo>
                  <a:lnTo>
                    <a:pt x="1680691" y="2016382"/>
                  </a:lnTo>
                  <a:lnTo>
                    <a:pt x="1681332" y="2021537"/>
                  </a:lnTo>
                  <a:lnTo>
                    <a:pt x="1685256" y="2047290"/>
                  </a:lnTo>
                  <a:lnTo>
                    <a:pt x="1685897" y="2050722"/>
                  </a:lnTo>
                  <a:lnTo>
                    <a:pt x="1694386" y="2072246"/>
                  </a:lnTo>
                  <a:lnTo>
                    <a:pt x="1695026" y="2072117"/>
                  </a:lnTo>
                  <a:lnTo>
                    <a:pt x="1703435" y="2047290"/>
                  </a:lnTo>
                  <a:lnTo>
                    <a:pt x="1704156" y="2043617"/>
                  </a:lnTo>
                  <a:lnTo>
                    <a:pt x="1708000" y="2016382"/>
                  </a:lnTo>
                  <a:lnTo>
                    <a:pt x="1708720" y="2010992"/>
                  </a:lnTo>
                  <a:lnTo>
                    <a:pt x="1713205" y="1966591"/>
                  </a:lnTo>
                  <a:lnTo>
                    <a:pt x="1713926" y="1959317"/>
                  </a:lnTo>
                  <a:lnTo>
                    <a:pt x="1717129" y="1919564"/>
                  </a:lnTo>
                  <a:lnTo>
                    <a:pt x="1717770" y="1910953"/>
                  </a:lnTo>
                  <a:lnTo>
                    <a:pt x="1718490" y="1902124"/>
                  </a:lnTo>
                  <a:lnTo>
                    <a:pt x="1721694" y="1854823"/>
                  </a:lnTo>
                  <a:lnTo>
                    <a:pt x="1722334" y="1844746"/>
                  </a:lnTo>
                  <a:lnTo>
                    <a:pt x="1723055" y="1834467"/>
                  </a:lnTo>
                  <a:lnTo>
                    <a:pt x="1725618" y="1791427"/>
                  </a:lnTo>
                  <a:lnTo>
                    <a:pt x="1726899" y="1768775"/>
                  </a:lnTo>
                  <a:lnTo>
                    <a:pt x="1727620" y="1757176"/>
                  </a:lnTo>
                  <a:lnTo>
                    <a:pt x="1730182" y="1709029"/>
                  </a:lnTo>
                  <a:lnTo>
                    <a:pt x="1732104" y="1671168"/>
                  </a:lnTo>
                  <a:lnTo>
                    <a:pt x="1732825" y="1658231"/>
                  </a:lnTo>
                  <a:lnTo>
                    <a:pt x="1734747" y="1618510"/>
                  </a:lnTo>
                  <a:lnTo>
                    <a:pt x="1736669" y="1577492"/>
                  </a:lnTo>
                  <a:lnTo>
                    <a:pt x="1737390" y="1563548"/>
                  </a:lnTo>
                  <a:lnTo>
                    <a:pt x="1739312" y="1520935"/>
                  </a:lnTo>
                  <a:lnTo>
                    <a:pt x="1741234" y="1477275"/>
                  </a:lnTo>
                  <a:lnTo>
                    <a:pt x="1741955" y="1462534"/>
                  </a:lnTo>
                  <a:lnTo>
                    <a:pt x="1742595" y="1447632"/>
                  </a:lnTo>
                  <a:lnTo>
                    <a:pt x="1743236" y="1432649"/>
                  </a:lnTo>
                  <a:lnTo>
                    <a:pt x="1743877" y="1417585"/>
                  </a:lnTo>
                  <a:lnTo>
                    <a:pt x="1744517" y="1402360"/>
                  </a:lnTo>
                  <a:lnTo>
                    <a:pt x="1745158" y="1387136"/>
                  </a:lnTo>
                  <a:lnTo>
                    <a:pt x="1745798" y="1371750"/>
                  </a:lnTo>
                  <a:lnTo>
                    <a:pt x="1746439" y="1356284"/>
                  </a:lnTo>
                  <a:lnTo>
                    <a:pt x="1747160" y="1340817"/>
                  </a:lnTo>
                  <a:lnTo>
                    <a:pt x="1749082" y="1293774"/>
                  </a:lnTo>
                  <a:lnTo>
                    <a:pt x="1750363" y="1262116"/>
                  </a:lnTo>
                  <a:lnTo>
                    <a:pt x="1751004" y="1246247"/>
                  </a:lnTo>
                  <a:lnTo>
                    <a:pt x="1753006" y="1198237"/>
                  </a:lnTo>
                  <a:lnTo>
                    <a:pt x="1754928" y="1149824"/>
                  </a:lnTo>
                  <a:lnTo>
                    <a:pt x="1755569" y="1133633"/>
                  </a:lnTo>
                  <a:lnTo>
                    <a:pt x="1756289" y="1117442"/>
                  </a:lnTo>
                  <a:lnTo>
                    <a:pt x="1756930" y="1101170"/>
                  </a:lnTo>
                  <a:lnTo>
                    <a:pt x="1757571" y="1084898"/>
                  </a:lnTo>
                  <a:lnTo>
                    <a:pt x="1758211" y="1068707"/>
                  </a:lnTo>
                  <a:lnTo>
                    <a:pt x="1758852" y="1052435"/>
                  </a:lnTo>
                  <a:lnTo>
                    <a:pt x="1759493" y="1036163"/>
                  </a:lnTo>
                  <a:lnTo>
                    <a:pt x="1760133" y="1019810"/>
                  </a:lnTo>
                  <a:lnTo>
                    <a:pt x="1760854" y="1003539"/>
                  </a:lnTo>
                  <a:lnTo>
                    <a:pt x="1761495" y="987347"/>
                  </a:lnTo>
                  <a:lnTo>
                    <a:pt x="1762135" y="971075"/>
                  </a:lnTo>
                  <a:lnTo>
                    <a:pt x="1762776" y="954803"/>
                  </a:lnTo>
                  <a:lnTo>
                    <a:pt x="1763417" y="938612"/>
                  </a:lnTo>
                  <a:lnTo>
                    <a:pt x="1764057" y="922421"/>
                  </a:lnTo>
                  <a:lnTo>
                    <a:pt x="1764698" y="906230"/>
                  </a:lnTo>
                  <a:lnTo>
                    <a:pt x="1765339" y="890119"/>
                  </a:lnTo>
                  <a:lnTo>
                    <a:pt x="1766059" y="874008"/>
                  </a:lnTo>
                  <a:lnTo>
                    <a:pt x="1766700" y="857978"/>
                  </a:lnTo>
                  <a:lnTo>
                    <a:pt x="1767341" y="841948"/>
                  </a:lnTo>
                  <a:lnTo>
                    <a:pt x="1767981" y="825998"/>
                  </a:lnTo>
                  <a:lnTo>
                    <a:pt x="1768622" y="810129"/>
                  </a:lnTo>
                  <a:lnTo>
                    <a:pt x="1769263" y="794260"/>
                  </a:lnTo>
                  <a:lnTo>
                    <a:pt x="1769903" y="778471"/>
                  </a:lnTo>
                  <a:lnTo>
                    <a:pt x="1770624" y="762683"/>
                  </a:lnTo>
                  <a:lnTo>
                    <a:pt x="1771265" y="747055"/>
                  </a:lnTo>
                  <a:lnTo>
                    <a:pt x="1773187" y="700495"/>
                  </a:lnTo>
                  <a:lnTo>
                    <a:pt x="1775189" y="654741"/>
                  </a:lnTo>
                  <a:lnTo>
                    <a:pt x="1775829" y="639597"/>
                  </a:lnTo>
                  <a:lnTo>
                    <a:pt x="1777751" y="594970"/>
                  </a:lnTo>
                  <a:lnTo>
                    <a:pt x="1779753" y="551310"/>
                  </a:lnTo>
                  <a:lnTo>
                    <a:pt x="1780394" y="536971"/>
                  </a:lnTo>
                  <a:lnTo>
                    <a:pt x="1782316" y="494761"/>
                  </a:lnTo>
                  <a:lnTo>
                    <a:pt x="1784238" y="453759"/>
                  </a:lnTo>
                  <a:lnTo>
                    <a:pt x="1784959" y="440306"/>
                  </a:lnTo>
                  <a:lnTo>
                    <a:pt x="1785599" y="427096"/>
                  </a:lnTo>
                  <a:lnTo>
                    <a:pt x="1787521" y="388269"/>
                  </a:lnTo>
                  <a:lnTo>
                    <a:pt x="1789523" y="350892"/>
                  </a:lnTo>
                  <a:lnTo>
                    <a:pt x="1790164" y="338809"/>
                  </a:lnTo>
                  <a:lnTo>
                    <a:pt x="1792727" y="292088"/>
                  </a:lnTo>
                  <a:lnTo>
                    <a:pt x="1794088" y="269774"/>
                  </a:lnTo>
                  <a:lnTo>
                    <a:pt x="1794729" y="258899"/>
                  </a:lnTo>
                  <a:lnTo>
                    <a:pt x="1797291" y="217414"/>
                  </a:lnTo>
                  <a:lnTo>
                    <a:pt x="1798653" y="197920"/>
                  </a:lnTo>
                  <a:lnTo>
                    <a:pt x="1799294" y="188415"/>
                  </a:lnTo>
                  <a:lnTo>
                    <a:pt x="1802497" y="144271"/>
                  </a:lnTo>
                  <a:lnTo>
                    <a:pt x="1803858" y="128161"/>
                  </a:lnTo>
                  <a:lnTo>
                    <a:pt x="1804499" y="120427"/>
                  </a:lnTo>
                  <a:lnTo>
                    <a:pt x="1808423" y="78862"/>
                  </a:lnTo>
                  <a:lnTo>
                    <a:pt x="1809064" y="72740"/>
                  </a:lnTo>
                  <a:lnTo>
                    <a:pt x="1812988" y="41162"/>
                  </a:lnTo>
                  <a:lnTo>
                    <a:pt x="1813628" y="36732"/>
                  </a:lnTo>
                  <a:lnTo>
                    <a:pt x="1824680" y="0"/>
                  </a:lnTo>
                  <a:lnTo>
                    <a:pt x="1825320" y="161"/>
                  </a:lnTo>
                  <a:lnTo>
                    <a:pt x="1836372" y="41162"/>
                  </a:lnTo>
                  <a:lnTo>
                    <a:pt x="1837092" y="45835"/>
                  </a:lnTo>
                  <a:lnTo>
                    <a:pt x="1840936" y="78862"/>
                  </a:lnTo>
                  <a:lnTo>
                    <a:pt x="1841657" y="85225"/>
                  </a:lnTo>
                  <a:lnTo>
                    <a:pt x="1845501" y="128161"/>
                  </a:lnTo>
                  <a:lnTo>
                    <a:pt x="1846222" y="136135"/>
                  </a:lnTo>
                  <a:lnTo>
                    <a:pt x="1849425" y="179151"/>
                  </a:lnTo>
                  <a:lnTo>
                    <a:pt x="1850707" y="197920"/>
                  </a:lnTo>
                  <a:lnTo>
                    <a:pt x="1851427" y="207587"/>
                  </a:lnTo>
                  <a:lnTo>
                    <a:pt x="1853990" y="248266"/>
                  </a:lnTo>
                  <a:lnTo>
                    <a:pt x="1855271" y="269774"/>
                  </a:lnTo>
                  <a:lnTo>
                    <a:pt x="1855992" y="280810"/>
                  </a:lnTo>
                  <a:lnTo>
                    <a:pt x="1858555" y="326887"/>
                  </a:lnTo>
                  <a:lnTo>
                    <a:pt x="1859836" y="350892"/>
                  </a:lnTo>
                  <a:lnTo>
                    <a:pt x="1860557" y="363217"/>
                  </a:lnTo>
                  <a:lnTo>
                    <a:pt x="1863119" y="414046"/>
                  </a:lnTo>
                  <a:lnTo>
                    <a:pt x="1864401" y="440306"/>
                  </a:lnTo>
                  <a:lnTo>
                    <a:pt x="1865121" y="453759"/>
                  </a:lnTo>
                  <a:lnTo>
                    <a:pt x="1867043" y="494761"/>
                  </a:lnTo>
                  <a:lnTo>
                    <a:pt x="1868965" y="536971"/>
                  </a:lnTo>
                  <a:lnTo>
                    <a:pt x="1869606" y="551310"/>
                  </a:lnTo>
                  <a:lnTo>
                    <a:pt x="1870327" y="565729"/>
                  </a:lnTo>
                  <a:lnTo>
                    <a:pt x="1872249" y="609711"/>
                  </a:lnTo>
                  <a:lnTo>
                    <a:pt x="1874171" y="654741"/>
                  </a:lnTo>
                  <a:lnTo>
                    <a:pt x="1874891" y="669885"/>
                  </a:lnTo>
                  <a:lnTo>
                    <a:pt x="1876813" y="715962"/>
                  </a:lnTo>
                  <a:lnTo>
                    <a:pt x="1878095" y="747055"/>
                  </a:lnTo>
                  <a:lnTo>
                    <a:pt x="1878735" y="762683"/>
                  </a:lnTo>
                  <a:lnTo>
                    <a:pt x="1880737" y="810129"/>
                  </a:lnTo>
                  <a:lnTo>
                    <a:pt x="1882659" y="857978"/>
                  </a:lnTo>
                  <a:lnTo>
                    <a:pt x="1883300" y="874008"/>
                  </a:lnTo>
                  <a:lnTo>
                    <a:pt x="1884021" y="890119"/>
                  </a:lnTo>
                  <a:lnTo>
                    <a:pt x="1884662" y="906230"/>
                  </a:lnTo>
                  <a:lnTo>
                    <a:pt x="1885302" y="922421"/>
                  </a:lnTo>
                  <a:lnTo>
                    <a:pt x="1885943" y="938612"/>
                  </a:lnTo>
                  <a:lnTo>
                    <a:pt x="1886584" y="954803"/>
                  </a:lnTo>
                  <a:lnTo>
                    <a:pt x="1887224" y="971075"/>
                  </a:lnTo>
                  <a:lnTo>
                    <a:pt x="1887865" y="987347"/>
                  </a:lnTo>
                  <a:lnTo>
                    <a:pt x="1888506" y="1003539"/>
                  </a:lnTo>
                  <a:lnTo>
                    <a:pt x="1889226" y="1019810"/>
                  </a:lnTo>
                  <a:lnTo>
                    <a:pt x="1889867" y="1036163"/>
                  </a:lnTo>
                  <a:lnTo>
                    <a:pt x="1890508" y="1052435"/>
                  </a:lnTo>
                  <a:lnTo>
                    <a:pt x="1891148" y="1068707"/>
                  </a:lnTo>
                  <a:lnTo>
                    <a:pt x="1891789" y="1084898"/>
                  </a:lnTo>
                  <a:lnTo>
                    <a:pt x="1892430" y="1101170"/>
                  </a:lnTo>
                  <a:lnTo>
                    <a:pt x="1893070" y="1117442"/>
                  </a:lnTo>
                  <a:lnTo>
                    <a:pt x="1893791" y="1133633"/>
                  </a:lnTo>
                  <a:lnTo>
                    <a:pt x="1894432" y="1149824"/>
                  </a:lnTo>
                  <a:lnTo>
                    <a:pt x="1895072" y="1166016"/>
                  </a:lnTo>
                  <a:lnTo>
                    <a:pt x="1895713" y="1182126"/>
                  </a:lnTo>
                  <a:lnTo>
                    <a:pt x="1896354" y="1198237"/>
                  </a:lnTo>
                  <a:lnTo>
                    <a:pt x="1896994" y="1214267"/>
                  </a:lnTo>
                  <a:lnTo>
                    <a:pt x="1897635" y="1230297"/>
                  </a:lnTo>
                  <a:lnTo>
                    <a:pt x="1898356" y="1246247"/>
                  </a:lnTo>
                  <a:lnTo>
                    <a:pt x="1898996" y="1262116"/>
                  </a:lnTo>
                  <a:lnTo>
                    <a:pt x="1899637" y="1277985"/>
                  </a:lnTo>
                  <a:lnTo>
                    <a:pt x="1900278" y="1293774"/>
                  </a:lnTo>
                  <a:lnTo>
                    <a:pt x="1902200" y="1340817"/>
                  </a:lnTo>
                  <a:lnTo>
                    <a:pt x="1903561" y="1371750"/>
                  </a:lnTo>
                  <a:lnTo>
                    <a:pt x="1904202" y="1387136"/>
                  </a:lnTo>
                  <a:lnTo>
                    <a:pt x="1904842" y="1402360"/>
                  </a:lnTo>
                  <a:lnTo>
                    <a:pt x="1905483" y="1417585"/>
                  </a:lnTo>
                  <a:lnTo>
                    <a:pt x="1906124" y="1432649"/>
                  </a:lnTo>
                  <a:lnTo>
                    <a:pt x="1906764" y="1447632"/>
                  </a:lnTo>
                  <a:lnTo>
                    <a:pt x="1907405" y="1462534"/>
                  </a:lnTo>
                  <a:lnTo>
                    <a:pt x="1908126" y="1477275"/>
                  </a:lnTo>
                  <a:lnTo>
                    <a:pt x="1908766" y="1491936"/>
                  </a:lnTo>
                  <a:lnTo>
                    <a:pt x="1910688" y="1535274"/>
                  </a:lnTo>
                  <a:lnTo>
                    <a:pt x="1912690" y="1577492"/>
                  </a:lnTo>
                  <a:lnTo>
                    <a:pt x="1913331" y="1591307"/>
                  </a:lnTo>
                  <a:lnTo>
                    <a:pt x="1915253" y="1631898"/>
                  </a:lnTo>
                  <a:lnTo>
                    <a:pt x="1917255" y="1671168"/>
                  </a:lnTo>
                  <a:lnTo>
                    <a:pt x="1917896" y="1683952"/>
                  </a:lnTo>
                  <a:lnTo>
                    <a:pt x="1920458" y="1733444"/>
                  </a:lnTo>
                  <a:lnTo>
                    <a:pt x="1922461" y="1768775"/>
                  </a:lnTo>
                  <a:lnTo>
                    <a:pt x="1923101" y="1780190"/>
                  </a:lnTo>
                  <a:lnTo>
                    <a:pt x="1925664" y="1823995"/>
                  </a:lnTo>
                  <a:lnTo>
                    <a:pt x="1927025" y="1844746"/>
                  </a:lnTo>
                  <a:lnTo>
                    <a:pt x="1927666" y="1854823"/>
                  </a:lnTo>
                  <a:lnTo>
                    <a:pt x="1930229" y="1893078"/>
                  </a:lnTo>
                  <a:lnTo>
                    <a:pt x="1931590" y="1910953"/>
                  </a:lnTo>
                  <a:lnTo>
                    <a:pt x="1932231" y="1919564"/>
                  </a:lnTo>
                  <a:lnTo>
                    <a:pt x="1935434" y="1959317"/>
                  </a:lnTo>
                  <a:lnTo>
                    <a:pt x="1936155" y="1966591"/>
                  </a:lnTo>
                  <a:lnTo>
                    <a:pt x="1936795" y="1973632"/>
                  </a:lnTo>
                  <a:lnTo>
                    <a:pt x="1941360" y="2016382"/>
                  </a:lnTo>
                  <a:lnTo>
                    <a:pt x="1942001" y="2021537"/>
                  </a:lnTo>
                  <a:lnTo>
                    <a:pt x="1945925" y="2047290"/>
                  </a:lnTo>
                  <a:lnTo>
                    <a:pt x="1946565" y="2050722"/>
                  </a:lnTo>
                  <a:lnTo>
                    <a:pt x="1955054" y="2072246"/>
                  </a:lnTo>
                  <a:lnTo>
                    <a:pt x="1955695" y="2072117"/>
                  </a:lnTo>
                  <a:lnTo>
                    <a:pt x="1964103" y="2047290"/>
                  </a:lnTo>
                  <a:lnTo>
                    <a:pt x="1964824" y="2043617"/>
                  </a:lnTo>
                  <a:lnTo>
                    <a:pt x="1968668" y="2016382"/>
                  </a:lnTo>
                  <a:lnTo>
                    <a:pt x="1969389" y="2010992"/>
                  </a:lnTo>
                  <a:lnTo>
                    <a:pt x="1973874" y="1966591"/>
                  </a:lnTo>
                  <a:lnTo>
                    <a:pt x="1974594" y="1959317"/>
                  </a:lnTo>
                  <a:lnTo>
                    <a:pt x="1977798" y="1919564"/>
                  </a:lnTo>
                  <a:lnTo>
                    <a:pt x="1978438" y="1910953"/>
                  </a:lnTo>
                  <a:lnTo>
                    <a:pt x="1979159" y="1902124"/>
                  </a:lnTo>
                  <a:lnTo>
                    <a:pt x="1982362" y="1854823"/>
                  </a:lnTo>
                  <a:lnTo>
                    <a:pt x="1983003" y="1844746"/>
                  </a:lnTo>
                  <a:lnTo>
                    <a:pt x="1983724" y="1834467"/>
                  </a:lnTo>
                  <a:lnTo>
                    <a:pt x="1986286" y="1791427"/>
                  </a:lnTo>
                  <a:lnTo>
                    <a:pt x="1987568" y="1768775"/>
                  </a:lnTo>
                  <a:lnTo>
                    <a:pt x="1988288" y="1757176"/>
                  </a:lnTo>
                  <a:lnTo>
                    <a:pt x="1990851" y="1709029"/>
                  </a:lnTo>
                  <a:lnTo>
                    <a:pt x="1992773" y="1671168"/>
                  </a:lnTo>
                  <a:lnTo>
                    <a:pt x="1993494" y="1658231"/>
                  </a:lnTo>
                  <a:lnTo>
                    <a:pt x="1995416" y="1618510"/>
                  </a:lnTo>
                  <a:lnTo>
                    <a:pt x="1997338" y="1577492"/>
                  </a:lnTo>
                  <a:lnTo>
                    <a:pt x="1998058" y="1563548"/>
                  </a:lnTo>
                  <a:lnTo>
                    <a:pt x="1999980" y="1520935"/>
                  </a:lnTo>
                  <a:lnTo>
                    <a:pt x="2001902" y="1477275"/>
                  </a:lnTo>
                  <a:lnTo>
                    <a:pt x="2002623" y="1462534"/>
                  </a:lnTo>
                  <a:lnTo>
                    <a:pt x="2003264" y="1447632"/>
                  </a:lnTo>
                  <a:lnTo>
                    <a:pt x="2003904" y="1432649"/>
                  </a:lnTo>
                  <a:lnTo>
                    <a:pt x="2004545" y="1417585"/>
                  </a:lnTo>
                  <a:lnTo>
                    <a:pt x="2005186" y="1402360"/>
                  </a:lnTo>
                  <a:lnTo>
                    <a:pt x="2005826" y="1387136"/>
                  </a:lnTo>
                  <a:lnTo>
                    <a:pt x="2006467" y="1371750"/>
                  </a:lnTo>
                  <a:lnTo>
                    <a:pt x="2007188" y="1356284"/>
                  </a:lnTo>
                  <a:lnTo>
                    <a:pt x="2007828" y="1340817"/>
                  </a:lnTo>
                  <a:lnTo>
                    <a:pt x="2008469" y="1325190"/>
                  </a:lnTo>
                  <a:lnTo>
                    <a:pt x="2009110" y="1309562"/>
                  </a:lnTo>
                  <a:lnTo>
                    <a:pt x="2009750" y="1293774"/>
                  </a:lnTo>
                  <a:lnTo>
                    <a:pt x="2010391" y="1277985"/>
                  </a:lnTo>
                  <a:lnTo>
                    <a:pt x="2011032" y="1262116"/>
                  </a:lnTo>
                  <a:lnTo>
                    <a:pt x="2011672" y="1246247"/>
                  </a:lnTo>
                  <a:lnTo>
                    <a:pt x="2012393" y="1230297"/>
                  </a:lnTo>
                  <a:lnTo>
                    <a:pt x="2013034" y="1214267"/>
                  </a:lnTo>
                  <a:lnTo>
                    <a:pt x="2013674" y="1198237"/>
                  </a:lnTo>
                  <a:lnTo>
                    <a:pt x="2014315" y="1182126"/>
                  </a:lnTo>
                  <a:lnTo>
                    <a:pt x="2014956" y="1166016"/>
                  </a:lnTo>
                  <a:lnTo>
                    <a:pt x="2015596" y="1149824"/>
                  </a:lnTo>
                  <a:lnTo>
                    <a:pt x="2016237" y="1133633"/>
                  </a:lnTo>
                  <a:lnTo>
                    <a:pt x="2016958" y="1117442"/>
                  </a:lnTo>
                  <a:lnTo>
                    <a:pt x="2017599" y="1101170"/>
                  </a:lnTo>
                  <a:lnTo>
                    <a:pt x="2018239" y="1084898"/>
                  </a:lnTo>
                  <a:lnTo>
                    <a:pt x="2018880" y="1068707"/>
                  </a:lnTo>
                  <a:lnTo>
                    <a:pt x="2019521" y="1052435"/>
                  </a:lnTo>
                  <a:lnTo>
                    <a:pt x="2020161" y="1036163"/>
                  </a:lnTo>
                  <a:lnTo>
                    <a:pt x="2020802" y="1019810"/>
                  </a:lnTo>
                  <a:lnTo>
                    <a:pt x="2021523" y="1003539"/>
                  </a:lnTo>
                  <a:lnTo>
                    <a:pt x="2022163" y="987347"/>
                  </a:lnTo>
                  <a:lnTo>
                    <a:pt x="2022804" y="971075"/>
                  </a:lnTo>
                  <a:lnTo>
                    <a:pt x="2023445" y="954803"/>
                  </a:lnTo>
                  <a:lnTo>
                    <a:pt x="2024085" y="938612"/>
                  </a:lnTo>
                  <a:lnTo>
                    <a:pt x="2024726" y="922421"/>
                  </a:lnTo>
                  <a:lnTo>
                    <a:pt x="2025367" y="906230"/>
                  </a:lnTo>
                  <a:lnTo>
                    <a:pt x="2026007" y="890119"/>
                  </a:lnTo>
                  <a:lnTo>
                    <a:pt x="2026728" y="874008"/>
                  </a:lnTo>
                  <a:lnTo>
                    <a:pt x="2027369" y="857978"/>
                  </a:lnTo>
                  <a:lnTo>
                    <a:pt x="2029291" y="810129"/>
                  </a:lnTo>
                  <a:lnTo>
                    <a:pt x="2031293" y="762683"/>
                  </a:lnTo>
                  <a:lnTo>
                    <a:pt x="2031933" y="747055"/>
                  </a:lnTo>
                  <a:lnTo>
                    <a:pt x="2033855" y="700495"/>
                  </a:lnTo>
                  <a:lnTo>
                    <a:pt x="2035857" y="654741"/>
                  </a:lnTo>
                  <a:lnTo>
                    <a:pt x="2036498" y="639597"/>
                  </a:lnTo>
                  <a:lnTo>
                    <a:pt x="2038420" y="594970"/>
                  </a:lnTo>
                  <a:lnTo>
                    <a:pt x="2040422" y="551310"/>
                  </a:lnTo>
                  <a:lnTo>
                    <a:pt x="2041063" y="536971"/>
                  </a:lnTo>
                  <a:lnTo>
                    <a:pt x="2042985" y="494761"/>
                  </a:lnTo>
                  <a:lnTo>
                    <a:pt x="2044907" y="453759"/>
                  </a:lnTo>
                  <a:lnTo>
                    <a:pt x="2045627" y="440306"/>
                  </a:lnTo>
                  <a:lnTo>
                    <a:pt x="2046268" y="427096"/>
                  </a:lnTo>
                  <a:lnTo>
                    <a:pt x="2048190" y="388269"/>
                  </a:lnTo>
                  <a:lnTo>
                    <a:pt x="2050192" y="350892"/>
                  </a:lnTo>
                  <a:lnTo>
                    <a:pt x="2050833" y="338809"/>
                  </a:lnTo>
                  <a:lnTo>
                    <a:pt x="2053395" y="292088"/>
                  </a:lnTo>
                  <a:lnTo>
                    <a:pt x="2054757" y="269774"/>
                  </a:lnTo>
                  <a:lnTo>
                    <a:pt x="2055397" y="258899"/>
                  </a:lnTo>
                  <a:lnTo>
                    <a:pt x="2057960" y="217414"/>
                  </a:lnTo>
                  <a:lnTo>
                    <a:pt x="2059321" y="197920"/>
                  </a:lnTo>
                  <a:lnTo>
                    <a:pt x="2059962" y="188415"/>
                  </a:lnTo>
                  <a:lnTo>
                    <a:pt x="2063165" y="144271"/>
                  </a:lnTo>
                  <a:lnTo>
                    <a:pt x="2064527" y="128161"/>
                  </a:lnTo>
                  <a:lnTo>
                    <a:pt x="2065167" y="120427"/>
                  </a:lnTo>
                  <a:lnTo>
                    <a:pt x="2069092" y="78862"/>
                  </a:lnTo>
                  <a:lnTo>
                    <a:pt x="2069732" y="72740"/>
                  </a:lnTo>
                  <a:lnTo>
                    <a:pt x="2073656" y="41162"/>
                  </a:lnTo>
                  <a:lnTo>
                    <a:pt x="2074297" y="36732"/>
                  </a:lnTo>
                  <a:lnTo>
                    <a:pt x="2085348" y="0"/>
                  </a:lnTo>
                  <a:lnTo>
                    <a:pt x="2085989" y="161"/>
                  </a:lnTo>
                  <a:lnTo>
                    <a:pt x="2097040" y="41162"/>
                  </a:lnTo>
                  <a:lnTo>
                    <a:pt x="2097761" y="45835"/>
                  </a:lnTo>
                  <a:lnTo>
                    <a:pt x="2101605" y="78862"/>
                  </a:lnTo>
                  <a:lnTo>
                    <a:pt x="2102326" y="85225"/>
                  </a:lnTo>
                  <a:lnTo>
                    <a:pt x="2106170" y="128161"/>
                  </a:lnTo>
                  <a:lnTo>
                    <a:pt x="2106890" y="136135"/>
                  </a:lnTo>
                  <a:lnTo>
                    <a:pt x="2110094" y="179151"/>
                  </a:lnTo>
                  <a:lnTo>
                    <a:pt x="2110734" y="188415"/>
                  </a:lnTo>
                  <a:lnTo>
                    <a:pt x="2111455" y="197920"/>
                  </a:lnTo>
                  <a:lnTo>
                    <a:pt x="2114018" y="237794"/>
                  </a:lnTo>
                  <a:lnTo>
                    <a:pt x="2115940" y="269774"/>
                  </a:lnTo>
                  <a:lnTo>
                    <a:pt x="2116661" y="280810"/>
                  </a:lnTo>
                  <a:lnTo>
                    <a:pt x="2119223" y="326887"/>
                  </a:lnTo>
                  <a:lnTo>
                    <a:pt x="2120505" y="350892"/>
                  </a:lnTo>
                  <a:lnTo>
                    <a:pt x="2121225" y="363217"/>
                  </a:lnTo>
                  <a:lnTo>
                    <a:pt x="2123788" y="414046"/>
                  </a:lnTo>
                  <a:lnTo>
                    <a:pt x="2125069" y="440306"/>
                  </a:lnTo>
                  <a:lnTo>
                    <a:pt x="2125790" y="453759"/>
                  </a:lnTo>
                  <a:lnTo>
                    <a:pt x="2127712" y="494761"/>
                  </a:lnTo>
                  <a:lnTo>
                    <a:pt x="2129634" y="536971"/>
                  </a:lnTo>
                  <a:lnTo>
                    <a:pt x="2130275" y="551310"/>
                  </a:lnTo>
                  <a:lnTo>
                    <a:pt x="2130995" y="565729"/>
                  </a:lnTo>
                  <a:lnTo>
                    <a:pt x="2132917" y="609711"/>
                  </a:lnTo>
                  <a:lnTo>
                    <a:pt x="2134839" y="654741"/>
                  </a:lnTo>
                  <a:lnTo>
                    <a:pt x="2135560" y="669885"/>
                  </a:lnTo>
                  <a:lnTo>
                    <a:pt x="2137482" y="715962"/>
                  </a:lnTo>
                  <a:lnTo>
                    <a:pt x="2138763" y="747055"/>
                  </a:lnTo>
                  <a:lnTo>
                    <a:pt x="2139404" y="762683"/>
                  </a:lnTo>
                  <a:lnTo>
                    <a:pt x="2140125" y="778471"/>
                  </a:lnTo>
                  <a:lnTo>
                    <a:pt x="2140765" y="794260"/>
                  </a:lnTo>
                  <a:lnTo>
                    <a:pt x="2141406" y="810129"/>
                  </a:lnTo>
                  <a:lnTo>
                    <a:pt x="2142047" y="825998"/>
                  </a:lnTo>
                  <a:lnTo>
                    <a:pt x="2142687" y="841948"/>
                  </a:lnTo>
                  <a:lnTo>
                    <a:pt x="2143328" y="857978"/>
                  </a:lnTo>
                  <a:lnTo>
                    <a:pt x="2143969" y="874008"/>
                  </a:lnTo>
                  <a:lnTo>
                    <a:pt x="2144689" y="890119"/>
                  </a:lnTo>
                  <a:lnTo>
                    <a:pt x="2145330" y="906230"/>
                  </a:lnTo>
                  <a:lnTo>
                    <a:pt x="2145971" y="922421"/>
                  </a:lnTo>
                  <a:lnTo>
                    <a:pt x="2146611" y="938612"/>
                  </a:lnTo>
                  <a:lnTo>
                    <a:pt x="2147252" y="954803"/>
                  </a:lnTo>
                  <a:lnTo>
                    <a:pt x="2147893" y="971075"/>
                  </a:lnTo>
                  <a:lnTo>
                    <a:pt x="2148533" y="987347"/>
                  </a:lnTo>
                  <a:lnTo>
                    <a:pt x="2149174" y="1003539"/>
                  </a:lnTo>
                  <a:lnTo>
                    <a:pt x="2149895" y="1019810"/>
                  </a:lnTo>
                  <a:lnTo>
                    <a:pt x="2150536" y="1036163"/>
                  </a:lnTo>
                  <a:lnTo>
                    <a:pt x="2151176" y="1052435"/>
                  </a:lnTo>
                  <a:lnTo>
                    <a:pt x="2151817" y="1068707"/>
                  </a:lnTo>
                  <a:lnTo>
                    <a:pt x="2152457" y="1084898"/>
                  </a:lnTo>
                  <a:lnTo>
                    <a:pt x="2153098" y="1101170"/>
                  </a:lnTo>
                  <a:lnTo>
                    <a:pt x="2153739" y="1117442"/>
                  </a:lnTo>
                  <a:lnTo>
                    <a:pt x="2154460" y="1133633"/>
                  </a:lnTo>
                  <a:lnTo>
                    <a:pt x="2155100" y="1149824"/>
                  </a:lnTo>
                  <a:lnTo>
                    <a:pt x="2155741" y="1166016"/>
                  </a:lnTo>
                  <a:lnTo>
                    <a:pt x="2156382" y="1182126"/>
                  </a:lnTo>
                  <a:lnTo>
                    <a:pt x="2157022" y="1198237"/>
                  </a:lnTo>
                  <a:lnTo>
                    <a:pt x="2157663" y="1214267"/>
                  </a:lnTo>
                  <a:lnTo>
                    <a:pt x="2158304" y="1230297"/>
                  </a:lnTo>
                  <a:lnTo>
                    <a:pt x="2159024" y="1246247"/>
                  </a:lnTo>
                  <a:lnTo>
                    <a:pt x="2159665" y="1262116"/>
                  </a:lnTo>
                  <a:lnTo>
                    <a:pt x="2160306" y="1277985"/>
                  </a:lnTo>
                  <a:lnTo>
                    <a:pt x="2160946" y="1293774"/>
                  </a:lnTo>
                  <a:lnTo>
                    <a:pt x="2161587" y="1309562"/>
                  </a:lnTo>
                  <a:lnTo>
                    <a:pt x="2162228" y="1325190"/>
                  </a:lnTo>
                  <a:lnTo>
                    <a:pt x="2162868" y="1340817"/>
                  </a:lnTo>
                  <a:lnTo>
                    <a:pt x="2163589" y="1356284"/>
                  </a:lnTo>
                  <a:lnTo>
                    <a:pt x="2164230" y="1371750"/>
                  </a:lnTo>
                  <a:lnTo>
                    <a:pt x="2164870" y="1387136"/>
                  </a:lnTo>
                  <a:lnTo>
                    <a:pt x="2165511" y="1402360"/>
                  </a:lnTo>
                  <a:lnTo>
                    <a:pt x="2166152" y="1417585"/>
                  </a:lnTo>
                  <a:lnTo>
                    <a:pt x="2166792" y="1432649"/>
                  </a:lnTo>
                  <a:lnTo>
                    <a:pt x="2167433" y="1447632"/>
                  </a:lnTo>
                  <a:lnTo>
                    <a:pt x="2168074" y="1462534"/>
                  </a:lnTo>
                  <a:lnTo>
                    <a:pt x="2168794" y="1477275"/>
                  </a:lnTo>
                  <a:lnTo>
                    <a:pt x="2169435" y="1491936"/>
                  </a:lnTo>
                  <a:lnTo>
                    <a:pt x="2171357" y="1535274"/>
                  </a:lnTo>
                  <a:lnTo>
                    <a:pt x="2173359" y="1577492"/>
                  </a:lnTo>
                  <a:lnTo>
                    <a:pt x="2174000" y="1591307"/>
                  </a:lnTo>
                  <a:lnTo>
                    <a:pt x="2175922" y="1631898"/>
                  </a:lnTo>
                  <a:lnTo>
                    <a:pt x="2177924" y="1671168"/>
                  </a:lnTo>
                  <a:lnTo>
                    <a:pt x="2178564" y="1683952"/>
                  </a:lnTo>
                  <a:lnTo>
                    <a:pt x="2181127" y="1733444"/>
                  </a:lnTo>
                  <a:lnTo>
                    <a:pt x="2183129" y="1768775"/>
                  </a:lnTo>
                  <a:lnTo>
                    <a:pt x="2183770" y="1780190"/>
                  </a:lnTo>
                  <a:lnTo>
                    <a:pt x="2186332" y="1823995"/>
                  </a:lnTo>
                  <a:lnTo>
                    <a:pt x="2187694" y="1844746"/>
                  </a:lnTo>
                  <a:lnTo>
                    <a:pt x="2188335" y="1854823"/>
                  </a:lnTo>
                  <a:lnTo>
                    <a:pt x="2190897" y="1893078"/>
                  </a:lnTo>
                  <a:lnTo>
                    <a:pt x="2192259" y="1910953"/>
                  </a:lnTo>
                  <a:lnTo>
                    <a:pt x="2192899" y="1919564"/>
                  </a:lnTo>
                  <a:lnTo>
                    <a:pt x="2196103" y="1959317"/>
                  </a:lnTo>
                  <a:lnTo>
                    <a:pt x="2196823" y="1966591"/>
                  </a:lnTo>
                  <a:lnTo>
                    <a:pt x="2197464" y="1973632"/>
                  </a:lnTo>
                  <a:lnTo>
                    <a:pt x="2202029" y="2016382"/>
                  </a:lnTo>
                  <a:lnTo>
                    <a:pt x="2202669" y="2021537"/>
                  </a:lnTo>
                  <a:lnTo>
                    <a:pt x="2206593" y="2047290"/>
                  </a:lnTo>
                  <a:lnTo>
                    <a:pt x="2207234" y="2050722"/>
                  </a:lnTo>
                  <a:lnTo>
                    <a:pt x="2215643" y="2072246"/>
                  </a:lnTo>
                  <a:lnTo>
                    <a:pt x="2216363" y="2072117"/>
                  </a:lnTo>
                  <a:lnTo>
                    <a:pt x="2224772" y="2047290"/>
                  </a:lnTo>
                  <a:lnTo>
                    <a:pt x="2225493" y="2043617"/>
                  </a:lnTo>
                  <a:lnTo>
                    <a:pt x="2229337" y="2016382"/>
                  </a:lnTo>
                  <a:lnTo>
                    <a:pt x="2230058" y="2010992"/>
                  </a:lnTo>
                  <a:lnTo>
                    <a:pt x="2234542" y="1966591"/>
                  </a:lnTo>
                  <a:lnTo>
                    <a:pt x="2235263" y="1959317"/>
                  </a:lnTo>
                  <a:lnTo>
                    <a:pt x="2238466" y="1919564"/>
                  </a:lnTo>
                  <a:lnTo>
                    <a:pt x="2239107" y="1910953"/>
                  </a:lnTo>
                  <a:lnTo>
                    <a:pt x="2239828" y="1902124"/>
                  </a:lnTo>
                  <a:lnTo>
                    <a:pt x="2243031" y="1854823"/>
                  </a:lnTo>
                  <a:lnTo>
                    <a:pt x="2243672" y="1844746"/>
                  </a:lnTo>
                  <a:lnTo>
                    <a:pt x="2244392" y="1834467"/>
                  </a:lnTo>
                  <a:lnTo>
                    <a:pt x="2246955" y="1791427"/>
                  </a:lnTo>
                  <a:lnTo>
                    <a:pt x="2248236" y="1768775"/>
                  </a:lnTo>
                  <a:lnTo>
                    <a:pt x="2248957" y="1757176"/>
                  </a:lnTo>
                  <a:lnTo>
                    <a:pt x="2251520" y="1709029"/>
                  </a:lnTo>
                  <a:lnTo>
                    <a:pt x="2253442" y="1671168"/>
                  </a:lnTo>
                  <a:lnTo>
                    <a:pt x="2254162" y="1658231"/>
                  </a:lnTo>
                  <a:lnTo>
                    <a:pt x="2256084" y="1618510"/>
                  </a:lnTo>
                  <a:lnTo>
                    <a:pt x="2258006" y="1577492"/>
                  </a:lnTo>
                  <a:lnTo>
                    <a:pt x="2258727" y="1563548"/>
                  </a:lnTo>
                  <a:lnTo>
                    <a:pt x="2260649" y="1520935"/>
                  </a:lnTo>
                  <a:lnTo>
                    <a:pt x="2262571" y="1477275"/>
                  </a:lnTo>
                  <a:lnTo>
                    <a:pt x="2263292" y="1462534"/>
                  </a:lnTo>
                  <a:lnTo>
                    <a:pt x="2263932" y="1447632"/>
                  </a:lnTo>
                  <a:lnTo>
                    <a:pt x="2264573" y="1432649"/>
                  </a:lnTo>
                  <a:lnTo>
                    <a:pt x="2265214" y="1417585"/>
                  </a:lnTo>
                  <a:lnTo>
                    <a:pt x="2265854" y="1402360"/>
                  </a:lnTo>
                  <a:lnTo>
                    <a:pt x="2266495" y="1387136"/>
                  </a:lnTo>
                  <a:lnTo>
                    <a:pt x="2267136" y="1371750"/>
                  </a:lnTo>
                  <a:lnTo>
                    <a:pt x="2267856" y="1356284"/>
                  </a:lnTo>
                  <a:lnTo>
                    <a:pt x="2268497" y="1340817"/>
                  </a:lnTo>
                  <a:lnTo>
                    <a:pt x="2269138" y="1325190"/>
                  </a:lnTo>
                  <a:lnTo>
                    <a:pt x="2269778" y="1309562"/>
                  </a:lnTo>
                  <a:lnTo>
                    <a:pt x="2270419" y="1293774"/>
                  </a:lnTo>
                  <a:lnTo>
                    <a:pt x="2271060" y="1277985"/>
                  </a:lnTo>
                  <a:lnTo>
                    <a:pt x="2271700" y="1262116"/>
                  </a:lnTo>
                  <a:lnTo>
                    <a:pt x="2272341" y="1246247"/>
                  </a:lnTo>
                  <a:lnTo>
                    <a:pt x="2273062" y="1230297"/>
                  </a:lnTo>
                  <a:lnTo>
                    <a:pt x="2273702" y="1214267"/>
                  </a:lnTo>
                  <a:lnTo>
                    <a:pt x="2274343" y="1198237"/>
                  </a:lnTo>
                  <a:lnTo>
                    <a:pt x="2274984" y="1182126"/>
                  </a:lnTo>
                  <a:lnTo>
                    <a:pt x="2275624" y="1166016"/>
                  </a:lnTo>
                  <a:lnTo>
                    <a:pt x="2276265" y="1149824"/>
                  </a:lnTo>
                  <a:lnTo>
                    <a:pt x="2276906" y="1133633"/>
                  </a:lnTo>
                  <a:lnTo>
                    <a:pt x="2277626" y="1117442"/>
                  </a:lnTo>
                  <a:lnTo>
                    <a:pt x="2278267" y="1101170"/>
                  </a:lnTo>
                  <a:lnTo>
                    <a:pt x="2278908" y="1084898"/>
                  </a:lnTo>
                  <a:lnTo>
                    <a:pt x="2279548" y="1068707"/>
                  </a:lnTo>
                  <a:lnTo>
                    <a:pt x="2280189" y="1052435"/>
                  </a:lnTo>
                  <a:lnTo>
                    <a:pt x="2280830" y="1036163"/>
                  </a:lnTo>
                  <a:lnTo>
                    <a:pt x="2281470" y="1019810"/>
                  </a:lnTo>
                  <a:lnTo>
                    <a:pt x="2282191" y="1003539"/>
                  </a:lnTo>
                  <a:lnTo>
                    <a:pt x="2282832" y="987347"/>
                  </a:lnTo>
                  <a:lnTo>
                    <a:pt x="2283472" y="971075"/>
                  </a:lnTo>
                  <a:lnTo>
                    <a:pt x="2284113" y="954803"/>
                  </a:lnTo>
                  <a:lnTo>
                    <a:pt x="2284754" y="938612"/>
                  </a:lnTo>
                  <a:lnTo>
                    <a:pt x="2285394" y="922421"/>
                  </a:lnTo>
                  <a:lnTo>
                    <a:pt x="2286035" y="906230"/>
                  </a:lnTo>
                  <a:lnTo>
                    <a:pt x="2286676" y="890119"/>
                  </a:lnTo>
                  <a:lnTo>
                    <a:pt x="2287397" y="874008"/>
                  </a:lnTo>
                  <a:lnTo>
                    <a:pt x="2288037" y="857978"/>
                  </a:lnTo>
                  <a:lnTo>
                    <a:pt x="2288678" y="841948"/>
                  </a:lnTo>
                  <a:lnTo>
                    <a:pt x="2289318" y="825998"/>
                  </a:lnTo>
                  <a:lnTo>
                    <a:pt x="2289959" y="810129"/>
                  </a:lnTo>
                  <a:lnTo>
                    <a:pt x="2290600" y="794260"/>
                  </a:lnTo>
                  <a:lnTo>
                    <a:pt x="2291240" y="778471"/>
                  </a:lnTo>
                  <a:lnTo>
                    <a:pt x="2291961" y="762683"/>
                  </a:lnTo>
                  <a:lnTo>
                    <a:pt x="2292602" y="747055"/>
                  </a:lnTo>
                  <a:lnTo>
                    <a:pt x="2294524" y="700495"/>
                  </a:lnTo>
                  <a:lnTo>
                    <a:pt x="2296526" y="654741"/>
                  </a:lnTo>
                  <a:lnTo>
                    <a:pt x="2297167" y="639597"/>
                  </a:lnTo>
                  <a:lnTo>
                    <a:pt x="2299089" y="594970"/>
                  </a:lnTo>
                  <a:lnTo>
                    <a:pt x="2301091" y="551310"/>
                  </a:lnTo>
                  <a:lnTo>
                    <a:pt x="2301731" y="536971"/>
                  </a:lnTo>
                  <a:lnTo>
                    <a:pt x="2303653" y="494761"/>
                  </a:lnTo>
                  <a:lnTo>
                    <a:pt x="2305575" y="453759"/>
                  </a:lnTo>
                  <a:lnTo>
                    <a:pt x="2306296" y="440306"/>
                  </a:lnTo>
                  <a:lnTo>
                    <a:pt x="2306937" y="427096"/>
                  </a:lnTo>
                  <a:lnTo>
                    <a:pt x="2308859" y="388269"/>
                  </a:lnTo>
                  <a:lnTo>
                    <a:pt x="2310861" y="350892"/>
                  </a:lnTo>
                  <a:lnTo>
                    <a:pt x="2311501" y="338809"/>
                  </a:lnTo>
                  <a:lnTo>
                    <a:pt x="2314064" y="292088"/>
                  </a:lnTo>
                  <a:lnTo>
                    <a:pt x="2315425" y="269774"/>
                  </a:lnTo>
                  <a:lnTo>
                    <a:pt x="2316066" y="258899"/>
                  </a:lnTo>
                  <a:lnTo>
                    <a:pt x="2318629" y="217414"/>
                  </a:lnTo>
                  <a:lnTo>
                    <a:pt x="2319990" y="197920"/>
                  </a:lnTo>
                  <a:lnTo>
                    <a:pt x="2320631" y="188415"/>
                  </a:lnTo>
                  <a:lnTo>
                    <a:pt x="2323834" y="144271"/>
                  </a:lnTo>
                  <a:lnTo>
                    <a:pt x="2325195" y="128161"/>
                  </a:lnTo>
                  <a:lnTo>
                    <a:pt x="2325836" y="120427"/>
                  </a:lnTo>
                  <a:lnTo>
                    <a:pt x="2329760" y="78862"/>
                  </a:lnTo>
                  <a:lnTo>
                    <a:pt x="2330401" y="72740"/>
                  </a:lnTo>
                  <a:lnTo>
                    <a:pt x="2334325" y="41162"/>
                  </a:lnTo>
                  <a:lnTo>
                    <a:pt x="2334965" y="36732"/>
                  </a:lnTo>
                  <a:lnTo>
                    <a:pt x="2346017" y="0"/>
                  </a:lnTo>
                  <a:lnTo>
                    <a:pt x="2346658" y="161"/>
                  </a:lnTo>
                  <a:lnTo>
                    <a:pt x="2357709" y="41162"/>
                  </a:lnTo>
                  <a:lnTo>
                    <a:pt x="2358430" y="45835"/>
                  </a:lnTo>
                  <a:lnTo>
                    <a:pt x="2362274" y="78862"/>
                  </a:lnTo>
                  <a:lnTo>
                    <a:pt x="2362994" y="85225"/>
                  </a:lnTo>
                  <a:lnTo>
                    <a:pt x="2366838" y="128161"/>
                  </a:lnTo>
                  <a:lnTo>
                    <a:pt x="2367559" y="136135"/>
                  </a:lnTo>
                  <a:lnTo>
                    <a:pt x="2370762" y="179151"/>
                  </a:lnTo>
                  <a:lnTo>
                    <a:pt x="2371403" y="188415"/>
                  </a:lnTo>
                  <a:lnTo>
                    <a:pt x="2372124" y="197920"/>
                  </a:lnTo>
                  <a:lnTo>
                    <a:pt x="2374686" y="237794"/>
                  </a:lnTo>
                  <a:lnTo>
                    <a:pt x="2376608" y="269774"/>
                  </a:lnTo>
                  <a:lnTo>
                    <a:pt x="2377329" y="280810"/>
                  </a:lnTo>
                  <a:lnTo>
                    <a:pt x="2379892" y="326887"/>
                  </a:lnTo>
                  <a:lnTo>
                    <a:pt x="2381173" y="350892"/>
                  </a:lnTo>
                  <a:lnTo>
                    <a:pt x="2381894" y="363217"/>
                  </a:lnTo>
                  <a:lnTo>
                    <a:pt x="2384457" y="414046"/>
                  </a:lnTo>
                  <a:lnTo>
                    <a:pt x="2385738" y="440306"/>
                  </a:lnTo>
                  <a:lnTo>
                    <a:pt x="2386459" y="453759"/>
                  </a:lnTo>
                  <a:lnTo>
                    <a:pt x="2388381" y="494761"/>
                  </a:lnTo>
                  <a:lnTo>
                    <a:pt x="2390303" y="536971"/>
                  </a:lnTo>
                  <a:lnTo>
                    <a:pt x="2390943" y="551310"/>
                  </a:lnTo>
                  <a:lnTo>
                    <a:pt x="2391664" y="565729"/>
                  </a:lnTo>
                  <a:lnTo>
                    <a:pt x="2393586" y="609711"/>
                  </a:lnTo>
                  <a:lnTo>
                    <a:pt x="2395508" y="654741"/>
                  </a:lnTo>
                  <a:lnTo>
                    <a:pt x="2396229" y="669885"/>
                  </a:lnTo>
                  <a:lnTo>
                    <a:pt x="2396869" y="685109"/>
                  </a:lnTo>
                  <a:lnTo>
                    <a:pt x="2397510" y="700495"/>
                  </a:lnTo>
                  <a:lnTo>
                    <a:pt x="2398151" y="715962"/>
                  </a:lnTo>
                  <a:lnTo>
                    <a:pt x="2398791" y="731428"/>
                  </a:lnTo>
                  <a:lnTo>
                    <a:pt x="2399432" y="747055"/>
                  </a:lnTo>
                  <a:lnTo>
                    <a:pt x="2400073" y="762683"/>
                  </a:lnTo>
                  <a:lnTo>
                    <a:pt x="2400793" y="778471"/>
                  </a:lnTo>
                  <a:lnTo>
                    <a:pt x="2401434" y="794260"/>
                  </a:lnTo>
                  <a:lnTo>
                    <a:pt x="2402075" y="810129"/>
                  </a:lnTo>
                  <a:lnTo>
                    <a:pt x="2402715" y="825998"/>
                  </a:lnTo>
                  <a:lnTo>
                    <a:pt x="2403356" y="841948"/>
                  </a:lnTo>
                  <a:lnTo>
                    <a:pt x="2403997" y="857978"/>
                  </a:lnTo>
                  <a:lnTo>
                    <a:pt x="2404637" y="874008"/>
                  </a:lnTo>
                  <a:lnTo>
                    <a:pt x="2405358" y="890119"/>
                  </a:lnTo>
                  <a:lnTo>
                    <a:pt x="2405999" y="906230"/>
                  </a:lnTo>
                  <a:lnTo>
                    <a:pt x="2406639" y="922421"/>
                  </a:lnTo>
                  <a:lnTo>
                    <a:pt x="2407280" y="938612"/>
                  </a:lnTo>
                  <a:lnTo>
                    <a:pt x="2407921" y="954803"/>
                  </a:lnTo>
                  <a:lnTo>
                    <a:pt x="2408561" y="971075"/>
                  </a:lnTo>
                  <a:lnTo>
                    <a:pt x="2409202" y="987347"/>
                  </a:lnTo>
                  <a:lnTo>
                    <a:pt x="2409843" y="1003539"/>
                  </a:lnTo>
                  <a:lnTo>
                    <a:pt x="2410563" y="1019810"/>
                  </a:lnTo>
                  <a:lnTo>
                    <a:pt x="2411204" y="1036163"/>
                  </a:lnTo>
                  <a:lnTo>
                    <a:pt x="2411845" y="1052435"/>
                  </a:lnTo>
                  <a:lnTo>
                    <a:pt x="2412485" y="1068707"/>
                  </a:lnTo>
                  <a:lnTo>
                    <a:pt x="2413126" y="1084898"/>
                  </a:lnTo>
                  <a:lnTo>
                    <a:pt x="2413767" y="1101170"/>
                  </a:lnTo>
                  <a:lnTo>
                    <a:pt x="2414407" y="1117442"/>
                  </a:lnTo>
                  <a:lnTo>
                    <a:pt x="2415128" y="1133633"/>
                  </a:lnTo>
                  <a:lnTo>
                    <a:pt x="2415769" y="1149824"/>
                  </a:lnTo>
                  <a:lnTo>
                    <a:pt x="2416409" y="1166016"/>
                  </a:lnTo>
                  <a:lnTo>
                    <a:pt x="2417050" y="1182126"/>
                  </a:lnTo>
                  <a:lnTo>
                    <a:pt x="2417691" y="1198237"/>
                  </a:lnTo>
                  <a:lnTo>
                    <a:pt x="2418331" y="1214267"/>
                  </a:lnTo>
                  <a:lnTo>
                    <a:pt x="2418972" y="1230297"/>
                  </a:lnTo>
                  <a:lnTo>
                    <a:pt x="2419693" y="1246247"/>
                  </a:lnTo>
                  <a:lnTo>
                    <a:pt x="2420334" y="1262116"/>
                  </a:lnTo>
                  <a:lnTo>
                    <a:pt x="2420974" y="1277985"/>
                  </a:lnTo>
                  <a:lnTo>
                    <a:pt x="2421615" y="1293774"/>
                  </a:lnTo>
                  <a:lnTo>
                    <a:pt x="2422256" y="1309562"/>
                  </a:lnTo>
                  <a:lnTo>
                    <a:pt x="2422896" y="1325190"/>
                  </a:lnTo>
                  <a:lnTo>
                    <a:pt x="2423537" y="1340817"/>
                  </a:lnTo>
                  <a:lnTo>
                    <a:pt x="2424258" y="1356284"/>
                  </a:lnTo>
                  <a:lnTo>
                    <a:pt x="2424898" y="1371750"/>
                  </a:lnTo>
                  <a:lnTo>
                    <a:pt x="2426820" y="1417585"/>
                  </a:lnTo>
                  <a:lnTo>
                    <a:pt x="2428742" y="1462534"/>
                  </a:lnTo>
                  <a:lnTo>
                    <a:pt x="2429463" y="1477275"/>
                  </a:lnTo>
                  <a:lnTo>
                    <a:pt x="2430104" y="1491936"/>
                  </a:lnTo>
                  <a:lnTo>
                    <a:pt x="2432026" y="1535274"/>
                  </a:lnTo>
                  <a:lnTo>
                    <a:pt x="2434028" y="1577492"/>
                  </a:lnTo>
                  <a:lnTo>
                    <a:pt x="2434668" y="1591307"/>
                  </a:lnTo>
                  <a:lnTo>
                    <a:pt x="2436590" y="1631898"/>
                  </a:lnTo>
                  <a:lnTo>
                    <a:pt x="2438592" y="1671168"/>
                  </a:lnTo>
                  <a:lnTo>
                    <a:pt x="2439233" y="1683952"/>
                  </a:lnTo>
                  <a:lnTo>
                    <a:pt x="2441796" y="1733444"/>
                  </a:lnTo>
                  <a:lnTo>
                    <a:pt x="2443798" y="1768775"/>
                  </a:lnTo>
                  <a:lnTo>
                    <a:pt x="2444438" y="1780190"/>
                  </a:lnTo>
                  <a:lnTo>
                    <a:pt x="2447001" y="1823995"/>
                  </a:lnTo>
                  <a:lnTo>
                    <a:pt x="2448362" y="1844746"/>
                  </a:lnTo>
                  <a:lnTo>
                    <a:pt x="2449003" y="1854823"/>
                  </a:lnTo>
                  <a:lnTo>
                    <a:pt x="2451566" y="1893078"/>
                  </a:lnTo>
                  <a:lnTo>
                    <a:pt x="2452927" y="1910953"/>
                  </a:lnTo>
                  <a:lnTo>
                    <a:pt x="2453568" y="1919564"/>
                  </a:lnTo>
                  <a:lnTo>
                    <a:pt x="2456771" y="1959317"/>
                  </a:lnTo>
                  <a:lnTo>
                    <a:pt x="2457492" y="1966591"/>
                  </a:lnTo>
                  <a:lnTo>
                    <a:pt x="2458133" y="1973632"/>
                  </a:lnTo>
                  <a:lnTo>
                    <a:pt x="2462697" y="2016382"/>
                  </a:lnTo>
                  <a:lnTo>
                    <a:pt x="2463338" y="2021537"/>
                  </a:lnTo>
                  <a:lnTo>
                    <a:pt x="2467262" y="2047290"/>
                  </a:lnTo>
                  <a:lnTo>
                    <a:pt x="2467903" y="2050722"/>
                  </a:lnTo>
                  <a:lnTo>
                    <a:pt x="2476311" y="2072246"/>
                  </a:lnTo>
                  <a:lnTo>
                    <a:pt x="2477032" y="2072117"/>
                  </a:lnTo>
                  <a:lnTo>
                    <a:pt x="2485441" y="2047290"/>
                  </a:lnTo>
                  <a:lnTo>
                    <a:pt x="2486161" y="2043617"/>
                  </a:lnTo>
                  <a:lnTo>
                    <a:pt x="2490005" y="2016382"/>
                  </a:lnTo>
                  <a:lnTo>
                    <a:pt x="2490726" y="2010992"/>
                  </a:lnTo>
                  <a:lnTo>
                    <a:pt x="2495211" y="1966591"/>
                  </a:lnTo>
                  <a:lnTo>
                    <a:pt x="2495931" y="1959317"/>
                  </a:lnTo>
                  <a:lnTo>
                    <a:pt x="2499135" y="1919564"/>
                  </a:lnTo>
                  <a:lnTo>
                    <a:pt x="2499775" y="1910953"/>
                  </a:lnTo>
                  <a:lnTo>
                    <a:pt x="2500496" y="1902124"/>
                  </a:lnTo>
                  <a:lnTo>
                    <a:pt x="2503699" y="1854823"/>
                  </a:lnTo>
                  <a:lnTo>
                    <a:pt x="2504340" y="1844746"/>
                  </a:lnTo>
                  <a:lnTo>
                    <a:pt x="2505061" y="1834467"/>
                  </a:lnTo>
                  <a:lnTo>
                    <a:pt x="2507624" y="1791427"/>
                  </a:lnTo>
                  <a:lnTo>
                    <a:pt x="2508905" y="1768775"/>
                  </a:lnTo>
                  <a:lnTo>
                    <a:pt x="2509626" y="1757176"/>
                  </a:lnTo>
                  <a:lnTo>
                    <a:pt x="2512188" y="1709029"/>
                  </a:lnTo>
                  <a:lnTo>
                    <a:pt x="2514110" y="1671168"/>
                  </a:lnTo>
                  <a:lnTo>
                    <a:pt x="2514831" y="1658231"/>
                  </a:lnTo>
                  <a:lnTo>
                    <a:pt x="2516753" y="1618510"/>
                  </a:lnTo>
                  <a:lnTo>
                    <a:pt x="2518675" y="1577492"/>
                  </a:lnTo>
                  <a:lnTo>
                    <a:pt x="2519396" y="1563548"/>
                  </a:lnTo>
                  <a:lnTo>
                    <a:pt x="2521318" y="1520935"/>
                  </a:lnTo>
                  <a:lnTo>
                    <a:pt x="2523240" y="1477275"/>
                  </a:lnTo>
                  <a:lnTo>
                    <a:pt x="2523960" y="1462534"/>
                  </a:lnTo>
                  <a:lnTo>
                    <a:pt x="2525882" y="1417585"/>
                  </a:lnTo>
                  <a:lnTo>
                    <a:pt x="2527804" y="1371750"/>
                  </a:lnTo>
                  <a:lnTo>
                    <a:pt x="2528445" y="1356284"/>
                  </a:lnTo>
                  <a:lnTo>
                    <a:pt x="2529166" y="1340817"/>
                  </a:lnTo>
                  <a:lnTo>
                    <a:pt x="2529806" y="1325190"/>
                  </a:lnTo>
                  <a:lnTo>
                    <a:pt x="2530447" y="1309562"/>
                  </a:lnTo>
                  <a:lnTo>
                    <a:pt x="2531088" y="1293774"/>
                  </a:lnTo>
                  <a:lnTo>
                    <a:pt x="2531728" y="1277985"/>
                  </a:lnTo>
                  <a:lnTo>
                    <a:pt x="2532369" y="1262116"/>
                  </a:lnTo>
                  <a:lnTo>
                    <a:pt x="2533010" y="1246247"/>
                  </a:lnTo>
                  <a:lnTo>
                    <a:pt x="2533730" y="1230297"/>
                  </a:lnTo>
                  <a:lnTo>
                    <a:pt x="2535652" y="1182126"/>
                  </a:lnTo>
                  <a:lnTo>
                    <a:pt x="2537574" y="1133633"/>
                  </a:lnTo>
                  <a:lnTo>
                    <a:pt x="2538295" y="1117442"/>
                  </a:lnTo>
                  <a:lnTo>
                    <a:pt x="2538936" y="1101170"/>
                  </a:lnTo>
                  <a:lnTo>
                    <a:pt x="2539576" y="1084898"/>
                  </a:lnTo>
                  <a:lnTo>
                    <a:pt x="2540217" y="1068707"/>
                  </a:lnTo>
                  <a:lnTo>
                    <a:pt x="2540858" y="1052435"/>
                  </a:lnTo>
                  <a:lnTo>
                    <a:pt x="2541498" y="1036163"/>
                  </a:lnTo>
                  <a:lnTo>
                    <a:pt x="2542139" y="1019810"/>
                  </a:lnTo>
                  <a:lnTo>
                    <a:pt x="2542860" y="1003539"/>
                  </a:lnTo>
                  <a:lnTo>
                    <a:pt x="2543500" y="987347"/>
                  </a:lnTo>
                  <a:lnTo>
                    <a:pt x="2544141" y="971075"/>
                  </a:lnTo>
                  <a:lnTo>
                    <a:pt x="2544782" y="954803"/>
                  </a:lnTo>
                  <a:lnTo>
                    <a:pt x="2545422" y="938612"/>
                  </a:lnTo>
                  <a:lnTo>
                    <a:pt x="2546063" y="922421"/>
                  </a:lnTo>
                  <a:lnTo>
                    <a:pt x="2546704" y="906230"/>
                  </a:lnTo>
                  <a:lnTo>
                    <a:pt x="2547344" y="890119"/>
                  </a:lnTo>
                  <a:lnTo>
                    <a:pt x="2548065" y="874008"/>
                  </a:lnTo>
                  <a:lnTo>
                    <a:pt x="2548706" y="857978"/>
                  </a:lnTo>
                  <a:lnTo>
                    <a:pt x="2549346" y="841948"/>
                  </a:lnTo>
                  <a:lnTo>
                    <a:pt x="2549987" y="825998"/>
                  </a:lnTo>
                  <a:lnTo>
                    <a:pt x="2550628" y="810129"/>
                  </a:lnTo>
                  <a:lnTo>
                    <a:pt x="2551268" y="794260"/>
                  </a:lnTo>
                  <a:lnTo>
                    <a:pt x="2551909" y="778471"/>
                  </a:lnTo>
                  <a:lnTo>
                    <a:pt x="2552630" y="762683"/>
                  </a:lnTo>
                  <a:lnTo>
                    <a:pt x="2553270" y="747055"/>
                  </a:lnTo>
                  <a:lnTo>
                    <a:pt x="2553911" y="731428"/>
                  </a:lnTo>
                  <a:lnTo>
                    <a:pt x="2554552" y="715962"/>
                  </a:lnTo>
                  <a:lnTo>
                    <a:pt x="2555192" y="700495"/>
                  </a:lnTo>
                  <a:lnTo>
                    <a:pt x="2555833" y="685109"/>
                  </a:lnTo>
                  <a:lnTo>
                    <a:pt x="2556474" y="669885"/>
                  </a:lnTo>
                  <a:lnTo>
                    <a:pt x="2557195" y="654741"/>
                  </a:lnTo>
                  <a:lnTo>
                    <a:pt x="2557835" y="639597"/>
                  </a:lnTo>
                  <a:lnTo>
                    <a:pt x="2559757" y="594970"/>
                  </a:lnTo>
                  <a:lnTo>
                    <a:pt x="2561759" y="551310"/>
                  </a:lnTo>
                  <a:lnTo>
                    <a:pt x="2562400" y="536971"/>
                  </a:lnTo>
                  <a:lnTo>
                    <a:pt x="2564322" y="494761"/>
                  </a:lnTo>
                  <a:lnTo>
                    <a:pt x="2566244" y="453759"/>
                  </a:lnTo>
                  <a:lnTo>
                    <a:pt x="2566965" y="440306"/>
                  </a:lnTo>
                  <a:lnTo>
                    <a:pt x="2567605" y="427096"/>
                  </a:lnTo>
                  <a:lnTo>
                    <a:pt x="2569527" y="388269"/>
                  </a:lnTo>
                  <a:lnTo>
                    <a:pt x="2571529" y="350892"/>
                  </a:lnTo>
                  <a:lnTo>
                    <a:pt x="2572170" y="338809"/>
                  </a:lnTo>
                  <a:lnTo>
                    <a:pt x="2574733" y="292088"/>
                  </a:lnTo>
                  <a:lnTo>
                    <a:pt x="2576094" y="269774"/>
                  </a:lnTo>
                  <a:lnTo>
                    <a:pt x="2576735" y="258899"/>
                  </a:lnTo>
                  <a:lnTo>
                    <a:pt x="2579297" y="217414"/>
                  </a:lnTo>
                  <a:lnTo>
                    <a:pt x="2580659" y="197920"/>
                  </a:lnTo>
                  <a:lnTo>
                    <a:pt x="2581299" y="188415"/>
                  </a:lnTo>
                  <a:lnTo>
                    <a:pt x="2584503" y="144271"/>
                  </a:lnTo>
                  <a:lnTo>
                    <a:pt x="2585864" y="128161"/>
                  </a:lnTo>
                  <a:lnTo>
                    <a:pt x="2586505" y="120427"/>
                  </a:lnTo>
                  <a:lnTo>
                    <a:pt x="2590429" y="78862"/>
                  </a:lnTo>
                  <a:lnTo>
                    <a:pt x="2591069" y="72740"/>
                  </a:lnTo>
                  <a:lnTo>
                    <a:pt x="2594993" y="41162"/>
                  </a:lnTo>
                  <a:lnTo>
                    <a:pt x="2595634" y="36732"/>
                  </a:lnTo>
                  <a:lnTo>
                    <a:pt x="2606045" y="161"/>
                  </a:lnTo>
                  <a:lnTo>
                    <a:pt x="2606685" y="0"/>
                  </a:lnTo>
                </a:path>
              </a:pathLst>
            </a:custGeom>
            <a:ln w="40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410512" y="6377951"/>
            <a:ext cx="109220" cy="57785"/>
          </a:xfrm>
          <a:custGeom>
            <a:avLst/>
            <a:gdLst/>
            <a:ahLst/>
            <a:cxnLst/>
            <a:rect l="l" t="t" r="r" b="b"/>
            <a:pathLst>
              <a:path w="109219" h="57785">
                <a:moveTo>
                  <a:pt x="20997" y="32495"/>
                </a:moveTo>
                <a:lnTo>
                  <a:pt x="0" y="32495"/>
                </a:lnTo>
                <a:lnTo>
                  <a:pt x="0" y="39406"/>
                </a:lnTo>
                <a:lnTo>
                  <a:pt x="20997" y="39406"/>
                </a:lnTo>
                <a:lnTo>
                  <a:pt x="20997" y="32495"/>
                </a:lnTo>
                <a:close/>
              </a:path>
              <a:path w="109219" h="57785">
                <a:moveTo>
                  <a:pt x="53150" y="12413"/>
                </a:moveTo>
                <a:lnTo>
                  <a:pt x="46319" y="12413"/>
                </a:lnTo>
                <a:lnTo>
                  <a:pt x="46319" y="56210"/>
                </a:lnTo>
                <a:lnTo>
                  <a:pt x="53150" y="56210"/>
                </a:lnTo>
                <a:lnTo>
                  <a:pt x="53150" y="12413"/>
                </a:lnTo>
                <a:close/>
              </a:path>
              <a:path w="109219" h="57785">
                <a:moveTo>
                  <a:pt x="53150" y="0"/>
                </a:moveTo>
                <a:lnTo>
                  <a:pt x="48746" y="0"/>
                </a:lnTo>
                <a:lnTo>
                  <a:pt x="47552" y="2416"/>
                </a:lnTo>
                <a:lnTo>
                  <a:pt x="45534" y="4913"/>
                </a:lnTo>
                <a:lnTo>
                  <a:pt x="39809" y="10061"/>
                </a:lnTo>
                <a:lnTo>
                  <a:pt x="36469" y="12244"/>
                </a:lnTo>
                <a:lnTo>
                  <a:pt x="32649" y="14056"/>
                </a:lnTo>
                <a:lnTo>
                  <a:pt x="32649" y="20702"/>
                </a:lnTo>
                <a:lnTo>
                  <a:pt x="46319" y="12413"/>
                </a:lnTo>
                <a:lnTo>
                  <a:pt x="53150" y="12413"/>
                </a:lnTo>
                <a:lnTo>
                  <a:pt x="53150" y="0"/>
                </a:lnTo>
                <a:close/>
              </a:path>
              <a:path w="109219" h="57785">
                <a:moveTo>
                  <a:pt x="79113" y="40937"/>
                </a:moveTo>
                <a:lnTo>
                  <a:pt x="71938" y="41549"/>
                </a:lnTo>
                <a:lnTo>
                  <a:pt x="72394" y="46262"/>
                </a:lnTo>
                <a:lnTo>
                  <a:pt x="74228" y="50040"/>
                </a:lnTo>
                <a:lnTo>
                  <a:pt x="80627" y="55743"/>
                </a:lnTo>
                <a:lnTo>
                  <a:pt x="84759" y="57169"/>
                </a:lnTo>
                <a:lnTo>
                  <a:pt x="95986" y="57169"/>
                </a:lnTo>
                <a:lnTo>
                  <a:pt x="100871" y="54905"/>
                </a:lnTo>
                <a:lnTo>
                  <a:pt x="103566" y="51514"/>
                </a:lnTo>
                <a:lnTo>
                  <a:pt x="87089" y="51514"/>
                </a:lnTo>
                <a:lnTo>
                  <a:pt x="84751" y="50628"/>
                </a:lnTo>
                <a:lnTo>
                  <a:pt x="80883" y="47091"/>
                </a:lnTo>
                <a:lnTo>
                  <a:pt x="79650" y="44449"/>
                </a:lnTo>
                <a:lnTo>
                  <a:pt x="79113" y="40937"/>
                </a:lnTo>
                <a:close/>
              </a:path>
              <a:path w="109219" h="57785">
                <a:moveTo>
                  <a:pt x="104820" y="25165"/>
                </a:moveTo>
                <a:lnTo>
                  <a:pt x="93256" y="25165"/>
                </a:lnTo>
                <a:lnTo>
                  <a:pt x="96147" y="26300"/>
                </a:lnTo>
                <a:lnTo>
                  <a:pt x="100471" y="30827"/>
                </a:lnTo>
                <a:lnTo>
                  <a:pt x="101592" y="33921"/>
                </a:lnTo>
                <a:lnTo>
                  <a:pt x="101480" y="42298"/>
                </a:lnTo>
                <a:lnTo>
                  <a:pt x="100471" y="45279"/>
                </a:lnTo>
                <a:lnTo>
                  <a:pt x="98149" y="47776"/>
                </a:lnTo>
                <a:lnTo>
                  <a:pt x="95906" y="50265"/>
                </a:lnTo>
                <a:lnTo>
                  <a:pt x="93111" y="51514"/>
                </a:lnTo>
                <a:lnTo>
                  <a:pt x="103566" y="51514"/>
                </a:lnTo>
                <a:lnTo>
                  <a:pt x="107358" y="46680"/>
                </a:lnTo>
                <a:lnTo>
                  <a:pt x="108880" y="42298"/>
                </a:lnTo>
                <a:lnTo>
                  <a:pt x="108880" y="31915"/>
                </a:lnTo>
                <a:lnTo>
                  <a:pt x="107198" y="27557"/>
                </a:lnTo>
                <a:lnTo>
                  <a:pt x="104820" y="25165"/>
                </a:lnTo>
                <a:close/>
              </a:path>
              <a:path w="109219" h="57785">
                <a:moveTo>
                  <a:pt x="106237" y="990"/>
                </a:moveTo>
                <a:lnTo>
                  <a:pt x="78544" y="990"/>
                </a:lnTo>
                <a:lnTo>
                  <a:pt x="73155" y="29748"/>
                </a:lnTo>
                <a:lnTo>
                  <a:pt x="79569" y="30586"/>
                </a:lnTo>
                <a:lnTo>
                  <a:pt x="80587" y="28983"/>
                </a:lnTo>
                <a:lnTo>
                  <a:pt x="81980" y="27678"/>
                </a:lnTo>
                <a:lnTo>
                  <a:pt x="85520" y="25672"/>
                </a:lnTo>
                <a:lnTo>
                  <a:pt x="87506" y="25165"/>
                </a:lnTo>
                <a:lnTo>
                  <a:pt x="104820" y="25165"/>
                </a:lnTo>
                <a:lnTo>
                  <a:pt x="102281" y="22611"/>
                </a:lnTo>
                <a:lnTo>
                  <a:pt x="81011" y="22611"/>
                </a:lnTo>
                <a:lnTo>
                  <a:pt x="84014" y="7563"/>
                </a:lnTo>
                <a:lnTo>
                  <a:pt x="106237" y="7563"/>
                </a:lnTo>
                <a:lnTo>
                  <a:pt x="106237" y="990"/>
                </a:lnTo>
                <a:close/>
              </a:path>
              <a:path w="109219" h="57785">
                <a:moveTo>
                  <a:pt x="96387" y="19099"/>
                </a:moveTo>
                <a:lnTo>
                  <a:pt x="87858" y="19099"/>
                </a:lnTo>
                <a:lnTo>
                  <a:pt x="84358" y="20267"/>
                </a:lnTo>
                <a:lnTo>
                  <a:pt x="81011" y="22611"/>
                </a:lnTo>
                <a:lnTo>
                  <a:pt x="102281" y="22611"/>
                </a:lnTo>
                <a:lnTo>
                  <a:pt x="100471" y="20790"/>
                </a:lnTo>
                <a:lnTo>
                  <a:pt x="96387" y="1909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36335" y="6377951"/>
            <a:ext cx="108585" cy="57785"/>
          </a:xfrm>
          <a:custGeom>
            <a:avLst/>
            <a:gdLst/>
            <a:ahLst/>
            <a:cxnLst/>
            <a:rect l="l" t="t" r="r" b="b"/>
            <a:pathLst>
              <a:path w="108585" h="57785">
                <a:moveTo>
                  <a:pt x="20981" y="32495"/>
                </a:moveTo>
                <a:lnTo>
                  <a:pt x="0" y="32495"/>
                </a:lnTo>
                <a:lnTo>
                  <a:pt x="0" y="39406"/>
                </a:lnTo>
                <a:lnTo>
                  <a:pt x="20981" y="39406"/>
                </a:lnTo>
                <a:lnTo>
                  <a:pt x="20981" y="32495"/>
                </a:lnTo>
                <a:close/>
              </a:path>
              <a:path w="108585" h="57785">
                <a:moveTo>
                  <a:pt x="53174" y="12413"/>
                </a:moveTo>
                <a:lnTo>
                  <a:pt x="46367" y="12413"/>
                </a:lnTo>
                <a:lnTo>
                  <a:pt x="46367" y="56210"/>
                </a:lnTo>
                <a:lnTo>
                  <a:pt x="53174" y="56210"/>
                </a:lnTo>
                <a:lnTo>
                  <a:pt x="53174" y="12413"/>
                </a:lnTo>
                <a:close/>
              </a:path>
              <a:path w="108585" h="57785">
                <a:moveTo>
                  <a:pt x="53174" y="0"/>
                </a:moveTo>
                <a:lnTo>
                  <a:pt x="48770" y="0"/>
                </a:lnTo>
                <a:lnTo>
                  <a:pt x="47569" y="2416"/>
                </a:lnTo>
                <a:lnTo>
                  <a:pt x="45566" y="4913"/>
                </a:lnTo>
                <a:lnTo>
                  <a:pt x="39801" y="10061"/>
                </a:lnTo>
                <a:lnTo>
                  <a:pt x="36517" y="12244"/>
                </a:lnTo>
                <a:lnTo>
                  <a:pt x="32673" y="14056"/>
                </a:lnTo>
                <a:lnTo>
                  <a:pt x="32673" y="20702"/>
                </a:lnTo>
                <a:lnTo>
                  <a:pt x="46367" y="12413"/>
                </a:lnTo>
                <a:lnTo>
                  <a:pt x="53174" y="12413"/>
                </a:lnTo>
                <a:lnTo>
                  <a:pt x="53174" y="0"/>
                </a:lnTo>
                <a:close/>
              </a:path>
              <a:path w="108585" h="57785">
                <a:moveTo>
                  <a:pt x="93055" y="0"/>
                </a:moveTo>
                <a:lnTo>
                  <a:pt x="86088" y="0"/>
                </a:lnTo>
                <a:lnTo>
                  <a:pt x="82725" y="1095"/>
                </a:lnTo>
                <a:lnTo>
                  <a:pt x="71914" y="21983"/>
                </a:lnTo>
                <a:lnTo>
                  <a:pt x="71914" y="39116"/>
                </a:lnTo>
                <a:lnTo>
                  <a:pt x="73755" y="46705"/>
                </a:lnTo>
                <a:lnTo>
                  <a:pt x="80482" y="55235"/>
                </a:lnTo>
                <a:lnTo>
                  <a:pt x="84727" y="57169"/>
                </a:lnTo>
                <a:lnTo>
                  <a:pt x="94177" y="57169"/>
                </a:lnTo>
                <a:lnTo>
                  <a:pt x="97540" y="56065"/>
                </a:lnTo>
                <a:lnTo>
                  <a:pt x="100183" y="53866"/>
                </a:lnTo>
                <a:lnTo>
                  <a:pt x="102906" y="51659"/>
                </a:lnTo>
                <a:lnTo>
                  <a:pt x="102999" y="51514"/>
                </a:lnTo>
                <a:lnTo>
                  <a:pt x="86969" y="51514"/>
                </a:lnTo>
                <a:lnTo>
                  <a:pt x="84326" y="49991"/>
                </a:lnTo>
                <a:lnTo>
                  <a:pt x="82164" y="46954"/>
                </a:lnTo>
                <a:lnTo>
                  <a:pt x="80082" y="43909"/>
                </a:lnTo>
                <a:lnTo>
                  <a:pt x="78961" y="37795"/>
                </a:lnTo>
                <a:lnTo>
                  <a:pt x="78965" y="19389"/>
                </a:lnTo>
                <a:lnTo>
                  <a:pt x="80162" y="13114"/>
                </a:lnTo>
                <a:lnTo>
                  <a:pt x="82484" y="9698"/>
                </a:lnTo>
                <a:lnTo>
                  <a:pt x="84406" y="7024"/>
                </a:lnTo>
                <a:lnTo>
                  <a:pt x="86889" y="5695"/>
                </a:lnTo>
                <a:lnTo>
                  <a:pt x="102690" y="5695"/>
                </a:lnTo>
                <a:lnTo>
                  <a:pt x="102105" y="4768"/>
                </a:lnTo>
                <a:lnTo>
                  <a:pt x="100183" y="3028"/>
                </a:lnTo>
                <a:lnTo>
                  <a:pt x="95698" y="604"/>
                </a:lnTo>
                <a:lnTo>
                  <a:pt x="93055" y="0"/>
                </a:lnTo>
                <a:close/>
              </a:path>
              <a:path w="108585" h="57785">
                <a:moveTo>
                  <a:pt x="102690" y="5695"/>
                </a:moveTo>
                <a:lnTo>
                  <a:pt x="93216" y="5695"/>
                </a:lnTo>
                <a:lnTo>
                  <a:pt x="95858" y="7209"/>
                </a:lnTo>
                <a:lnTo>
                  <a:pt x="100183" y="13267"/>
                </a:lnTo>
                <a:lnTo>
                  <a:pt x="101096" y="18640"/>
                </a:lnTo>
                <a:lnTo>
                  <a:pt x="101220" y="37795"/>
                </a:lnTo>
                <a:lnTo>
                  <a:pt x="100183" y="43877"/>
                </a:lnTo>
                <a:lnTo>
                  <a:pt x="95858" y="49991"/>
                </a:lnTo>
                <a:lnTo>
                  <a:pt x="93216" y="51514"/>
                </a:lnTo>
                <a:lnTo>
                  <a:pt x="102999" y="51514"/>
                </a:lnTo>
                <a:lnTo>
                  <a:pt x="104908" y="48541"/>
                </a:lnTo>
                <a:lnTo>
                  <a:pt x="106468" y="43877"/>
                </a:lnTo>
                <a:lnTo>
                  <a:pt x="107550" y="40470"/>
                </a:lnTo>
                <a:lnTo>
                  <a:pt x="108271" y="35169"/>
                </a:lnTo>
                <a:lnTo>
                  <a:pt x="108154" y="21983"/>
                </a:lnTo>
                <a:lnTo>
                  <a:pt x="107791" y="18640"/>
                </a:lnTo>
                <a:lnTo>
                  <a:pt x="106189" y="12099"/>
                </a:lnTo>
                <a:lnTo>
                  <a:pt x="104988" y="9328"/>
                </a:lnTo>
                <a:lnTo>
                  <a:pt x="102690" y="569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86216" y="6378942"/>
            <a:ext cx="64769" cy="56515"/>
          </a:xfrm>
          <a:custGeom>
            <a:avLst/>
            <a:gdLst/>
            <a:ahLst/>
            <a:cxnLst/>
            <a:rect l="l" t="t" r="r" b="b"/>
            <a:pathLst>
              <a:path w="64769" h="56514">
                <a:moveTo>
                  <a:pt x="20981" y="31504"/>
                </a:moveTo>
                <a:lnTo>
                  <a:pt x="0" y="31504"/>
                </a:lnTo>
                <a:lnTo>
                  <a:pt x="0" y="38416"/>
                </a:lnTo>
                <a:lnTo>
                  <a:pt x="20981" y="38416"/>
                </a:lnTo>
                <a:lnTo>
                  <a:pt x="20981" y="31504"/>
                </a:lnTo>
                <a:close/>
              </a:path>
              <a:path w="64769" h="56514">
                <a:moveTo>
                  <a:pt x="34595" y="39946"/>
                </a:moveTo>
                <a:lnTo>
                  <a:pt x="27388" y="40558"/>
                </a:lnTo>
                <a:lnTo>
                  <a:pt x="27868" y="45271"/>
                </a:lnTo>
                <a:lnTo>
                  <a:pt x="29710" y="49049"/>
                </a:lnTo>
                <a:lnTo>
                  <a:pt x="36117" y="54752"/>
                </a:lnTo>
                <a:lnTo>
                  <a:pt x="40201" y="56178"/>
                </a:lnTo>
                <a:lnTo>
                  <a:pt x="51493" y="56178"/>
                </a:lnTo>
                <a:lnTo>
                  <a:pt x="56298" y="53914"/>
                </a:lnTo>
                <a:lnTo>
                  <a:pt x="58992" y="50523"/>
                </a:lnTo>
                <a:lnTo>
                  <a:pt x="42523" y="50523"/>
                </a:lnTo>
                <a:lnTo>
                  <a:pt x="40201" y="49637"/>
                </a:lnTo>
                <a:lnTo>
                  <a:pt x="36357" y="46100"/>
                </a:lnTo>
                <a:lnTo>
                  <a:pt x="35076" y="43458"/>
                </a:lnTo>
                <a:lnTo>
                  <a:pt x="34595" y="39946"/>
                </a:lnTo>
                <a:close/>
              </a:path>
              <a:path w="64769" h="56514">
                <a:moveTo>
                  <a:pt x="60246" y="24174"/>
                </a:moveTo>
                <a:lnTo>
                  <a:pt x="48690" y="24174"/>
                </a:lnTo>
                <a:lnTo>
                  <a:pt x="51573" y="25309"/>
                </a:lnTo>
                <a:lnTo>
                  <a:pt x="53735" y="27573"/>
                </a:lnTo>
                <a:lnTo>
                  <a:pt x="55977" y="29837"/>
                </a:lnTo>
                <a:lnTo>
                  <a:pt x="57018" y="32930"/>
                </a:lnTo>
                <a:lnTo>
                  <a:pt x="56906" y="41307"/>
                </a:lnTo>
                <a:lnTo>
                  <a:pt x="55897" y="44288"/>
                </a:lnTo>
                <a:lnTo>
                  <a:pt x="53655" y="46785"/>
                </a:lnTo>
                <a:lnTo>
                  <a:pt x="51332" y="49274"/>
                </a:lnTo>
                <a:lnTo>
                  <a:pt x="48610" y="50523"/>
                </a:lnTo>
                <a:lnTo>
                  <a:pt x="58992" y="50523"/>
                </a:lnTo>
                <a:lnTo>
                  <a:pt x="62864" y="45690"/>
                </a:lnTo>
                <a:lnTo>
                  <a:pt x="64306" y="41307"/>
                </a:lnTo>
                <a:lnTo>
                  <a:pt x="64306" y="30924"/>
                </a:lnTo>
                <a:lnTo>
                  <a:pt x="62624" y="26566"/>
                </a:lnTo>
                <a:lnTo>
                  <a:pt x="60246" y="24174"/>
                </a:lnTo>
                <a:close/>
              </a:path>
              <a:path w="64769" h="56514">
                <a:moveTo>
                  <a:pt x="61663" y="0"/>
                </a:moveTo>
                <a:lnTo>
                  <a:pt x="34035" y="0"/>
                </a:lnTo>
                <a:lnTo>
                  <a:pt x="28589" y="28757"/>
                </a:lnTo>
                <a:lnTo>
                  <a:pt x="34996" y="29595"/>
                </a:lnTo>
                <a:lnTo>
                  <a:pt x="36037" y="27992"/>
                </a:lnTo>
                <a:lnTo>
                  <a:pt x="37398" y="26687"/>
                </a:lnTo>
                <a:lnTo>
                  <a:pt x="39240" y="25688"/>
                </a:lnTo>
                <a:lnTo>
                  <a:pt x="41002" y="24681"/>
                </a:lnTo>
                <a:lnTo>
                  <a:pt x="43004" y="24174"/>
                </a:lnTo>
                <a:lnTo>
                  <a:pt x="60246" y="24174"/>
                </a:lnTo>
                <a:lnTo>
                  <a:pt x="57744" y="21620"/>
                </a:lnTo>
                <a:lnTo>
                  <a:pt x="36437" y="21620"/>
                </a:lnTo>
                <a:lnTo>
                  <a:pt x="39480" y="6573"/>
                </a:lnTo>
                <a:lnTo>
                  <a:pt x="61663" y="6573"/>
                </a:lnTo>
                <a:lnTo>
                  <a:pt x="61663" y="0"/>
                </a:lnTo>
                <a:close/>
              </a:path>
              <a:path w="64769" h="56514">
                <a:moveTo>
                  <a:pt x="51813" y="18108"/>
                </a:moveTo>
                <a:lnTo>
                  <a:pt x="43324" y="18108"/>
                </a:lnTo>
                <a:lnTo>
                  <a:pt x="39801" y="19276"/>
                </a:lnTo>
                <a:lnTo>
                  <a:pt x="36437" y="21620"/>
                </a:lnTo>
                <a:lnTo>
                  <a:pt x="57744" y="21620"/>
                </a:lnTo>
                <a:lnTo>
                  <a:pt x="55977" y="19800"/>
                </a:lnTo>
                <a:lnTo>
                  <a:pt x="51813" y="181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24805" y="6377951"/>
            <a:ext cx="36830" cy="57785"/>
          </a:xfrm>
          <a:custGeom>
            <a:avLst/>
            <a:gdLst/>
            <a:ahLst/>
            <a:cxnLst/>
            <a:rect l="l" t="t" r="r" b="b"/>
            <a:pathLst>
              <a:path w="36829" h="57785">
                <a:moveTo>
                  <a:pt x="21141" y="0"/>
                </a:moveTo>
                <a:lnTo>
                  <a:pt x="14094" y="0"/>
                </a:lnTo>
                <a:lnTo>
                  <a:pt x="10731" y="1095"/>
                </a:lnTo>
                <a:lnTo>
                  <a:pt x="5445" y="5477"/>
                </a:lnTo>
                <a:lnTo>
                  <a:pt x="3363" y="8587"/>
                </a:lnTo>
                <a:lnTo>
                  <a:pt x="1864" y="13267"/>
                </a:lnTo>
                <a:lnTo>
                  <a:pt x="720" y="16658"/>
                </a:lnTo>
                <a:lnTo>
                  <a:pt x="0" y="21983"/>
                </a:lnTo>
                <a:lnTo>
                  <a:pt x="0" y="39116"/>
                </a:lnTo>
                <a:lnTo>
                  <a:pt x="1841" y="46705"/>
                </a:lnTo>
                <a:lnTo>
                  <a:pt x="8568" y="55235"/>
                </a:lnTo>
                <a:lnTo>
                  <a:pt x="12813" y="57169"/>
                </a:lnTo>
                <a:lnTo>
                  <a:pt x="22262" y="57169"/>
                </a:lnTo>
                <a:lnTo>
                  <a:pt x="25626" y="56065"/>
                </a:lnTo>
                <a:lnTo>
                  <a:pt x="30911" y="51659"/>
                </a:lnTo>
                <a:lnTo>
                  <a:pt x="31004" y="51514"/>
                </a:lnTo>
                <a:lnTo>
                  <a:pt x="15055" y="51514"/>
                </a:lnTo>
                <a:lnTo>
                  <a:pt x="12412" y="49991"/>
                </a:lnTo>
                <a:lnTo>
                  <a:pt x="8088" y="43909"/>
                </a:lnTo>
                <a:lnTo>
                  <a:pt x="7047" y="37795"/>
                </a:lnTo>
                <a:lnTo>
                  <a:pt x="7051" y="19389"/>
                </a:lnTo>
                <a:lnTo>
                  <a:pt x="8248" y="13114"/>
                </a:lnTo>
                <a:lnTo>
                  <a:pt x="12412" y="7024"/>
                </a:lnTo>
                <a:lnTo>
                  <a:pt x="14975" y="5695"/>
                </a:lnTo>
                <a:lnTo>
                  <a:pt x="30729" y="5695"/>
                </a:lnTo>
                <a:lnTo>
                  <a:pt x="30111" y="4768"/>
                </a:lnTo>
                <a:lnTo>
                  <a:pt x="28269" y="3028"/>
                </a:lnTo>
                <a:lnTo>
                  <a:pt x="23784" y="604"/>
                </a:lnTo>
                <a:lnTo>
                  <a:pt x="21141" y="0"/>
                </a:lnTo>
                <a:close/>
              </a:path>
              <a:path w="36829" h="57785">
                <a:moveTo>
                  <a:pt x="30729" y="5695"/>
                </a:moveTo>
                <a:lnTo>
                  <a:pt x="21301" y="5695"/>
                </a:lnTo>
                <a:lnTo>
                  <a:pt x="23944" y="7209"/>
                </a:lnTo>
                <a:lnTo>
                  <a:pt x="26106" y="10238"/>
                </a:lnTo>
                <a:lnTo>
                  <a:pt x="28189" y="13267"/>
                </a:lnTo>
                <a:lnTo>
                  <a:pt x="29310" y="19389"/>
                </a:lnTo>
                <a:lnTo>
                  <a:pt x="29305" y="37795"/>
                </a:lnTo>
                <a:lnTo>
                  <a:pt x="28189" y="43877"/>
                </a:lnTo>
                <a:lnTo>
                  <a:pt x="26106" y="46930"/>
                </a:lnTo>
                <a:lnTo>
                  <a:pt x="23944" y="49991"/>
                </a:lnTo>
                <a:lnTo>
                  <a:pt x="21301" y="51514"/>
                </a:lnTo>
                <a:lnTo>
                  <a:pt x="31004" y="51514"/>
                </a:lnTo>
                <a:lnTo>
                  <a:pt x="32913" y="48541"/>
                </a:lnTo>
                <a:lnTo>
                  <a:pt x="35636" y="40470"/>
                </a:lnTo>
                <a:lnTo>
                  <a:pt x="36277" y="35169"/>
                </a:lnTo>
                <a:lnTo>
                  <a:pt x="36180" y="21983"/>
                </a:lnTo>
                <a:lnTo>
                  <a:pt x="31616" y="7024"/>
                </a:lnTo>
                <a:lnTo>
                  <a:pt x="30729" y="569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50660" y="6378942"/>
            <a:ext cx="37465" cy="56515"/>
          </a:xfrm>
          <a:custGeom>
            <a:avLst/>
            <a:gdLst/>
            <a:ahLst/>
            <a:cxnLst/>
            <a:rect l="l" t="t" r="r" b="b"/>
            <a:pathLst>
              <a:path w="37464" h="56514">
                <a:moveTo>
                  <a:pt x="34275" y="0"/>
                </a:moveTo>
                <a:lnTo>
                  <a:pt x="6566" y="0"/>
                </a:lnTo>
                <a:lnTo>
                  <a:pt x="1201" y="28757"/>
                </a:lnTo>
                <a:lnTo>
                  <a:pt x="7607" y="29595"/>
                </a:lnTo>
                <a:lnTo>
                  <a:pt x="8648" y="27992"/>
                </a:lnTo>
                <a:lnTo>
                  <a:pt x="10010" y="26687"/>
                </a:lnTo>
                <a:lnTo>
                  <a:pt x="13533" y="24681"/>
                </a:lnTo>
                <a:lnTo>
                  <a:pt x="15536" y="24174"/>
                </a:lnTo>
                <a:lnTo>
                  <a:pt x="21301" y="24174"/>
                </a:lnTo>
                <a:lnTo>
                  <a:pt x="24184" y="25309"/>
                </a:lnTo>
                <a:lnTo>
                  <a:pt x="28509" y="29837"/>
                </a:lnTo>
                <a:lnTo>
                  <a:pt x="29630" y="32930"/>
                </a:lnTo>
                <a:lnTo>
                  <a:pt x="29630" y="40977"/>
                </a:lnTo>
                <a:lnTo>
                  <a:pt x="28509" y="44288"/>
                </a:lnTo>
                <a:lnTo>
                  <a:pt x="23944" y="49274"/>
                </a:lnTo>
                <a:lnTo>
                  <a:pt x="21141" y="50523"/>
                </a:lnTo>
                <a:lnTo>
                  <a:pt x="15135" y="50523"/>
                </a:lnTo>
                <a:lnTo>
                  <a:pt x="12813" y="49637"/>
                </a:lnTo>
                <a:lnTo>
                  <a:pt x="8969" y="46100"/>
                </a:lnTo>
                <a:lnTo>
                  <a:pt x="7687" y="43458"/>
                </a:lnTo>
                <a:lnTo>
                  <a:pt x="7127" y="39946"/>
                </a:lnTo>
                <a:lnTo>
                  <a:pt x="0" y="40558"/>
                </a:lnTo>
                <a:lnTo>
                  <a:pt x="480" y="45271"/>
                </a:lnTo>
                <a:lnTo>
                  <a:pt x="2242" y="49049"/>
                </a:lnTo>
                <a:lnTo>
                  <a:pt x="8648" y="54752"/>
                </a:lnTo>
                <a:lnTo>
                  <a:pt x="12813" y="56178"/>
                </a:lnTo>
                <a:lnTo>
                  <a:pt x="24024" y="56178"/>
                </a:lnTo>
                <a:lnTo>
                  <a:pt x="28909" y="53914"/>
                </a:lnTo>
                <a:lnTo>
                  <a:pt x="35396" y="45690"/>
                </a:lnTo>
                <a:lnTo>
                  <a:pt x="36918" y="41307"/>
                </a:lnTo>
                <a:lnTo>
                  <a:pt x="36918" y="30924"/>
                </a:lnTo>
                <a:lnTo>
                  <a:pt x="35236" y="26566"/>
                </a:lnTo>
                <a:lnTo>
                  <a:pt x="28509" y="19800"/>
                </a:lnTo>
                <a:lnTo>
                  <a:pt x="24425" y="18108"/>
                </a:lnTo>
                <a:lnTo>
                  <a:pt x="15936" y="18108"/>
                </a:lnTo>
                <a:lnTo>
                  <a:pt x="12412" y="19276"/>
                </a:lnTo>
                <a:lnTo>
                  <a:pt x="9049" y="21620"/>
                </a:lnTo>
                <a:lnTo>
                  <a:pt x="12092" y="6573"/>
                </a:lnTo>
                <a:lnTo>
                  <a:pt x="34275" y="6573"/>
                </a:lnTo>
                <a:lnTo>
                  <a:pt x="3427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60740" y="6377951"/>
            <a:ext cx="75565" cy="57785"/>
          </a:xfrm>
          <a:custGeom>
            <a:avLst/>
            <a:gdLst/>
            <a:ahLst/>
            <a:cxnLst/>
            <a:rect l="l" t="t" r="r" b="b"/>
            <a:pathLst>
              <a:path w="75564" h="57785">
                <a:moveTo>
                  <a:pt x="20501" y="12413"/>
                </a:moveTo>
                <a:lnTo>
                  <a:pt x="13614" y="12413"/>
                </a:lnTo>
                <a:lnTo>
                  <a:pt x="13614" y="56210"/>
                </a:lnTo>
                <a:lnTo>
                  <a:pt x="20501" y="56210"/>
                </a:lnTo>
                <a:lnTo>
                  <a:pt x="20501" y="12413"/>
                </a:lnTo>
                <a:close/>
              </a:path>
              <a:path w="75564" h="57785">
                <a:moveTo>
                  <a:pt x="20501" y="0"/>
                </a:moveTo>
                <a:lnTo>
                  <a:pt x="16096" y="0"/>
                </a:lnTo>
                <a:lnTo>
                  <a:pt x="14895" y="2416"/>
                </a:lnTo>
                <a:lnTo>
                  <a:pt x="12813" y="4913"/>
                </a:lnTo>
                <a:lnTo>
                  <a:pt x="10010" y="7483"/>
                </a:lnTo>
                <a:lnTo>
                  <a:pt x="7127" y="10061"/>
                </a:lnTo>
                <a:lnTo>
                  <a:pt x="3763" y="12244"/>
                </a:lnTo>
                <a:lnTo>
                  <a:pt x="0" y="14056"/>
                </a:lnTo>
                <a:lnTo>
                  <a:pt x="0" y="20702"/>
                </a:lnTo>
                <a:lnTo>
                  <a:pt x="2082" y="19912"/>
                </a:lnTo>
                <a:lnTo>
                  <a:pt x="4484" y="18728"/>
                </a:lnTo>
                <a:lnTo>
                  <a:pt x="7127" y="17149"/>
                </a:lnTo>
                <a:lnTo>
                  <a:pt x="9850" y="15571"/>
                </a:lnTo>
                <a:lnTo>
                  <a:pt x="12012" y="13992"/>
                </a:lnTo>
                <a:lnTo>
                  <a:pt x="13614" y="12413"/>
                </a:lnTo>
                <a:lnTo>
                  <a:pt x="20501" y="12413"/>
                </a:lnTo>
                <a:lnTo>
                  <a:pt x="20501" y="0"/>
                </a:lnTo>
                <a:close/>
              </a:path>
              <a:path w="75564" h="57785">
                <a:moveTo>
                  <a:pt x="60382" y="0"/>
                </a:moveTo>
                <a:lnTo>
                  <a:pt x="53334" y="0"/>
                </a:lnTo>
                <a:lnTo>
                  <a:pt x="49971" y="1095"/>
                </a:lnTo>
                <a:lnTo>
                  <a:pt x="44686" y="5477"/>
                </a:lnTo>
                <a:lnTo>
                  <a:pt x="42603" y="8587"/>
                </a:lnTo>
                <a:lnTo>
                  <a:pt x="41105" y="13267"/>
                </a:lnTo>
                <a:lnTo>
                  <a:pt x="39961" y="16658"/>
                </a:lnTo>
                <a:lnTo>
                  <a:pt x="39240" y="21983"/>
                </a:lnTo>
                <a:lnTo>
                  <a:pt x="39240" y="39116"/>
                </a:lnTo>
                <a:lnTo>
                  <a:pt x="41082" y="46705"/>
                </a:lnTo>
                <a:lnTo>
                  <a:pt x="47809" y="55235"/>
                </a:lnTo>
                <a:lnTo>
                  <a:pt x="52053" y="57169"/>
                </a:lnTo>
                <a:lnTo>
                  <a:pt x="61503" y="57169"/>
                </a:lnTo>
                <a:lnTo>
                  <a:pt x="64866" y="56065"/>
                </a:lnTo>
                <a:lnTo>
                  <a:pt x="70152" y="51659"/>
                </a:lnTo>
                <a:lnTo>
                  <a:pt x="70249" y="51514"/>
                </a:lnTo>
                <a:lnTo>
                  <a:pt x="54295" y="51514"/>
                </a:lnTo>
                <a:lnTo>
                  <a:pt x="51653" y="49991"/>
                </a:lnTo>
                <a:lnTo>
                  <a:pt x="47328" y="43909"/>
                </a:lnTo>
                <a:lnTo>
                  <a:pt x="46287" y="37795"/>
                </a:lnTo>
                <a:lnTo>
                  <a:pt x="46292" y="19389"/>
                </a:lnTo>
                <a:lnTo>
                  <a:pt x="47488" y="13114"/>
                </a:lnTo>
                <a:lnTo>
                  <a:pt x="51653" y="7024"/>
                </a:lnTo>
                <a:lnTo>
                  <a:pt x="54215" y="5695"/>
                </a:lnTo>
                <a:lnTo>
                  <a:pt x="69969" y="5695"/>
                </a:lnTo>
                <a:lnTo>
                  <a:pt x="69351" y="4768"/>
                </a:lnTo>
                <a:lnTo>
                  <a:pt x="67509" y="3028"/>
                </a:lnTo>
                <a:lnTo>
                  <a:pt x="63024" y="604"/>
                </a:lnTo>
                <a:lnTo>
                  <a:pt x="60382" y="0"/>
                </a:lnTo>
                <a:close/>
              </a:path>
              <a:path w="75564" h="57785">
                <a:moveTo>
                  <a:pt x="69969" y="5695"/>
                </a:moveTo>
                <a:lnTo>
                  <a:pt x="60542" y="5695"/>
                </a:lnTo>
                <a:lnTo>
                  <a:pt x="63185" y="7209"/>
                </a:lnTo>
                <a:lnTo>
                  <a:pt x="65347" y="10238"/>
                </a:lnTo>
                <a:lnTo>
                  <a:pt x="67429" y="13267"/>
                </a:lnTo>
                <a:lnTo>
                  <a:pt x="68550" y="19389"/>
                </a:lnTo>
                <a:lnTo>
                  <a:pt x="68546" y="37795"/>
                </a:lnTo>
                <a:lnTo>
                  <a:pt x="67429" y="43877"/>
                </a:lnTo>
                <a:lnTo>
                  <a:pt x="65347" y="46930"/>
                </a:lnTo>
                <a:lnTo>
                  <a:pt x="63185" y="49991"/>
                </a:lnTo>
                <a:lnTo>
                  <a:pt x="60542" y="51514"/>
                </a:lnTo>
                <a:lnTo>
                  <a:pt x="70249" y="51514"/>
                </a:lnTo>
                <a:lnTo>
                  <a:pt x="72234" y="48541"/>
                </a:lnTo>
                <a:lnTo>
                  <a:pt x="73727" y="43877"/>
                </a:lnTo>
                <a:lnTo>
                  <a:pt x="74877" y="40470"/>
                </a:lnTo>
                <a:lnTo>
                  <a:pt x="75517" y="35169"/>
                </a:lnTo>
                <a:lnTo>
                  <a:pt x="75420" y="21983"/>
                </a:lnTo>
                <a:lnTo>
                  <a:pt x="75117" y="18640"/>
                </a:lnTo>
                <a:lnTo>
                  <a:pt x="74316" y="15369"/>
                </a:lnTo>
                <a:lnTo>
                  <a:pt x="73435" y="12099"/>
                </a:lnTo>
                <a:lnTo>
                  <a:pt x="72314" y="9328"/>
                </a:lnTo>
                <a:lnTo>
                  <a:pt x="70856" y="7024"/>
                </a:lnTo>
                <a:lnTo>
                  <a:pt x="69969" y="569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86516" y="6377951"/>
            <a:ext cx="76835" cy="57785"/>
          </a:xfrm>
          <a:custGeom>
            <a:avLst/>
            <a:gdLst/>
            <a:ahLst/>
            <a:cxnLst/>
            <a:rect l="l" t="t" r="r" b="b"/>
            <a:pathLst>
              <a:path w="76835" h="57785">
                <a:moveTo>
                  <a:pt x="20501" y="12413"/>
                </a:moveTo>
                <a:lnTo>
                  <a:pt x="13694" y="12413"/>
                </a:lnTo>
                <a:lnTo>
                  <a:pt x="13694" y="56210"/>
                </a:lnTo>
                <a:lnTo>
                  <a:pt x="20501" y="56210"/>
                </a:lnTo>
                <a:lnTo>
                  <a:pt x="20501" y="12413"/>
                </a:lnTo>
                <a:close/>
              </a:path>
              <a:path w="76835" h="57785">
                <a:moveTo>
                  <a:pt x="20501" y="0"/>
                </a:moveTo>
                <a:lnTo>
                  <a:pt x="16096" y="0"/>
                </a:lnTo>
                <a:lnTo>
                  <a:pt x="14895" y="2416"/>
                </a:lnTo>
                <a:lnTo>
                  <a:pt x="12893" y="4913"/>
                </a:lnTo>
                <a:lnTo>
                  <a:pt x="10010" y="7483"/>
                </a:lnTo>
                <a:lnTo>
                  <a:pt x="7207" y="10061"/>
                </a:lnTo>
                <a:lnTo>
                  <a:pt x="3843" y="12244"/>
                </a:lnTo>
                <a:lnTo>
                  <a:pt x="0" y="14056"/>
                </a:lnTo>
                <a:lnTo>
                  <a:pt x="0" y="20702"/>
                </a:lnTo>
                <a:lnTo>
                  <a:pt x="2162" y="19912"/>
                </a:lnTo>
                <a:lnTo>
                  <a:pt x="4564" y="18728"/>
                </a:lnTo>
                <a:lnTo>
                  <a:pt x="9850" y="15571"/>
                </a:lnTo>
                <a:lnTo>
                  <a:pt x="12012" y="13992"/>
                </a:lnTo>
                <a:lnTo>
                  <a:pt x="13694" y="12413"/>
                </a:lnTo>
                <a:lnTo>
                  <a:pt x="20501" y="12413"/>
                </a:lnTo>
                <a:lnTo>
                  <a:pt x="20501" y="0"/>
                </a:lnTo>
                <a:close/>
              </a:path>
              <a:path w="76835" h="57785">
                <a:moveTo>
                  <a:pt x="46527" y="40937"/>
                </a:moveTo>
                <a:lnTo>
                  <a:pt x="39320" y="41549"/>
                </a:lnTo>
                <a:lnTo>
                  <a:pt x="39801" y="46262"/>
                </a:lnTo>
                <a:lnTo>
                  <a:pt x="41562" y="50040"/>
                </a:lnTo>
                <a:lnTo>
                  <a:pt x="47969" y="55743"/>
                </a:lnTo>
                <a:lnTo>
                  <a:pt x="52133" y="57169"/>
                </a:lnTo>
                <a:lnTo>
                  <a:pt x="63345" y="57169"/>
                </a:lnTo>
                <a:lnTo>
                  <a:pt x="68230" y="54905"/>
                </a:lnTo>
                <a:lnTo>
                  <a:pt x="70925" y="51514"/>
                </a:lnTo>
                <a:lnTo>
                  <a:pt x="54456" y="51514"/>
                </a:lnTo>
                <a:lnTo>
                  <a:pt x="52133" y="50628"/>
                </a:lnTo>
                <a:lnTo>
                  <a:pt x="48289" y="47091"/>
                </a:lnTo>
                <a:lnTo>
                  <a:pt x="47008" y="44449"/>
                </a:lnTo>
                <a:lnTo>
                  <a:pt x="46527" y="40937"/>
                </a:lnTo>
                <a:close/>
              </a:path>
              <a:path w="76835" h="57785">
                <a:moveTo>
                  <a:pt x="72178" y="25165"/>
                </a:moveTo>
                <a:lnTo>
                  <a:pt x="60622" y="25165"/>
                </a:lnTo>
                <a:lnTo>
                  <a:pt x="63505" y="26300"/>
                </a:lnTo>
                <a:lnTo>
                  <a:pt x="65667" y="28564"/>
                </a:lnTo>
                <a:lnTo>
                  <a:pt x="67909" y="30827"/>
                </a:lnTo>
                <a:lnTo>
                  <a:pt x="68951" y="33921"/>
                </a:lnTo>
                <a:lnTo>
                  <a:pt x="68839" y="42298"/>
                </a:lnTo>
                <a:lnTo>
                  <a:pt x="67829" y="45279"/>
                </a:lnTo>
                <a:lnTo>
                  <a:pt x="65587" y="47776"/>
                </a:lnTo>
                <a:lnTo>
                  <a:pt x="63265" y="50265"/>
                </a:lnTo>
                <a:lnTo>
                  <a:pt x="60462" y="51514"/>
                </a:lnTo>
                <a:lnTo>
                  <a:pt x="70925" y="51514"/>
                </a:lnTo>
                <a:lnTo>
                  <a:pt x="74716" y="46680"/>
                </a:lnTo>
                <a:lnTo>
                  <a:pt x="76238" y="42298"/>
                </a:lnTo>
                <a:lnTo>
                  <a:pt x="76238" y="31915"/>
                </a:lnTo>
                <a:lnTo>
                  <a:pt x="74556" y="27557"/>
                </a:lnTo>
                <a:lnTo>
                  <a:pt x="72178" y="25165"/>
                </a:lnTo>
                <a:close/>
              </a:path>
              <a:path w="76835" h="57785">
                <a:moveTo>
                  <a:pt x="73595" y="990"/>
                </a:moveTo>
                <a:lnTo>
                  <a:pt x="45887" y="990"/>
                </a:lnTo>
                <a:lnTo>
                  <a:pt x="40521" y="29748"/>
                </a:lnTo>
                <a:lnTo>
                  <a:pt x="46928" y="30586"/>
                </a:lnTo>
                <a:lnTo>
                  <a:pt x="47969" y="28983"/>
                </a:lnTo>
                <a:lnTo>
                  <a:pt x="49330" y="27678"/>
                </a:lnTo>
                <a:lnTo>
                  <a:pt x="51092" y="26679"/>
                </a:lnTo>
                <a:lnTo>
                  <a:pt x="52934" y="25672"/>
                </a:lnTo>
                <a:lnTo>
                  <a:pt x="54856" y="25165"/>
                </a:lnTo>
                <a:lnTo>
                  <a:pt x="72178" y="25165"/>
                </a:lnTo>
                <a:lnTo>
                  <a:pt x="69639" y="22611"/>
                </a:lnTo>
                <a:lnTo>
                  <a:pt x="48369" y="22611"/>
                </a:lnTo>
                <a:lnTo>
                  <a:pt x="51412" y="7563"/>
                </a:lnTo>
                <a:lnTo>
                  <a:pt x="73595" y="7563"/>
                </a:lnTo>
                <a:lnTo>
                  <a:pt x="73595" y="990"/>
                </a:lnTo>
                <a:close/>
              </a:path>
              <a:path w="76835" h="57785">
                <a:moveTo>
                  <a:pt x="63745" y="19099"/>
                </a:moveTo>
                <a:lnTo>
                  <a:pt x="55256" y="19099"/>
                </a:lnTo>
                <a:lnTo>
                  <a:pt x="51733" y="20267"/>
                </a:lnTo>
                <a:lnTo>
                  <a:pt x="48369" y="22611"/>
                </a:lnTo>
                <a:lnTo>
                  <a:pt x="69639" y="22611"/>
                </a:lnTo>
                <a:lnTo>
                  <a:pt x="67829" y="20790"/>
                </a:lnTo>
                <a:lnTo>
                  <a:pt x="63745" y="1909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06205" y="6377951"/>
            <a:ext cx="81915" cy="57785"/>
          </a:xfrm>
          <a:custGeom>
            <a:avLst/>
            <a:gdLst/>
            <a:ahLst/>
            <a:cxnLst/>
            <a:rect l="l" t="t" r="r" b="b"/>
            <a:pathLst>
              <a:path w="81914" h="57785">
                <a:moveTo>
                  <a:pt x="33396" y="5695"/>
                </a:moveTo>
                <a:lnTo>
                  <a:pt x="22343" y="5695"/>
                </a:lnTo>
                <a:lnTo>
                  <a:pt x="24905" y="6629"/>
                </a:lnTo>
                <a:lnTo>
                  <a:pt x="28749" y="10367"/>
                </a:lnTo>
                <a:lnTo>
                  <a:pt x="29710" y="12671"/>
                </a:lnTo>
                <a:lnTo>
                  <a:pt x="29710" y="17987"/>
                </a:lnTo>
                <a:lnTo>
                  <a:pt x="28669" y="20742"/>
                </a:lnTo>
                <a:lnTo>
                  <a:pt x="10410" y="38722"/>
                </a:lnTo>
                <a:lnTo>
                  <a:pt x="7447" y="41549"/>
                </a:lnTo>
                <a:lnTo>
                  <a:pt x="3283" y="46439"/>
                </a:lnTo>
                <a:lnTo>
                  <a:pt x="1761" y="48920"/>
                </a:lnTo>
                <a:lnTo>
                  <a:pt x="880" y="51441"/>
                </a:lnTo>
                <a:lnTo>
                  <a:pt x="240" y="52964"/>
                </a:lnTo>
                <a:lnTo>
                  <a:pt x="0" y="54559"/>
                </a:lnTo>
                <a:lnTo>
                  <a:pt x="80" y="56210"/>
                </a:lnTo>
                <a:lnTo>
                  <a:pt x="36837" y="56210"/>
                </a:lnTo>
                <a:lnTo>
                  <a:pt x="36837" y="49605"/>
                </a:lnTo>
                <a:lnTo>
                  <a:pt x="9529" y="49605"/>
                </a:lnTo>
                <a:lnTo>
                  <a:pt x="10330" y="48356"/>
                </a:lnTo>
                <a:lnTo>
                  <a:pt x="25225" y="34662"/>
                </a:lnTo>
                <a:lnTo>
                  <a:pt x="28749" y="31375"/>
                </a:lnTo>
                <a:lnTo>
                  <a:pt x="30831" y="28983"/>
                </a:lnTo>
                <a:lnTo>
                  <a:pt x="33004" y="26574"/>
                </a:lnTo>
                <a:lnTo>
                  <a:pt x="34515" y="24311"/>
                </a:lnTo>
                <a:lnTo>
                  <a:pt x="36277" y="19985"/>
                </a:lnTo>
                <a:lnTo>
                  <a:pt x="36713" y="17987"/>
                </a:lnTo>
                <a:lnTo>
                  <a:pt x="36668" y="10923"/>
                </a:lnTo>
                <a:lnTo>
                  <a:pt x="35236" y="7451"/>
                </a:lnTo>
                <a:lnTo>
                  <a:pt x="33396" y="5695"/>
                </a:lnTo>
                <a:close/>
              </a:path>
              <a:path w="81914" h="57785">
                <a:moveTo>
                  <a:pt x="24745" y="0"/>
                </a:moveTo>
                <a:lnTo>
                  <a:pt x="14094" y="0"/>
                </a:lnTo>
                <a:lnTo>
                  <a:pt x="9930" y="1385"/>
                </a:lnTo>
                <a:lnTo>
                  <a:pt x="6807" y="4148"/>
                </a:lnTo>
                <a:lnTo>
                  <a:pt x="3603" y="6903"/>
                </a:lnTo>
                <a:lnTo>
                  <a:pt x="1841" y="10923"/>
                </a:lnTo>
                <a:lnTo>
                  <a:pt x="1361" y="16191"/>
                </a:lnTo>
                <a:lnTo>
                  <a:pt x="8408" y="16916"/>
                </a:lnTo>
                <a:lnTo>
                  <a:pt x="8408" y="13404"/>
                </a:lnTo>
                <a:lnTo>
                  <a:pt x="9369" y="10657"/>
                </a:lnTo>
                <a:lnTo>
                  <a:pt x="13373" y="6685"/>
                </a:lnTo>
                <a:lnTo>
                  <a:pt x="16016" y="5695"/>
                </a:lnTo>
                <a:lnTo>
                  <a:pt x="33396" y="5695"/>
                </a:lnTo>
                <a:lnTo>
                  <a:pt x="28989" y="1490"/>
                </a:lnTo>
                <a:lnTo>
                  <a:pt x="24745" y="0"/>
                </a:lnTo>
                <a:close/>
              </a:path>
              <a:path w="81914" h="57785">
                <a:moveTo>
                  <a:pt x="66628" y="0"/>
                </a:moveTo>
                <a:lnTo>
                  <a:pt x="59581" y="0"/>
                </a:lnTo>
                <a:lnTo>
                  <a:pt x="56217" y="1095"/>
                </a:lnTo>
                <a:lnTo>
                  <a:pt x="45486" y="21983"/>
                </a:lnTo>
                <a:lnTo>
                  <a:pt x="45486" y="39116"/>
                </a:lnTo>
                <a:lnTo>
                  <a:pt x="47328" y="46705"/>
                </a:lnTo>
                <a:lnTo>
                  <a:pt x="51172" y="51659"/>
                </a:lnTo>
                <a:lnTo>
                  <a:pt x="54055" y="55235"/>
                </a:lnTo>
                <a:lnTo>
                  <a:pt x="58219" y="57169"/>
                </a:lnTo>
                <a:lnTo>
                  <a:pt x="67669" y="57169"/>
                </a:lnTo>
                <a:lnTo>
                  <a:pt x="71033" y="56065"/>
                </a:lnTo>
                <a:lnTo>
                  <a:pt x="73755" y="53866"/>
                </a:lnTo>
                <a:lnTo>
                  <a:pt x="76398" y="51659"/>
                </a:lnTo>
                <a:lnTo>
                  <a:pt x="76491" y="51514"/>
                </a:lnTo>
                <a:lnTo>
                  <a:pt x="60462" y="51514"/>
                </a:lnTo>
                <a:lnTo>
                  <a:pt x="57819" y="49991"/>
                </a:lnTo>
                <a:lnTo>
                  <a:pt x="55657" y="46954"/>
                </a:lnTo>
                <a:lnTo>
                  <a:pt x="53575" y="43909"/>
                </a:lnTo>
                <a:lnTo>
                  <a:pt x="52454" y="37795"/>
                </a:lnTo>
                <a:lnTo>
                  <a:pt x="52458" y="19389"/>
                </a:lnTo>
                <a:lnTo>
                  <a:pt x="53655" y="13114"/>
                </a:lnTo>
                <a:lnTo>
                  <a:pt x="55977" y="9698"/>
                </a:lnTo>
                <a:lnTo>
                  <a:pt x="57899" y="7024"/>
                </a:lnTo>
                <a:lnTo>
                  <a:pt x="60382" y="5695"/>
                </a:lnTo>
                <a:lnTo>
                  <a:pt x="76183" y="5695"/>
                </a:lnTo>
                <a:lnTo>
                  <a:pt x="75597" y="4768"/>
                </a:lnTo>
                <a:lnTo>
                  <a:pt x="73755" y="3028"/>
                </a:lnTo>
                <a:lnTo>
                  <a:pt x="71433" y="1812"/>
                </a:lnTo>
                <a:lnTo>
                  <a:pt x="69191" y="604"/>
                </a:lnTo>
                <a:lnTo>
                  <a:pt x="66628" y="0"/>
                </a:lnTo>
                <a:close/>
              </a:path>
              <a:path w="81914" h="57785">
                <a:moveTo>
                  <a:pt x="76183" y="5695"/>
                </a:moveTo>
                <a:lnTo>
                  <a:pt x="66708" y="5695"/>
                </a:lnTo>
                <a:lnTo>
                  <a:pt x="69351" y="7209"/>
                </a:lnTo>
                <a:lnTo>
                  <a:pt x="73675" y="13267"/>
                </a:lnTo>
                <a:lnTo>
                  <a:pt x="74589" y="18640"/>
                </a:lnTo>
                <a:lnTo>
                  <a:pt x="74712" y="37795"/>
                </a:lnTo>
                <a:lnTo>
                  <a:pt x="73675" y="43877"/>
                </a:lnTo>
                <a:lnTo>
                  <a:pt x="69351" y="49991"/>
                </a:lnTo>
                <a:lnTo>
                  <a:pt x="66788" y="51514"/>
                </a:lnTo>
                <a:lnTo>
                  <a:pt x="76491" y="51514"/>
                </a:lnTo>
                <a:lnTo>
                  <a:pt x="78400" y="48541"/>
                </a:lnTo>
                <a:lnTo>
                  <a:pt x="81123" y="40470"/>
                </a:lnTo>
                <a:lnTo>
                  <a:pt x="81764" y="35169"/>
                </a:lnTo>
                <a:lnTo>
                  <a:pt x="81667" y="21983"/>
                </a:lnTo>
                <a:lnTo>
                  <a:pt x="81363" y="18640"/>
                </a:lnTo>
                <a:lnTo>
                  <a:pt x="80482" y="15369"/>
                </a:lnTo>
                <a:lnTo>
                  <a:pt x="79682" y="12099"/>
                </a:lnTo>
                <a:lnTo>
                  <a:pt x="78480" y="9328"/>
                </a:lnTo>
                <a:lnTo>
                  <a:pt x="76183" y="569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941928" y="3749142"/>
            <a:ext cx="892810" cy="4724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22909" marR="30480" indent="-385445">
              <a:lnSpc>
                <a:spcPct val="65500"/>
              </a:lnSpc>
              <a:spcBef>
                <a:spcPts val="865"/>
              </a:spcBef>
            </a:pPr>
            <a:r>
              <a:rPr sz="1700" dirty="0">
                <a:latin typeface="Times New Roman"/>
                <a:cs typeface="Times New Roman"/>
              </a:rPr>
              <a:t>cos( </a:t>
            </a:r>
            <a:r>
              <a:rPr sz="2550" u="sng" spc="-67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i="1" spc="-45" dirty="0">
                <a:latin typeface="Symbol"/>
                <a:cs typeface="Symbol"/>
              </a:rPr>
              <a:t></a:t>
            </a:r>
            <a:r>
              <a:rPr sz="1700" i="1" spc="-45" dirty="0">
                <a:latin typeface="Times New Roman"/>
                <a:cs typeface="Times New Roman"/>
              </a:rPr>
              <a:t>t</a:t>
            </a:r>
            <a:r>
              <a:rPr sz="1700" spc="-45" dirty="0">
                <a:latin typeface="Times New Roman"/>
                <a:cs typeface="Times New Roman"/>
              </a:rPr>
              <a:t>)  </a:t>
            </a:r>
            <a:r>
              <a:rPr sz="1700" spc="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246616" y="4207812"/>
            <a:ext cx="2807970" cy="2226945"/>
            <a:chOff x="5246616" y="4207812"/>
            <a:chExt cx="2807970" cy="2226945"/>
          </a:xfrm>
        </p:grpSpPr>
        <p:sp>
          <p:nvSpPr>
            <p:cNvPr id="61" name="object 61"/>
            <p:cNvSpPr/>
            <p:nvPr/>
          </p:nvSpPr>
          <p:spPr>
            <a:xfrm>
              <a:off x="5416234" y="4233096"/>
              <a:ext cx="2636520" cy="2085339"/>
            </a:xfrm>
            <a:custGeom>
              <a:avLst/>
              <a:gdLst/>
              <a:ahLst/>
              <a:cxnLst/>
              <a:rect l="l" t="t" r="r" b="b"/>
              <a:pathLst>
                <a:path w="2636520" h="2085339">
                  <a:moveTo>
                    <a:pt x="0" y="2084716"/>
                  </a:moveTo>
                  <a:lnTo>
                    <a:pt x="0" y="0"/>
                  </a:lnTo>
                </a:path>
                <a:path w="2636520" h="2085339">
                  <a:moveTo>
                    <a:pt x="329533" y="2084716"/>
                  </a:moveTo>
                  <a:lnTo>
                    <a:pt x="329533" y="0"/>
                  </a:lnTo>
                </a:path>
                <a:path w="2636520" h="2085339">
                  <a:moveTo>
                    <a:pt x="659100" y="2084716"/>
                  </a:moveTo>
                  <a:lnTo>
                    <a:pt x="659099" y="0"/>
                  </a:lnTo>
                </a:path>
                <a:path w="2636520" h="2085339">
                  <a:moveTo>
                    <a:pt x="988569" y="2084716"/>
                  </a:moveTo>
                  <a:lnTo>
                    <a:pt x="988568" y="0"/>
                  </a:lnTo>
                </a:path>
                <a:path w="2636520" h="2085339">
                  <a:moveTo>
                    <a:pt x="1318118" y="2084716"/>
                  </a:moveTo>
                  <a:lnTo>
                    <a:pt x="1318118" y="0"/>
                  </a:lnTo>
                </a:path>
                <a:path w="2636520" h="2085339">
                  <a:moveTo>
                    <a:pt x="1647668" y="2084716"/>
                  </a:moveTo>
                  <a:lnTo>
                    <a:pt x="1647668" y="0"/>
                  </a:lnTo>
                </a:path>
                <a:path w="2636520" h="2085339">
                  <a:moveTo>
                    <a:pt x="1977218" y="2084716"/>
                  </a:moveTo>
                  <a:lnTo>
                    <a:pt x="1977218" y="0"/>
                  </a:lnTo>
                </a:path>
                <a:path w="2636520" h="2085339">
                  <a:moveTo>
                    <a:pt x="2306687" y="2084716"/>
                  </a:moveTo>
                  <a:lnTo>
                    <a:pt x="2306687" y="0"/>
                  </a:lnTo>
                </a:path>
                <a:path w="2636520" h="2085339">
                  <a:moveTo>
                    <a:pt x="2636237" y="2084716"/>
                  </a:moveTo>
                  <a:lnTo>
                    <a:pt x="2636237" y="0"/>
                  </a:lnTo>
                </a:path>
                <a:path w="2636520" h="2085339">
                  <a:moveTo>
                    <a:pt x="2636237" y="2084716"/>
                  </a:moveTo>
                  <a:lnTo>
                    <a:pt x="0" y="2084716"/>
                  </a:lnTo>
                </a:path>
                <a:path w="2636520" h="2085339">
                  <a:moveTo>
                    <a:pt x="2636237" y="1876245"/>
                  </a:moveTo>
                  <a:lnTo>
                    <a:pt x="0" y="1876245"/>
                  </a:lnTo>
                </a:path>
                <a:path w="2636520" h="2085339">
                  <a:moveTo>
                    <a:pt x="2636237" y="1667773"/>
                  </a:moveTo>
                  <a:lnTo>
                    <a:pt x="0" y="1667773"/>
                  </a:lnTo>
                </a:path>
                <a:path w="2636520" h="2085339">
                  <a:moveTo>
                    <a:pt x="2636237" y="1459342"/>
                  </a:moveTo>
                  <a:lnTo>
                    <a:pt x="0" y="1459342"/>
                  </a:lnTo>
                </a:path>
                <a:path w="2636520" h="2085339">
                  <a:moveTo>
                    <a:pt x="2636237" y="1250830"/>
                  </a:moveTo>
                  <a:lnTo>
                    <a:pt x="0" y="1250830"/>
                  </a:lnTo>
                </a:path>
                <a:path w="2636520" h="2085339">
                  <a:moveTo>
                    <a:pt x="2636237" y="1042398"/>
                  </a:moveTo>
                  <a:lnTo>
                    <a:pt x="0" y="1042398"/>
                  </a:lnTo>
                </a:path>
                <a:path w="2636520" h="2085339">
                  <a:moveTo>
                    <a:pt x="2636237" y="833886"/>
                  </a:moveTo>
                  <a:lnTo>
                    <a:pt x="0" y="833886"/>
                  </a:lnTo>
                </a:path>
                <a:path w="2636520" h="2085339">
                  <a:moveTo>
                    <a:pt x="2636237" y="625455"/>
                  </a:moveTo>
                  <a:lnTo>
                    <a:pt x="0" y="625455"/>
                  </a:lnTo>
                </a:path>
                <a:path w="2636520" h="2085339">
                  <a:moveTo>
                    <a:pt x="2636237" y="416943"/>
                  </a:moveTo>
                  <a:lnTo>
                    <a:pt x="0" y="416943"/>
                  </a:lnTo>
                </a:path>
                <a:path w="2636520" h="2085339">
                  <a:moveTo>
                    <a:pt x="2636237" y="208512"/>
                  </a:moveTo>
                  <a:lnTo>
                    <a:pt x="0" y="208512"/>
                  </a:lnTo>
                </a:path>
                <a:path w="2636520" h="2085339">
                  <a:moveTo>
                    <a:pt x="2636237" y="0"/>
                  </a:moveTo>
                  <a:lnTo>
                    <a:pt x="0" y="0"/>
                  </a:lnTo>
                </a:path>
              </a:pathLst>
            </a:custGeom>
            <a:ln w="405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46611" y="4207814"/>
              <a:ext cx="2807970" cy="2226945"/>
            </a:xfrm>
            <a:custGeom>
              <a:avLst/>
              <a:gdLst/>
              <a:ahLst/>
              <a:cxnLst/>
              <a:rect l="l" t="t" r="r" b="b"/>
              <a:pathLst>
                <a:path w="2807970" h="2226945">
                  <a:moveTo>
                    <a:pt x="21221" y="1908962"/>
                  </a:moveTo>
                  <a:lnTo>
                    <a:pt x="0" y="1908962"/>
                  </a:lnTo>
                  <a:lnTo>
                    <a:pt x="0" y="1915922"/>
                  </a:lnTo>
                  <a:lnTo>
                    <a:pt x="21221" y="1915922"/>
                  </a:lnTo>
                  <a:lnTo>
                    <a:pt x="21221" y="1908962"/>
                  </a:lnTo>
                  <a:close/>
                </a:path>
                <a:path w="2807970" h="2226945">
                  <a:moveTo>
                    <a:pt x="21221" y="1700491"/>
                  </a:moveTo>
                  <a:lnTo>
                    <a:pt x="0" y="1700491"/>
                  </a:lnTo>
                  <a:lnTo>
                    <a:pt x="0" y="1707451"/>
                  </a:lnTo>
                  <a:lnTo>
                    <a:pt x="21221" y="1707451"/>
                  </a:lnTo>
                  <a:lnTo>
                    <a:pt x="21221" y="1700491"/>
                  </a:lnTo>
                  <a:close/>
                </a:path>
                <a:path w="2807970" h="2226945">
                  <a:moveTo>
                    <a:pt x="21221" y="1492008"/>
                  </a:moveTo>
                  <a:lnTo>
                    <a:pt x="0" y="1492008"/>
                  </a:lnTo>
                  <a:lnTo>
                    <a:pt x="0" y="1498968"/>
                  </a:lnTo>
                  <a:lnTo>
                    <a:pt x="21221" y="1498968"/>
                  </a:lnTo>
                  <a:lnTo>
                    <a:pt x="21221" y="1492008"/>
                  </a:lnTo>
                  <a:close/>
                </a:path>
                <a:path w="2807970" h="2226945">
                  <a:moveTo>
                    <a:pt x="21221" y="1283576"/>
                  </a:moveTo>
                  <a:lnTo>
                    <a:pt x="0" y="1283576"/>
                  </a:lnTo>
                  <a:lnTo>
                    <a:pt x="0" y="1290548"/>
                  </a:lnTo>
                  <a:lnTo>
                    <a:pt x="21221" y="1290548"/>
                  </a:lnTo>
                  <a:lnTo>
                    <a:pt x="21221" y="1283576"/>
                  </a:lnTo>
                  <a:close/>
                </a:path>
                <a:path w="2807970" h="2226945">
                  <a:moveTo>
                    <a:pt x="61760" y="869302"/>
                  </a:moveTo>
                  <a:lnTo>
                    <a:pt x="57010" y="841019"/>
                  </a:lnTo>
                  <a:lnTo>
                    <a:pt x="56134" y="839647"/>
                  </a:lnTo>
                  <a:lnTo>
                    <a:pt x="55511" y="838669"/>
                  </a:lnTo>
                  <a:lnTo>
                    <a:pt x="54660" y="837907"/>
                  </a:lnTo>
                  <a:lnTo>
                    <a:pt x="54660" y="853414"/>
                  </a:lnTo>
                  <a:lnTo>
                    <a:pt x="54660" y="871893"/>
                  </a:lnTo>
                  <a:lnTo>
                    <a:pt x="53581" y="878052"/>
                  </a:lnTo>
                  <a:lnTo>
                    <a:pt x="49250" y="884212"/>
                  </a:lnTo>
                  <a:lnTo>
                    <a:pt x="46583" y="885748"/>
                  </a:lnTo>
                  <a:lnTo>
                    <a:pt x="40233" y="885748"/>
                  </a:lnTo>
                  <a:lnTo>
                    <a:pt x="37566" y="884212"/>
                  </a:lnTo>
                  <a:lnTo>
                    <a:pt x="33248" y="878052"/>
                  </a:lnTo>
                  <a:lnTo>
                    <a:pt x="32156" y="871893"/>
                  </a:lnTo>
                  <a:lnTo>
                    <a:pt x="32156" y="853414"/>
                  </a:lnTo>
                  <a:lnTo>
                    <a:pt x="33350" y="847102"/>
                  </a:lnTo>
                  <a:lnTo>
                    <a:pt x="37630" y="841019"/>
                  </a:lnTo>
                  <a:lnTo>
                    <a:pt x="40157" y="839647"/>
                  </a:lnTo>
                  <a:lnTo>
                    <a:pt x="46558" y="839647"/>
                  </a:lnTo>
                  <a:lnTo>
                    <a:pt x="49250" y="841184"/>
                  </a:lnTo>
                  <a:lnTo>
                    <a:pt x="51422" y="844181"/>
                  </a:lnTo>
                  <a:lnTo>
                    <a:pt x="53581" y="847267"/>
                  </a:lnTo>
                  <a:lnTo>
                    <a:pt x="54660" y="853414"/>
                  </a:lnTo>
                  <a:lnTo>
                    <a:pt x="54660" y="837907"/>
                  </a:lnTo>
                  <a:lnTo>
                    <a:pt x="53632" y="836968"/>
                  </a:lnTo>
                  <a:lnTo>
                    <a:pt x="49072" y="834542"/>
                  </a:lnTo>
                  <a:lnTo>
                    <a:pt x="46431" y="833894"/>
                  </a:lnTo>
                  <a:lnTo>
                    <a:pt x="39319" y="833894"/>
                  </a:lnTo>
                  <a:lnTo>
                    <a:pt x="25057" y="856018"/>
                  </a:lnTo>
                  <a:lnTo>
                    <a:pt x="25057" y="873277"/>
                  </a:lnTo>
                  <a:lnTo>
                    <a:pt x="26911" y="880897"/>
                  </a:lnTo>
                  <a:lnTo>
                    <a:pt x="33718" y="889482"/>
                  </a:lnTo>
                  <a:lnTo>
                    <a:pt x="37985" y="891425"/>
                  </a:lnTo>
                  <a:lnTo>
                    <a:pt x="47536" y="891425"/>
                  </a:lnTo>
                  <a:lnTo>
                    <a:pt x="61087" y="874649"/>
                  </a:lnTo>
                  <a:lnTo>
                    <a:pt x="61760" y="869302"/>
                  </a:lnTo>
                  <a:close/>
                </a:path>
                <a:path w="2807970" h="2226945">
                  <a:moveTo>
                    <a:pt x="61760" y="660793"/>
                  </a:moveTo>
                  <a:lnTo>
                    <a:pt x="54660" y="629437"/>
                  </a:lnTo>
                  <a:lnTo>
                    <a:pt x="54660" y="644906"/>
                  </a:lnTo>
                  <a:lnTo>
                    <a:pt x="54660" y="663460"/>
                  </a:lnTo>
                  <a:lnTo>
                    <a:pt x="53581" y="669620"/>
                  </a:lnTo>
                  <a:lnTo>
                    <a:pt x="51358" y="672706"/>
                  </a:lnTo>
                  <a:lnTo>
                    <a:pt x="49250" y="675703"/>
                  </a:lnTo>
                  <a:lnTo>
                    <a:pt x="46583" y="677240"/>
                  </a:lnTo>
                  <a:lnTo>
                    <a:pt x="40233" y="677240"/>
                  </a:lnTo>
                  <a:lnTo>
                    <a:pt x="37566" y="675703"/>
                  </a:lnTo>
                  <a:lnTo>
                    <a:pt x="35242" y="672465"/>
                  </a:lnTo>
                  <a:lnTo>
                    <a:pt x="33248" y="669620"/>
                  </a:lnTo>
                  <a:lnTo>
                    <a:pt x="32156" y="663460"/>
                  </a:lnTo>
                  <a:lnTo>
                    <a:pt x="32169" y="644906"/>
                  </a:lnTo>
                  <a:lnTo>
                    <a:pt x="33350" y="638670"/>
                  </a:lnTo>
                  <a:lnTo>
                    <a:pt x="35725" y="635177"/>
                  </a:lnTo>
                  <a:lnTo>
                    <a:pt x="37630" y="632510"/>
                  </a:lnTo>
                  <a:lnTo>
                    <a:pt x="40157" y="631126"/>
                  </a:lnTo>
                  <a:lnTo>
                    <a:pt x="46558" y="631126"/>
                  </a:lnTo>
                  <a:lnTo>
                    <a:pt x="49250" y="632675"/>
                  </a:lnTo>
                  <a:lnTo>
                    <a:pt x="51422" y="635749"/>
                  </a:lnTo>
                  <a:lnTo>
                    <a:pt x="53581" y="638746"/>
                  </a:lnTo>
                  <a:lnTo>
                    <a:pt x="54660" y="644906"/>
                  </a:lnTo>
                  <a:lnTo>
                    <a:pt x="54660" y="629437"/>
                  </a:lnTo>
                  <a:lnTo>
                    <a:pt x="53632" y="628459"/>
                  </a:lnTo>
                  <a:lnTo>
                    <a:pt x="49072" y="626021"/>
                  </a:lnTo>
                  <a:lnTo>
                    <a:pt x="46431" y="625462"/>
                  </a:lnTo>
                  <a:lnTo>
                    <a:pt x="39319" y="625462"/>
                  </a:lnTo>
                  <a:lnTo>
                    <a:pt x="35915" y="626516"/>
                  </a:lnTo>
                  <a:lnTo>
                    <a:pt x="33223" y="628777"/>
                  </a:lnTo>
                  <a:lnTo>
                    <a:pt x="30518" y="630974"/>
                  </a:lnTo>
                  <a:lnTo>
                    <a:pt x="28486" y="634047"/>
                  </a:lnTo>
                  <a:lnTo>
                    <a:pt x="25742" y="642239"/>
                  </a:lnTo>
                  <a:lnTo>
                    <a:pt x="25057" y="647585"/>
                  </a:lnTo>
                  <a:lnTo>
                    <a:pt x="25057" y="664768"/>
                  </a:lnTo>
                  <a:lnTo>
                    <a:pt x="26911" y="672465"/>
                  </a:lnTo>
                  <a:lnTo>
                    <a:pt x="30632" y="677075"/>
                  </a:lnTo>
                  <a:lnTo>
                    <a:pt x="33718" y="680974"/>
                  </a:lnTo>
                  <a:lnTo>
                    <a:pt x="37985" y="682917"/>
                  </a:lnTo>
                  <a:lnTo>
                    <a:pt x="47536" y="682917"/>
                  </a:lnTo>
                  <a:lnTo>
                    <a:pt x="50939" y="681863"/>
                  </a:lnTo>
                  <a:lnTo>
                    <a:pt x="53644" y="679589"/>
                  </a:lnTo>
                  <a:lnTo>
                    <a:pt x="56337" y="677405"/>
                  </a:lnTo>
                  <a:lnTo>
                    <a:pt x="56451" y="677240"/>
                  </a:lnTo>
                  <a:lnTo>
                    <a:pt x="58381" y="674243"/>
                  </a:lnTo>
                  <a:lnTo>
                    <a:pt x="61087" y="666140"/>
                  </a:lnTo>
                  <a:lnTo>
                    <a:pt x="61760" y="660793"/>
                  </a:lnTo>
                  <a:close/>
                </a:path>
                <a:path w="2807970" h="2226945">
                  <a:moveTo>
                    <a:pt x="61760" y="452361"/>
                  </a:moveTo>
                  <a:lnTo>
                    <a:pt x="57010" y="424078"/>
                  </a:lnTo>
                  <a:lnTo>
                    <a:pt x="56134" y="422706"/>
                  </a:lnTo>
                  <a:lnTo>
                    <a:pt x="55511" y="421728"/>
                  </a:lnTo>
                  <a:lnTo>
                    <a:pt x="54660" y="420966"/>
                  </a:lnTo>
                  <a:lnTo>
                    <a:pt x="54660" y="436473"/>
                  </a:lnTo>
                  <a:lnTo>
                    <a:pt x="54660" y="454952"/>
                  </a:lnTo>
                  <a:lnTo>
                    <a:pt x="53581" y="461111"/>
                  </a:lnTo>
                  <a:lnTo>
                    <a:pt x="49250" y="467271"/>
                  </a:lnTo>
                  <a:lnTo>
                    <a:pt x="46583" y="468807"/>
                  </a:lnTo>
                  <a:lnTo>
                    <a:pt x="40233" y="468807"/>
                  </a:lnTo>
                  <a:lnTo>
                    <a:pt x="37566" y="467271"/>
                  </a:lnTo>
                  <a:lnTo>
                    <a:pt x="33248" y="461111"/>
                  </a:lnTo>
                  <a:lnTo>
                    <a:pt x="32156" y="454952"/>
                  </a:lnTo>
                  <a:lnTo>
                    <a:pt x="32156" y="436473"/>
                  </a:lnTo>
                  <a:lnTo>
                    <a:pt x="33350" y="430161"/>
                  </a:lnTo>
                  <a:lnTo>
                    <a:pt x="37630" y="424078"/>
                  </a:lnTo>
                  <a:lnTo>
                    <a:pt x="40157" y="422706"/>
                  </a:lnTo>
                  <a:lnTo>
                    <a:pt x="46558" y="422706"/>
                  </a:lnTo>
                  <a:lnTo>
                    <a:pt x="49250" y="424243"/>
                  </a:lnTo>
                  <a:lnTo>
                    <a:pt x="51422" y="427240"/>
                  </a:lnTo>
                  <a:lnTo>
                    <a:pt x="53581" y="430314"/>
                  </a:lnTo>
                  <a:lnTo>
                    <a:pt x="54660" y="436473"/>
                  </a:lnTo>
                  <a:lnTo>
                    <a:pt x="54660" y="420966"/>
                  </a:lnTo>
                  <a:lnTo>
                    <a:pt x="53632" y="420027"/>
                  </a:lnTo>
                  <a:lnTo>
                    <a:pt x="49072" y="417601"/>
                  </a:lnTo>
                  <a:lnTo>
                    <a:pt x="46431" y="416941"/>
                  </a:lnTo>
                  <a:lnTo>
                    <a:pt x="39319" y="416941"/>
                  </a:lnTo>
                  <a:lnTo>
                    <a:pt x="25057" y="439064"/>
                  </a:lnTo>
                  <a:lnTo>
                    <a:pt x="25057" y="456336"/>
                  </a:lnTo>
                  <a:lnTo>
                    <a:pt x="26911" y="463943"/>
                  </a:lnTo>
                  <a:lnTo>
                    <a:pt x="33718" y="472541"/>
                  </a:lnTo>
                  <a:lnTo>
                    <a:pt x="37985" y="474484"/>
                  </a:lnTo>
                  <a:lnTo>
                    <a:pt x="47536" y="474484"/>
                  </a:lnTo>
                  <a:lnTo>
                    <a:pt x="61087" y="457708"/>
                  </a:lnTo>
                  <a:lnTo>
                    <a:pt x="61760" y="452361"/>
                  </a:lnTo>
                  <a:close/>
                </a:path>
                <a:path w="2807970" h="2226945">
                  <a:moveTo>
                    <a:pt x="61760" y="243852"/>
                  </a:moveTo>
                  <a:lnTo>
                    <a:pt x="54660" y="212496"/>
                  </a:lnTo>
                  <a:lnTo>
                    <a:pt x="54660" y="227965"/>
                  </a:lnTo>
                  <a:lnTo>
                    <a:pt x="54660" y="246519"/>
                  </a:lnTo>
                  <a:lnTo>
                    <a:pt x="53581" y="252679"/>
                  </a:lnTo>
                  <a:lnTo>
                    <a:pt x="51358" y="255765"/>
                  </a:lnTo>
                  <a:lnTo>
                    <a:pt x="49250" y="258762"/>
                  </a:lnTo>
                  <a:lnTo>
                    <a:pt x="46583" y="260299"/>
                  </a:lnTo>
                  <a:lnTo>
                    <a:pt x="40233" y="260299"/>
                  </a:lnTo>
                  <a:lnTo>
                    <a:pt x="37566" y="258762"/>
                  </a:lnTo>
                  <a:lnTo>
                    <a:pt x="35242" y="255524"/>
                  </a:lnTo>
                  <a:lnTo>
                    <a:pt x="33248" y="252679"/>
                  </a:lnTo>
                  <a:lnTo>
                    <a:pt x="32156" y="246519"/>
                  </a:lnTo>
                  <a:lnTo>
                    <a:pt x="32169" y="227965"/>
                  </a:lnTo>
                  <a:lnTo>
                    <a:pt x="33350" y="221729"/>
                  </a:lnTo>
                  <a:lnTo>
                    <a:pt x="35725" y="218236"/>
                  </a:lnTo>
                  <a:lnTo>
                    <a:pt x="37630" y="215569"/>
                  </a:lnTo>
                  <a:lnTo>
                    <a:pt x="40157" y="214185"/>
                  </a:lnTo>
                  <a:lnTo>
                    <a:pt x="46558" y="214185"/>
                  </a:lnTo>
                  <a:lnTo>
                    <a:pt x="49250" y="215722"/>
                  </a:lnTo>
                  <a:lnTo>
                    <a:pt x="51422" y="218808"/>
                  </a:lnTo>
                  <a:lnTo>
                    <a:pt x="53581" y="221805"/>
                  </a:lnTo>
                  <a:lnTo>
                    <a:pt x="54660" y="227965"/>
                  </a:lnTo>
                  <a:lnTo>
                    <a:pt x="54660" y="212496"/>
                  </a:lnTo>
                  <a:lnTo>
                    <a:pt x="53632" y="211518"/>
                  </a:lnTo>
                  <a:lnTo>
                    <a:pt x="49072" y="209080"/>
                  </a:lnTo>
                  <a:lnTo>
                    <a:pt x="46431" y="208521"/>
                  </a:lnTo>
                  <a:lnTo>
                    <a:pt x="39319" y="208521"/>
                  </a:lnTo>
                  <a:lnTo>
                    <a:pt x="35915" y="209575"/>
                  </a:lnTo>
                  <a:lnTo>
                    <a:pt x="33223" y="211836"/>
                  </a:lnTo>
                  <a:lnTo>
                    <a:pt x="30518" y="214020"/>
                  </a:lnTo>
                  <a:lnTo>
                    <a:pt x="28486" y="217106"/>
                  </a:lnTo>
                  <a:lnTo>
                    <a:pt x="25742" y="225285"/>
                  </a:lnTo>
                  <a:lnTo>
                    <a:pt x="25057" y="230644"/>
                  </a:lnTo>
                  <a:lnTo>
                    <a:pt x="25057" y="247815"/>
                  </a:lnTo>
                  <a:lnTo>
                    <a:pt x="26911" y="255524"/>
                  </a:lnTo>
                  <a:lnTo>
                    <a:pt x="30632" y="260134"/>
                  </a:lnTo>
                  <a:lnTo>
                    <a:pt x="33718" y="264033"/>
                  </a:lnTo>
                  <a:lnTo>
                    <a:pt x="37985" y="265976"/>
                  </a:lnTo>
                  <a:lnTo>
                    <a:pt x="47536" y="265976"/>
                  </a:lnTo>
                  <a:lnTo>
                    <a:pt x="50939" y="264922"/>
                  </a:lnTo>
                  <a:lnTo>
                    <a:pt x="53644" y="262648"/>
                  </a:lnTo>
                  <a:lnTo>
                    <a:pt x="56337" y="260464"/>
                  </a:lnTo>
                  <a:lnTo>
                    <a:pt x="56451" y="260299"/>
                  </a:lnTo>
                  <a:lnTo>
                    <a:pt x="58381" y="257302"/>
                  </a:lnTo>
                  <a:lnTo>
                    <a:pt x="61087" y="249199"/>
                  </a:lnTo>
                  <a:lnTo>
                    <a:pt x="61760" y="243852"/>
                  </a:lnTo>
                  <a:close/>
                </a:path>
                <a:path w="2807970" h="2226945">
                  <a:moveTo>
                    <a:pt x="64414" y="1911654"/>
                  </a:moveTo>
                  <a:lnTo>
                    <a:pt x="58775" y="1882000"/>
                  </a:lnTo>
                  <a:lnTo>
                    <a:pt x="58178" y="1881073"/>
                  </a:lnTo>
                  <a:lnTo>
                    <a:pt x="57315" y="1880273"/>
                  </a:lnTo>
                  <a:lnTo>
                    <a:pt x="57315" y="1895779"/>
                  </a:lnTo>
                  <a:lnTo>
                    <a:pt x="57315" y="1914296"/>
                  </a:lnTo>
                  <a:lnTo>
                    <a:pt x="56235" y="1920417"/>
                  </a:lnTo>
                  <a:lnTo>
                    <a:pt x="51917" y="1926564"/>
                  </a:lnTo>
                  <a:lnTo>
                    <a:pt x="49237" y="1928101"/>
                  </a:lnTo>
                  <a:lnTo>
                    <a:pt x="42887" y="1928101"/>
                  </a:lnTo>
                  <a:lnTo>
                    <a:pt x="40220" y="1926564"/>
                  </a:lnTo>
                  <a:lnTo>
                    <a:pt x="35902" y="1920443"/>
                  </a:lnTo>
                  <a:lnTo>
                    <a:pt x="34810" y="1914296"/>
                  </a:lnTo>
                  <a:lnTo>
                    <a:pt x="34823" y="1895779"/>
                  </a:lnTo>
                  <a:lnTo>
                    <a:pt x="36004" y="1889467"/>
                  </a:lnTo>
                  <a:lnTo>
                    <a:pt x="38392" y="1886026"/>
                  </a:lnTo>
                  <a:lnTo>
                    <a:pt x="40284" y="1883333"/>
                  </a:lnTo>
                  <a:lnTo>
                    <a:pt x="42824" y="1882000"/>
                  </a:lnTo>
                  <a:lnTo>
                    <a:pt x="49212" y="1882000"/>
                  </a:lnTo>
                  <a:lnTo>
                    <a:pt x="51917" y="1883524"/>
                  </a:lnTo>
                  <a:lnTo>
                    <a:pt x="56235" y="1889620"/>
                  </a:lnTo>
                  <a:lnTo>
                    <a:pt x="57315" y="1895779"/>
                  </a:lnTo>
                  <a:lnTo>
                    <a:pt x="57315" y="1880273"/>
                  </a:lnTo>
                  <a:lnTo>
                    <a:pt x="56299" y="1879320"/>
                  </a:lnTo>
                  <a:lnTo>
                    <a:pt x="51739" y="1876882"/>
                  </a:lnTo>
                  <a:lnTo>
                    <a:pt x="49085" y="1876272"/>
                  </a:lnTo>
                  <a:lnTo>
                    <a:pt x="41973" y="1876272"/>
                  </a:lnTo>
                  <a:lnTo>
                    <a:pt x="27711" y="1898383"/>
                  </a:lnTo>
                  <a:lnTo>
                    <a:pt x="27711" y="1915629"/>
                  </a:lnTo>
                  <a:lnTo>
                    <a:pt x="29565" y="1923262"/>
                  </a:lnTo>
                  <a:lnTo>
                    <a:pt x="36385" y="1931835"/>
                  </a:lnTo>
                  <a:lnTo>
                    <a:pt x="40640" y="1933790"/>
                  </a:lnTo>
                  <a:lnTo>
                    <a:pt x="50190" y="1933790"/>
                  </a:lnTo>
                  <a:lnTo>
                    <a:pt x="53594" y="1932673"/>
                  </a:lnTo>
                  <a:lnTo>
                    <a:pt x="59004" y="1928241"/>
                  </a:lnTo>
                  <a:lnTo>
                    <a:pt x="59093" y="1928101"/>
                  </a:lnTo>
                  <a:lnTo>
                    <a:pt x="61036" y="1925104"/>
                  </a:lnTo>
                  <a:lnTo>
                    <a:pt x="63741" y="1916988"/>
                  </a:lnTo>
                  <a:lnTo>
                    <a:pt x="64414" y="1911654"/>
                  </a:lnTo>
                  <a:close/>
                </a:path>
                <a:path w="2807970" h="2226945">
                  <a:moveTo>
                    <a:pt x="64414" y="1703184"/>
                  </a:moveTo>
                  <a:lnTo>
                    <a:pt x="58775" y="1673529"/>
                  </a:lnTo>
                  <a:lnTo>
                    <a:pt x="58178" y="1672602"/>
                  </a:lnTo>
                  <a:lnTo>
                    <a:pt x="57315" y="1671802"/>
                  </a:lnTo>
                  <a:lnTo>
                    <a:pt x="57315" y="1687309"/>
                  </a:lnTo>
                  <a:lnTo>
                    <a:pt x="57315" y="1705825"/>
                  </a:lnTo>
                  <a:lnTo>
                    <a:pt x="56235" y="1711947"/>
                  </a:lnTo>
                  <a:lnTo>
                    <a:pt x="51917" y="1718094"/>
                  </a:lnTo>
                  <a:lnTo>
                    <a:pt x="49237" y="1719630"/>
                  </a:lnTo>
                  <a:lnTo>
                    <a:pt x="42887" y="1719630"/>
                  </a:lnTo>
                  <a:lnTo>
                    <a:pt x="40220" y="1718094"/>
                  </a:lnTo>
                  <a:lnTo>
                    <a:pt x="35902" y="1711972"/>
                  </a:lnTo>
                  <a:lnTo>
                    <a:pt x="34810" y="1705825"/>
                  </a:lnTo>
                  <a:lnTo>
                    <a:pt x="34823" y="1687309"/>
                  </a:lnTo>
                  <a:lnTo>
                    <a:pt x="36004" y="1680997"/>
                  </a:lnTo>
                  <a:lnTo>
                    <a:pt x="38392" y="1677555"/>
                  </a:lnTo>
                  <a:lnTo>
                    <a:pt x="40284" y="1674863"/>
                  </a:lnTo>
                  <a:lnTo>
                    <a:pt x="42824" y="1673529"/>
                  </a:lnTo>
                  <a:lnTo>
                    <a:pt x="49212" y="1673529"/>
                  </a:lnTo>
                  <a:lnTo>
                    <a:pt x="51917" y="1675053"/>
                  </a:lnTo>
                  <a:lnTo>
                    <a:pt x="56235" y="1681149"/>
                  </a:lnTo>
                  <a:lnTo>
                    <a:pt x="57315" y="1687309"/>
                  </a:lnTo>
                  <a:lnTo>
                    <a:pt x="57315" y="1671802"/>
                  </a:lnTo>
                  <a:lnTo>
                    <a:pt x="56299" y="1670837"/>
                  </a:lnTo>
                  <a:lnTo>
                    <a:pt x="51739" y="1668411"/>
                  </a:lnTo>
                  <a:lnTo>
                    <a:pt x="49085" y="1667802"/>
                  </a:lnTo>
                  <a:lnTo>
                    <a:pt x="41973" y="1667802"/>
                  </a:lnTo>
                  <a:lnTo>
                    <a:pt x="27711" y="1689912"/>
                  </a:lnTo>
                  <a:lnTo>
                    <a:pt x="27711" y="1707159"/>
                  </a:lnTo>
                  <a:lnTo>
                    <a:pt x="29565" y="1714792"/>
                  </a:lnTo>
                  <a:lnTo>
                    <a:pt x="36385" y="1723364"/>
                  </a:lnTo>
                  <a:lnTo>
                    <a:pt x="40640" y="1725320"/>
                  </a:lnTo>
                  <a:lnTo>
                    <a:pt x="50190" y="1725320"/>
                  </a:lnTo>
                  <a:lnTo>
                    <a:pt x="53594" y="1724202"/>
                  </a:lnTo>
                  <a:lnTo>
                    <a:pt x="59004" y="1719770"/>
                  </a:lnTo>
                  <a:lnTo>
                    <a:pt x="59093" y="1719630"/>
                  </a:lnTo>
                  <a:lnTo>
                    <a:pt x="61036" y="1716633"/>
                  </a:lnTo>
                  <a:lnTo>
                    <a:pt x="63741" y="1708518"/>
                  </a:lnTo>
                  <a:lnTo>
                    <a:pt x="64414" y="1703184"/>
                  </a:lnTo>
                  <a:close/>
                </a:path>
                <a:path w="2807970" h="2226945">
                  <a:moveTo>
                    <a:pt x="64414" y="1494675"/>
                  </a:moveTo>
                  <a:lnTo>
                    <a:pt x="58750" y="1465021"/>
                  </a:lnTo>
                  <a:lnTo>
                    <a:pt x="58178" y="1464132"/>
                  </a:lnTo>
                  <a:lnTo>
                    <a:pt x="57315" y="1463319"/>
                  </a:lnTo>
                  <a:lnTo>
                    <a:pt x="57315" y="1478800"/>
                  </a:lnTo>
                  <a:lnTo>
                    <a:pt x="57315" y="1497355"/>
                  </a:lnTo>
                  <a:lnTo>
                    <a:pt x="56235" y="1503514"/>
                  </a:lnTo>
                  <a:lnTo>
                    <a:pt x="54013" y="1506588"/>
                  </a:lnTo>
                  <a:lnTo>
                    <a:pt x="51917" y="1509585"/>
                  </a:lnTo>
                  <a:lnTo>
                    <a:pt x="49237" y="1511134"/>
                  </a:lnTo>
                  <a:lnTo>
                    <a:pt x="42887" y="1511134"/>
                  </a:lnTo>
                  <a:lnTo>
                    <a:pt x="40220" y="1509585"/>
                  </a:lnTo>
                  <a:lnTo>
                    <a:pt x="37896" y="1506347"/>
                  </a:lnTo>
                  <a:lnTo>
                    <a:pt x="35902" y="1503514"/>
                  </a:lnTo>
                  <a:lnTo>
                    <a:pt x="34810" y="1497355"/>
                  </a:lnTo>
                  <a:lnTo>
                    <a:pt x="34836" y="1478800"/>
                  </a:lnTo>
                  <a:lnTo>
                    <a:pt x="36004" y="1472552"/>
                  </a:lnTo>
                  <a:lnTo>
                    <a:pt x="38392" y="1469072"/>
                  </a:lnTo>
                  <a:lnTo>
                    <a:pt x="40284" y="1466392"/>
                  </a:lnTo>
                  <a:lnTo>
                    <a:pt x="42824" y="1465021"/>
                  </a:lnTo>
                  <a:lnTo>
                    <a:pt x="49212" y="1465021"/>
                  </a:lnTo>
                  <a:lnTo>
                    <a:pt x="51917" y="1466557"/>
                  </a:lnTo>
                  <a:lnTo>
                    <a:pt x="54076" y="1469644"/>
                  </a:lnTo>
                  <a:lnTo>
                    <a:pt x="56235" y="1472641"/>
                  </a:lnTo>
                  <a:lnTo>
                    <a:pt x="57315" y="1478800"/>
                  </a:lnTo>
                  <a:lnTo>
                    <a:pt x="57315" y="1463319"/>
                  </a:lnTo>
                  <a:lnTo>
                    <a:pt x="56299" y="1462341"/>
                  </a:lnTo>
                  <a:lnTo>
                    <a:pt x="51739" y="1459915"/>
                  </a:lnTo>
                  <a:lnTo>
                    <a:pt x="49085" y="1459344"/>
                  </a:lnTo>
                  <a:lnTo>
                    <a:pt x="41973" y="1459344"/>
                  </a:lnTo>
                  <a:lnTo>
                    <a:pt x="38569" y="1460398"/>
                  </a:lnTo>
                  <a:lnTo>
                    <a:pt x="35877" y="1462671"/>
                  </a:lnTo>
                  <a:lnTo>
                    <a:pt x="33172" y="1464856"/>
                  </a:lnTo>
                  <a:lnTo>
                    <a:pt x="31140" y="1467942"/>
                  </a:lnTo>
                  <a:lnTo>
                    <a:pt x="28397" y="1476121"/>
                  </a:lnTo>
                  <a:lnTo>
                    <a:pt x="27711" y="1481467"/>
                  </a:lnTo>
                  <a:lnTo>
                    <a:pt x="27711" y="1498650"/>
                  </a:lnTo>
                  <a:lnTo>
                    <a:pt x="29565" y="1506347"/>
                  </a:lnTo>
                  <a:lnTo>
                    <a:pt x="33286" y="1510969"/>
                  </a:lnTo>
                  <a:lnTo>
                    <a:pt x="36385" y="1514856"/>
                  </a:lnTo>
                  <a:lnTo>
                    <a:pt x="40640" y="1516799"/>
                  </a:lnTo>
                  <a:lnTo>
                    <a:pt x="50190" y="1516799"/>
                  </a:lnTo>
                  <a:lnTo>
                    <a:pt x="53594" y="1515745"/>
                  </a:lnTo>
                  <a:lnTo>
                    <a:pt x="56299" y="1513484"/>
                  </a:lnTo>
                  <a:lnTo>
                    <a:pt x="59004" y="1511287"/>
                  </a:lnTo>
                  <a:lnTo>
                    <a:pt x="59105" y="1511134"/>
                  </a:lnTo>
                  <a:lnTo>
                    <a:pt x="61036" y="1508125"/>
                  </a:lnTo>
                  <a:lnTo>
                    <a:pt x="63741" y="1500022"/>
                  </a:lnTo>
                  <a:lnTo>
                    <a:pt x="64414" y="1494675"/>
                  </a:lnTo>
                  <a:close/>
                </a:path>
                <a:path w="2807970" h="2226945">
                  <a:moveTo>
                    <a:pt x="64414" y="1286243"/>
                  </a:moveTo>
                  <a:lnTo>
                    <a:pt x="59651" y="1257960"/>
                  </a:lnTo>
                  <a:lnTo>
                    <a:pt x="58788" y="1256588"/>
                  </a:lnTo>
                  <a:lnTo>
                    <a:pt x="58178" y="1255610"/>
                  </a:lnTo>
                  <a:lnTo>
                    <a:pt x="57315" y="1254836"/>
                  </a:lnTo>
                  <a:lnTo>
                    <a:pt x="57315" y="1270368"/>
                  </a:lnTo>
                  <a:lnTo>
                    <a:pt x="57315" y="1288846"/>
                  </a:lnTo>
                  <a:lnTo>
                    <a:pt x="56235" y="1294993"/>
                  </a:lnTo>
                  <a:lnTo>
                    <a:pt x="51917" y="1301153"/>
                  </a:lnTo>
                  <a:lnTo>
                    <a:pt x="49237" y="1302702"/>
                  </a:lnTo>
                  <a:lnTo>
                    <a:pt x="42887" y="1302702"/>
                  </a:lnTo>
                  <a:lnTo>
                    <a:pt x="40220" y="1301153"/>
                  </a:lnTo>
                  <a:lnTo>
                    <a:pt x="35902" y="1294993"/>
                  </a:lnTo>
                  <a:lnTo>
                    <a:pt x="34810" y="1288846"/>
                  </a:lnTo>
                  <a:lnTo>
                    <a:pt x="34810" y="1270368"/>
                  </a:lnTo>
                  <a:lnTo>
                    <a:pt x="36004" y="1264043"/>
                  </a:lnTo>
                  <a:lnTo>
                    <a:pt x="40284" y="1257960"/>
                  </a:lnTo>
                  <a:lnTo>
                    <a:pt x="42811" y="1256588"/>
                  </a:lnTo>
                  <a:lnTo>
                    <a:pt x="49212" y="1256588"/>
                  </a:lnTo>
                  <a:lnTo>
                    <a:pt x="51917" y="1258125"/>
                  </a:lnTo>
                  <a:lnTo>
                    <a:pt x="54076" y="1261122"/>
                  </a:lnTo>
                  <a:lnTo>
                    <a:pt x="56235" y="1264208"/>
                  </a:lnTo>
                  <a:lnTo>
                    <a:pt x="57315" y="1270368"/>
                  </a:lnTo>
                  <a:lnTo>
                    <a:pt x="57315" y="1254836"/>
                  </a:lnTo>
                  <a:lnTo>
                    <a:pt x="56299" y="1253909"/>
                  </a:lnTo>
                  <a:lnTo>
                    <a:pt x="51739" y="1251483"/>
                  </a:lnTo>
                  <a:lnTo>
                    <a:pt x="49085" y="1250835"/>
                  </a:lnTo>
                  <a:lnTo>
                    <a:pt x="41973" y="1250835"/>
                  </a:lnTo>
                  <a:lnTo>
                    <a:pt x="27711" y="1272959"/>
                  </a:lnTo>
                  <a:lnTo>
                    <a:pt x="27711" y="1290218"/>
                  </a:lnTo>
                  <a:lnTo>
                    <a:pt x="29565" y="1297838"/>
                  </a:lnTo>
                  <a:lnTo>
                    <a:pt x="36385" y="1306423"/>
                  </a:lnTo>
                  <a:lnTo>
                    <a:pt x="40640" y="1308366"/>
                  </a:lnTo>
                  <a:lnTo>
                    <a:pt x="50190" y="1308366"/>
                  </a:lnTo>
                  <a:lnTo>
                    <a:pt x="63741" y="1291590"/>
                  </a:lnTo>
                  <a:lnTo>
                    <a:pt x="64414" y="1286243"/>
                  </a:lnTo>
                  <a:close/>
                </a:path>
                <a:path w="2807970" h="2226945">
                  <a:moveTo>
                    <a:pt x="81851" y="882599"/>
                  </a:moveTo>
                  <a:lnTo>
                    <a:pt x="73977" y="882599"/>
                  </a:lnTo>
                  <a:lnTo>
                    <a:pt x="73977" y="890460"/>
                  </a:lnTo>
                  <a:lnTo>
                    <a:pt x="81851" y="890460"/>
                  </a:lnTo>
                  <a:lnTo>
                    <a:pt x="81851" y="882599"/>
                  </a:lnTo>
                  <a:close/>
                </a:path>
                <a:path w="2807970" h="2226945">
                  <a:moveTo>
                    <a:pt x="81851" y="674077"/>
                  </a:moveTo>
                  <a:lnTo>
                    <a:pt x="73977" y="674077"/>
                  </a:lnTo>
                  <a:lnTo>
                    <a:pt x="73977" y="682028"/>
                  </a:lnTo>
                  <a:lnTo>
                    <a:pt x="81851" y="682028"/>
                  </a:lnTo>
                  <a:lnTo>
                    <a:pt x="81851" y="674077"/>
                  </a:lnTo>
                  <a:close/>
                </a:path>
                <a:path w="2807970" h="2226945">
                  <a:moveTo>
                    <a:pt x="81851" y="465645"/>
                  </a:moveTo>
                  <a:lnTo>
                    <a:pt x="73977" y="465645"/>
                  </a:lnTo>
                  <a:lnTo>
                    <a:pt x="73977" y="473506"/>
                  </a:lnTo>
                  <a:lnTo>
                    <a:pt x="81851" y="473506"/>
                  </a:lnTo>
                  <a:lnTo>
                    <a:pt x="81851" y="465645"/>
                  </a:lnTo>
                  <a:close/>
                </a:path>
                <a:path w="2807970" h="2226945">
                  <a:moveTo>
                    <a:pt x="81851" y="257136"/>
                  </a:moveTo>
                  <a:lnTo>
                    <a:pt x="73977" y="257136"/>
                  </a:lnTo>
                  <a:lnTo>
                    <a:pt x="73977" y="265074"/>
                  </a:lnTo>
                  <a:lnTo>
                    <a:pt x="81851" y="265074"/>
                  </a:lnTo>
                  <a:lnTo>
                    <a:pt x="81851" y="257136"/>
                  </a:lnTo>
                  <a:close/>
                </a:path>
                <a:path w="2807970" h="2226945">
                  <a:moveTo>
                    <a:pt x="84505" y="1924951"/>
                  </a:moveTo>
                  <a:lnTo>
                    <a:pt x="76631" y="1924951"/>
                  </a:lnTo>
                  <a:lnTo>
                    <a:pt x="76631" y="1932825"/>
                  </a:lnTo>
                  <a:lnTo>
                    <a:pt x="84505" y="1932825"/>
                  </a:lnTo>
                  <a:lnTo>
                    <a:pt x="84505" y="1924951"/>
                  </a:lnTo>
                  <a:close/>
                </a:path>
                <a:path w="2807970" h="2226945">
                  <a:moveTo>
                    <a:pt x="84505" y="1716481"/>
                  </a:moveTo>
                  <a:lnTo>
                    <a:pt x="76631" y="1716481"/>
                  </a:lnTo>
                  <a:lnTo>
                    <a:pt x="76631" y="1724355"/>
                  </a:lnTo>
                  <a:lnTo>
                    <a:pt x="84505" y="1724355"/>
                  </a:lnTo>
                  <a:lnTo>
                    <a:pt x="84505" y="1716481"/>
                  </a:lnTo>
                  <a:close/>
                </a:path>
                <a:path w="2807970" h="2226945">
                  <a:moveTo>
                    <a:pt x="84505" y="1507972"/>
                  </a:moveTo>
                  <a:lnTo>
                    <a:pt x="76631" y="1507972"/>
                  </a:lnTo>
                  <a:lnTo>
                    <a:pt x="76631" y="1515910"/>
                  </a:lnTo>
                  <a:lnTo>
                    <a:pt x="84505" y="1515910"/>
                  </a:lnTo>
                  <a:lnTo>
                    <a:pt x="84505" y="1507972"/>
                  </a:lnTo>
                  <a:close/>
                </a:path>
                <a:path w="2807970" h="2226945">
                  <a:moveTo>
                    <a:pt x="84505" y="1299540"/>
                  </a:moveTo>
                  <a:lnTo>
                    <a:pt x="76631" y="1299540"/>
                  </a:lnTo>
                  <a:lnTo>
                    <a:pt x="76631" y="1307401"/>
                  </a:lnTo>
                  <a:lnTo>
                    <a:pt x="84505" y="1307401"/>
                  </a:lnTo>
                  <a:lnTo>
                    <a:pt x="84505" y="1299540"/>
                  </a:lnTo>
                  <a:close/>
                </a:path>
                <a:path w="2807970" h="2226945">
                  <a:moveTo>
                    <a:pt x="88049" y="2117433"/>
                  </a:moveTo>
                  <a:lnTo>
                    <a:pt x="66814" y="2117433"/>
                  </a:lnTo>
                  <a:lnTo>
                    <a:pt x="66814" y="2124392"/>
                  </a:lnTo>
                  <a:lnTo>
                    <a:pt x="88049" y="2124392"/>
                  </a:lnTo>
                  <a:lnTo>
                    <a:pt x="88049" y="2117433"/>
                  </a:lnTo>
                  <a:close/>
                </a:path>
                <a:path w="2807970" h="2226945">
                  <a:moveTo>
                    <a:pt x="117906" y="0"/>
                  </a:moveTo>
                  <a:lnTo>
                    <a:pt x="113461" y="0"/>
                  </a:lnTo>
                  <a:lnTo>
                    <a:pt x="112255" y="2438"/>
                  </a:lnTo>
                  <a:lnTo>
                    <a:pt x="110197" y="4953"/>
                  </a:lnTo>
                  <a:lnTo>
                    <a:pt x="104419" y="10134"/>
                  </a:lnTo>
                  <a:lnTo>
                    <a:pt x="101041" y="12319"/>
                  </a:lnTo>
                  <a:lnTo>
                    <a:pt x="97180" y="14185"/>
                  </a:lnTo>
                  <a:lnTo>
                    <a:pt x="97180" y="20828"/>
                  </a:lnTo>
                  <a:lnTo>
                    <a:pt x="110998" y="12484"/>
                  </a:lnTo>
                  <a:lnTo>
                    <a:pt x="110998" y="56565"/>
                  </a:lnTo>
                  <a:lnTo>
                    <a:pt x="117906" y="56565"/>
                  </a:lnTo>
                  <a:lnTo>
                    <a:pt x="117906" y="0"/>
                  </a:lnTo>
                  <a:close/>
                </a:path>
                <a:path w="2807970" h="2226945">
                  <a:moveTo>
                    <a:pt x="120561" y="2084743"/>
                  </a:moveTo>
                  <a:lnTo>
                    <a:pt x="116103" y="2084743"/>
                  </a:lnTo>
                  <a:lnTo>
                    <a:pt x="114909" y="2087181"/>
                  </a:lnTo>
                  <a:lnTo>
                    <a:pt x="112864" y="2089683"/>
                  </a:lnTo>
                  <a:lnTo>
                    <a:pt x="107073" y="2094865"/>
                  </a:lnTo>
                  <a:lnTo>
                    <a:pt x="103695" y="2097062"/>
                  </a:lnTo>
                  <a:lnTo>
                    <a:pt x="99822" y="2098890"/>
                  </a:lnTo>
                  <a:lnTo>
                    <a:pt x="99822" y="2105571"/>
                  </a:lnTo>
                  <a:lnTo>
                    <a:pt x="113652" y="2097227"/>
                  </a:lnTo>
                  <a:lnTo>
                    <a:pt x="113652" y="2141296"/>
                  </a:lnTo>
                  <a:lnTo>
                    <a:pt x="120561" y="2141296"/>
                  </a:lnTo>
                  <a:lnTo>
                    <a:pt x="120561" y="2097227"/>
                  </a:lnTo>
                  <a:lnTo>
                    <a:pt x="120561" y="2084743"/>
                  </a:lnTo>
                  <a:close/>
                </a:path>
                <a:path w="2807970" h="2226945">
                  <a:moveTo>
                    <a:pt x="128574" y="1077734"/>
                  </a:moveTo>
                  <a:lnTo>
                    <a:pt x="122923" y="1048080"/>
                  </a:lnTo>
                  <a:lnTo>
                    <a:pt x="122339" y="1047178"/>
                  </a:lnTo>
                  <a:lnTo>
                    <a:pt x="121475" y="1046365"/>
                  </a:lnTo>
                  <a:lnTo>
                    <a:pt x="121475" y="1061847"/>
                  </a:lnTo>
                  <a:lnTo>
                    <a:pt x="121475" y="1080414"/>
                  </a:lnTo>
                  <a:lnTo>
                    <a:pt x="120396" y="1086573"/>
                  </a:lnTo>
                  <a:lnTo>
                    <a:pt x="118173" y="1089647"/>
                  </a:lnTo>
                  <a:lnTo>
                    <a:pt x="116078" y="1092644"/>
                  </a:lnTo>
                  <a:lnTo>
                    <a:pt x="113398" y="1094181"/>
                  </a:lnTo>
                  <a:lnTo>
                    <a:pt x="107048" y="1094181"/>
                  </a:lnTo>
                  <a:lnTo>
                    <a:pt x="104381" y="1092644"/>
                  </a:lnTo>
                  <a:lnTo>
                    <a:pt x="102057" y="1089406"/>
                  </a:lnTo>
                  <a:lnTo>
                    <a:pt x="100063" y="1086573"/>
                  </a:lnTo>
                  <a:lnTo>
                    <a:pt x="98971" y="1080414"/>
                  </a:lnTo>
                  <a:lnTo>
                    <a:pt x="98996" y="1061847"/>
                  </a:lnTo>
                  <a:lnTo>
                    <a:pt x="100164" y="1055611"/>
                  </a:lnTo>
                  <a:lnTo>
                    <a:pt x="102552" y="1052131"/>
                  </a:lnTo>
                  <a:lnTo>
                    <a:pt x="104444" y="1049451"/>
                  </a:lnTo>
                  <a:lnTo>
                    <a:pt x="106984" y="1048080"/>
                  </a:lnTo>
                  <a:lnTo>
                    <a:pt x="113372" y="1048080"/>
                  </a:lnTo>
                  <a:lnTo>
                    <a:pt x="116078" y="1049616"/>
                  </a:lnTo>
                  <a:lnTo>
                    <a:pt x="118237" y="1052690"/>
                  </a:lnTo>
                  <a:lnTo>
                    <a:pt x="120396" y="1055687"/>
                  </a:lnTo>
                  <a:lnTo>
                    <a:pt x="121475" y="1061847"/>
                  </a:lnTo>
                  <a:lnTo>
                    <a:pt x="121475" y="1046365"/>
                  </a:lnTo>
                  <a:lnTo>
                    <a:pt x="120459" y="1045400"/>
                  </a:lnTo>
                  <a:lnTo>
                    <a:pt x="115900" y="1042974"/>
                  </a:lnTo>
                  <a:lnTo>
                    <a:pt x="113245" y="1042403"/>
                  </a:lnTo>
                  <a:lnTo>
                    <a:pt x="106133" y="1042403"/>
                  </a:lnTo>
                  <a:lnTo>
                    <a:pt x="102730" y="1043457"/>
                  </a:lnTo>
                  <a:lnTo>
                    <a:pt x="100037" y="1045730"/>
                  </a:lnTo>
                  <a:lnTo>
                    <a:pt x="97332" y="1047915"/>
                  </a:lnTo>
                  <a:lnTo>
                    <a:pt x="95300" y="1050988"/>
                  </a:lnTo>
                  <a:lnTo>
                    <a:pt x="92557" y="1059180"/>
                  </a:lnTo>
                  <a:lnTo>
                    <a:pt x="91871" y="1064526"/>
                  </a:lnTo>
                  <a:lnTo>
                    <a:pt x="91871" y="1081709"/>
                  </a:lnTo>
                  <a:lnTo>
                    <a:pt x="93726" y="1089406"/>
                  </a:lnTo>
                  <a:lnTo>
                    <a:pt x="97447" y="1094028"/>
                  </a:lnTo>
                  <a:lnTo>
                    <a:pt x="100545" y="1097915"/>
                  </a:lnTo>
                  <a:lnTo>
                    <a:pt x="104800" y="1099858"/>
                  </a:lnTo>
                  <a:lnTo>
                    <a:pt x="114350" y="1099858"/>
                  </a:lnTo>
                  <a:lnTo>
                    <a:pt x="117754" y="1098804"/>
                  </a:lnTo>
                  <a:lnTo>
                    <a:pt x="120459" y="1096530"/>
                  </a:lnTo>
                  <a:lnTo>
                    <a:pt x="123164" y="1094346"/>
                  </a:lnTo>
                  <a:lnTo>
                    <a:pt x="123266" y="1094181"/>
                  </a:lnTo>
                  <a:lnTo>
                    <a:pt x="125196" y="1091184"/>
                  </a:lnTo>
                  <a:lnTo>
                    <a:pt x="127901" y="1083081"/>
                  </a:lnTo>
                  <a:lnTo>
                    <a:pt x="128574" y="1077734"/>
                  </a:lnTo>
                  <a:close/>
                </a:path>
                <a:path w="2807970" h="2226945">
                  <a:moveTo>
                    <a:pt x="128917" y="883805"/>
                  </a:moveTo>
                  <a:lnTo>
                    <a:pt x="101307" y="883805"/>
                  </a:lnTo>
                  <a:lnTo>
                    <a:pt x="102082" y="882599"/>
                  </a:lnTo>
                  <a:lnTo>
                    <a:pt x="117182" y="868819"/>
                  </a:lnTo>
                  <a:lnTo>
                    <a:pt x="120726" y="865492"/>
                  </a:lnTo>
                  <a:lnTo>
                    <a:pt x="125006" y="860628"/>
                  </a:lnTo>
                  <a:lnTo>
                    <a:pt x="126542" y="858367"/>
                  </a:lnTo>
                  <a:lnTo>
                    <a:pt x="128371" y="853986"/>
                  </a:lnTo>
                  <a:lnTo>
                    <a:pt x="128790" y="852043"/>
                  </a:lnTo>
                  <a:lnTo>
                    <a:pt x="128739" y="844905"/>
                  </a:lnTo>
                  <a:lnTo>
                    <a:pt x="127266" y="841425"/>
                  </a:lnTo>
                  <a:lnTo>
                    <a:pt x="125387" y="839647"/>
                  </a:lnTo>
                  <a:lnTo>
                    <a:pt x="120967" y="835431"/>
                  </a:lnTo>
                  <a:lnTo>
                    <a:pt x="116700" y="833894"/>
                  </a:lnTo>
                  <a:lnTo>
                    <a:pt x="105943" y="833894"/>
                  </a:lnTo>
                  <a:lnTo>
                    <a:pt x="101676" y="835266"/>
                  </a:lnTo>
                  <a:lnTo>
                    <a:pt x="98501" y="838098"/>
                  </a:lnTo>
                  <a:lnTo>
                    <a:pt x="95326" y="840854"/>
                  </a:lnTo>
                  <a:lnTo>
                    <a:pt x="93497" y="844905"/>
                  </a:lnTo>
                  <a:lnTo>
                    <a:pt x="93014" y="850176"/>
                  </a:lnTo>
                  <a:lnTo>
                    <a:pt x="100114" y="850912"/>
                  </a:lnTo>
                  <a:lnTo>
                    <a:pt x="100139" y="847420"/>
                  </a:lnTo>
                  <a:lnTo>
                    <a:pt x="101155" y="844664"/>
                  </a:lnTo>
                  <a:lnTo>
                    <a:pt x="105143" y="840613"/>
                  </a:lnTo>
                  <a:lnTo>
                    <a:pt x="107810" y="839647"/>
                  </a:lnTo>
                  <a:lnTo>
                    <a:pt x="114287" y="839647"/>
                  </a:lnTo>
                  <a:lnTo>
                    <a:pt x="116840" y="840613"/>
                  </a:lnTo>
                  <a:lnTo>
                    <a:pt x="120751" y="844346"/>
                  </a:lnTo>
                  <a:lnTo>
                    <a:pt x="121729" y="846696"/>
                  </a:lnTo>
                  <a:lnTo>
                    <a:pt x="121729" y="852043"/>
                  </a:lnTo>
                  <a:lnTo>
                    <a:pt x="120662" y="854798"/>
                  </a:lnTo>
                  <a:lnTo>
                    <a:pt x="116357" y="860628"/>
                  </a:lnTo>
                  <a:lnTo>
                    <a:pt x="112229" y="864603"/>
                  </a:lnTo>
                  <a:lnTo>
                    <a:pt x="102082" y="872947"/>
                  </a:lnTo>
                  <a:lnTo>
                    <a:pt x="99148" y="875703"/>
                  </a:lnTo>
                  <a:lnTo>
                    <a:pt x="91668" y="888834"/>
                  </a:lnTo>
                  <a:lnTo>
                    <a:pt x="91706" y="890460"/>
                  </a:lnTo>
                  <a:lnTo>
                    <a:pt x="128917" y="890460"/>
                  </a:lnTo>
                  <a:lnTo>
                    <a:pt x="128917" y="883805"/>
                  </a:lnTo>
                  <a:close/>
                </a:path>
                <a:path w="2807970" h="2226945">
                  <a:moveTo>
                    <a:pt x="129260" y="662165"/>
                  </a:moveTo>
                  <a:lnTo>
                    <a:pt x="121666" y="662165"/>
                  </a:lnTo>
                  <a:lnTo>
                    <a:pt x="121666" y="636803"/>
                  </a:lnTo>
                  <a:lnTo>
                    <a:pt x="121666" y="625703"/>
                  </a:lnTo>
                  <a:lnTo>
                    <a:pt x="116014" y="625703"/>
                  </a:lnTo>
                  <a:lnTo>
                    <a:pt x="114744" y="627507"/>
                  </a:lnTo>
                  <a:lnTo>
                    <a:pt x="114744" y="636803"/>
                  </a:lnTo>
                  <a:lnTo>
                    <a:pt x="114744" y="662165"/>
                  </a:lnTo>
                  <a:lnTo>
                    <a:pt x="97116" y="662165"/>
                  </a:lnTo>
                  <a:lnTo>
                    <a:pt x="114744" y="636803"/>
                  </a:lnTo>
                  <a:lnTo>
                    <a:pt x="114744" y="627507"/>
                  </a:lnTo>
                  <a:lnTo>
                    <a:pt x="90322" y="662165"/>
                  </a:lnTo>
                  <a:lnTo>
                    <a:pt x="90322" y="668489"/>
                  </a:lnTo>
                  <a:lnTo>
                    <a:pt x="114744" y="668489"/>
                  </a:lnTo>
                  <a:lnTo>
                    <a:pt x="114744" y="682028"/>
                  </a:lnTo>
                  <a:lnTo>
                    <a:pt x="121666" y="682028"/>
                  </a:lnTo>
                  <a:lnTo>
                    <a:pt x="121666" y="668489"/>
                  </a:lnTo>
                  <a:lnTo>
                    <a:pt x="129260" y="668489"/>
                  </a:lnTo>
                  <a:lnTo>
                    <a:pt x="129260" y="662165"/>
                  </a:lnTo>
                  <a:close/>
                </a:path>
                <a:path w="2807970" h="2226945">
                  <a:moveTo>
                    <a:pt x="129451" y="449846"/>
                  </a:moveTo>
                  <a:lnTo>
                    <a:pt x="127838" y="445477"/>
                  </a:lnTo>
                  <a:lnTo>
                    <a:pt x="125603" y="443128"/>
                  </a:lnTo>
                  <a:lnTo>
                    <a:pt x="122339" y="439699"/>
                  </a:lnTo>
                  <a:lnTo>
                    <a:pt x="122339" y="451637"/>
                  </a:lnTo>
                  <a:lnTo>
                    <a:pt x="122339" y="459892"/>
                  </a:lnTo>
                  <a:lnTo>
                    <a:pt x="121335" y="462889"/>
                  </a:lnTo>
                  <a:lnTo>
                    <a:pt x="117144" y="467601"/>
                  </a:lnTo>
                  <a:lnTo>
                    <a:pt x="114630" y="468807"/>
                  </a:lnTo>
                  <a:lnTo>
                    <a:pt x="109715" y="468807"/>
                  </a:lnTo>
                  <a:lnTo>
                    <a:pt x="100228" y="457631"/>
                  </a:lnTo>
                  <a:lnTo>
                    <a:pt x="100228" y="451637"/>
                  </a:lnTo>
                  <a:lnTo>
                    <a:pt x="101320" y="448716"/>
                  </a:lnTo>
                  <a:lnTo>
                    <a:pt x="103492" y="446443"/>
                  </a:lnTo>
                  <a:lnTo>
                    <a:pt x="105435" y="444500"/>
                  </a:lnTo>
                  <a:lnTo>
                    <a:pt x="105676" y="444258"/>
                  </a:lnTo>
                  <a:lnTo>
                    <a:pt x="108318" y="443128"/>
                  </a:lnTo>
                  <a:lnTo>
                    <a:pt x="114592" y="443128"/>
                  </a:lnTo>
                  <a:lnTo>
                    <a:pt x="117208" y="444258"/>
                  </a:lnTo>
                  <a:lnTo>
                    <a:pt x="119278" y="446443"/>
                  </a:lnTo>
                  <a:lnTo>
                    <a:pt x="121348" y="448716"/>
                  </a:lnTo>
                  <a:lnTo>
                    <a:pt x="122339" y="451637"/>
                  </a:lnTo>
                  <a:lnTo>
                    <a:pt x="122339" y="439699"/>
                  </a:lnTo>
                  <a:lnTo>
                    <a:pt x="121361" y="438670"/>
                  </a:lnTo>
                  <a:lnTo>
                    <a:pt x="117436" y="436968"/>
                  </a:lnTo>
                  <a:lnTo>
                    <a:pt x="110197" y="436968"/>
                  </a:lnTo>
                  <a:lnTo>
                    <a:pt x="107670" y="437616"/>
                  </a:lnTo>
                  <a:lnTo>
                    <a:pt x="102857" y="440042"/>
                  </a:lnTo>
                  <a:lnTo>
                    <a:pt x="100825" y="441909"/>
                  </a:lnTo>
                  <a:lnTo>
                    <a:pt x="99161" y="444500"/>
                  </a:lnTo>
                  <a:lnTo>
                    <a:pt x="99237" y="438670"/>
                  </a:lnTo>
                  <a:lnTo>
                    <a:pt x="109867" y="422617"/>
                  </a:lnTo>
                  <a:lnTo>
                    <a:pt x="114808" y="422617"/>
                  </a:lnTo>
                  <a:lnTo>
                    <a:pt x="121577" y="431533"/>
                  </a:lnTo>
                  <a:lnTo>
                    <a:pt x="128460" y="430961"/>
                  </a:lnTo>
                  <a:lnTo>
                    <a:pt x="116903" y="416941"/>
                  </a:lnTo>
                  <a:lnTo>
                    <a:pt x="106540" y="416941"/>
                  </a:lnTo>
                  <a:lnTo>
                    <a:pt x="101815" y="419138"/>
                  </a:lnTo>
                  <a:lnTo>
                    <a:pt x="94297" y="428371"/>
                  </a:lnTo>
                  <a:lnTo>
                    <a:pt x="92290" y="436321"/>
                  </a:lnTo>
                  <a:lnTo>
                    <a:pt x="92290" y="456895"/>
                  </a:lnTo>
                  <a:lnTo>
                    <a:pt x="94107" y="463867"/>
                  </a:lnTo>
                  <a:lnTo>
                    <a:pt x="97802" y="468249"/>
                  </a:lnTo>
                  <a:lnTo>
                    <a:pt x="101371" y="472376"/>
                  </a:lnTo>
                  <a:lnTo>
                    <a:pt x="106070" y="474484"/>
                  </a:lnTo>
                  <a:lnTo>
                    <a:pt x="115201" y="474484"/>
                  </a:lnTo>
                  <a:lnTo>
                    <a:pt x="118224" y="473671"/>
                  </a:lnTo>
                  <a:lnTo>
                    <a:pt x="123558" y="470433"/>
                  </a:lnTo>
                  <a:lnTo>
                    <a:pt x="125044" y="468807"/>
                  </a:lnTo>
                  <a:lnTo>
                    <a:pt x="125641" y="468160"/>
                  </a:lnTo>
                  <a:lnTo>
                    <a:pt x="127165" y="465086"/>
                  </a:lnTo>
                  <a:lnTo>
                    <a:pt x="128689" y="462089"/>
                  </a:lnTo>
                  <a:lnTo>
                    <a:pt x="129451" y="458762"/>
                  </a:lnTo>
                  <a:lnTo>
                    <a:pt x="129451" y="449846"/>
                  </a:lnTo>
                  <a:close/>
                </a:path>
                <a:path w="2807970" h="2226945">
                  <a:moveTo>
                    <a:pt x="129603" y="253733"/>
                  </a:moveTo>
                  <a:lnTo>
                    <a:pt x="122542" y="235724"/>
                  </a:lnTo>
                  <a:lnTo>
                    <a:pt x="122542" y="252272"/>
                  </a:lnTo>
                  <a:lnTo>
                    <a:pt x="121462" y="255028"/>
                  </a:lnTo>
                  <a:lnTo>
                    <a:pt x="117170" y="259245"/>
                  </a:lnTo>
                  <a:lnTo>
                    <a:pt x="114439" y="260299"/>
                  </a:lnTo>
                  <a:lnTo>
                    <a:pt x="109016" y="260299"/>
                  </a:lnTo>
                  <a:lnTo>
                    <a:pt x="99618" y="250736"/>
                  </a:lnTo>
                  <a:lnTo>
                    <a:pt x="99656" y="245465"/>
                  </a:lnTo>
                  <a:lnTo>
                    <a:pt x="100698" y="242874"/>
                  </a:lnTo>
                  <a:lnTo>
                    <a:pt x="102819" y="240766"/>
                  </a:lnTo>
                  <a:lnTo>
                    <a:pt x="104965" y="238582"/>
                  </a:lnTo>
                  <a:lnTo>
                    <a:pt x="107657" y="237528"/>
                  </a:lnTo>
                  <a:lnTo>
                    <a:pt x="114236" y="237528"/>
                  </a:lnTo>
                  <a:lnTo>
                    <a:pt x="117005" y="238582"/>
                  </a:lnTo>
                  <a:lnTo>
                    <a:pt x="121437" y="242951"/>
                  </a:lnTo>
                  <a:lnTo>
                    <a:pt x="122440" y="245465"/>
                  </a:lnTo>
                  <a:lnTo>
                    <a:pt x="122542" y="252272"/>
                  </a:lnTo>
                  <a:lnTo>
                    <a:pt x="122542" y="235724"/>
                  </a:lnTo>
                  <a:lnTo>
                    <a:pt x="119011" y="234530"/>
                  </a:lnTo>
                  <a:lnTo>
                    <a:pt x="121805" y="233476"/>
                  </a:lnTo>
                  <a:lnTo>
                    <a:pt x="123875" y="231940"/>
                  </a:lnTo>
                  <a:lnTo>
                    <a:pt x="125247" y="230073"/>
                  </a:lnTo>
                  <a:lnTo>
                    <a:pt x="126619" y="228130"/>
                  </a:lnTo>
                  <a:lnTo>
                    <a:pt x="127304" y="225856"/>
                  </a:lnTo>
                  <a:lnTo>
                    <a:pt x="127203" y="218884"/>
                  </a:lnTo>
                  <a:lnTo>
                    <a:pt x="125806" y="215646"/>
                  </a:lnTo>
                  <a:lnTo>
                    <a:pt x="124269" y="214185"/>
                  </a:lnTo>
                  <a:lnTo>
                    <a:pt x="122809" y="212813"/>
                  </a:lnTo>
                  <a:lnTo>
                    <a:pt x="120103" y="210185"/>
                  </a:lnTo>
                  <a:lnTo>
                    <a:pt x="120103" y="220433"/>
                  </a:lnTo>
                  <a:lnTo>
                    <a:pt x="120103" y="225856"/>
                  </a:lnTo>
                  <a:lnTo>
                    <a:pt x="119341" y="227634"/>
                  </a:lnTo>
                  <a:lnTo>
                    <a:pt x="115938" y="231038"/>
                  </a:lnTo>
                  <a:lnTo>
                    <a:pt x="113766" y="231851"/>
                  </a:lnTo>
                  <a:lnTo>
                    <a:pt x="108369" y="231851"/>
                  </a:lnTo>
                  <a:lnTo>
                    <a:pt x="106133" y="231038"/>
                  </a:lnTo>
                  <a:lnTo>
                    <a:pt x="102704" y="227634"/>
                  </a:lnTo>
                  <a:lnTo>
                    <a:pt x="101917" y="225615"/>
                  </a:lnTo>
                  <a:lnTo>
                    <a:pt x="101854" y="220433"/>
                  </a:lnTo>
                  <a:lnTo>
                    <a:pt x="102717" y="218401"/>
                  </a:lnTo>
                  <a:lnTo>
                    <a:pt x="106197" y="214998"/>
                  </a:lnTo>
                  <a:lnTo>
                    <a:pt x="108381" y="214185"/>
                  </a:lnTo>
                  <a:lnTo>
                    <a:pt x="113639" y="214185"/>
                  </a:lnTo>
                  <a:lnTo>
                    <a:pt x="115811" y="215074"/>
                  </a:lnTo>
                  <a:lnTo>
                    <a:pt x="119316" y="218478"/>
                  </a:lnTo>
                  <a:lnTo>
                    <a:pt x="120103" y="220433"/>
                  </a:lnTo>
                  <a:lnTo>
                    <a:pt x="120103" y="210185"/>
                  </a:lnTo>
                  <a:lnTo>
                    <a:pt x="119811" y="209892"/>
                  </a:lnTo>
                  <a:lnTo>
                    <a:pt x="115862" y="208521"/>
                  </a:lnTo>
                  <a:lnTo>
                    <a:pt x="106057" y="208521"/>
                  </a:lnTo>
                  <a:lnTo>
                    <a:pt x="102146" y="209892"/>
                  </a:lnTo>
                  <a:lnTo>
                    <a:pt x="99199" y="212648"/>
                  </a:lnTo>
                  <a:lnTo>
                    <a:pt x="96253" y="215480"/>
                  </a:lnTo>
                  <a:lnTo>
                    <a:pt x="94780" y="218884"/>
                  </a:lnTo>
                  <a:lnTo>
                    <a:pt x="94805" y="225856"/>
                  </a:lnTo>
                  <a:lnTo>
                    <a:pt x="95478" y="228041"/>
                  </a:lnTo>
                  <a:lnTo>
                    <a:pt x="98234" y="231940"/>
                  </a:lnTo>
                  <a:lnTo>
                    <a:pt x="100355" y="233476"/>
                  </a:lnTo>
                  <a:lnTo>
                    <a:pt x="103225" y="234530"/>
                  </a:lnTo>
                  <a:lnTo>
                    <a:pt x="99796" y="235419"/>
                  </a:lnTo>
                  <a:lnTo>
                    <a:pt x="97155" y="237121"/>
                  </a:lnTo>
                  <a:lnTo>
                    <a:pt x="95300" y="239547"/>
                  </a:lnTo>
                  <a:lnTo>
                    <a:pt x="93446" y="242062"/>
                  </a:lnTo>
                  <a:lnTo>
                    <a:pt x="92519" y="245059"/>
                  </a:lnTo>
                  <a:lnTo>
                    <a:pt x="92557" y="253733"/>
                  </a:lnTo>
                  <a:lnTo>
                    <a:pt x="94221" y="257784"/>
                  </a:lnTo>
                  <a:lnTo>
                    <a:pt x="97624" y="261112"/>
                  </a:lnTo>
                  <a:lnTo>
                    <a:pt x="101028" y="264350"/>
                  </a:lnTo>
                  <a:lnTo>
                    <a:pt x="105498" y="265976"/>
                  </a:lnTo>
                  <a:lnTo>
                    <a:pt x="116611" y="265976"/>
                  </a:lnTo>
                  <a:lnTo>
                    <a:pt x="121094" y="264350"/>
                  </a:lnTo>
                  <a:lnTo>
                    <a:pt x="125336" y="260299"/>
                  </a:lnTo>
                  <a:lnTo>
                    <a:pt x="127901" y="257784"/>
                  </a:lnTo>
                  <a:lnTo>
                    <a:pt x="129603" y="253733"/>
                  </a:lnTo>
                  <a:close/>
                </a:path>
                <a:path w="2807970" h="2226945">
                  <a:moveTo>
                    <a:pt x="131572" y="1300759"/>
                  </a:moveTo>
                  <a:lnTo>
                    <a:pt x="103962" y="1300759"/>
                  </a:lnTo>
                  <a:lnTo>
                    <a:pt x="104736" y="1299540"/>
                  </a:lnTo>
                  <a:lnTo>
                    <a:pt x="119837" y="1285760"/>
                  </a:lnTo>
                  <a:lnTo>
                    <a:pt x="123393" y="1282433"/>
                  </a:lnTo>
                  <a:lnTo>
                    <a:pt x="127660" y="1277581"/>
                  </a:lnTo>
                  <a:lnTo>
                    <a:pt x="129197" y="1275308"/>
                  </a:lnTo>
                  <a:lnTo>
                    <a:pt x="131038" y="1270927"/>
                  </a:lnTo>
                  <a:lnTo>
                    <a:pt x="131445" y="1268984"/>
                  </a:lnTo>
                  <a:lnTo>
                    <a:pt x="131394" y="1261859"/>
                  </a:lnTo>
                  <a:lnTo>
                    <a:pt x="129921" y="1258366"/>
                  </a:lnTo>
                  <a:lnTo>
                    <a:pt x="128054" y="1256588"/>
                  </a:lnTo>
                  <a:lnTo>
                    <a:pt x="123621" y="1252372"/>
                  </a:lnTo>
                  <a:lnTo>
                    <a:pt x="119341" y="1250835"/>
                  </a:lnTo>
                  <a:lnTo>
                    <a:pt x="108597" y="1250835"/>
                  </a:lnTo>
                  <a:lnTo>
                    <a:pt x="104343" y="1252207"/>
                  </a:lnTo>
                  <a:lnTo>
                    <a:pt x="101168" y="1255052"/>
                  </a:lnTo>
                  <a:lnTo>
                    <a:pt x="97993" y="1257808"/>
                  </a:lnTo>
                  <a:lnTo>
                    <a:pt x="96164" y="1261859"/>
                  </a:lnTo>
                  <a:lnTo>
                    <a:pt x="95669" y="1267117"/>
                  </a:lnTo>
                  <a:lnTo>
                    <a:pt x="102781" y="1267853"/>
                  </a:lnTo>
                  <a:lnTo>
                    <a:pt x="102793" y="1264361"/>
                  </a:lnTo>
                  <a:lnTo>
                    <a:pt x="103809" y="1261618"/>
                  </a:lnTo>
                  <a:lnTo>
                    <a:pt x="107810" y="1257554"/>
                  </a:lnTo>
                  <a:lnTo>
                    <a:pt x="110464" y="1256588"/>
                  </a:lnTo>
                  <a:lnTo>
                    <a:pt x="116941" y="1256588"/>
                  </a:lnTo>
                  <a:lnTo>
                    <a:pt x="119494" y="1257554"/>
                  </a:lnTo>
                  <a:lnTo>
                    <a:pt x="123405" y="1261287"/>
                  </a:lnTo>
                  <a:lnTo>
                    <a:pt x="124396" y="1263637"/>
                  </a:lnTo>
                  <a:lnTo>
                    <a:pt x="124396" y="1268984"/>
                  </a:lnTo>
                  <a:lnTo>
                    <a:pt x="123317" y="1271739"/>
                  </a:lnTo>
                  <a:lnTo>
                    <a:pt x="119011" y="1277581"/>
                  </a:lnTo>
                  <a:lnTo>
                    <a:pt x="114884" y="1281544"/>
                  </a:lnTo>
                  <a:lnTo>
                    <a:pt x="104736" y="1289888"/>
                  </a:lnTo>
                  <a:lnTo>
                    <a:pt x="101815" y="1292644"/>
                  </a:lnTo>
                  <a:lnTo>
                    <a:pt x="94322" y="1305775"/>
                  </a:lnTo>
                  <a:lnTo>
                    <a:pt x="94373" y="1307401"/>
                  </a:lnTo>
                  <a:lnTo>
                    <a:pt x="131572" y="1307401"/>
                  </a:lnTo>
                  <a:lnTo>
                    <a:pt x="131572" y="1300759"/>
                  </a:lnTo>
                  <a:close/>
                </a:path>
                <a:path w="2807970" h="2226945">
                  <a:moveTo>
                    <a:pt x="131914" y="1496060"/>
                  </a:moveTo>
                  <a:lnTo>
                    <a:pt x="124320" y="1496060"/>
                  </a:lnTo>
                  <a:lnTo>
                    <a:pt x="124320" y="1470685"/>
                  </a:lnTo>
                  <a:lnTo>
                    <a:pt x="124320" y="1459585"/>
                  </a:lnTo>
                  <a:lnTo>
                    <a:pt x="118668" y="1459585"/>
                  </a:lnTo>
                  <a:lnTo>
                    <a:pt x="117398" y="1461401"/>
                  </a:lnTo>
                  <a:lnTo>
                    <a:pt x="117398" y="1470685"/>
                  </a:lnTo>
                  <a:lnTo>
                    <a:pt x="117398" y="1496060"/>
                  </a:lnTo>
                  <a:lnTo>
                    <a:pt x="99783" y="1496060"/>
                  </a:lnTo>
                  <a:lnTo>
                    <a:pt x="117398" y="1470685"/>
                  </a:lnTo>
                  <a:lnTo>
                    <a:pt x="117398" y="1461401"/>
                  </a:lnTo>
                  <a:lnTo>
                    <a:pt x="92989" y="1496060"/>
                  </a:lnTo>
                  <a:lnTo>
                    <a:pt x="92989" y="1502371"/>
                  </a:lnTo>
                  <a:lnTo>
                    <a:pt x="117398" y="1502371"/>
                  </a:lnTo>
                  <a:lnTo>
                    <a:pt x="117398" y="1515910"/>
                  </a:lnTo>
                  <a:lnTo>
                    <a:pt x="124320" y="1515910"/>
                  </a:lnTo>
                  <a:lnTo>
                    <a:pt x="124320" y="1502371"/>
                  </a:lnTo>
                  <a:lnTo>
                    <a:pt x="131914" y="1502371"/>
                  </a:lnTo>
                  <a:lnTo>
                    <a:pt x="131914" y="1496060"/>
                  </a:lnTo>
                  <a:close/>
                </a:path>
                <a:path w="2807970" h="2226945">
                  <a:moveTo>
                    <a:pt x="132105" y="1700682"/>
                  </a:moveTo>
                  <a:lnTo>
                    <a:pt x="130492" y="1696300"/>
                  </a:lnTo>
                  <a:lnTo>
                    <a:pt x="128219" y="1693926"/>
                  </a:lnTo>
                  <a:lnTo>
                    <a:pt x="125006" y="1690560"/>
                  </a:lnTo>
                  <a:lnTo>
                    <a:pt x="125006" y="1702473"/>
                  </a:lnTo>
                  <a:lnTo>
                    <a:pt x="124968" y="1710766"/>
                  </a:lnTo>
                  <a:lnTo>
                    <a:pt x="123990" y="1713738"/>
                  </a:lnTo>
                  <a:lnTo>
                    <a:pt x="119799" y="1718449"/>
                  </a:lnTo>
                  <a:lnTo>
                    <a:pt x="117284" y="1719630"/>
                  </a:lnTo>
                  <a:lnTo>
                    <a:pt x="112369" y="1719630"/>
                  </a:lnTo>
                  <a:lnTo>
                    <a:pt x="102882" y="1708480"/>
                  </a:lnTo>
                  <a:lnTo>
                    <a:pt x="102882" y="1702473"/>
                  </a:lnTo>
                  <a:lnTo>
                    <a:pt x="103987" y="1699526"/>
                  </a:lnTo>
                  <a:lnTo>
                    <a:pt x="108077" y="1695310"/>
                  </a:lnTo>
                  <a:lnTo>
                    <a:pt x="108331" y="1695043"/>
                  </a:lnTo>
                  <a:lnTo>
                    <a:pt x="110985" y="1693926"/>
                  </a:lnTo>
                  <a:lnTo>
                    <a:pt x="117246" y="1693926"/>
                  </a:lnTo>
                  <a:lnTo>
                    <a:pt x="119862" y="1695043"/>
                  </a:lnTo>
                  <a:lnTo>
                    <a:pt x="124015" y="1699526"/>
                  </a:lnTo>
                  <a:lnTo>
                    <a:pt x="125006" y="1702473"/>
                  </a:lnTo>
                  <a:lnTo>
                    <a:pt x="125006" y="1690560"/>
                  </a:lnTo>
                  <a:lnTo>
                    <a:pt x="124015" y="1689506"/>
                  </a:lnTo>
                  <a:lnTo>
                    <a:pt x="120091" y="1687817"/>
                  </a:lnTo>
                  <a:lnTo>
                    <a:pt x="112852" y="1687817"/>
                  </a:lnTo>
                  <a:lnTo>
                    <a:pt x="110324" y="1688439"/>
                  </a:lnTo>
                  <a:lnTo>
                    <a:pt x="105511" y="1690890"/>
                  </a:lnTo>
                  <a:lnTo>
                    <a:pt x="103479" y="1692783"/>
                  </a:lnTo>
                  <a:lnTo>
                    <a:pt x="101815" y="1695310"/>
                  </a:lnTo>
                  <a:lnTo>
                    <a:pt x="101892" y="1689506"/>
                  </a:lnTo>
                  <a:lnTo>
                    <a:pt x="112522" y="1673491"/>
                  </a:lnTo>
                  <a:lnTo>
                    <a:pt x="117462" y="1673491"/>
                  </a:lnTo>
                  <a:lnTo>
                    <a:pt x="124231" y="1682369"/>
                  </a:lnTo>
                  <a:lnTo>
                    <a:pt x="131114" y="1681822"/>
                  </a:lnTo>
                  <a:lnTo>
                    <a:pt x="130543" y="1677441"/>
                  </a:lnTo>
                  <a:lnTo>
                    <a:pt x="128854" y="1674012"/>
                  </a:lnTo>
                  <a:lnTo>
                    <a:pt x="128257" y="1673491"/>
                  </a:lnTo>
                  <a:lnTo>
                    <a:pt x="123190" y="1669046"/>
                  </a:lnTo>
                  <a:lnTo>
                    <a:pt x="119570" y="1667802"/>
                  </a:lnTo>
                  <a:lnTo>
                    <a:pt x="109194" y="1667802"/>
                  </a:lnTo>
                  <a:lnTo>
                    <a:pt x="104470" y="1669961"/>
                  </a:lnTo>
                  <a:lnTo>
                    <a:pt x="96951" y="1679206"/>
                  </a:lnTo>
                  <a:lnTo>
                    <a:pt x="94945" y="1687118"/>
                  </a:lnTo>
                  <a:lnTo>
                    <a:pt x="94945" y="1707730"/>
                  </a:lnTo>
                  <a:lnTo>
                    <a:pt x="96761" y="1714715"/>
                  </a:lnTo>
                  <a:lnTo>
                    <a:pt x="104025" y="1723186"/>
                  </a:lnTo>
                  <a:lnTo>
                    <a:pt x="108724" y="1725320"/>
                  </a:lnTo>
                  <a:lnTo>
                    <a:pt x="117868" y="1725320"/>
                  </a:lnTo>
                  <a:lnTo>
                    <a:pt x="132105" y="1709597"/>
                  </a:lnTo>
                  <a:lnTo>
                    <a:pt x="132105" y="1700682"/>
                  </a:lnTo>
                  <a:close/>
                </a:path>
                <a:path w="2807970" h="2226945">
                  <a:moveTo>
                    <a:pt x="132257" y="1921535"/>
                  </a:moveTo>
                  <a:lnTo>
                    <a:pt x="125196" y="1903476"/>
                  </a:lnTo>
                  <a:lnTo>
                    <a:pt x="125196" y="1920087"/>
                  </a:lnTo>
                  <a:lnTo>
                    <a:pt x="124129" y="1922780"/>
                  </a:lnTo>
                  <a:lnTo>
                    <a:pt x="119824" y="1927034"/>
                  </a:lnTo>
                  <a:lnTo>
                    <a:pt x="117094" y="1928101"/>
                  </a:lnTo>
                  <a:lnTo>
                    <a:pt x="111671" y="1928101"/>
                  </a:lnTo>
                  <a:lnTo>
                    <a:pt x="102273" y="1918538"/>
                  </a:lnTo>
                  <a:lnTo>
                    <a:pt x="102311" y="1913242"/>
                  </a:lnTo>
                  <a:lnTo>
                    <a:pt x="103339" y="1910651"/>
                  </a:lnTo>
                  <a:lnTo>
                    <a:pt x="107619" y="1906358"/>
                  </a:lnTo>
                  <a:lnTo>
                    <a:pt x="110312" y="1905279"/>
                  </a:lnTo>
                  <a:lnTo>
                    <a:pt x="116890" y="1905279"/>
                  </a:lnTo>
                  <a:lnTo>
                    <a:pt x="119659" y="1906371"/>
                  </a:lnTo>
                  <a:lnTo>
                    <a:pt x="124091" y="1910727"/>
                  </a:lnTo>
                  <a:lnTo>
                    <a:pt x="125107" y="1913242"/>
                  </a:lnTo>
                  <a:lnTo>
                    <a:pt x="125196" y="1920087"/>
                  </a:lnTo>
                  <a:lnTo>
                    <a:pt x="125196" y="1903476"/>
                  </a:lnTo>
                  <a:lnTo>
                    <a:pt x="121666" y="1902282"/>
                  </a:lnTo>
                  <a:lnTo>
                    <a:pt x="124460" y="1901228"/>
                  </a:lnTo>
                  <a:lnTo>
                    <a:pt x="126542" y="1899742"/>
                  </a:lnTo>
                  <a:lnTo>
                    <a:pt x="129286" y="1895843"/>
                  </a:lnTo>
                  <a:lnTo>
                    <a:pt x="129959" y="1893595"/>
                  </a:lnTo>
                  <a:lnTo>
                    <a:pt x="129870" y="1886699"/>
                  </a:lnTo>
                  <a:lnTo>
                    <a:pt x="128460" y="1883410"/>
                  </a:lnTo>
                  <a:lnTo>
                    <a:pt x="126949" y="1881962"/>
                  </a:lnTo>
                  <a:lnTo>
                    <a:pt x="122770" y="1877987"/>
                  </a:lnTo>
                  <a:lnTo>
                    <a:pt x="122770" y="1888210"/>
                  </a:lnTo>
                  <a:lnTo>
                    <a:pt x="122758" y="1893595"/>
                  </a:lnTo>
                  <a:lnTo>
                    <a:pt x="121996" y="1895436"/>
                  </a:lnTo>
                  <a:lnTo>
                    <a:pt x="118605" y="1898789"/>
                  </a:lnTo>
                  <a:lnTo>
                    <a:pt x="116420" y="1899627"/>
                  </a:lnTo>
                  <a:lnTo>
                    <a:pt x="111023" y="1899627"/>
                  </a:lnTo>
                  <a:lnTo>
                    <a:pt x="108788" y="1898789"/>
                  </a:lnTo>
                  <a:lnTo>
                    <a:pt x="105359" y="1895411"/>
                  </a:lnTo>
                  <a:lnTo>
                    <a:pt x="104559" y="1893379"/>
                  </a:lnTo>
                  <a:lnTo>
                    <a:pt x="104495" y="1888210"/>
                  </a:lnTo>
                  <a:lnTo>
                    <a:pt x="105371" y="1886178"/>
                  </a:lnTo>
                  <a:lnTo>
                    <a:pt x="108851" y="1882800"/>
                  </a:lnTo>
                  <a:lnTo>
                    <a:pt x="111048" y="1881962"/>
                  </a:lnTo>
                  <a:lnTo>
                    <a:pt x="116293" y="1881962"/>
                  </a:lnTo>
                  <a:lnTo>
                    <a:pt x="118465" y="1882825"/>
                  </a:lnTo>
                  <a:lnTo>
                    <a:pt x="121983" y="1886280"/>
                  </a:lnTo>
                  <a:lnTo>
                    <a:pt x="122770" y="1888210"/>
                  </a:lnTo>
                  <a:lnTo>
                    <a:pt x="122770" y="1877987"/>
                  </a:lnTo>
                  <a:lnTo>
                    <a:pt x="122466" y="1877695"/>
                  </a:lnTo>
                  <a:lnTo>
                    <a:pt x="118516" y="1876272"/>
                  </a:lnTo>
                  <a:lnTo>
                    <a:pt x="108712" y="1876272"/>
                  </a:lnTo>
                  <a:lnTo>
                    <a:pt x="104800" y="1877669"/>
                  </a:lnTo>
                  <a:lnTo>
                    <a:pt x="98907" y="1883244"/>
                  </a:lnTo>
                  <a:lnTo>
                    <a:pt x="97434" y="1886699"/>
                  </a:lnTo>
                  <a:lnTo>
                    <a:pt x="97459" y="1893595"/>
                  </a:lnTo>
                  <a:lnTo>
                    <a:pt x="98158" y="1895881"/>
                  </a:lnTo>
                  <a:lnTo>
                    <a:pt x="100901" y="1899742"/>
                  </a:lnTo>
                  <a:lnTo>
                    <a:pt x="103022" y="1901228"/>
                  </a:lnTo>
                  <a:lnTo>
                    <a:pt x="105879" y="1902282"/>
                  </a:lnTo>
                  <a:lnTo>
                    <a:pt x="102463" y="1903183"/>
                  </a:lnTo>
                  <a:lnTo>
                    <a:pt x="99809" y="1904860"/>
                  </a:lnTo>
                  <a:lnTo>
                    <a:pt x="96100" y="1909800"/>
                  </a:lnTo>
                  <a:lnTo>
                    <a:pt x="95173" y="1912874"/>
                  </a:lnTo>
                  <a:lnTo>
                    <a:pt x="95211" y="1921535"/>
                  </a:lnTo>
                  <a:lnTo>
                    <a:pt x="96875" y="1925561"/>
                  </a:lnTo>
                  <a:lnTo>
                    <a:pt x="103708" y="1932152"/>
                  </a:lnTo>
                  <a:lnTo>
                    <a:pt x="108165" y="1933790"/>
                  </a:lnTo>
                  <a:lnTo>
                    <a:pt x="119278" y="1933790"/>
                  </a:lnTo>
                  <a:lnTo>
                    <a:pt x="123761" y="1932139"/>
                  </a:lnTo>
                  <a:lnTo>
                    <a:pt x="127965" y="1928101"/>
                  </a:lnTo>
                  <a:lnTo>
                    <a:pt x="130568" y="1925599"/>
                  </a:lnTo>
                  <a:lnTo>
                    <a:pt x="132257" y="1921535"/>
                  </a:lnTo>
                  <a:close/>
                </a:path>
                <a:path w="2807970" h="2226945">
                  <a:moveTo>
                    <a:pt x="132588" y="2201519"/>
                  </a:moveTo>
                  <a:lnTo>
                    <a:pt x="111366" y="2201519"/>
                  </a:lnTo>
                  <a:lnTo>
                    <a:pt x="111366" y="2208466"/>
                  </a:lnTo>
                  <a:lnTo>
                    <a:pt x="132588" y="2208466"/>
                  </a:lnTo>
                  <a:lnTo>
                    <a:pt x="132588" y="2201519"/>
                  </a:lnTo>
                  <a:close/>
                </a:path>
                <a:path w="2807970" h="2226945">
                  <a:moveTo>
                    <a:pt x="175399" y="2218728"/>
                  </a:moveTo>
                  <a:lnTo>
                    <a:pt x="147789" y="2218728"/>
                  </a:lnTo>
                  <a:lnTo>
                    <a:pt x="148564" y="2217470"/>
                  </a:lnTo>
                  <a:lnTo>
                    <a:pt x="149529" y="2216226"/>
                  </a:lnTo>
                  <a:lnTo>
                    <a:pt x="151892" y="2213737"/>
                  </a:lnTo>
                  <a:lnTo>
                    <a:pt x="154546" y="2211374"/>
                  </a:lnTo>
                  <a:lnTo>
                    <a:pt x="163664" y="2203691"/>
                  </a:lnTo>
                  <a:lnTo>
                    <a:pt x="167208" y="2200389"/>
                  </a:lnTo>
                  <a:lnTo>
                    <a:pt x="171500" y="2195550"/>
                  </a:lnTo>
                  <a:lnTo>
                    <a:pt x="173012" y="2193277"/>
                  </a:lnTo>
                  <a:lnTo>
                    <a:pt x="174866" y="2188934"/>
                  </a:lnTo>
                  <a:lnTo>
                    <a:pt x="175272" y="2186914"/>
                  </a:lnTo>
                  <a:lnTo>
                    <a:pt x="175221" y="2179815"/>
                  </a:lnTo>
                  <a:lnTo>
                    <a:pt x="173748" y="2176322"/>
                  </a:lnTo>
                  <a:lnTo>
                    <a:pt x="171894" y="2174557"/>
                  </a:lnTo>
                  <a:lnTo>
                    <a:pt x="167449" y="2170315"/>
                  </a:lnTo>
                  <a:lnTo>
                    <a:pt x="163182" y="2168817"/>
                  </a:lnTo>
                  <a:lnTo>
                    <a:pt x="152425" y="2168817"/>
                  </a:lnTo>
                  <a:lnTo>
                    <a:pt x="148158" y="2170214"/>
                  </a:lnTo>
                  <a:lnTo>
                    <a:pt x="141808" y="2175764"/>
                  </a:lnTo>
                  <a:lnTo>
                    <a:pt x="139979" y="2179815"/>
                  </a:lnTo>
                  <a:lnTo>
                    <a:pt x="139496" y="2185111"/>
                  </a:lnTo>
                  <a:lnTo>
                    <a:pt x="146596" y="2185835"/>
                  </a:lnTo>
                  <a:lnTo>
                    <a:pt x="146634" y="2182304"/>
                  </a:lnTo>
                  <a:lnTo>
                    <a:pt x="147637" y="2179548"/>
                  </a:lnTo>
                  <a:lnTo>
                    <a:pt x="151625" y="2175548"/>
                  </a:lnTo>
                  <a:lnTo>
                    <a:pt x="154292" y="2174557"/>
                  </a:lnTo>
                  <a:lnTo>
                    <a:pt x="160769" y="2174557"/>
                  </a:lnTo>
                  <a:lnTo>
                    <a:pt x="163322" y="2175497"/>
                  </a:lnTo>
                  <a:lnTo>
                    <a:pt x="167233" y="2179256"/>
                  </a:lnTo>
                  <a:lnTo>
                    <a:pt x="168211" y="2181568"/>
                  </a:lnTo>
                  <a:lnTo>
                    <a:pt x="168211" y="2186914"/>
                  </a:lnTo>
                  <a:lnTo>
                    <a:pt x="167144" y="2189696"/>
                  </a:lnTo>
                  <a:lnTo>
                    <a:pt x="162826" y="2195576"/>
                  </a:lnTo>
                  <a:lnTo>
                    <a:pt x="158711" y="2199538"/>
                  </a:lnTo>
                  <a:lnTo>
                    <a:pt x="148653" y="2207780"/>
                  </a:lnTo>
                  <a:lnTo>
                    <a:pt x="145630" y="2210625"/>
                  </a:lnTo>
                  <a:lnTo>
                    <a:pt x="141465" y="2215540"/>
                  </a:lnTo>
                  <a:lnTo>
                    <a:pt x="139954" y="2218042"/>
                  </a:lnTo>
                  <a:lnTo>
                    <a:pt x="138417" y="2222106"/>
                  </a:lnTo>
                  <a:lnTo>
                    <a:pt x="138137" y="2223706"/>
                  </a:lnTo>
                  <a:lnTo>
                    <a:pt x="138188" y="2225370"/>
                  </a:lnTo>
                  <a:lnTo>
                    <a:pt x="175399" y="2225370"/>
                  </a:lnTo>
                  <a:lnTo>
                    <a:pt x="175399" y="2218728"/>
                  </a:lnTo>
                  <a:close/>
                </a:path>
                <a:path w="2807970" h="2226945">
                  <a:moveTo>
                    <a:pt x="220814" y="2204199"/>
                  </a:moveTo>
                  <a:lnTo>
                    <a:pt x="215176" y="2174557"/>
                  </a:lnTo>
                  <a:lnTo>
                    <a:pt x="214579" y="2173617"/>
                  </a:lnTo>
                  <a:lnTo>
                    <a:pt x="213715" y="2172817"/>
                  </a:lnTo>
                  <a:lnTo>
                    <a:pt x="213715" y="2188324"/>
                  </a:lnTo>
                  <a:lnTo>
                    <a:pt x="213715" y="2206841"/>
                  </a:lnTo>
                  <a:lnTo>
                    <a:pt x="212636" y="2212962"/>
                  </a:lnTo>
                  <a:lnTo>
                    <a:pt x="208305" y="2219109"/>
                  </a:lnTo>
                  <a:lnTo>
                    <a:pt x="205638" y="2220645"/>
                  </a:lnTo>
                  <a:lnTo>
                    <a:pt x="199288" y="2220645"/>
                  </a:lnTo>
                  <a:lnTo>
                    <a:pt x="196621" y="2219109"/>
                  </a:lnTo>
                  <a:lnTo>
                    <a:pt x="192303" y="2213000"/>
                  </a:lnTo>
                  <a:lnTo>
                    <a:pt x="191211" y="2206841"/>
                  </a:lnTo>
                  <a:lnTo>
                    <a:pt x="191223" y="2188324"/>
                  </a:lnTo>
                  <a:lnTo>
                    <a:pt x="192405" y="2182012"/>
                  </a:lnTo>
                  <a:lnTo>
                    <a:pt x="194792" y="2178583"/>
                  </a:lnTo>
                  <a:lnTo>
                    <a:pt x="196684" y="2175891"/>
                  </a:lnTo>
                  <a:lnTo>
                    <a:pt x="199224" y="2174557"/>
                  </a:lnTo>
                  <a:lnTo>
                    <a:pt x="205613" y="2174557"/>
                  </a:lnTo>
                  <a:lnTo>
                    <a:pt x="208305" y="2176081"/>
                  </a:lnTo>
                  <a:lnTo>
                    <a:pt x="212636" y="2182164"/>
                  </a:lnTo>
                  <a:lnTo>
                    <a:pt x="213715" y="2188324"/>
                  </a:lnTo>
                  <a:lnTo>
                    <a:pt x="213715" y="2172817"/>
                  </a:lnTo>
                  <a:lnTo>
                    <a:pt x="212699" y="2171865"/>
                  </a:lnTo>
                  <a:lnTo>
                    <a:pt x="208140" y="2169426"/>
                  </a:lnTo>
                  <a:lnTo>
                    <a:pt x="205486" y="2168817"/>
                  </a:lnTo>
                  <a:lnTo>
                    <a:pt x="198374" y="2168817"/>
                  </a:lnTo>
                  <a:lnTo>
                    <a:pt x="184111" y="2190940"/>
                  </a:lnTo>
                  <a:lnTo>
                    <a:pt x="184111" y="2208174"/>
                  </a:lnTo>
                  <a:lnTo>
                    <a:pt x="185966" y="2215807"/>
                  </a:lnTo>
                  <a:lnTo>
                    <a:pt x="192786" y="2224392"/>
                  </a:lnTo>
                  <a:lnTo>
                    <a:pt x="197040" y="2226335"/>
                  </a:lnTo>
                  <a:lnTo>
                    <a:pt x="206590" y="2226335"/>
                  </a:lnTo>
                  <a:lnTo>
                    <a:pt x="209994" y="2225230"/>
                  </a:lnTo>
                  <a:lnTo>
                    <a:pt x="215404" y="2220798"/>
                  </a:lnTo>
                  <a:lnTo>
                    <a:pt x="215493" y="2220645"/>
                  </a:lnTo>
                  <a:lnTo>
                    <a:pt x="217424" y="2217661"/>
                  </a:lnTo>
                  <a:lnTo>
                    <a:pt x="220141" y="2209533"/>
                  </a:lnTo>
                  <a:lnTo>
                    <a:pt x="220814" y="2204199"/>
                  </a:lnTo>
                  <a:close/>
                </a:path>
                <a:path w="2807970" h="2226945">
                  <a:moveTo>
                    <a:pt x="2807881" y="23266"/>
                  </a:moveTo>
                  <a:lnTo>
                    <a:pt x="2805811" y="23266"/>
                  </a:lnTo>
                  <a:lnTo>
                    <a:pt x="2803829" y="23266"/>
                  </a:lnTo>
                  <a:lnTo>
                    <a:pt x="2803829" y="27317"/>
                  </a:lnTo>
                  <a:lnTo>
                    <a:pt x="2803829" y="231775"/>
                  </a:lnTo>
                  <a:lnTo>
                    <a:pt x="2777426" y="231775"/>
                  </a:lnTo>
                  <a:lnTo>
                    <a:pt x="2777426" y="235826"/>
                  </a:lnTo>
                  <a:lnTo>
                    <a:pt x="2803829" y="235826"/>
                  </a:lnTo>
                  <a:lnTo>
                    <a:pt x="2803829" y="440207"/>
                  </a:lnTo>
                  <a:lnTo>
                    <a:pt x="2777426" y="440207"/>
                  </a:lnTo>
                  <a:lnTo>
                    <a:pt x="2777426" y="444258"/>
                  </a:lnTo>
                  <a:lnTo>
                    <a:pt x="2803829" y="444258"/>
                  </a:lnTo>
                  <a:lnTo>
                    <a:pt x="2803829" y="648639"/>
                  </a:lnTo>
                  <a:lnTo>
                    <a:pt x="2777426" y="648639"/>
                  </a:lnTo>
                  <a:lnTo>
                    <a:pt x="2777426" y="652691"/>
                  </a:lnTo>
                  <a:lnTo>
                    <a:pt x="2803829" y="652691"/>
                  </a:lnTo>
                  <a:lnTo>
                    <a:pt x="2803829" y="857148"/>
                  </a:lnTo>
                  <a:lnTo>
                    <a:pt x="2777426" y="857148"/>
                  </a:lnTo>
                  <a:lnTo>
                    <a:pt x="2777426" y="861199"/>
                  </a:lnTo>
                  <a:lnTo>
                    <a:pt x="2803829" y="861199"/>
                  </a:lnTo>
                  <a:lnTo>
                    <a:pt x="2803829" y="1065580"/>
                  </a:lnTo>
                  <a:lnTo>
                    <a:pt x="2777426" y="1065580"/>
                  </a:lnTo>
                  <a:lnTo>
                    <a:pt x="2777426" y="1069632"/>
                  </a:lnTo>
                  <a:lnTo>
                    <a:pt x="2803829" y="1069632"/>
                  </a:lnTo>
                  <a:lnTo>
                    <a:pt x="2803829" y="1274089"/>
                  </a:lnTo>
                  <a:lnTo>
                    <a:pt x="2777426" y="1274089"/>
                  </a:lnTo>
                  <a:lnTo>
                    <a:pt x="2777426" y="1278140"/>
                  </a:lnTo>
                  <a:lnTo>
                    <a:pt x="2803829" y="1278140"/>
                  </a:lnTo>
                  <a:lnTo>
                    <a:pt x="2803829" y="1482521"/>
                  </a:lnTo>
                  <a:lnTo>
                    <a:pt x="2777426" y="1482521"/>
                  </a:lnTo>
                  <a:lnTo>
                    <a:pt x="2777426" y="1486573"/>
                  </a:lnTo>
                  <a:lnTo>
                    <a:pt x="2803829" y="1486573"/>
                  </a:lnTo>
                  <a:lnTo>
                    <a:pt x="2803829" y="1691030"/>
                  </a:lnTo>
                  <a:lnTo>
                    <a:pt x="2777426" y="1691030"/>
                  </a:lnTo>
                  <a:lnTo>
                    <a:pt x="2777426" y="1695081"/>
                  </a:lnTo>
                  <a:lnTo>
                    <a:pt x="2803829" y="1695081"/>
                  </a:lnTo>
                  <a:lnTo>
                    <a:pt x="2803829" y="1899500"/>
                  </a:lnTo>
                  <a:lnTo>
                    <a:pt x="2777426" y="1899500"/>
                  </a:lnTo>
                  <a:lnTo>
                    <a:pt x="2777426" y="1903564"/>
                  </a:lnTo>
                  <a:lnTo>
                    <a:pt x="2803829" y="1903564"/>
                  </a:lnTo>
                  <a:lnTo>
                    <a:pt x="2803829" y="2107984"/>
                  </a:lnTo>
                  <a:lnTo>
                    <a:pt x="2777426" y="2107984"/>
                  </a:lnTo>
                  <a:lnTo>
                    <a:pt x="2478328" y="2107984"/>
                  </a:lnTo>
                  <a:lnTo>
                    <a:pt x="2478328" y="2081606"/>
                  </a:lnTo>
                  <a:lnTo>
                    <a:pt x="2474277" y="2081606"/>
                  </a:lnTo>
                  <a:lnTo>
                    <a:pt x="2474277" y="2107984"/>
                  </a:lnTo>
                  <a:lnTo>
                    <a:pt x="2148776" y="2107984"/>
                  </a:lnTo>
                  <a:lnTo>
                    <a:pt x="2148776" y="2081606"/>
                  </a:lnTo>
                  <a:lnTo>
                    <a:pt x="2144725" y="2081606"/>
                  </a:lnTo>
                  <a:lnTo>
                    <a:pt x="2144725" y="2107984"/>
                  </a:lnTo>
                  <a:lnTo>
                    <a:pt x="1819313" y="2107984"/>
                  </a:lnTo>
                  <a:lnTo>
                    <a:pt x="1819313" y="2081606"/>
                  </a:lnTo>
                  <a:lnTo>
                    <a:pt x="1815261" y="2081606"/>
                  </a:lnTo>
                  <a:lnTo>
                    <a:pt x="1815261" y="2107984"/>
                  </a:lnTo>
                  <a:lnTo>
                    <a:pt x="1489760" y="2107984"/>
                  </a:lnTo>
                  <a:lnTo>
                    <a:pt x="1489760" y="2081606"/>
                  </a:lnTo>
                  <a:lnTo>
                    <a:pt x="1485709" y="2081606"/>
                  </a:lnTo>
                  <a:lnTo>
                    <a:pt x="1485709" y="2107984"/>
                  </a:lnTo>
                  <a:lnTo>
                    <a:pt x="1160208" y="2107984"/>
                  </a:lnTo>
                  <a:lnTo>
                    <a:pt x="1160208" y="2081606"/>
                  </a:lnTo>
                  <a:lnTo>
                    <a:pt x="1156157" y="2081606"/>
                  </a:lnTo>
                  <a:lnTo>
                    <a:pt x="1156157" y="2107984"/>
                  </a:lnTo>
                  <a:lnTo>
                    <a:pt x="830656" y="2107984"/>
                  </a:lnTo>
                  <a:lnTo>
                    <a:pt x="830656" y="2081606"/>
                  </a:lnTo>
                  <a:lnTo>
                    <a:pt x="826604" y="2081606"/>
                  </a:lnTo>
                  <a:lnTo>
                    <a:pt x="826604" y="2107984"/>
                  </a:lnTo>
                  <a:lnTo>
                    <a:pt x="501167" y="2107984"/>
                  </a:lnTo>
                  <a:lnTo>
                    <a:pt x="501167" y="2081606"/>
                  </a:lnTo>
                  <a:lnTo>
                    <a:pt x="497116" y="2081606"/>
                  </a:lnTo>
                  <a:lnTo>
                    <a:pt x="497116" y="2107984"/>
                  </a:lnTo>
                  <a:lnTo>
                    <a:pt x="198005" y="2107984"/>
                  </a:lnTo>
                  <a:lnTo>
                    <a:pt x="171640" y="2107984"/>
                  </a:lnTo>
                  <a:lnTo>
                    <a:pt x="171640" y="1903564"/>
                  </a:lnTo>
                  <a:lnTo>
                    <a:pt x="198005" y="1903564"/>
                  </a:lnTo>
                  <a:lnTo>
                    <a:pt x="198005" y="1899500"/>
                  </a:lnTo>
                  <a:lnTo>
                    <a:pt x="171640" y="1899500"/>
                  </a:lnTo>
                  <a:lnTo>
                    <a:pt x="171640" y="1695081"/>
                  </a:lnTo>
                  <a:lnTo>
                    <a:pt x="198005" y="1695081"/>
                  </a:lnTo>
                  <a:lnTo>
                    <a:pt x="198005" y="1691030"/>
                  </a:lnTo>
                  <a:lnTo>
                    <a:pt x="171640" y="1691030"/>
                  </a:lnTo>
                  <a:lnTo>
                    <a:pt x="171640" y="1486573"/>
                  </a:lnTo>
                  <a:lnTo>
                    <a:pt x="198005" y="1486573"/>
                  </a:lnTo>
                  <a:lnTo>
                    <a:pt x="198005" y="1482521"/>
                  </a:lnTo>
                  <a:lnTo>
                    <a:pt x="171640" y="1482521"/>
                  </a:lnTo>
                  <a:lnTo>
                    <a:pt x="171640" y="1278140"/>
                  </a:lnTo>
                  <a:lnTo>
                    <a:pt x="198005" y="1278140"/>
                  </a:lnTo>
                  <a:lnTo>
                    <a:pt x="198005" y="1274089"/>
                  </a:lnTo>
                  <a:lnTo>
                    <a:pt x="171640" y="1274089"/>
                  </a:lnTo>
                  <a:lnTo>
                    <a:pt x="171640" y="1069632"/>
                  </a:lnTo>
                  <a:lnTo>
                    <a:pt x="198005" y="1069632"/>
                  </a:lnTo>
                  <a:lnTo>
                    <a:pt x="198005" y="1065580"/>
                  </a:lnTo>
                  <a:lnTo>
                    <a:pt x="171640" y="1065580"/>
                  </a:lnTo>
                  <a:lnTo>
                    <a:pt x="171640" y="861199"/>
                  </a:lnTo>
                  <a:lnTo>
                    <a:pt x="198005" y="861199"/>
                  </a:lnTo>
                  <a:lnTo>
                    <a:pt x="198005" y="857148"/>
                  </a:lnTo>
                  <a:lnTo>
                    <a:pt x="171640" y="857148"/>
                  </a:lnTo>
                  <a:lnTo>
                    <a:pt x="171640" y="652691"/>
                  </a:lnTo>
                  <a:lnTo>
                    <a:pt x="198005" y="652691"/>
                  </a:lnTo>
                  <a:lnTo>
                    <a:pt x="198005" y="648639"/>
                  </a:lnTo>
                  <a:lnTo>
                    <a:pt x="171640" y="648639"/>
                  </a:lnTo>
                  <a:lnTo>
                    <a:pt x="171640" y="444258"/>
                  </a:lnTo>
                  <a:lnTo>
                    <a:pt x="198005" y="444258"/>
                  </a:lnTo>
                  <a:lnTo>
                    <a:pt x="198005" y="440207"/>
                  </a:lnTo>
                  <a:lnTo>
                    <a:pt x="171640" y="440207"/>
                  </a:lnTo>
                  <a:lnTo>
                    <a:pt x="171640" y="235826"/>
                  </a:lnTo>
                  <a:lnTo>
                    <a:pt x="198005" y="235826"/>
                  </a:lnTo>
                  <a:lnTo>
                    <a:pt x="198005" y="231775"/>
                  </a:lnTo>
                  <a:lnTo>
                    <a:pt x="171640" y="231775"/>
                  </a:lnTo>
                  <a:lnTo>
                    <a:pt x="171640" y="27317"/>
                  </a:lnTo>
                  <a:lnTo>
                    <a:pt x="198005" y="27317"/>
                  </a:lnTo>
                  <a:lnTo>
                    <a:pt x="497116" y="27317"/>
                  </a:lnTo>
                  <a:lnTo>
                    <a:pt x="497116" y="53733"/>
                  </a:lnTo>
                  <a:lnTo>
                    <a:pt x="501167" y="53733"/>
                  </a:lnTo>
                  <a:lnTo>
                    <a:pt x="501167" y="27317"/>
                  </a:lnTo>
                  <a:lnTo>
                    <a:pt x="826604" y="27317"/>
                  </a:lnTo>
                  <a:lnTo>
                    <a:pt x="826604" y="53733"/>
                  </a:lnTo>
                  <a:lnTo>
                    <a:pt x="830656" y="53733"/>
                  </a:lnTo>
                  <a:lnTo>
                    <a:pt x="830656" y="27317"/>
                  </a:lnTo>
                  <a:lnTo>
                    <a:pt x="1156157" y="27317"/>
                  </a:lnTo>
                  <a:lnTo>
                    <a:pt x="1156157" y="53733"/>
                  </a:lnTo>
                  <a:lnTo>
                    <a:pt x="1160208" y="53733"/>
                  </a:lnTo>
                  <a:lnTo>
                    <a:pt x="1160208" y="27317"/>
                  </a:lnTo>
                  <a:lnTo>
                    <a:pt x="1485709" y="27317"/>
                  </a:lnTo>
                  <a:lnTo>
                    <a:pt x="1485709" y="53733"/>
                  </a:lnTo>
                  <a:lnTo>
                    <a:pt x="1489760" y="53733"/>
                  </a:lnTo>
                  <a:lnTo>
                    <a:pt x="1489760" y="27317"/>
                  </a:lnTo>
                  <a:lnTo>
                    <a:pt x="1815261" y="27317"/>
                  </a:lnTo>
                  <a:lnTo>
                    <a:pt x="1815261" y="53733"/>
                  </a:lnTo>
                  <a:lnTo>
                    <a:pt x="1819313" y="53733"/>
                  </a:lnTo>
                  <a:lnTo>
                    <a:pt x="1819313" y="27317"/>
                  </a:lnTo>
                  <a:lnTo>
                    <a:pt x="2144725" y="27317"/>
                  </a:lnTo>
                  <a:lnTo>
                    <a:pt x="2144725" y="53733"/>
                  </a:lnTo>
                  <a:lnTo>
                    <a:pt x="2148776" y="53733"/>
                  </a:lnTo>
                  <a:lnTo>
                    <a:pt x="2148776" y="27317"/>
                  </a:lnTo>
                  <a:lnTo>
                    <a:pt x="2474277" y="27317"/>
                  </a:lnTo>
                  <a:lnTo>
                    <a:pt x="2474277" y="53733"/>
                  </a:lnTo>
                  <a:lnTo>
                    <a:pt x="2478328" y="53733"/>
                  </a:lnTo>
                  <a:lnTo>
                    <a:pt x="2478328" y="27317"/>
                  </a:lnTo>
                  <a:lnTo>
                    <a:pt x="2777426" y="27317"/>
                  </a:lnTo>
                  <a:lnTo>
                    <a:pt x="2803829" y="27317"/>
                  </a:lnTo>
                  <a:lnTo>
                    <a:pt x="2803829" y="23266"/>
                  </a:lnTo>
                  <a:lnTo>
                    <a:pt x="2777426" y="23266"/>
                  </a:lnTo>
                  <a:lnTo>
                    <a:pt x="198005" y="23266"/>
                  </a:lnTo>
                  <a:lnTo>
                    <a:pt x="171640" y="23266"/>
                  </a:lnTo>
                  <a:lnTo>
                    <a:pt x="169621" y="23266"/>
                  </a:lnTo>
                  <a:lnTo>
                    <a:pt x="167589" y="23266"/>
                  </a:lnTo>
                  <a:lnTo>
                    <a:pt x="167589" y="2110003"/>
                  </a:lnTo>
                  <a:lnTo>
                    <a:pt x="169621" y="2110003"/>
                  </a:lnTo>
                  <a:lnTo>
                    <a:pt x="169621" y="2112035"/>
                  </a:lnTo>
                  <a:lnTo>
                    <a:pt x="198005" y="2112035"/>
                  </a:lnTo>
                  <a:lnTo>
                    <a:pt x="2777426" y="2112035"/>
                  </a:lnTo>
                  <a:lnTo>
                    <a:pt x="2805811" y="2112035"/>
                  </a:lnTo>
                  <a:lnTo>
                    <a:pt x="2807881" y="2112035"/>
                  </a:lnTo>
                  <a:lnTo>
                    <a:pt x="2807881" y="2110003"/>
                  </a:lnTo>
                  <a:lnTo>
                    <a:pt x="2807881" y="2107984"/>
                  </a:lnTo>
                  <a:lnTo>
                    <a:pt x="2807881" y="27317"/>
                  </a:lnTo>
                  <a:lnTo>
                    <a:pt x="2807881" y="23266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16234" y="4233096"/>
              <a:ext cx="2636520" cy="2085339"/>
            </a:xfrm>
            <a:custGeom>
              <a:avLst/>
              <a:gdLst/>
              <a:ahLst/>
              <a:cxnLst/>
              <a:rect l="l" t="t" r="r" b="b"/>
              <a:pathLst>
                <a:path w="2636520" h="2085339">
                  <a:moveTo>
                    <a:pt x="0" y="0"/>
                  </a:moveTo>
                  <a:lnTo>
                    <a:pt x="5928" y="41410"/>
                  </a:lnTo>
                  <a:lnTo>
                    <a:pt x="8568" y="85738"/>
                  </a:lnTo>
                  <a:lnTo>
                    <a:pt x="10544" y="128932"/>
                  </a:lnTo>
                  <a:lnTo>
                    <a:pt x="12521" y="180229"/>
                  </a:lnTo>
                  <a:lnTo>
                    <a:pt x="13841" y="218723"/>
                  </a:lnTo>
                  <a:lnTo>
                    <a:pt x="15161" y="260457"/>
                  </a:lnTo>
                  <a:lnTo>
                    <a:pt x="16473" y="305272"/>
                  </a:lnTo>
                  <a:lnTo>
                    <a:pt x="17793" y="353003"/>
                  </a:lnTo>
                  <a:lnTo>
                    <a:pt x="19113" y="403490"/>
                  </a:lnTo>
                  <a:lnTo>
                    <a:pt x="20433" y="456490"/>
                  </a:lnTo>
                  <a:lnTo>
                    <a:pt x="21745" y="511758"/>
                  </a:lnTo>
                  <a:lnTo>
                    <a:pt x="23066" y="569133"/>
                  </a:lnTo>
                  <a:lnTo>
                    <a:pt x="24386" y="628372"/>
                  </a:lnTo>
                  <a:lnTo>
                    <a:pt x="25042" y="658681"/>
                  </a:lnTo>
                  <a:lnTo>
                    <a:pt x="25706" y="689232"/>
                  </a:lnTo>
                  <a:lnTo>
                    <a:pt x="26362" y="720270"/>
                  </a:lnTo>
                  <a:lnTo>
                    <a:pt x="27018" y="751551"/>
                  </a:lnTo>
                  <a:lnTo>
                    <a:pt x="27682" y="783156"/>
                  </a:lnTo>
                  <a:lnTo>
                    <a:pt x="28338" y="815004"/>
                  </a:lnTo>
                  <a:lnTo>
                    <a:pt x="29002" y="847015"/>
                  </a:lnTo>
                  <a:lnTo>
                    <a:pt x="29658" y="879268"/>
                  </a:lnTo>
                  <a:lnTo>
                    <a:pt x="30314" y="911683"/>
                  </a:lnTo>
                  <a:lnTo>
                    <a:pt x="30978" y="944261"/>
                  </a:lnTo>
                  <a:lnTo>
                    <a:pt x="31634" y="976919"/>
                  </a:lnTo>
                  <a:lnTo>
                    <a:pt x="32291" y="1009578"/>
                  </a:lnTo>
                  <a:lnTo>
                    <a:pt x="32955" y="1042398"/>
                  </a:lnTo>
                  <a:lnTo>
                    <a:pt x="33611" y="1075138"/>
                  </a:lnTo>
                  <a:lnTo>
                    <a:pt x="34275" y="1107797"/>
                  </a:lnTo>
                  <a:lnTo>
                    <a:pt x="34931" y="1140455"/>
                  </a:lnTo>
                  <a:lnTo>
                    <a:pt x="35587" y="1173033"/>
                  </a:lnTo>
                  <a:lnTo>
                    <a:pt x="36251" y="1205448"/>
                  </a:lnTo>
                  <a:lnTo>
                    <a:pt x="36907" y="1237701"/>
                  </a:lnTo>
                  <a:lnTo>
                    <a:pt x="37563" y="1269712"/>
                  </a:lnTo>
                  <a:lnTo>
                    <a:pt x="38227" y="1301560"/>
                  </a:lnTo>
                  <a:lnTo>
                    <a:pt x="38883" y="1333165"/>
                  </a:lnTo>
                  <a:lnTo>
                    <a:pt x="39539" y="1364446"/>
                  </a:lnTo>
                  <a:lnTo>
                    <a:pt x="40859" y="1426116"/>
                  </a:lnTo>
                  <a:lnTo>
                    <a:pt x="42179" y="1486166"/>
                  </a:lnTo>
                  <a:lnTo>
                    <a:pt x="43500" y="1544513"/>
                  </a:lnTo>
                  <a:lnTo>
                    <a:pt x="44820" y="1600884"/>
                  </a:lnTo>
                  <a:lnTo>
                    <a:pt x="46132" y="1655042"/>
                  </a:lnTo>
                  <a:lnTo>
                    <a:pt x="47452" y="1706785"/>
                  </a:lnTo>
                  <a:lnTo>
                    <a:pt x="48772" y="1755902"/>
                  </a:lnTo>
                  <a:lnTo>
                    <a:pt x="50092" y="1802208"/>
                  </a:lnTo>
                  <a:lnTo>
                    <a:pt x="51404" y="1845507"/>
                  </a:lnTo>
                  <a:lnTo>
                    <a:pt x="52725" y="1885645"/>
                  </a:lnTo>
                  <a:lnTo>
                    <a:pt x="54701" y="1939560"/>
                  </a:lnTo>
                  <a:lnTo>
                    <a:pt x="56677" y="1985509"/>
                  </a:lnTo>
                  <a:lnTo>
                    <a:pt x="59317" y="2033703"/>
                  </a:lnTo>
                  <a:lnTo>
                    <a:pt x="62613" y="2071880"/>
                  </a:lnTo>
                  <a:lnTo>
                    <a:pt x="65902" y="2084716"/>
                  </a:lnTo>
                  <a:lnTo>
                    <a:pt x="66566" y="2084206"/>
                  </a:lnTo>
                  <a:lnTo>
                    <a:pt x="71838" y="2043330"/>
                  </a:lnTo>
                  <a:lnTo>
                    <a:pt x="74470" y="1998986"/>
                  </a:lnTo>
                  <a:lnTo>
                    <a:pt x="76455" y="1955784"/>
                  </a:lnTo>
                  <a:lnTo>
                    <a:pt x="78431" y="1904470"/>
                  </a:lnTo>
                  <a:lnTo>
                    <a:pt x="79743" y="1865985"/>
                  </a:lnTo>
                  <a:lnTo>
                    <a:pt x="81063" y="1824242"/>
                  </a:lnTo>
                  <a:lnTo>
                    <a:pt x="82383" y="1779420"/>
                  </a:lnTo>
                  <a:lnTo>
                    <a:pt x="83703" y="1731680"/>
                  </a:lnTo>
                  <a:lnTo>
                    <a:pt x="85015" y="1681225"/>
                  </a:lnTo>
                  <a:lnTo>
                    <a:pt x="86335" y="1628251"/>
                  </a:lnTo>
                  <a:lnTo>
                    <a:pt x="87656" y="1572958"/>
                  </a:lnTo>
                  <a:lnTo>
                    <a:pt x="88976" y="1515583"/>
                  </a:lnTo>
                  <a:lnTo>
                    <a:pt x="90288" y="1456343"/>
                  </a:lnTo>
                  <a:lnTo>
                    <a:pt x="91608" y="1395483"/>
                  </a:lnTo>
                  <a:lnTo>
                    <a:pt x="92264" y="1364446"/>
                  </a:lnTo>
                  <a:lnTo>
                    <a:pt x="92928" y="1333165"/>
                  </a:lnTo>
                  <a:lnTo>
                    <a:pt x="93584" y="1301560"/>
                  </a:lnTo>
                  <a:lnTo>
                    <a:pt x="94248" y="1269712"/>
                  </a:lnTo>
                  <a:lnTo>
                    <a:pt x="94904" y="1237701"/>
                  </a:lnTo>
                  <a:lnTo>
                    <a:pt x="95560" y="1205448"/>
                  </a:lnTo>
                  <a:lnTo>
                    <a:pt x="96224" y="1173033"/>
                  </a:lnTo>
                  <a:lnTo>
                    <a:pt x="96880" y="1140455"/>
                  </a:lnTo>
                  <a:lnTo>
                    <a:pt x="97544" y="1107797"/>
                  </a:lnTo>
                  <a:lnTo>
                    <a:pt x="98200" y="1075138"/>
                  </a:lnTo>
                  <a:lnTo>
                    <a:pt x="98857" y="1042398"/>
                  </a:lnTo>
                  <a:lnTo>
                    <a:pt x="99521" y="1009578"/>
                  </a:lnTo>
                  <a:lnTo>
                    <a:pt x="100177" y="976919"/>
                  </a:lnTo>
                  <a:lnTo>
                    <a:pt x="100833" y="944261"/>
                  </a:lnTo>
                  <a:lnTo>
                    <a:pt x="101497" y="911683"/>
                  </a:lnTo>
                  <a:lnTo>
                    <a:pt x="102153" y="879268"/>
                  </a:lnTo>
                  <a:lnTo>
                    <a:pt x="102809" y="847015"/>
                  </a:lnTo>
                  <a:lnTo>
                    <a:pt x="103473" y="815004"/>
                  </a:lnTo>
                  <a:lnTo>
                    <a:pt x="104129" y="783156"/>
                  </a:lnTo>
                  <a:lnTo>
                    <a:pt x="104793" y="751551"/>
                  </a:lnTo>
                  <a:lnTo>
                    <a:pt x="105449" y="720270"/>
                  </a:lnTo>
                  <a:lnTo>
                    <a:pt x="106105" y="689232"/>
                  </a:lnTo>
                  <a:lnTo>
                    <a:pt x="106769" y="658681"/>
                  </a:lnTo>
                  <a:lnTo>
                    <a:pt x="107425" y="628372"/>
                  </a:lnTo>
                  <a:lnTo>
                    <a:pt x="108081" y="598550"/>
                  </a:lnTo>
                  <a:lnTo>
                    <a:pt x="109401" y="540203"/>
                  </a:lnTo>
                  <a:lnTo>
                    <a:pt x="110722" y="483800"/>
                  </a:lnTo>
                  <a:lnTo>
                    <a:pt x="112042" y="429666"/>
                  </a:lnTo>
                  <a:lnTo>
                    <a:pt x="113362" y="377963"/>
                  </a:lnTo>
                  <a:lnTo>
                    <a:pt x="114674" y="328854"/>
                  </a:lnTo>
                  <a:lnTo>
                    <a:pt x="115994" y="282500"/>
                  </a:lnTo>
                  <a:lnTo>
                    <a:pt x="117314" y="239225"/>
                  </a:lnTo>
                  <a:lnTo>
                    <a:pt x="118626" y="199111"/>
                  </a:lnTo>
                  <a:lnTo>
                    <a:pt x="120610" y="145140"/>
                  </a:lnTo>
                  <a:lnTo>
                    <a:pt x="122587" y="99191"/>
                  </a:lnTo>
                  <a:lnTo>
                    <a:pt x="125219" y="51054"/>
                  </a:lnTo>
                  <a:lnTo>
                    <a:pt x="128515" y="12804"/>
                  </a:lnTo>
                  <a:lnTo>
                    <a:pt x="131811" y="0"/>
                  </a:lnTo>
                  <a:lnTo>
                    <a:pt x="132467" y="486"/>
                  </a:lnTo>
                  <a:lnTo>
                    <a:pt x="137740" y="41410"/>
                  </a:lnTo>
                  <a:lnTo>
                    <a:pt x="140380" y="85738"/>
                  </a:lnTo>
                  <a:lnTo>
                    <a:pt x="142356" y="128932"/>
                  </a:lnTo>
                  <a:lnTo>
                    <a:pt x="144333" y="180229"/>
                  </a:lnTo>
                  <a:lnTo>
                    <a:pt x="145653" y="218723"/>
                  </a:lnTo>
                  <a:lnTo>
                    <a:pt x="146973" y="260457"/>
                  </a:lnTo>
                  <a:lnTo>
                    <a:pt x="148285" y="305272"/>
                  </a:lnTo>
                  <a:lnTo>
                    <a:pt x="149605" y="353003"/>
                  </a:lnTo>
                  <a:lnTo>
                    <a:pt x="150925" y="403490"/>
                  </a:lnTo>
                  <a:lnTo>
                    <a:pt x="152245" y="456490"/>
                  </a:lnTo>
                  <a:lnTo>
                    <a:pt x="153557" y="511758"/>
                  </a:lnTo>
                  <a:lnTo>
                    <a:pt x="154878" y="569133"/>
                  </a:lnTo>
                  <a:lnTo>
                    <a:pt x="156198" y="628372"/>
                  </a:lnTo>
                  <a:lnTo>
                    <a:pt x="156854" y="658681"/>
                  </a:lnTo>
                  <a:lnTo>
                    <a:pt x="157518" y="689232"/>
                  </a:lnTo>
                  <a:lnTo>
                    <a:pt x="158174" y="720270"/>
                  </a:lnTo>
                  <a:lnTo>
                    <a:pt x="158830" y="751551"/>
                  </a:lnTo>
                  <a:lnTo>
                    <a:pt x="159494" y="783156"/>
                  </a:lnTo>
                  <a:lnTo>
                    <a:pt x="160150" y="815004"/>
                  </a:lnTo>
                  <a:lnTo>
                    <a:pt x="160814" y="847015"/>
                  </a:lnTo>
                  <a:lnTo>
                    <a:pt x="161470" y="879268"/>
                  </a:lnTo>
                  <a:lnTo>
                    <a:pt x="162126" y="911683"/>
                  </a:lnTo>
                  <a:lnTo>
                    <a:pt x="162790" y="944261"/>
                  </a:lnTo>
                  <a:lnTo>
                    <a:pt x="163446" y="976919"/>
                  </a:lnTo>
                  <a:lnTo>
                    <a:pt x="164102" y="1009578"/>
                  </a:lnTo>
                  <a:lnTo>
                    <a:pt x="164766" y="1042398"/>
                  </a:lnTo>
                  <a:lnTo>
                    <a:pt x="165423" y="1075138"/>
                  </a:lnTo>
                  <a:lnTo>
                    <a:pt x="166087" y="1107797"/>
                  </a:lnTo>
                  <a:lnTo>
                    <a:pt x="166743" y="1140455"/>
                  </a:lnTo>
                  <a:lnTo>
                    <a:pt x="167399" y="1173033"/>
                  </a:lnTo>
                  <a:lnTo>
                    <a:pt x="168063" y="1205448"/>
                  </a:lnTo>
                  <a:lnTo>
                    <a:pt x="168719" y="1237701"/>
                  </a:lnTo>
                  <a:lnTo>
                    <a:pt x="169375" y="1269712"/>
                  </a:lnTo>
                  <a:lnTo>
                    <a:pt x="170039" y="1301560"/>
                  </a:lnTo>
                  <a:lnTo>
                    <a:pt x="170695" y="1333165"/>
                  </a:lnTo>
                  <a:lnTo>
                    <a:pt x="171359" y="1364446"/>
                  </a:lnTo>
                  <a:lnTo>
                    <a:pt x="172671" y="1426116"/>
                  </a:lnTo>
                  <a:lnTo>
                    <a:pt x="173991" y="1486166"/>
                  </a:lnTo>
                  <a:lnTo>
                    <a:pt x="175312" y="1544513"/>
                  </a:lnTo>
                  <a:lnTo>
                    <a:pt x="176632" y="1600884"/>
                  </a:lnTo>
                  <a:lnTo>
                    <a:pt x="177944" y="1655042"/>
                  </a:lnTo>
                  <a:lnTo>
                    <a:pt x="179264" y="1706785"/>
                  </a:lnTo>
                  <a:lnTo>
                    <a:pt x="180584" y="1755902"/>
                  </a:lnTo>
                  <a:lnTo>
                    <a:pt x="181904" y="1802208"/>
                  </a:lnTo>
                  <a:lnTo>
                    <a:pt x="183216" y="1845507"/>
                  </a:lnTo>
                  <a:lnTo>
                    <a:pt x="184536" y="1885645"/>
                  </a:lnTo>
                  <a:lnTo>
                    <a:pt x="186513" y="1939560"/>
                  </a:lnTo>
                  <a:lnTo>
                    <a:pt x="188489" y="1985509"/>
                  </a:lnTo>
                  <a:lnTo>
                    <a:pt x="191129" y="2033703"/>
                  </a:lnTo>
                  <a:lnTo>
                    <a:pt x="194425" y="2071880"/>
                  </a:lnTo>
                  <a:lnTo>
                    <a:pt x="197722" y="2084716"/>
                  </a:lnTo>
                  <a:lnTo>
                    <a:pt x="198378" y="2084206"/>
                  </a:lnTo>
                  <a:lnTo>
                    <a:pt x="203650" y="2043330"/>
                  </a:lnTo>
                  <a:lnTo>
                    <a:pt x="206282" y="1998986"/>
                  </a:lnTo>
                  <a:lnTo>
                    <a:pt x="208258" y="1955784"/>
                  </a:lnTo>
                  <a:lnTo>
                    <a:pt x="210243" y="1904470"/>
                  </a:lnTo>
                  <a:lnTo>
                    <a:pt x="211555" y="1865985"/>
                  </a:lnTo>
                  <a:lnTo>
                    <a:pt x="212875" y="1824242"/>
                  </a:lnTo>
                  <a:lnTo>
                    <a:pt x="214195" y="1779420"/>
                  </a:lnTo>
                  <a:lnTo>
                    <a:pt x="215515" y="1731680"/>
                  </a:lnTo>
                  <a:lnTo>
                    <a:pt x="216827" y="1681225"/>
                  </a:lnTo>
                  <a:lnTo>
                    <a:pt x="218147" y="1628251"/>
                  </a:lnTo>
                  <a:lnTo>
                    <a:pt x="219467" y="1572958"/>
                  </a:lnTo>
                  <a:lnTo>
                    <a:pt x="220788" y="1515583"/>
                  </a:lnTo>
                  <a:lnTo>
                    <a:pt x="222100" y="1456343"/>
                  </a:lnTo>
                  <a:lnTo>
                    <a:pt x="223420" y="1395483"/>
                  </a:lnTo>
                  <a:lnTo>
                    <a:pt x="224076" y="1364446"/>
                  </a:lnTo>
                  <a:lnTo>
                    <a:pt x="224740" y="1333165"/>
                  </a:lnTo>
                  <a:lnTo>
                    <a:pt x="225396" y="1301560"/>
                  </a:lnTo>
                  <a:lnTo>
                    <a:pt x="226060" y="1269712"/>
                  </a:lnTo>
                  <a:lnTo>
                    <a:pt x="226716" y="1237701"/>
                  </a:lnTo>
                  <a:lnTo>
                    <a:pt x="227372" y="1205448"/>
                  </a:lnTo>
                  <a:lnTo>
                    <a:pt x="228036" y="1173033"/>
                  </a:lnTo>
                  <a:lnTo>
                    <a:pt x="228692" y="1140455"/>
                  </a:lnTo>
                  <a:lnTo>
                    <a:pt x="229356" y="1107797"/>
                  </a:lnTo>
                  <a:lnTo>
                    <a:pt x="230012" y="1075138"/>
                  </a:lnTo>
                  <a:lnTo>
                    <a:pt x="230668" y="1042398"/>
                  </a:lnTo>
                  <a:lnTo>
                    <a:pt x="231332" y="1009578"/>
                  </a:lnTo>
                  <a:lnTo>
                    <a:pt x="231989" y="976919"/>
                  </a:lnTo>
                  <a:lnTo>
                    <a:pt x="232645" y="944261"/>
                  </a:lnTo>
                  <a:lnTo>
                    <a:pt x="233309" y="911683"/>
                  </a:lnTo>
                  <a:lnTo>
                    <a:pt x="233965" y="879268"/>
                  </a:lnTo>
                  <a:lnTo>
                    <a:pt x="234629" y="847015"/>
                  </a:lnTo>
                  <a:lnTo>
                    <a:pt x="235285" y="815004"/>
                  </a:lnTo>
                  <a:lnTo>
                    <a:pt x="235941" y="783156"/>
                  </a:lnTo>
                  <a:lnTo>
                    <a:pt x="236605" y="751551"/>
                  </a:lnTo>
                  <a:lnTo>
                    <a:pt x="237261" y="720270"/>
                  </a:lnTo>
                  <a:lnTo>
                    <a:pt x="237917" y="689232"/>
                  </a:lnTo>
                  <a:lnTo>
                    <a:pt x="238581" y="658681"/>
                  </a:lnTo>
                  <a:lnTo>
                    <a:pt x="239237" y="628372"/>
                  </a:lnTo>
                  <a:lnTo>
                    <a:pt x="240557" y="569133"/>
                  </a:lnTo>
                  <a:lnTo>
                    <a:pt x="241877" y="511758"/>
                  </a:lnTo>
                  <a:lnTo>
                    <a:pt x="243189" y="456490"/>
                  </a:lnTo>
                  <a:lnTo>
                    <a:pt x="244510" y="403490"/>
                  </a:lnTo>
                  <a:lnTo>
                    <a:pt x="245830" y="353003"/>
                  </a:lnTo>
                  <a:lnTo>
                    <a:pt x="247150" y="305272"/>
                  </a:lnTo>
                  <a:lnTo>
                    <a:pt x="248462" y="260457"/>
                  </a:lnTo>
                  <a:lnTo>
                    <a:pt x="249782" y="218723"/>
                  </a:lnTo>
                  <a:lnTo>
                    <a:pt x="251102" y="180229"/>
                  </a:lnTo>
                  <a:lnTo>
                    <a:pt x="253078" y="128932"/>
                  </a:lnTo>
                  <a:lnTo>
                    <a:pt x="255054" y="85738"/>
                  </a:lnTo>
                  <a:lnTo>
                    <a:pt x="257695" y="41410"/>
                  </a:lnTo>
                  <a:lnTo>
                    <a:pt x="262303" y="2025"/>
                  </a:lnTo>
                  <a:lnTo>
                    <a:pt x="263623" y="0"/>
                  </a:lnTo>
                  <a:lnTo>
                    <a:pt x="264279" y="486"/>
                  </a:lnTo>
                  <a:lnTo>
                    <a:pt x="269552" y="41410"/>
                  </a:lnTo>
                  <a:lnTo>
                    <a:pt x="272192" y="85738"/>
                  </a:lnTo>
                  <a:lnTo>
                    <a:pt x="274168" y="128932"/>
                  </a:lnTo>
                  <a:lnTo>
                    <a:pt x="276144" y="180229"/>
                  </a:lnTo>
                  <a:lnTo>
                    <a:pt x="277465" y="218723"/>
                  </a:lnTo>
                  <a:lnTo>
                    <a:pt x="278785" y="260457"/>
                  </a:lnTo>
                  <a:lnTo>
                    <a:pt x="280097" y="305272"/>
                  </a:lnTo>
                  <a:lnTo>
                    <a:pt x="281417" y="353003"/>
                  </a:lnTo>
                  <a:lnTo>
                    <a:pt x="282737" y="403490"/>
                  </a:lnTo>
                  <a:lnTo>
                    <a:pt x="284057" y="456490"/>
                  </a:lnTo>
                  <a:lnTo>
                    <a:pt x="285369" y="511758"/>
                  </a:lnTo>
                  <a:lnTo>
                    <a:pt x="286689" y="569133"/>
                  </a:lnTo>
                  <a:lnTo>
                    <a:pt x="288010" y="628372"/>
                  </a:lnTo>
                  <a:lnTo>
                    <a:pt x="288666" y="658681"/>
                  </a:lnTo>
                  <a:lnTo>
                    <a:pt x="289330" y="689232"/>
                  </a:lnTo>
                  <a:lnTo>
                    <a:pt x="289986" y="720270"/>
                  </a:lnTo>
                  <a:lnTo>
                    <a:pt x="290642" y="751551"/>
                  </a:lnTo>
                  <a:lnTo>
                    <a:pt x="291306" y="783156"/>
                  </a:lnTo>
                  <a:lnTo>
                    <a:pt x="291962" y="815004"/>
                  </a:lnTo>
                  <a:lnTo>
                    <a:pt x="292618" y="847015"/>
                  </a:lnTo>
                  <a:lnTo>
                    <a:pt x="293282" y="879268"/>
                  </a:lnTo>
                  <a:lnTo>
                    <a:pt x="293938" y="911683"/>
                  </a:lnTo>
                  <a:lnTo>
                    <a:pt x="294602" y="944261"/>
                  </a:lnTo>
                  <a:lnTo>
                    <a:pt x="295258" y="976919"/>
                  </a:lnTo>
                  <a:lnTo>
                    <a:pt x="295914" y="1009578"/>
                  </a:lnTo>
                  <a:lnTo>
                    <a:pt x="296578" y="1042398"/>
                  </a:lnTo>
                  <a:lnTo>
                    <a:pt x="297234" y="1075138"/>
                  </a:lnTo>
                  <a:lnTo>
                    <a:pt x="297899" y="1107797"/>
                  </a:lnTo>
                  <a:lnTo>
                    <a:pt x="298555" y="1140455"/>
                  </a:lnTo>
                  <a:lnTo>
                    <a:pt x="299211" y="1173033"/>
                  </a:lnTo>
                  <a:lnTo>
                    <a:pt x="299875" y="1205448"/>
                  </a:lnTo>
                  <a:lnTo>
                    <a:pt x="300531" y="1237701"/>
                  </a:lnTo>
                  <a:lnTo>
                    <a:pt x="301187" y="1269712"/>
                  </a:lnTo>
                  <a:lnTo>
                    <a:pt x="301851" y="1301560"/>
                  </a:lnTo>
                  <a:lnTo>
                    <a:pt x="302507" y="1333165"/>
                  </a:lnTo>
                  <a:lnTo>
                    <a:pt x="303171" y="1364446"/>
                  </a:lnTo>
                  <a:lnTo>
                    <a:pt x="304483" y="1426116"/>
                  </a:lnTo>
                  <a:lnTo>
                    <a:pt x="305803" y="1486166"/>
                  </a:lnTo>
                  <a:lnTo>
                    <a:pt x="307123" y="1544513"/>
                  </a:lnTo>
                  <a:lnTo>
                    <a:pt x="308435" y="1600884"/>
                  </a:lnTo>
                  <a:lnTo>
                    <a:pt x="309756" y="1655042"/>
                  </a:lnTo>
                  <a:lnTo>
                    <a:pt x="311076" y="1706785"/>
                  </a:lnTo>
                  <a:lnTo>
                    <a:pt x="312396" y="1755902"/>
                  </a:lnTo>
                  <a:lnTo>
                    <a:pt x="313716" y="1802208"/>
                  </a:lnTo>
                  <a:lnTo>
                    <a:pt x="315028" y="1845507"/>
                  </a:lnTo>
                  <a:lnTo>
                    <a:pt x="316348" y="1885645"/>
                  </a:lnTo>
                  <a:lnTo>
                    <a:pt x="318324" y="1939560"/>
                  </a:lnTo>
                  <a:lnTo>
                    <a:pt x="320301" y="1985509"/>
                  </a:lnTo>
                  <a:lnTo>
                    <a:pt x="322941" y="2033703"/>
                  </a:lnTo>
                  <a:lnTo>
                    <a:pt x="326237" y="2071880"/>
                  </a:lnTo>
                  <a:lnTo>
                    <a:pt x="329533" y="2084716"/>
                  </a:lnTo>
                  <a:lnTo>
                    <a:pt x="330190" y="2084206"/>
                  </a:lnTo>
                  <a:lnTo>
                    <a:pt x="335462" y="2043330"/>
                  </a:lnTo>
                  <a:lnTo>
                    <a:pt x="338094" y="1998986"/>
                  </a:lnTo>
                  <a:lnTo>
                    <a:pt x="340070" y="1955784"/>
                  </a:lnTo>
                  <a:lnTo>
                    <a:pt x="342055" y="1904470"/>
                  </a:lnTo>
                  <a:lnTo>
                    <a:pt x="343367" y="1865985"/>
                  </a:lnTo>
                  <a:lnTo>
                    <a:pt x="344687" y="1824242"/>
                  </a:lnTo>
                  <a:lnTo>
                    <a:pt x="346007" y="1779420"/>
                  </a:lnTo>
                  <a:lnTo>
                    <a:pt x="347327" y="1731680"/>
                  </a:lnTo>
                  <a:lnTo>
                    <a:pt x="348639" y="1681225"/>
                  </a:lnTo>
                  <a:lnTo>
                    <a:pt x="349959" y="1628251"/>
                  </a:lnTo>
                  <a:lnTo>
                    <a:pt x="351279" y="1572958"/>
                  </a:lnTo>
                  <a:lnTo>
                    <a:pt x="352599" y="1515583"/>
                  </a:lnTo>
                  <a:lnTo>
                    <a:pt x="353912" y="1456343"/>
                  </a:lnTo>
                  <a:lnTo>
                    <a:pt x="355232" y="1395483"/>
                  </a:lnTo>
                  <a:lnTo>
                    <a:pt x="356552" y="1333165"/>
                  </a:lnTo>
                  <a:lnTo>
                    <a:pt x="357208" y="1301560"/>
                  </a:lnTo>
                  <a:lnTo>
                    <a:pt x="357872" y="1269712"/>
                  </a:lnTo>
                  <a:lnTo>
                    <a:pt x="358528" y="1237701"/>
                  </a:lnTo>
                  <a:lnTo>
                    <a:pt x="359184" y="1205448"/>
                  </a:lnTo>
                  <a:lnTo>
                    <a:pt x="359848" y="1173033"/>
                  </a:lnTo>
                  <a:lnTo>
                    <a:pt x="360504" y="1140455"/>
                  </a:lnTo>
                  <a:lnTo>
                    <a:pt x="361160" y="1107797"/>
                  </a:lnTo>
                  <a:lnTo>
                    <a:pt x="361824" y="1075138"/>
                  </a:lnTo>
                  <a:lnTo>
                    <a:pt x="362480" y="1042398"/>
                  </a:lnTo>
                  <a:lnTo>
                    <a:pt x="363144" y="1009578"/>
                  </a:lnTo>
                  <a:lnTo>
                    <a:pt x="363800" y="976919"/>
                  </a:lnTo>
                  <a:lnTo>
                    <a:pt x="364456" y="944261"/>
                  </a:lnTo>
                  <a:lnTo>
                    <a:pt x="365121" y="911683"/>
                  </a:lnTo>
                  <a:lnTo>
                    <a:pt x="365777" y="879268"/>
                  </a:lnTo>
                  <a:lnTo>
                    <a:pt x="366441" y="847015"/>
                  </a:lnTo>
                  <a:lnTo>
                    <a:pt x="367129" y="815004"/>
                  </a:lnTo>
                  <a:lnTo>
                    <a:pt x="367777" y="783156"/>
                  </a:lnTo>
                  <a:lnTo>
                    <a:pt x="369073" y="720270"/>
                  </a:lnTo>
                  <a:lnTo>
                    <a:pt x="370369" y="658681"/>
                  </a:lnTo>
                  <a:lnTo>
                    <a:pt x="371745" y="598550"/>
                  </a:lnTo>
                  <a:lnTo>
                    <a:pt x="372393" y="569133"/>
                  </a:lnTo>
                  <a:lnTo>
                    <a:pt x="373689" y="511758"/>
                  </a:lnTo>
                  <a:lnTo>
                    <a:pt x="374985" y="456490"/>
                  </a:lnTo>
                  <a:lnTo>
                    <a:pt x="376362" y="403490"/>
                  </a:lnTo>
                  <a:lnTo>
                    <a:pt x="377010" y="377963"/>
                  </a:lnTo>
                  <a:lnTo>
                    <a:pt x="378306" y="328854"/>
                  </a:lnTo>
                  <a:lnTo>
                    <a:pt x="379602" y="282500"/>
                  </a:lnTo>
                  <a:lnTo>
                    <a:pt x="380897" y="239225"/>
                  </a:lnTo>
                  <a:lnTo>
                    <a:pt x="381626" y="218723"/>
                  </a:lnTo>
                  <a:lnTo>
                    <a:pt x="382274" y="199111"/>
                  </a:lnTo>
                  <a:lnTo>
                    <a:pt x="384218" y="145140"/>
                  </a:lnTo>
                  <a:lnTo>
                    <a:pt x="386243" y="99191"/>
                  </a:lnTo>
                  <a:lnTo>
                    <a:pt x="386891" y="85738"/>
                  </a:lnTo>
                  <a:lnTo>
                    <a:pt x="389482" y="41410"/>
                  </a:lnTo>
                  <a:lnTo>
                    <a:pt x="394099" y="2025"/>
                  </a:lnTo>
                  <a:lnTo>
                    <a:pt x="395476" y="0"/>
                  </a:lnTo>
                  <a:lnTo>
                    <a:pt x="396124" y="486"/>
                  </a:lnTo>
                  <a:lnTo>
                    <a:pt x="401388" y="41410"/>
                  </a:lnTo>
                  <a:lnTo>
                    <a:pt x="403980" y="85738"/>
                  </a:lnTo>
                  <a:lnTo>
                    <a:pt x="404628" y="99191"/>
                  </a:lnTo>
                  <a:lnTo>
                    <a:pt x="405356" y="113616"/>
                  </a:lnTo>
                  <a:lnTo>
                    <a:pt x="407300" y="162239"/>
                  </a:lnTo>
                  <a:lnTo>
                    <a:pt x="409244" y="218723"/>
                  </a:lnTo>
                  <a:lnTo>
                    <a:pt x="409973" y="239225"/>
                  </a:lnTo>
                  <a:lnTo>
                    <a:pt x="411269" y="282500"/>
                  </a:lnTo>
                  <a:lnTo>
                    <a:pt x="412565" y="328854"/>
                  </a:lnTo>
                  <a:lnTo>
                    <a:pt x="413860" y="377963"/>
                  </a:lnTo>
                  <a:lnTo>
                    <a:pt x="414508" y="403490"/>
                  </a:lnTo>
                  <a:lnTo>
                    <a:pt x="415237" y="429666"/>
                  </a:lnTo>
                  <a:lnTo>
                    <a:pt x="416533" y="483800"/>
                  </a:lnTo>
                  <a:lnTo>
                    <a:pt x="417829" y="540203"/>
                  </a:lnTo>
                  <a:lnTo>
                    <a:pt x="419125" y="598550"/>
                  </a:lnTo>
                  <a:lnTo>
                    <a:pt x="419854" y="628372"/>
                  </a:lnTo>
                  <a:lnTo>
                    <a:pt x="421150" y="689232"/>
                  </a:lnTo>
                  <a:lnTo>
                    <a:pt x="422445" y="751551"/>
                  </a:lnTo>
                  <a:lnTo>
                    <a:pt x="423741" y="815004"/>
                  </a:lnTo>
                  <a:lnTo>
                    <a:pt x="424470" y="847015"/>
                  </a:lnTo>
                  <a:lnTo>
                    <a:pt x="425118" y="879268"/>
                  </a:lnTo>
                  <a:lnTo>
                    <a:pt x="425766" y="911683"/>
                  </a:lnTo>
                  <a:lnTo>
                    <a:pt x="426414" y="944261"/>
                  </a:lnTo>
                  <a:lnTo>
                    <a:pt x="427062" y="976919"/>
                  </a:lnTo>
                  <a:lnTo>
                    <a:pt x="427710" y="1009578"/>
                  </a:lnTo>
                  <a:lnTo>
                    <a:pt x="428358" y="1042398"/>
                  </a:lnTo>
                  <a:lnTo>
                    <a:pt x="429087" y="1075138"/>
                  </a:lnTo>
                  <a:lnTo>
                    <a:pt x="429735" y="1107797"/>
                  </a:lnTo>
                  <a:lnTo>
                    <a:pt x="431031" y="1173033"/>
                  </a:lnTo>
                  <a:lnTo>
                    <a:pt x="432326" y="1237701"/>
                  </a:lnTo>
                  <a:lnTo>
                    <a:pt x="433622" y="1301560"/>
                  </a:lnTo>
                  <a:lnTo>
                    <a:pt x="434351" y="1333165"/>
                  </a:lnTo>
                  <a:lnTo>
                    <a:pt x="434999" y="1364446"/>
                  </a:lnTo>
                  <a:lnTo>
                    <a:pt x="436295" y="1426116"/>
                  </a:lnTo>
                  <a:lnTo>
                    <a:pt x="437591" y="1486166"/>
                  </a:lnTo>
                  <a:lnTo>
                    <a:pt x="438968" y="1544513"/>
                  </a:lnTo>
                  <a:lnTo>
                    <a:pt x="439616" y="1572958"/>
                  </a:lnTo>
                  <a:lnTo>
                    <a:pt x="440911" y="1628251"/>
                  </a:lnTo>
                  <a:lnTo>
                    <a:pt x="442207" y="1681225"/>
                  </a:lnTo>
                  <a:lnTo>
                    <a:pt x="443584" y="1731680"/>
                  </a:lnTo>
                  <a:lnTo>
                    <a:pt x="444232" y="1755902"/>
                  </a:lnTo>
                  <a:lnTo>
                    <a:pt x="445528" y="1802208"/>
                  </a:lnTo>
                  <a:lnTo>
                    <a:pt x="446824" y="1845507"/>
                  </a:lnTo>
                  <a:lnTo>
                    <a:pt x="448120" y="1885645"/>
                  </a:lnTo>
                  <a:lnTo>
                    <a:pt x="448849" y="1904470"/>
                  </a:lnTo>
                  <a:lnTo>
                    <a:pt x="449496" y="1922453"/>
                  </a:lnTo>
                  <a:lnTo>
                    <a:pt x="451440" y="1971108"/>
                  </a:lnTo>
                  <a:lnTo>
                    <a:pt x="453465" y="2011522"/>
                  </a:lnTo>
                  <a:lnTo>
                    <a:pt x="454113" y="2023095"/>
                  </a:lnTo>
                  <a:lnTo>
                    <a:pt x="457353" y="2066256"/>
                  </a:lnTo>
                  <a:lnTo>
                    <a:pt x="461321" y="2084716"/>
                  </a:lnTo>
                  <a:lnTo>
                    <a:pt x="461969" y="2084206"/>
                  </a:lnTo>
                  <a:lnTo>
                    <a:pt x="467233" y="2043330"/>
                  </a:lnTo>
                  <a:lnTo>
                    <a:pt x="467962" y="2033703"/>
                  </a:lnTo>
                  <a:lnTo>
                    <a:pt x="470554" y="1985509"/>
                  </a:lnTo>
                  <a:lnTo>
                    <a:pt x="471850" y="1955784"/>
                  </a:lnTo>
                  <a:lnTo>
                    <a:pt x="472579" y="1939560"/>
                  </a:lnTo>
                  <a:lnTo>
                    <a:pt x="474522" y="1885645"/>
                  </a:lnTo>
                  <a:lnTo>
                    <a:pt x="475818" y="1845507"/>
                  </a:lnTo>
                  <a:lnTo>
                    <a:pt x="476466" y="1824242"/>
                  </a:lnTo>
                  <a:lnTo>
                    <a:pt x="477195" y="1802208"/>
                  </a:lnTo>
                  <a:lnTo>
                    <a:pt x="478491" y="1755902"/>
                  </a:lnTo>
                  <a:lnTo>
                    <a:pt x="479787" y="1706785"/>
                  </a:lnTo>
                  <a:lnTo>
                    <a:pt x="481083" y="1655042"/>
                  </a:lnTo>
                  <a:lnTo>
                    <a:pt x="481812" y="1628251"/>
                  </a:lnTo>
                  <a:lnTo>
                    <a:pt x="483107" y="1572958"/>
                  </a:lnTo>
                  <a:lnTo>
                    <a:pt x="484403" y="1515583"/>
                  </a:lnTo>
                  <a:lnTo>
                    <a:pt x="485699" y="1456343"/>
                  </a:lnTo>
                  <a:lnTo>
                    <a:pt x="486347" y="1426116"/>
                  </a:lnTo>
                  <a:lnTo>
                    <a:pt x="487076" y="1395483"/>
                  </a:lnTo>
                  <a:lnTo>
                    <a:pt x="488372" y="1333165"/>
                  </a:lnTo>
                  <a:lnTo>
                    <a:pt x="489668" y="1269712"/>
                  </a:lnTo>
                  <a:lnTo>
                    <a:pt x="490963" y="1205448"/>
                  </a:lnTo>
                  <a:lnTo>
                    <a:pt x="491692" y="1173033"/>
                  </a:lnTo>
                  <a:lnTo>
                    <a:pt x="492988" y="1107797"/>
                  </a:lnTo>
                  <a:lnTo>
                    <a:pt x="494284" y="1042398"/>
                  </a:lnTo>
                  <a:lnTo>
                    <a:pt x="494932" y="1009578"/>
                  </a:lnTo>
                  <a:lnTo>
                    <a:pt x="495580" y="976919"/>
                  </a:lnTo>
                  <a:lnTo>
                    <a:pt x="496309" y="944261"/>
                  </a:lnTo>
                  <a:lnTo>
                    <a:pt x="496957" y="911683"/>
                  </a:lnTo>
                  <a:lnTo>
                    <a:pt x="497605" y="879268"/>
                  </a:lnTo>
                  <a:lnTo>
                    <a:pt x="498900" y="815004"/>
                  </a:lnTo>
                  <a:lnTo>
                    <a:pt x="500196" y="751551"/>
                  </a:lnTo>
                  <a:lnTo>
                    <a:pt x="501573" y="689232"/>
                  </a:lnTo>
                  <a:lnTo>
                    <a:pt x="502221" y="658681"/>
                  </a:lnTo>
                  <a:lnTo>
                    <a:pt x="503517" y="598550"/>
                  </a:lnTo>
                  <a:lnTo>
                    <a:pt x="504813" y="540203"/>
                  </a:lnTo>
                  <a:lnTo>
                    <a:pt x="506190" y="483800"/>
                  </a:lnTo>
                  <a:lnTo>
                    <a:pt x="506837" y="456490"/>
                  </a:lnTo>
                  <a:lnTo>
                    <a:pt x="508133" y="403490"/>
                  </a:lnTo>
                  <a:lnTo>
                    <a:pt x="509429" y="353003"/>
                  </a:lnTo>
                  <a:lnTo>
                    <a:pt x="510806" y="305272"/>
                  </a:lnTo>
                  <a:lnTo>
                    <a:pt x="511454" y="282500"/>
                  </a:lnTo>
                  <a:lnTo>
                    <a:pt x="512750" y="239225"/>
                  </a:lnTo>
                  <a:lnTo>
                    <a:pt x="514046" y="199111"/>
                  </a:lnTo>
                  <a:lnTo>
                    <a:pt x="515422" y="162239"/>
                  </a:lnTo>
                  <a:lnTo>
                    <a:pt x="516070" y="145140"/>
                  </a:lnTo>
                  <a:lnTo>
                    <a:pt x="518014" y="99191"/>
                  </a:lnTo>
                  <a:lnTo>
                    <a:pt x="520687" y="51054"/>
                  </a:lnTo>
                  <a:lnTo>
                    <a:pt x="521335" y="41410"/>
                  </a:lnTo>
                  <a:lnTo>
                    <a:pt x="525951" y="2025"/>
                  </a:lnTo>
                  <a:lnTo>
                    <a:pt x="527247" y="0"/>
                  </a:lnTo>
                  <a:lnTo>
                    <a:pt x="527895" y="486"/>
                  </a:lnTo>
                  <a:lnTo>
                    <a:pt x="533159" y="41410"/>
                  </a:lnTo>
                  <a:lnTo>
                    <a:pt x="533807" y="51054"/>
                  </a:lnTo>
                  <a:lnTo>
                    <a:pt x="534536" y="61589"/>
                  </a:lnTo>
                  <a:lnTo>
                    <a:pt x="537128" y="113616"/>
                  </a:lnTo>
                  <a:lnTo>
                    <a:pt x="539072" y="162239"/>
                  </a:lnTo>
                  <a:lnTo>
                    <a:pt x="539800" y="180229"/>
                  </a:lnTo>
                  <a:lnTo>
                    <a:pt x="541096" y="218723"/>
                  </a:lnTo>
                  <a:lnTo>
                    <a:pt x="542392" y="260457"/>
                  </a:lnTo>
                  <a:lnTo>
                    <a:pt x="543688" y="305272"/>
                  </a:lnTo>
                  <a:lnTo>
                    <a:pt x="544417" y="328854"/>
                  </a:lnTo>
                  <a:lnTo>
                    <a:pt x="545713" y="377963"/>
                  </a:lnTo>
                  <a:lnTo>
                    <a:pt x="547009" y="429666"/>
                  </a:lnTo>
                  <a:lnTo>
                    <a:pt x="548305" y="483800"/>
                  </a:lnTo>
                  <a:lnTo>
                    <a:pt x="549033" y="511758"/>
                  </a:lnTo>
                  <a:lnTo>
                    <a:pt x="550329" y="569133"/>
                  </a:lnTo>
                  <a:lnTo>
                    <a:pt x="551625" y="628372"/>
                  </a:lnTo>
                  <a:lnTo>
                    <a:pt x="552921" y="689232"/>
                  </a:lnTo>
                  <a:lnTo>
                    <a:pt x="553569" y="720270"/>
                  </a:lnTo>
                  <a:lnTo>
                    <a:pt x="554298" y="751551"/>
                  </a:lnTo>
                  <a:lnTo>
                    <a:pt x="555594" y="815004"/>
                  </a:lnTo>
                  <a:lnTo>
                    <a:pt x="556890" y="879268"/>
                  </a:lnTo>
                  <a:lnTo>
                    <a:pt x="558185" y="944261"/>
                  </a:lnTo>
                  <a:lnTo>
                    <a:pt x="558914" y="976919"/>
                  </a:lnTo>
                  <a:lnTo>
                    <a:pt x="559562" y="1009578"/>
                  </a:lnTo>
                  <a:lnTo>
                    <a:pt x="560210" y="1042398"/>
                  </a:lnTo>
                  <a:lnTo>
                    <a:pt x="560858" y="1075138"/>
                  </a:lnTo>
                  <a:lnTo>
                    <a:pt x="561506" y="1107797"/>
                  </a:lnTo>
                  <a:lnTo>
                    <a:pt x="562154" y="1140455"/>
                  </a:lnTo>
                  <a:lnTo>
                    <a:pt x="562802" y="1173033"/>
                  </a:lnTo>
                  <a:lnTo>
                    <a:pt x="563531" y="1205448"/>
                  </a:lnTo>
                  <a:lnTo>
                    <a:pt x="564179" y="1237701"/>
                  </a:lnTo>
                  <a:lnTo>
                    <a:pt x="564827" y="1269712"/>
                  </a:lnTo>
                  <a:lnTo>
                    <a:pt x="566123" y="1333165"/>
                  </a:lnTo>
                  <a:lnTo>
                    <a:pt x="567418" y="1395483"/>
                  </a:lnTo>
                  <a:lnTo>
                    <a:pt x="568147" y="1426116"/>
                  </a:lnTo>
                  <a:lnTo>
                    <a:pt x="568795" y="1456343"/>
                  </a:lnTo>
                  <a:lnTo>
                    <a:pt x="570091" y="1515583"/>
                  </a:lnTo>
                  <a:lnTo>
                    <a:pt x="571387" y="1572958"/>
                  </a:lnTo>
                  <a:lnTo>
                    <a:pt x="572683" y="1628251"/>
                  </a:lnTo>
                  <a:lnTo>
                    <a:pt x="573412" y="1655042"/>
                  </a:lnTo>
                  <a:lnTo>
                    <a:pt x="574060" y="1681225"/>
                  </a:lnTo>
                  <a:lnTo>
                    <a:pt x="575355" y="1731680"/>
                  </a:lnTo>
                  <a:lnTo>
                    <a:pt x="576651" y="1779420"/>
                  </a:lnTo>
                  <a:lnTo>
                    <a:pt x="578028" y="1824242"/>
                  </a:lnTo>
                  <a:lnTo>
                    <a:pt x="578676" y="1845507"/>
                  </a:lnTo>
                  <a:lnTo>
                    <a:pt x="579972" y="1885645"/>
                  </a:lnTo>
                  <a:lnTo>
                    <a:pt x="581916" y="1939560"/>
                  </a:lnTo>
                  <a:lnTo>
                    <a:pt x="582645" y="1955784"/>
                  </a:lnTo>
                  <a:lnTo>
                    <a:pt x="583293" y="1971108"/>
                  </a:lnTo>
                  <a:lnTo>
                    <a:pt x="585236" y="2011522"/>
                  </a:lnTo>
                  <a:lnTo>
                    <a:pt x="587261" y="2043330"/>
                  </a:lnTo>
                  <a:lnTo>
                    <a:pt x="587909" y="2051969"/>
                  </a:lnTo>
                  <a:lnTo>
                    <a:pt x="593173" y="2084716"/>
                  </a:lnTo>
                  <a:lnTo>
                    <a:pt x="593821" y="2084206"/>
                  </a:lnTo>
                  <a:lnTo>
                    <a:pt x="599086" y="2043330"/>
                  </a:lnTo>
                  <a:lnTo>
                    <a:pt x="601029" y="2011522"/>
                  </a:lnTo>
                  <a:lnTo>
                    <a:pt x="601758" y="1998986"/>
                  </a:lnTo>
                  <a:lnTo>
                    <a:pt x="603702" y="1955784"/>
                  </a:lnTo>
                  <a:lnTo>
                    <a:pt x="605646" y="1904470"/>
                  </a:lnTo>
                  <a:lnTo>
                    <a:pt x="606294" y="1885645"/>
                  </a:lnTo>
                  <a:lnTo>
                    <a:pt x="607023" y="1865985"/>
                  </a:lnTo>
                  <a:lnTo>
                    <a:pt x="608319" y="1824242"/>
                  </a:lnTo>
                  <a:lnTo>
                    <a:pt x="609614" y="1779420"/>
                  </a:lnTo>
                  <a:lnTo>
                    <a:pt x="610910" y="1731680"/>
                  </a:lnTo>
                  <a:lnTo>
                    <a:pt x="611639" y="1706785"/>
                  </a:lnTo>
                  <a:lnTo>
                    <a:pt x="612935" y="1655042"/>
                  </a:lnTo>
                  <a:lnTo>
                    <a:pt x="614231" y="1600884"/>
                  </a:lnTo>
                  <a:lnTo>
                    <a:pt x="615527" y="1544513"/>
                  </a:lnTo>
                  <a:lnTo>
                    <a:pt x="616256" y="1515583"/>
                  </a:lnTo>
                  <a:lnTo>
                    <a:pt x="617551" y="1456343"/>
                  </a:lnTo>
                  <a:lnTo>
                    <a:pt x="618847" y="1395483"/>
                  </a:lnTo>
                  <a:lnTo>
                    <a:pt x="620143" y="1333165"/>
                  </a:lnTo>
                  <a:lnTo>
                    <a:pt x="620872" y="1301560"/>
                  </a:lnTo>
                  <a:lnTo>
                    <a:pt x="622168" y="1237701"/>
                  </a:lnTo>
                  <a:lnTo>
                    <a:pt x="623464" y="1173033"/>
                  </a:lnTo>
                  <a:lnTo>
                    <a:pt x="624760" y="1107797"/>
                  </a:lnTo>
                  <a:lnTo>
                    <a:pt x="625407" y="1075138"/>
                  </a:lnTo>
                  <a:lnTo>
                    <a:pt x="626136" y="1042398"/>
                  </a:lnTo>
                  <a:lnTo>
                    <a:pt x="626784" y="1009578"/>
                  </a:lnTo>
                  <a:lnTo>
                    <a:pt x="627432" y="976919"/>
                  </a:lnTo>
                  <a:lnTo>
                    <a:pt x="628728" y="911683"/>
                  </a:lnTo>
                  <a:lnTo>
                    <a:pt x="630024" y="847015"/>
                  </a:lnTo>
                  <a:lnTo>
                    <a:pt x="630753" y="815004"/>
                  </a:lnTo>
                  <a:lnTo>
                    <a:pt x="631401" y="783156"/>
                  </a:lnTo>
                  <a:lnTo>
                    <a:pt x="632697" y="720270"/>
                  </a:lnTo>
                  <a:lnTo>
                    <a:pt x="633992" y="658681"/>
                  </a:lnTo>
                  <a:lnTo>
                    <a:pt x="635369" y="598550"/>
                  </a:lnTo>
                  <a:lnTo>
                    <a:pt x="636017" y="569133"/>
                  </a:lnTo>
                  <a:lnTo>
                    <a:pt x="637313" y="511758"/>
                  </a:lnTo>
                  <a:lnTo>
                    <a:pt x="638609" y="456490"/>
                  </a:lnTo>
                  <a:lnTo>
                    <a:pt x="639986" y="403490"/>
                  </a:lnTo>
                  <a:lnTo>
                    <a:pt x="640634" y="377963"/>
                  </a:lnTo>
                  <a:lnTo>
                    <a:pt x="641929" y="328854"/>
                  </a:lnTo>
                  <a:lnTo>
                    <a:pt x="643225" y="282500"/>
                  </a:lnTo>
                  <a:lnTo>
                    <a:pt x="644521" y="239225"/>
                  </a:lnTo>
                  <a:lnTo>
                    <a:pt x="645250" y="218723"/>
                  </a:lnTo>
                  <a:lnTo>
                    <a:pt x="645898" y="199111"/>
                  </a:lnTo>
                  <a:lnTo>
                    <a:pt x="647842" y="145140"/>
                  </a:lnTo>
                  <a:lnTo>
                    <a:pt x="649866" y="99191"/>
                  </a:lnTo>
                  <a:lnTo>
                    <a:pt x="650514" y="85738"/>
                  </a:lnTo>
                  <a:lnTo>
                    <a:pt x="653106" y="41410"/>
                  </a:lnTo>
                  <a:lnTo>
                    <a:pt x="657722" y="2025"/>
                  </a:lnTo>
                  <a:lnTo>
                    <a:pt x="659099" y="0"/>
                  </a:lnTo>
                  <a:lnTo>
                    <a:pt x="659747" y="486"/>
                  </a:lnTo>
                  <a:lnTo>
                    <a:pt x="665012" y="41410"/>
                  </a:lnTo>
                  <a:lnTo>
                    <a:pt x="667603" y="85738"/>
                  </a:lnTo>
                  <a:lnTo>
                    <a:pt x="668251" y="99191"/>
                  </a:lnTo>
                  <a:lnTo>
                    <a:pt x="668980" y="113616"/>
                  </a:lnTo>
                  <a:lnTo>
                    <a:pt x="670924" y="162239"/>
                  </a:lnTo>
                  <a:lnTo>
                    <a:pt x="672868" y="218723"/>
                  </a:lnTo>
                  <a:lnTo>
                    <a:pt x="673597" y="239225"/>
                  </a:lnTo>
                  <a:lnTo>
                    <a:pt x="674892" y="282500"/>
                  </a:lnTo>
                  <a:lnTo>
                    <a:pt x="676188" y="328854"/>
                  </a:lnTo>
                  <a:lnTo>
                    <a:pt x="677484" y="377963"/>
                  </a:lnTo>
                  <a:lnTo>
                    <a:pt x="678132" y="403490"/>
                  </a:lnTo>
                  <a:lnTo>
                    <a:pt x="678861" y="429666"/>
                  </a:lnTo>
                  <a:lnTo>
                    <a:pt x="680157" y="483800"/>
                  </a:lnTo>
                  <a:lnTo>
                    <a:pt x="681453" y="540203"/>
                  </a:lnTo>
                  <a:lnTo>
                    <a:pt x="682749" y="598550"/>
                  </a:lnTo>
                  <a:lnTo>
                    <a:pt x="683478" y="628372"/>
                  </a:lnTo>
                  <a:lnTo>
                    <a:pt x="684773" y="689232"/>
                  </a:lnTo>
                  <a:lnTo>
                    <a:pt x="686069" y="751551"/>
                  </a:lnTo>
                  <a:lnTo>
                    <a:pt x="687365" y="815004"/>
                  </a:lnTo>
                  <a:lnTo>
                    <a:pt x="688094" y="847015"/>
                  </a:lnTo>
                  <a:lnTo>
                    <a:pt x="688742" y="879268"/>
                  </a:lnTo>
                  <a:lnTo>
                    <a:pt x="689390" y="911683"/>
                  </a:lnTo>
                  <a:lnTo>
                    <a:pt x="690038" y="944261"/>
                  </a:lnTo>
                  <a:lnTo>
                    <a:pt x="690686" y="976919"/>
                  </a:lnTo>
                  <a:lnTo>
                    <a:pt x="691334" y="1009578"/>
                  </a:lnTo>
                  <a:lnTo>
                    <a:pt x="691982" y="1042398"/>
                  </a:lnTo>
                  <a:lnTo>
                    <a:pt x="692710" y="1075138"/>
                  </a:lnTo>
                  <a:lnTo>
                    <a:pt x="693358" y="1107797"/>
                  </a:lnTo>
                  <a:lnTo>
                    <a:pt x="694654" y="1173033"/>
                  </a:lnTo>
                  <a:lnTo>
                    <a:pt x="695950" y="1237701"/>
                  </a:lnTo>
                  <a:lnTo>
                    <a:pt x="697246" y="1301560"/>
                  </a:lnTo>
                  <a:lnTo>
                    <a:pt x="697975" y="1333165"/>
                  </a:lnTo>
                  <a:lnTo>
                    <a:pt x="698623" y="1364446"/>
                  </a:lnTo>
                  <a:lnTo>
                    <a:pt x="699919" y="1426116"/>
                  </a:lnTo>
                  <a:lnTo>
                    <a:pt x="701215" y="1486166"/>
                  </a:lnTo>
                  <a:lnTo>
                    <a:pt x="702591" y="1544513"/>
                  </a:lnTo>
                  <a:lnTo>
                    <a:pt x="703239" y="1572958"/>
                  </a:lnTo>
                  <a:lnTo>
                    <a:pt x="704535" y="1628251"/>
                  </a:lnTo>
                  <a:lnTo>
                    <a:pt x="705831" y="1681225"/>
                  </a:lnTo>
                  <a:lnTo>
                    <a:pt x="707208" y="1731680"/>
                  </a:lnTo>
                  <a:lnTo>
                    <a:pt x="707856" y="1755902"/>
                  </a:lnTo>
                  <a:lnTo>
                    <a:pt x="709152" y="1802208"/>
                  </a:lnTo>
                  <a:lnTo>
                    <a:pt x="710447" y="1845507"/>
                  </a:lnTo>
                  <a:lnTo>
                    <a:pt x="711824" y="1885645"/>
                  </a:lnTo>
                  <a:lnTo>
                    <a:pt x="712472" y="1904470"/>
                  </a:lnTo>
                  <a:lnTo>
                    <a:pt x="714416" y="1955784"/>
                  </a:lnTo>
                  <a:lnTo>
                    <a:pt x="716360" y="1998986"/>
                  </a:lnTo>
                  <a:lnTo>
                    <a:pt x="717089" y="2011522"/>
                  </a:lnTo>
                  <a:lnTo>
                    <a:pt x="717737" y="2023095"/>
                  </a:lnTo>
                  <a:lnTo>
                    <a:pt x="720976" y="2066256"/>
                  </a:lnTo>
                  <a:lnTo>
                    <a:pt x="724945" y="2084716"/>
                  </a:lnTo>
                  <a:lnTo>
                    <a:pt x="725593" y="2084206"/>
                  </a:lnTo>
                  <a:lnTo>
                    <a:pt x="730857" y="2043330"/>
                  </a:lnTo>
                  <a:lnTo>
                    <a:pt x="731586" y="2033703"/>
                  </a:lnTo>
                  <a:lnTo>
                    <a:pt x="734178" y="1985509"/>
                  </a:lnTo>
                  <a:lnTo>
                    <a:pt x="735474" y="1955784"/>
                  </a:lnTo>
                  <a:lnTo>
                    <a:pt x="736202" y="1939560"/>
                  </a:lnTo>
                  <a:lnTo>
                    <a:pt x="738146" y="1885645"/>
                  </a:lnTo>
                  <a:lnTo>
                    <a:pt x="739442" y="1845507"/>
                  </a:lnTo>
                  <a:lnTo>
                    <a:pt x="740090" y="1824242"/>
                  </a:lnTo>
                  <a:lnTo>
                    <a:pt x="740819" y="1802208"/>
                  </a:lnTo>
                  <a:lnTo>
                    <a:pt x="742115" y="1755902"/>
                  </a:lnTo>
                  <a:lnTo>
                    <a:pt x="743411" y="1706785"/>
                  </a:lnTo>
                  <a:lnTo>
                    <a:pt x="744706" y="1655042"/>
                  </a:lnTo>
                  <a:lnTo>
                    <a:pt x="745435" y="1628251"/>
                  </a:lnTo>
                  <a:lnTo>
                    <a:pt x="746731" y="1572958"/>
                  </a:lnTo>
                  <a:lnTo>
                    <a:pt x="748027" y="1515583"/>
                  </a:lnTo>
                  <a:lnTo>
                    <a:pt x="749323" y="1456343"/>
                  </a:lnTo>
                  <a:lnTo>
                    <a:pt x="749971" y="1426116"/>
                  </a:lnTo>
                  <a:lnTo>
                    <a:pt x="750700" y="1395483"/>
                  </a:lnTo>
                  <a:lnTo>
                    <a:pt x="751995" y="1333165"/>
                  </a:lnTo>
                  <a:lnTo>
                    <a:pt x="753291" y="1269712"/>
                  </a:lnTo>
                  <a:lnTo>
                    <a:pt x="754587" y="1205448"/>
                  </a:lnTo>
                  <a:lnTo>
                    <a:pt x="755316" y="1173033"/>
                  </a:lnTo>
                  <a:lnTo>
                    <a:pt x="755964" y="1140455"/>
                  </a:lnTo>
                  <a:lnTo>
                    <a:pt x="756612" y="1107797"/>
                  </a:lnTo>
                  <a:lnTo>
                    <a:pt x="757260" y="1075138"/>
                  </a:lnTo>
                  <a:lnTo>
                    <a:pt x="757908" y="1042398"/>
                  </a:lnTo>
                  <a:lnTo>
                    <a:pt x="758556" y="1009578"/>
                  </a:lnTo>
                  <a:lnTo>
                    <a:pt x="759204" y="976919"/>
                  </a:lnTo>
                  <a:lnTo>
                    <a:pt x="759932" y="944261"/>
                  </a:lnTo>
                  <a:lnTo>
                    <a:pt x="760580" y="911683"/>
                  </a:lnTo>
                  <a:lnTo>
                    <a:pt x="761228" y="879268"/>
                  </a:lnTo>
                  <a:lnTo>
                    <a:pt x="762524" y="815004"/>
                  </a:lnTo>
                  <a:lnTo>
                    <a:pt x="763820" y="751551"/>
                  </a:lnTo>
                  <a:lnTo>
                    <a:pt x="764549" y="720270"/>
                  </a:lnTo>
                  <a:lnTo>
                    <a:pt x="765197" y="689232"/>
                  </a:lnTo>
                  <a:lnTo>
                    <a:pt x="766493" y="628372"/>
                  </a:lnTo>
                  <a:lnTo>
                    <a:pt x="767789" y="569133"/>
                  </a:lnTo>
                  <a:lnTo>
                    <a:pt x="769084" y="511758"/>
                  </a:lnTo>
                  <a:lnTo>
                    <a:pt x="769813" y="483800"/>
                  </a:lnTo>
                  <a:lnTo>
                    <a:pt x="770461" y="456490"/>
                  </a:lnTo>
                  <a:lnTo>
                    <a:pt x="771757" y="403490"/>
                  </a:lnTo>
                  <a:lnTo>
                    <a:pt x="773053" y="353003"/>
                  </a:lnTo>
                  <a:lnTo>
                    <a:pt x="774430" y="305272"/>
                  </a:lnTo>
                  <a:lnTo>
                    <a:pt x="775078" y="282500"/>
                  </a:lnTo>
                  <a:lnTo>
                    <a:pt x="776373" y="239225"/>
                  </a:lnTo>
                  <a:lnTo>
                    <a:pt x="777669" y="199111"/>
                  </a:lnTo>
                  <a:lnTo>
                    <a:pt x="779046" y="162239"/>
                  </a:lnTo>
                  <a:lnTo>
                    <a:pt x="779694" y="145140"/>
                  </a:lnTo>
                  <a:lnTo>
                    <a:pt x="781638" y="99191"/>
                  </a:lnTo>
                  <a:lnTo>
                    <a:pt x="784310" y="51054"/>
                  </a:lnTo>
                  <a:lnTo>
                    <a:pt x="784958" y="41410"/>
                  </a:lnTo>
                  <a:lnTo>
                    <a:pt x="789575" y="2025"/>
                  </a:lnTo>
                  <a:lnTo>
                    <a:pt x="790871" y="0"/>
                  </a:lnTo>
                  <a:lnTo>
                    <a:pt x="791519" y="486"/>
                  </a:lnTo>
                  <a:lnTo>
                    <a:pt x="796783" y="41410"/>
                  </a:lnTo>
                  <a:lnTo>
                    <a:pt x="797431" y="51054"/>
                  </a:lnTo>
                  <a:lnTo>
                    <a:pt x="798160" y="61589"/>
                  </a:lnTo>
                  <a:lnTo>
                    <a:pt x="800752" y="113616"/>
                  </a:lnTo>
                  <a:lnTo>
                    <a:pt x="802695" y="162239"/>
                  </a:lnTo>
                  <a:lnTo>
                    <a:pt x="803424" y="180229"/>
                  </a:lnTo>
                  <a:lnTo>
                    <a:pt x="804720" y="218723"/>
                  </a:lnTo>
                  <a:lnTo>
                    <a:pt x="806016" y="260457"/>
                  </a:lnTo>
                  <a:lnTo>
                    <a:pt x="807312" y="305272"/>
                  </a:lnTo>
                  <a:lnTo>
                    <a:pt x="808041" y="328854"/>
                  </a:lnTo>
                  <a:lnTo>
                    <a:pt x="809337" y="377963"/>
                  </a:lnTo>
                  <a:lnTo>
                    <a:pt x="810632" y="429666"/>
                  </a:lnTo>
                  <a:lnTo>
                    <a:pt x="811928" y="483800"/>
                  </a:lnTo>
                  <a:lnTo>
                    <a:pt x="812657" y="511758"/>
                  </a:lnTo>
                  <a:lnTo>
                    <a:pt x="813953" y="569133"/>
                  </a:lnTo>
                  <a:lnTo>
                    <a:pt x="815249" y="628372"/>
                  </a:lnTo>
                  <a:lnTo>
                    <a:pt x="816545" y="689232"/>
                  </a:lnTo>
                  <a:lnTo>
                    <a:pt x="817274" y="720270"/>
                  </a:lnTo>
                  <a:lnTo>
                    <a:pt x="818570" y="783156"/>
                  </a:lnTo>
                  <a:lnTo>
                    <a:pt x="819865" y="847015"/>
                  </a:lnTo>
                  <a:lnTo>
                    <a:pt x="821161" y="911683"/>
                  </a:lnTo>
                  <a:lnTo>
                    <a:pt x="821809" y="944261"/>
                  </a:lnTo>
                  <a:lnTo>
                    <a:pt x="822538" y="976919"/>
                  </a:lnTo>
                  <a:lnTo>
                    <a:pt x="823186" y="1009578"/>
                  </a:lnTo>
                  <a:lnTo>
                    <a:pt x="823834" y="1042398"/>
                  </a:lnTo>
                  <a:lnTo>
                    <a:pt x="824482" y="1075138"/>
                  </a:lnTo>
                  <a:lnTo>
                    <a:pt x="825130" y="1107797"/>
                  </a:lnTo>
                  <a:lnTo>
                    <a:pt x="825778" y="1140455"/>
                  </a:lnTo>
                  <a:lnTo>
                    <a:pt x="826426" y="1173033"/>
                  </a:lnTo>
                  <a:lnTo>
                    <a:pt x="827155" y="1205448"/>
                  </a:lnTo>
                  <a:lnTo>
                    <a:pt x="827802" y="1237701"/>
                  </a:lnTo>
                  <a:lnTo>
                    <a:pt x="829098" y="1301560"/>
                  </a:lnTo>
                  <a:lnTo>
                    <a:pt x="830394" y="1364446"/>
                  </a:lnTo>
                  <a:lnTo>
                    <a:pt x="831771" y="1426116"/>
                  </a:lnTo>
                  <a:lnTo>
                    <a:pt x="832419" y="1456343"/>
                  </a:lnTo>
                  <a:lnTo>
                    <a:pt x="833715" y="1515583"/>
                  </a:lnTo>
                  <a:lnTo>
                    <a:pt x="835011" y="1572958"/>
                  </a:lnTo>
                  <a:lnTo>
                    <a:pt x="836307" y="1628251"/>
                  </a:lnTo>
                  <a:lnTo>
                    <a:pt x="837035" y="1655042"/>
                  </a:lnTo>
                  <a:lnTo>
                    <a:pt x="837683" y="1681225"/>
                  </a:lnTo>
                  <a:lnTo>
                    <a:pt x="838979" y="1731680"/>
                  </a:lnTo>
                  <a:lnTo>
                    <a:pt x="840275" y="1779420"/>
                  </a:lnTo>
                  <a:lnTo>
                    <a:pt x="841652" y="1824242"/>
                  </a:lnTo>
                  <a:lnTo>
                    <a:pt x="842300" y="1845507"/>
                  </a:lnTo>
                  <a:lnTo>
                    <a:pt x="843596" y="1885645"/>
                  </a:lnTo>
                  <a:lnTo>
                    <a:pt x="845539" y="1939560"/>
                  </a:lnTo>
                  <a:lnTo>
                    <a:pt x="846268" y="1955784"/>
                  </a:lnTo>
                  <a:lnTo>
                    <a:pt x="846916" y="1971108"/>
                  </a:lnTo>
                  <a:lnTo>
                    <a:pt x="848860" y="2011522"/>
                  </a:lnTo>
                  <a:lnTo>
                    <a:pt x="850885" y="2043330"/>
                  </a:lnTo>
                  <a:lnTo>
                    <a:pt x="851533" y="2051969"/>
                  </a:lnTo>
                  <a:lnTo>
                    <a:pt x="856797" y="2084716"/>
                  </a:lnTo>
                  <a:lnTo>
                    <a:pt x="857445" y="2084206"/>
                  </a:lnTo>
                  <a:lnTo>
                    <a:pt x="862709" y="2043330"/>
                  </a:lnTo>
                  <a:lnTo>
                    <a:pt x="864653" y="2011522"/>
                  </a:lnTo>
                  <a:lnTo>
                    <a:pt x="865382" y="1998986"/>
                  </a:lnTo>
                  <a:lnTo>
                    <a:pt x="867326" y="1955784"/>
                  </a:lnTo>
                  <a:lnTo>
                    <a:pt x="869270" y="1904470"/>
                  </a:lnTo>
                  <a:lnTo>
                    <a:pt x="869999" y="1885645"/>
                  </a:lnTo>
                  <a:lnTo>
                    <a:pt x="871294" y="1845507"/>
                  </a:lnTo>
                  <a:lnTo>
                    <a:pt x="872590" y="1802208"/>
                  </a:lnTo>
                  <a:lnTo>
                    <a:pt x="873886" y="1755902"/>
                  </a:lnTo>
                  <a:lnTo>
                    <a:pt x="874534" y="1731680"/>
                  </a:lnTo>
                  <a:lnTo>
                    <a:pt x="875263" y="1706785"/>
                  </a:lnTo>
                  <a:lnTo>
                    <a:pt x="876559" y="1655042"/>
                  </a:lnTo>
                  <a:lnTo>
                    <a:pt x="877855" y="1600884"/>
                  </a:lnTo>
                  <a:lnTo>
                    <a:pt x="879150" y="1544513"/>
                  </a:lnTo>
                  <a:lnTo>
                    <a:pt x="879879" y="1515583"/>
                  </a:lnTo>
                  <a:lnTo>
                    <a:pt x="881175" y="1456343"/>
                  </a:lnTo>
                  <a:lnTo>
                    <a:pt x="882471" y="1395483"/>
                  </a:lnTo>
                  <a:lnTo>
                    <a:pt x="883767" y="1333165"/>
                  </a:lnTo>
                  <a:lnTo>
                    <a:pt x="884496" y="1301560"/>
                  </a:lnTo>
                  <a:lnTo>
                    <a:pt x="885792" y="1237701"/>
                  </a:lnTo>
                  <a:lnTo>
                    <a:pt x="887087" y="1173033"/>
                  </a:lnTo>
                  <a:lnTo>
                    <a:pt x="888383" y="1107797"/>
                  </a:lnTo>
                  <a:lnTo>
                    <a:pt x="889031" y="1075138"/>
                  </a:lnTo>
                  <a:lnTo>
                    <a:pt x="889760" y="1042398"/>
                  </a:lnTo>
                  <a:lnTo>
                    <a:pt x="890408" y="1009578"/>
                  </a:lnTo>
                  <a:lnTo>
                    <a:pt x="891056" y="976919"/>
                  </a:lnTo>
                  <a:lnTo>
                    <a:pt x="892352" y="911683"/>
                  </a:lnTo>
                  <a:lnTo>
                    <a:pt x="893648" y="847015"/>
                  </a:lnTo>
                  <a:lnTo>
                    <a:pt x="894377" y="815004"/>
                  </a:lnTo>
                  <a:lnTo>
                    <a:pt x="895024" y="783156"/>
                  </a:lnTo>
                  <a:lnTo>
                    <a:pt x="896320" y="720270"/>
                  </a:lnTo>
                  <a:lnTo>
                    <a:pt x="897616" y="658681"/>
                  </a:lnTo>
                  <a:lnTo>
                    <a:pt x="898993" y="598550"/>
                  </a:lnTo>
                  <a:lnTo>
                    <a:pt x="899641" y="569133"/>
                  </a:lnTo>
                  <a:lnTo>
                    <a:pt x="900937" y="511758"/>
                  </a:lnTo>
                  <a:lnTo>
                    <a:pt x="902233" y="456490"/>
                  </a:lnTo>
                  <a:lnTo>
                    <a:pt x="903609" y="403490"/>
                  </a:lnTo>
                  <a:lnTo>
                    <a:pt x="904257" y="377963"/>
                  </a:lnTo>
                  <a:lnTo>
                    <a:pt x="905553" y="328854"/>
                  </a:lnTo>
                  <a:lnTo>
                    <a:pt x="906849" y="282500"/>
                  </a:lnTo>
                  <a:lnTo>
                    <a:pt x="908145" y="239225"/>
                  </a:lnTo>
                  <a:lnTo>
                    <a:pt x="908874" y="218723"/>
                  </a:lnTo>
                  <a:lnTo>
                    <a:pt x="909522" y="199111"/>
                  </a:lnTo>
                  <a:lnTo>
                    <a:pt x="911465" y="145140"/>
                  </a:lnTo>
                  <a:lnTo>
                    <a:pt x="913490" y="99191"/>
                  </a:lnTo>
                  <a:lnTo>
                    <a:pt x="914138" y="85738"/>
                  </a:lnTo>
                  <a:lnTo>
                    <a:pt x="916730" y="41410"/>
                  </a:lnTo>
                  <a:lnTo>
                    <a:pt x="921346" y="2025"/>
                  </a:lnTo>
                  <a:lnTo>
                    <a:pt x="922642" y="0"/>
                  </a:lnTo>
                  <a:lnTo>
                    <a:pt x="923371" y="486"/>
                  </a:lnTo>
                  <a:lnTo>
                    <a:pt x="928635" y="41410"/>
                  </a:lnTo>
                  <a:lnTo>
                    <a:pt x="931227" y="85738"/>
                  </a:lnTo>
                  <a:lnTo>
                    <a:pt x="931875" y="99191"/>
                  </a:lnTo>
                  <a:lnTo>
                    <a:pt x="932604" y="113616"/>
                  </a:lnTo>
                  <a:lnTo>
                    <a:pt x="934548" y="162239"/>
                  </a:lnTo>
                  <a:lnTo>
                    <a:pt x="936491" y="218723"/>
                  </a:lnTo>
                  <a:lnTo>
                    <a:pt x="937220" y="239225"/>
                  </a:lnTo>
                  <a:lnTo>
                    <a:pt x="938516" y="282500"/>
                  </a:lnTo>
                  <a:lnTo>
                    <a:pt x="939812" y="328854"/>
                  </a:lnTo>
                  <a:lnTo>
                    <a:pt x="941108" y="377963"/>
                  </a:lnTo>
                  <a:lnTo>
                    <a:pt x="941756" y="403490"/>
                  </a:lnTo>
                  <a:lnTo>
                    <a:pt x="942485" y="429666"/>
                  </a:lnTo>
                  <a:lnTo>
                    <a:pt x="943781" y="483800"/>
                  </a:lnTo>
                  <a:lnTo>
                    <a:pt x="945076" y="540203"/>
                  </a:lnTo>
                  <a:lnTo>
                    <a:pt x="946372" y="598550"/>
                  </a:lnTo>
                  <a:lnTo>
                    <a:pt x="947101" y="628372"/>
                  </a:lnTo>
                  <a:lnTo>
                    <a:pt x="948397" y="689232"/>
                  </a:lnTo>
                  <a:lnTo>
                    <a:pt x="949693" y="751551"/>
                  </a:lnTo>
                  <a:lnTo>
                    <a:pt x="950989" y="815004"/>
                  </a:lnTo>
                  <a:lnTo>
                    <a:pt x="951718" y="847015"/>
                  </a:lnTo>
                  <a:lnTo>
                    <a:pt x="953014" y="911683"/>
                  </a:lnTo>
                  <a:lnTo>
                    <a:pt x="954309" y="976919"/>
                  </a:lnTo>
                  <a:lnTo>
                    <a:pt x="955605" y="1042398"/>
                  </a:lnTo>
                  <a:lnTo>
                    <a:pt x="956334" y="1075138"/>
                  </a:lnTo>
                  <a:lnTo>
                    <a:pt x="957630" y="1140455"/>
                  </a:lnTo>
                  <a:lnTo>
                    <a:pt x="958926" y="1205448"/>
                  </a:lnTo>
                  <a:lnTo>
                    <a:pt x="960222" y="1269712"/>
                  </a:lnTo>
                  <a:lnTo>
                    <a:pt x="961599" y="1333165"/>
                  </a:lnTo>
                  <a:lnTo>
                    <a:pt x="962247" y="1364446"/>
                  </a:lnTo>
                  <a:lnTo>
                    <a:pt x="963542" y="1426116"/>
                  </a:lnTo>
                  <a:lnTo>
                    <a:pt x="964838" y="1486166"/>
                  </a:lnTo>
                  <a:lnTo>
                    <a:pt x="966215" y="1544513"/>
                  </a:lnTo>
                  <a:lnTo>
                    <a:pt x="966863" y="1572958"/>
                  </a:lnTo>
                  <a:lnTo>
                    <a:pt x="968159" y="1628251"/>
                  </a:lnTo>
                  <a:lnTo>
                    <a:pt x="969455" y="1681225"/>
                  </a:lnTo>
                  <a:lnTo>
                    <a:pt x="970832" y="1731680"/>
                  </a:lnTo>
                  <a:lnTo>
                    <a:pt x="971480" y="1755902"/>
                  </a:lnTo>
                  <a:lnTo>
                    <a:pt x="972775" y="1802208"/>
                  </a:lnTo>
                  <a:lnTo>
                    <a:pt x="974071" y="1845507"/>
                  </a:lnTo>
                  <a:lnTo>
                    <a:pt x="975448" y="1885645"/>
                  </a:lnTo>
                  <a:lnTo>
                    <a:pt x="976096" y="1904470"/>
                  </a:lnTo>
                  <a:lnTo>
                    <a:pt x="978040" y="1955784"/>
                  </a:lnTo>
                  <a:lnTo>
                    <a:pt x="979984" y="1998986"/>
                  </a:lnTo>
                  <a:lnTo>
                    <a:pt x="980712" y="2011522"/>
                  </a:lnTo>
                  <a:lnTo>
                    <a:pt x="981360" y="2023095"/>
                  </a:lnTo>
                  <a:lnTo>
                    <a:pt x="984600" y="2066256"/>
                  </a:lnTo>
                  <a:lnTo>
                    <a:pt x="988569" y="2084716"/>
                  </a:lnTo>
                  <a:lnTo>
                    <a:pt x="989216" y="2084206"/>
                  </a:lnTo>
                  <a:lnTo>
                    <a:pt x="994481" y="2043330"/>
                  </a:lnTo>
                  <a:lnTo>
                    <a:pt x="995210" y="2033703"/>
                  </a:lnTo>
                  <a:lnTo>
                    <a:pt x="997801" y="1985509"/>
                  </a:lnTo>
                  <a:lnTo>
                    <a:pt x="999097" y="1955784"/>
                  </a:lnTo>
                  <a:lnTo>
                    <a:pt x="999826" y="1939560"/>
                  </a:lnTo>
                  <a:lnTo>
                    <a:pt x="1001770" y="1885645"/>
                  </a:lnTo>
                  <a:lnTo>
                    <a:pt x="1003066" y="1845507"/>
                  </a:lnTo>
                  <a:lnTo>
                    <a:pt x="1003714" y="1824242"/>
                  </a:lnTo>
                  <a:lnTo>
                    <a:pt x="1004443" y="1802208"/>
                  </a:lnTo>
                  <a:lnTo>
                    <a:pt x="1005738" y="1755902"/>
                  </a:lnTo>
                  <a:lnTo>
                    <a:pt x="1007034" y="1706785"/>
                  </a:lnTo>
                  <a:lnTo>
                    <a:pt x="1008330" y="1655042"/>
                  </a:lnTo>
                  <a:lnTo>
                    <a:pt x="1009059" y="1628251"/>
                  </a:lnTo>
                  <a:lnTo>
                    <a:pt x="1010355" y="1572958"/>
                  </a:lnTo>
                  <a:lnTo>
                    <a:pt x="1011651" y="1515583"/>
                  </a:lnTo>
                  <a:lnTo>
                    <a:pt x="1012947" y="1456343"/>
                  </a:lnTo>
                  <a:lnTo>
                    <a:pt x="1013594" y="1426116"/>
                  </a:lnTo>
                  <a:lnTo>
                    <a:pt x="1014323" y="1395483"/>
                  </a:lnTo>
                  <a:lnTo>
                    <a:pt x="1015619" y="1333165"/>
                  </a:lnTo>
                  <a:lnTo>
                    <a:pt x="1016915" y="1269712"/>
                  </a:lnTo>
                  <a:lnTo>
                    <a:pt x="1018211" y="1205448"/>
                  </a:lnTo>
                  <a:lnTo>
                    <a:pt x="1018940" y="1173033"/>
                  </a:lnTo>
                  <a:lnTo>
                    <a:pt x="1020236" y="1107797"/>
                  </a:lnTo>
                  <a:lnTo>
                    <a:pt x="1021531" y="1042398"/>
                  </a:lnTo>
                  <a:lnTo>
                    <a:pt x="1022179" y="1009578"/>
                  </a:lnTo>
                  <a:lnTo>
                    <a:pt x="1022827" y="976919"/>
                  </a:lnTo>
                  <a:lnTo>
                    <a:pt x="1023556" y="944261"/>
                  </a:lnTo>
                  <a:lnTo>
                    <a:pt x="1024204" y="911683"/>
                  </a:lnTo>
                  <a:lnTo>
                    <a:pt x="1024852" y="879268"/>
                  </a:lnTo>
                  <a:lnTo>
                    <a:pt x="1026148" y="815004"/>
                  </a:lnTo>
                  <a:lnTo>
                    <a:pt x="1027444" y="751551"/>
                  </a:lnTo>
                  <a:lnTo>
                    <a:pt x="1028821" y="689232"/>
                  </a:lnTo>
                  <a:lnTo>
                    <a:pt x="1029468" y="658681"/>
                  </a:lnTo>
                  <a:lnTo>
                    <a:pt x="1030764" y="598550"/>
                  </a:lnTo>
                  <a:lnTo>
                    <a:pt x="1032060" y="540203"/>
                  </a:lnTo>
                  <a:lnTo>
                    <a:pt x="1033437" y="483800"/>
                  </a:lnTo>
                  <a:lnTo>
                    <a:pt x="1034085" y="456490"/>
                  </a:lnTo>
                  <a:lnTo>
                    <a:pt x="1035381" y="403490"/>
                  </a:lnTo>
                  <a:lnTo>
                    <a:pt x="1036677" y="353003"/>
                  </a:lnTo>
                  <a:lnTo>
                    <a:pt x="1038053" y="305272"/>
                  </a:lnTo>
                  <a:lnTo>
                    <a:pt x="1038701" y="282500"/>
                  </a:lnTo>
                  <a:lnTo>
                    <a:pt x="1039997" y="239225"/>
                  </a:lnTo>
                  <a:lnTo>
                    <a:pt x="1041293" y="199111"/>
                  </a:lnTo>
                  <a:lnTo>
                    <a:pt x="1042670" y="162239"/>
                  </a:lnTo>
                  <a:lnTo>
                    <a:pt x="1043318" y="145140"/>
                  </a:lnTo>
                  <a:lnTo>
                    <a:pt x="1045262" y="99191"/>
                  </a:lnTo>
                  <a:lnTo>
                    <a:pt x="1047934" y="51054"/>
                  </a:lnTo>
                  <a:lnTo>
                    <a:pt x="1048582" y="41410"/>
                  </a:lnTo>
                  <a:lnTo>
                    <a:pt x="1053199" y="2025"/>
                  </a:lnTo>
                  <a:lnTo>
                    <a:pt x="1054494" y="0"/>
                  </a:lnTo>
                  <a:lnTo>
                    <a:pt x="1055142" y="486"/>
                  </a:lnTo>
                  <a:lnTo>
                    <a:pt x="1060407" y="41410"/>
                  </a:lnTo>
                  <a:lnTo>
                    <a:pt x="1061055" y="51054"/>
                  </a:lnTo>
                  <a:lnTo>
                    <a:pt x="1061784" y="61589"/>
                  </a:lnTo>
                  <a:lnTo>
                    <a:pt x="1064375" y="113616"/>
                  </a:lnTo>
                  <a:lnTo>
                    <a:pt x="1066319" y="162239"/>
                  </a:lnTo>
                  <a:lnTo>
                    <a:pt x="1067048" y="180229"/>
                  </a:lnTo>
                  <a:lnTo>
                    <a:pt x="1068344" y="218723"/>
                  </a:lnTo>
                  <a:lnTo>
                    <a:pt x="1069640" y="260457"/>
                  </a:lnTo>
                  <a:lnTo>
                    <a:pt x="1070936" y="305272"/>
                  </a:lnTo>
                  <a:lnTo>
                    <a:pt x="1071664" y="328854"/>
                  </a:lnTo>
                  <a:lnTo>
                    <a:pt x="1072960" y="377963"/>
                  </a:lnTo>
                  <a:lnTo>
                    <a:pt x="1074256" y="429666"/>
                  </a:lnTo>
                  <a:lnTo>
                    <a:pt x="1075552" y="483800"/>
                  </a:lnTo>
                  <a:lnTo>
                    <a:pt x="1076281" y="511758"/>
                  </a:lnTo>
                  <a:lnTo>
                    <a:pt x="1077577" y="569133"/>
                  </a:lnTo>
                  <a:lnTo>
                    <a:pt x="1078873" y="628372"/>
                  </a:lnTo>
                  <a:lnTo>
                    <a:pt x="1080168" y="689232"/>
                  </a:lnTo>
                  <a:lnTo>
                    <a:pt x="1080897" y="720270"/>
                  </a:lnTo>
                  <a:lnTo>
                    <a:pt x="1082193" y="783156"/>
                  </a:lnTo>
                  <a:lnTo>
                    <a:pt x="1083489" y="847015"/>
                  </a:lnTo>
                  <a:lnTo>
                    <a:pt x="1084785" y="911683"/>
                  </a:lnTo>
                  <a:lnTo>
                    <a:pt x="1085433" y="944261"/>
                  </a:lnTo>
                  <a:lnTo>
                    <a:pt x="1086162" y="976919"/>
                  </a:lnTo>
                  <a:lnTo>
                    <a:pt x="1086810" y="1009578"/>
                  </a:lnTo>
                  <a:lnTo>
                    <a:pt x="1087458" y="1042398"/>
                  </a:lnTo>
                  <a:lnTo>
                    <a:pt x="1088106" y="1075138"/>
                  </a:lnTo>
                  <a:lnTo>
                    <a:pt x="1088754" y="1107797"/>
                  </a:lnTo>
                  <a:lnTo>
                    <a:pt x="1089401" y="1140455"/>
                  </a:lnTo>
                  <a:lnTo>
                    <a:pt x="1090049" y="1173033"/>
                  </a:lnTo>
                  <a:lnTo>
                    <a:pt x="1090778" y="1205448"/>
                  </a:lnTo>
                  <a:lnTo>
                    <a:pt x="1091426" y="1237701"/>
                  </a:lnTo>
                  <a:lnTo>
                    <a:pt x="1092074" y="1269712"/>
                  </a:lnTo>
                  <a:lnTo>
                    <a:pt x="1093370" y="1333165"/>
                  </a:lnTo>
                  <a:lnTo>
                    <a:pt x="1094666" y="1395483"/>
                  </a:lnTo>
                  <a:lnTo>
                    <a:pt x="1095395" y="1426116"/>
                  </a:lnTo>
                  <a:lnTo>
                    <a:pt x="1096043" y="1456343"/>
                  </a:lnTo>
                  <a:lnTo>
                    <a:pt x="1097339" y="1515583"/>
                  </a:lnTo>
                  <a:lnTo>
                    <a:pt x="1098634" y="1572958"/>
                  </a:lnTo>
                  <a:lnTo>
                    <a:pt x="1099930" y="1628251"/>
                  </a:lnTo>
                  <a:lnTo>
                    <a:pt x="1100659" y="1655042"/>
                  </a:lnTo>
                  <a:lnTo>
                    <a:pt x="1101307" y="1681225"/>
                  </a:lnTo>
                  <a:lnTo>
                    <a:pt x="1102603" y="1731680"/>
                  </a:lnTo>
                  <a:lnTo>
                    <a:pt x="1103899" y="1779420"/>
                  </a:lnTo>
                  <a:lnTo>
                    <a:pt x="1105276" y="1824242"/>
                  </a:lnTo>
                  <a:lnTo>
                    <a:pt x="1105924" y="1845507"/>
                  </a:lnTo>
                  <a:lnTo>
                    <a:pt x="1107219" y="1885645"/>
                  </a:lnTo>
                  <a:lnTo>
                    <a:pt x="1109163" y="1939560"/>
                  </a:lnTo>
                  <a:lnTo>
                    <a:pt x="1109892" y="1955784"/>
                  </a:lnTo>
                  <a:lnTo>
                    <a:pt x="1110540" y="1971108"/>
                  </a:lnTo>
                  <a:lnTo>
                    <a:pt x="1112484" y="2011522"/>
                  </a:lnTo>
                  <a:lnTo>
                    <a:pt x="1114509" y="2043330"/>
                  </a:lnTo>
                  <a:lnTo>
                    <a:pt x="1115157" y="2051969"/>
                  </a:lnTo>
                  <a:lnTo>
                    <a:pt x="1120421" y="2084716"/>
                  </a:lnTo>
                  <a:lnTo>
                    <a:pt x="1121069" y="2084206"/>
                  </a:lnTo>
                  <a:lnTo>
                    <a:pt x="1126333" y="2043330"/>
                  </a:lnTo>
                  <a:lnTo>
                    <a:pt x="1128277" y="2011522"/>
                  </a:lnTo>
                  <a:lnTo>
                    <a:pt x="1129006" y="1998986"/>
                  </a:lnTo>
                  <a:lnTo>
                    <a:pt x="1130950" y="1955784"/>
                  </a:lnTo>
                  <a:lnTo>
                    <a:pt x="1132893" y="1904470"/>
                  </a:lnTo>
                  <a:lnTo>
                    <a:pt x="1133622" y="1885645"/>
                  </a:lnTo>
                  <a:lnTo>
                    <a:pt x="1134918" y="1845507"/>
                  </a:lnTo>
                  <a:lnTo>
                    <a:pt x="1136214" y="1802208"/>
                  </a:lnTo>
                  <a:lnTo>
                    <a:pt x="1137510" y="1755902"/>
                  </a:lnTo>
                  <a:lnTo>
                    <a:pt x="1138158" y="1731680"/>
                  </a:lnTo>
                  <a:lnTo>
                    <a:pt x="1138887" y="1706785"/>
                  </a:lnTo>
                  <a:lnTo>
                    <a:pt x="1140182" y="1655042"/>
                  </a:lnTo>
                  <a:lnTo>
                    <a:pt x="1141478" y="1600884"/>
                  </a:lnTo>
                  <a:lnTo>
                    <a:pt x="1142774" y="1544513"/>
                  </a:lnTo>
                  <a:lnTo>
                    <a:pt x="1143503" y="1515583"/>
                  </a:lnTo>
                  <a:lnTo>
                    <a:pt x="1144799" y="1456343"/>
                  </a:lnTo>
                  <a:lnTo>
                    <a:pt x="1146095" y="1395483"/>
                  </a:lnTo>
                  <a:lnTo>
                    <a:pt x="1147391" y="1333165"/>
                  </a:lnTo>
                  <a:lnTo>
                    <a:pt x="1148119" y="1301560"/>
                  </a:lnTo>
                  <a:lnTo>
                    <a:pt x="1149415" y="1237701"/>
                  </a:lnTo>
                  <a:lnTo>
                    <a:pt x="1150711" y="1173033"/>
                  </a:lnTo>
                  <a:lnTo>
                    <a:pt x="1152007" y="1107797"/>
                  </a:lnTo>
                  <a:lnTo>
                    <a:pt x="1152655" y="1075138"/>
                  </a:lnTo>
                  <a:lnTo>
                    <a:pt x="1153384" y="1042398"/>
                  </a:lnTo>
                  <a:lnTo>
                    <a:pt x="1154680" y="976919"/>
                  </a:lnTo>
                  <a:lnTo>
                    <a:pt x="1155976" y="911683"/>
                  </a:lnTo>
                  <a:lnTo>
                    <a:pt x="1157271" y="847015"/>
                  </a:lnTo>
                  <a:lnTo>
                    <a:pt x="1158000" y="815004"/>
                  </a:lnTo>
                  <a:lnTo>
                    <a:pt x="1158648" y="783156"/>
                  </a:lnTo>
                  <a:lnTo>
                    <a:pt x="1159944" y="720270"/>
                  </a:lnTo>
                  <a:lnTo>
                    <a:pt x="1161240" y="658681"/>
                  </a:lnTo>
                  <a:lnTo>
                    <a:pt x="1162617" y="598550"/>
                  </a:lnTo>
                  <a:lnTo>
                    <a:pt x="1163265" y="569133"/>
                  </a:lnTo>
                  <a:lnTo>
                    <a:pt x="1164560" y="511758"/>
                  </a:lnTo>
                  <a:lnTo>
                    <a:pt x="1165856" y="456490"/>
                  </a:lnTo>
                  <a:lnTo>
                    <a:pt x="1167233" y="403490"/>
                  </a:lnTo>
                  <a:lnTo>
                    <a:pt x="1167881" y="377963"/>
                  </a:lnTo>
                  <a:lnTo>
                    <a:pt x="1169177" y="328854"/>
                  </a:lnTo>
                  <a:lnTo>
                    <a:pt x="1170473" y="282500"/>
                  </a:lnTo>
                  <a:lnTo>
                    <a:pt x="1171769" y="239225"/>
                  </a:lnTo>
                  <a:lnTo>
                    <a:pt x="1172497" y="218723"/>
                  </a:lnTo>
                  <a:lnTo>
                    <a:pt x="1173145" y="199111"/>
                  </a:lnTo>
                  <a:lnTo>
                    <a:pt x="1175089" y="145140"/>
                  </a:lnTo>
                  <a:lnTo>
                    <a:pt x="1177114" y="99191"/>
                  </a:lnTo>
                  <a:lnTo>
                    <a:pt x="1177762" y="85738"/>
                  </a:lnTo>
                  <a:lnTo>
                    <a:pt x="1180353" y="41410"/>
                  </a:lnTo>
                  <a:lnTo>
                    <a:pt x="1184970" y="2025"/>
                  </a:lnTo>
                  <a:lnTo>
                    <a:pt x="1186266" y="0"/>
                  </a:lnTo>
                  <a:lnTo>
                    <a:pt x="1186995" y="486"/>
                  </a:lnTo>
                  <a:lnTo>
                    <a:pt x="1192259" y="41410"/>
                  </a:lnTo>
                  <a:lnTo>
                    <a:pt x="1194851" y="85738"/>
                  </a:lnTo>
                  <a:lnTo>
                    <a:pt x="1195499" y="99191"/>
                  </a:lnTo>
                  <a:lnTo>
                    <a:pt x="1196228" y="113616"/>
                  </a:lnTo>
                  <a:lnTo>
                    <a:pt x="1198171" y="162239"/>
                  </a:lnTo>
                  <a:lnTo>
                    <a:pt x="1200115" y="218723"/>
                  </a:lnTo>
                  <a:lnTo>
                    <a:pt x="1200844" y="239225"/>
                  </a:lnTo>
                  <a:lnTo>
                    <a:pt x="1202140" y="282500"/>
                  </a:lnTo>
                  <a:lnTo>
                    <a:pt x="1203436" y="328854"/>
                  </a:lnTo>
                  <a:lnTo>
                    <a:pt x="1204732" y="377963"/>
                  </a:lnTo>
                  <a:lnTo>
                    <a:pt x="1205380" y="403490"/>
                  </a:lnTo>
                  <a:lnTo>
                    <a:pt x="1206108" y="429666"/>
                  </a:lnTo>
                  <a:lnTo>
                    <a:pt x="1207404" y="483800"/>
                  </a:lnTo>
                  <a:lnTo>
                    <a:pt x="1208700" y="540203"/>
                  </a:lnTo>
                  <a:lnTo>
                    <a:pt x="1209996" y="598550"/>
                  </a:lnTo>
                  <a:lnTo>
                    <a:pt x="1210725" y="628372"/>
                  </a:lnTo>
                  <a:lnTo>
                    <a:pt x="1212021" y="689232"/>
                  </a:lnTo>
                  <a:lnTo>
                    <a:pt x="1213317" y="751551"/>
                  </a:lnTo>
                  <a:lnTo>
                    <a:pt x="1214613" y="815004"/>
                  </a:lnTo>
                  <a:lnTo>
                    <a:pt x="1215341" y="847015"/>
                  </a:lnTo>
                  <a:lnTo>
                    <a:pt x="1215989" y="879268"/>
                  </a:lnTo>
                  <a:lnTo>
                    <a:pt x="1216637" y="911683"/>
                  </a:lnTo>
                  <a:lnTo>
                    <a:pt x="1217285" y="944261"/>
                  </a:lnTo>
                  <a:lnTo>
                    <a:pt x="1217933" y="976919"/>
                  </a:lnTo>
                  <a:lnTo>
                    <a:pt x="1218581" y="1009578"/>
                  </a:lnTo>
                  <a:lnTo>
                    <a:pt x="1219229" y="1042398"/>
                  </a:lnTo>
                  <a:lnTo>
                    <a:pt x="1219958" y="1075138"/>
                  </a:lnTo>
                  <a:lnTo>
                    <a:pt x="1220606" y="1107797"/>
                  </a:lnTo>
                  <a:lnTo>
                    <a:pt x="1221902" y="1173033"/>
                  </a:lnTo>
                  <a:lnTo>
                    <a:pt x="1223198" y="1237701"/>
                  </a:lnTo>
                  <a:lnTo>
                    <a:pt x="1224493" y="1301560"/>
                  </a:lnTo>
                  <a:lnTo>
                    <a:pt x="1225222" y="1333165"/>
                  </a:lnTo>
                  <a:lnTo>
                    <a:pt x="1225870" y="1364446"/>
                  </a:lnTo>
                  <a:lnTo>
                    <a:pt x="1227166" y="1426116"/>
                  </a:lnTo>
                  <a:lnTo>
                    <a:pt x="1228462" y="1486166"/>
                  </a:lnTo>
                  <a:lnTo>
                    <a:pt x="1229839" y="1544513"/>
                  </a:lnTo>
                  <a:lnTo>
                    <a:pt x="1230487" y="1572958"/>
                  </a:lnTo>
                  <a:lnTo>
                    <a:pt x="1231783" y="1628251"/>
                  </a:lnTo>
                  <a:lnTo>
                    <a:pt x="1233078" y="1681225"/>
                  </a:lnTo>
                  <a:lnTo>
                    <a:pt x="1234455" y="1731680"/>
                  </a:lnTo>
                  <a:lnTo>
                    <a:pt x="1235103" y="1755902"/>
                  </a:lnTo>
                  <a:lnTo>
                    <a:pt x="1236399" y="1802208"/>
                  </a:lnTo>
                  <a:lnTo>
                    <a:pt x="1237695" y="1845507"/>
                  </a:lnTo>
                  <a:lnTo>
                    <a:pt x="1239072" y="1885645"/>
                  </a:lnTo>
                  <a:lnTo>
                    <a:pt x="1239720" y="1904470"/>
                  </a:lnTo>
                  <a:lnTo>
                    <a:pt x="1241663" y="1955784"/>
                  </a:lnTo>
                  <a:lnTo>
                    <a:pt x="1243607" y="1998986"/>
                  </a:lnTo>
                  <a:lnTo>
                    <a:pt x="1244336" y="2011522"/>
                  </a:lnTo>
                  <a:lnTo>
                    <a:pt x="1244984" y="2023095"/>
                  </a:lnTo>
                  <a:lnTo>
                    <a:pt x="1248224" y="2066256"/>
                  </a:lnTo>
                  <a:lnTo>
                    <a:pt x="1252192" y="2084716"/>
                  </a:lnTo>
                  <a:lnTo>
                    <a:pt x="1252840" y="2084206"/>
                  </a:lnTo>
                  <a:lnTo>
                    <a:pt x="1258105" y="2043330"/>
                  </a:lnTo>
                  <a:lnTo>
                    <a:pt x="1258833" y="2033703"/>
                  </a:lnTo>
                  <a:lnTo>
                    <a:pt x="1261425" y="1985509"/>
                  </a:lnTo>
                  <a:lnTo>
                    <a:pt x="1262721" y="1955784"/>
                  </a:lnTo>
                  <a:lnTo>
                    <a:pt x="1263450" y="1939560"/>
                  </a:lnTo>
                  <a:lnTo>
                    <a:pt x="1265394" y="1885645"/>
                  </a:lnTo>
                  <a:lnTo>
                    <a:pt x="1266689" y="1845507"/>
                  </a:lnTo>
                  <a:lnTo>
                    <a:pt x="1267337" y="1824242"/>
                  </a:lnTo>
                  <a:lnTo>
                    <a:pt x="1268066" y="1802208"/>
                  </a:lnTo>
                  <a:lnTo>
                    <a:pt x="1269362" y="1755902"/>
                  </a:lnTo>
                  <a:lnTo>
                    <a:pt x="1270658" y="1706785"/>
                  </a:lnTo>
                  <a:lnTo>
                    <a:pt x="1271954" y="1655042"/>
                  </a:lnTo>
                  <a:lnTo>
                    <a:pt x="1272683" y="1628251"/>
                  </a:lnTo>
                  <a:lnTo>
                    <a:pt x="1273979" y="1572958"/>
                  </a:lnTo>
                  <a:lnTo>
                    <a:pt x="1275274" y="1515583"/>
                  </a:lnTo>
                  <a:lnTo>
                    <a:pt x="1276570" y="1456343"/>
                  </a:lnTo>
                  <a:lnTo>
                    <a:pt x="1277218" y="1426116"/>
                  </a:lnTo>
                  <a:lnTo>
                    <a:pt x="1277947" y="1395483"/>
                  </a:lnTo>
                  <a:lnTo>
                    <a:pt x="1279243" y="1333165"/>
                  </a:lnTo>
                  <a:lnTo>
                    <a:pt x="1280539" y="1269712"/>
                  </a:lnTo>
                  <a:lnTo>
                    <a:pt x="1281835" y="1205448"/>
                  </a:lnTo>
                  <a:lnTo>
                    <a:pt x="1282564" y="1173033"/>
                  </a:lnTo>
                  <a:lnTo>
                    <a:pt x="1283859" y="1107797"/>
                  </a:lnTo>
                  <a:lnTo>
                    <a:pt x="1285155" y="1042398"/>
                  </a:lnTo>
                  <a:lnTo>
                    <a:pt x="1285803" y="1009578"/>
                  </a:lnTo>
                  <a:lnTo>
                    <a:pt x="1286451" y="976919"/>
                  </a:lnTo>
                  <a:lnTo>
                    <a:pt x="1287180" y="944261"/>
                  </a:lnTo>
                  <a:lnTo>
                    <a:pt x="1287828" y="911683"/>
                  </a:lnTo>
                  <a:lnTo>
                    <a:pt x="1288476" y="879268"/>
                  </a:lnTo>
                  <a:lnTo>
                    <a:pt x="1289772" y="815004"/>
                  </a:lnTo>
                  <a:lnTo>
                    <a:pt x="1291067" y="751551"/>
                  </a:lnTo>
                  <a:lnTo>
                    <a:pt x="1291796" y="720270"/>
                  </a:lnTo>
                  <a:lnTo>
                    <a:pt x="1292444" y="689232"/>
                  </a:lnTo>
                  <a:lnTo>
                    <a:pt x="1293740" y="628372"/>
                  </a:lnTo>
                  <a:lnTo>
                    <a:pt x="1295036" y="569133"/>
                  </a:lnTo>
                  <a:lnTo>
                    <a:pt x="1296332" y="511758"/>
                  </a:lnTo>
                  <a:lnTo>
                    <a:pt x="1297061" y="483800"/>
                  </a:lnTo>
                  <a:lnTo>
                    <a:pt x="1297709" y="456490"/>
                  </a:lnTo>
                  <a:lnTo>
                    <a:pt x="1299004" y="403490"/>
                  </a:lnTo>
                  <a:lnTo>
                    <a:pt x="1300300" y="353003"/>
                  </a:lnTo>
                  <a:lnTo>
                    <a:pt x="1301677" y="305272"/>
                  </a:lnTo>
                  <a:lnTo>
                    <a:pt x="1302325" y="282500"/>
                  </a:lnTo>
                  <a:lnTo>
                    <a:pt x="1303621" y="239225"/>
                  </a:lnTo>
                  <a:lnTo>
                    <a:pt x="1304917" y="199111"/>
                  </a:lnTo>
                  <a:lnTo>
                    <a:pt x="1306294" y="162239"/>
                  </a:lnTo>
                  <a:lnTo>
                    <a:pt x="1306941" y="145140"/>
                  </a:lnTo>
                  <a:lnTo>
                    <a:pt x="1308885" y="99191"/>
                  </a:lnTo>
                  <a:lnTo>
                    <a:pt x="1311558" y="51054"/>
                  </a:lnTo>
                  <a:lnTo>
                    <a:pt x="1312206" y="41410"/>
                  </a:lnTo>
                  <a:lnTo>
                    <a:pt x="1316822" y="2025"/>
                  </a:lnTo>
                  <a:lnTo>
                    <a:pt x="1318118" y="0"/>
                  </a:lnTo>
                  <a:lnTo>
                    <a:pt x="1318766" y="486"/>
                  </a:lnTo>
                  <a:lnTo>
                    <a:pt x="1324030" y="41410"/>
                  </a:lnTo>
                  <a:lnTo>
                    <a:pt x="1324678" y="51054"/>
                  </a:lnTo>
                  <a:lnTo>
                    <a:pt x="1325407" y="61589"/>
                  </a:lnTo>
                  <a:lnTo>
                    <a:pt x="1327999" y="113616"/>
                  </a:lnTo>
                  <a:lnTo>
                    <a:pt x="1329943" y="162239"/>
                  </a:lnTo>
                  <a:lnTo>
                    <a:pt x="1330672" y="180229"/>
                  </a:lnTo>
                  <a:lnTo>
                    <a:pt x="1331968" y="218723"/>
                  </a:lnTo>
                  <a:lnTo>
                    <a:pt x="1333263" y="260457"/>
                  </a:lnTo>
                  <a:lnTo>
                    <a:pt x="1334559" y="305272"/>
                  </a:lnTo>
                  <a:lnTo>
                    <a:pt x="1335288" y="328854"/>
                  </a:lnTo>
                  <a:lnTo>
                    <a:pt x="1336584" y="377963"/>
                  </a:lnTo>
                  <a:lnTo>
                    <a:pt x="1337880" y="429666"/>
                  </a:lnTo>
                  <a:lnTo>
                    <a:pt x="1339176" y="483800"/>
                  </a:lnTo>
                  <a:lnTo>
                    <a:pt x="1339905" y="511758"/>
                  </a:lnTo>
                  <a:lnTo>
                    <a:pt x="1341200" y="569133"/>
                  </a:lnTo>
                  <a:lnTo>
                    <a:pt x="1342496" y="628372"/>
                  </a:lnTo>
                  <a:lnTo>
                    <a:pt x="1343792" y="689232"/>
                  </a:lnTo>
                  <a:lnTo>
                    <a:pt x="1344521" y="720270"/>
                  </a:lnTo>
                  <a:lnTo>
                    <a:pt x="1345817" y="783156"/>
                  </a:lnTo>
                  <a:lnTo>
                    <a:pt x="1347113" y="847015"/>
                  </a:lnTo>
                  <a:lnTo>
                    <a:pt x="1348409" y="911683"/>
                  </a:lnTo>
                  <a:lnTo>
                    <a:pt x="1349057" y="944261"/>
                  </a:lnTo>
                  <a:lnTo>
                    <a:pt x="1349786" y="976919"/>
                  </a:lnTo>
                  <a:lnTo>
                    <a:pt x="1350433" y="1009578"/>
                  </a:lnTo>
                  <a:lnTo>
                    <a:pt x="1351081" y="1042398"/>
                  </a:lnTo>
                  <a:lnTo>
                    <a:pt x="1351729" y="1075138"/>
                  </a:lnTo>
                  <a:lnTo>
                    <a:pt x="1352377" y="1107797"/>
                  </a:lnTo>
                  <a:lnTo>
                    <a:pt x="1353025" y="1140455"/>
                  </a:lnTo>
                  <a:lnTo>
                    <a:pt x="1353673" y="1173033"/>
                  </a:lnTo>
                  <a:lnTo>
                    <a:pt x="1354402" y="1205448"/>
                  </a:lnTo>
                  <a:lnTo>
                    <a:pt x="1355050" y="1237701"/>
                  </a:lnTo>
                  <a:lnTo>
                    <a:pt x="1356346" y="1301560"/>
                  </a:lnTo>
                  <a:lnTo>
                    <a:pt x="1357642" y="1364446"/>
                  </a:lnTo>
                  <a:lnTo>
                    <a:pt x="1359018" y="1426116"/>
                  </a:lnTo>
                  <a:lnTo>
                    <a:pt x="1359666" y="1456343"/>
                  </a:lnTo>
                  <a:lnTo>
                    <a:pt x="1360962" y="1515583"/>
                  </a:lnTo>
                  <a:lnTo>
                    <a:pt x="1362258" y="1572958"/>
                  </a:lnTo>
                  <a:lnTo>
                    <a:pt x="1363554" y="1628251"/>
                  </a:lnTo>
                  <a:lnTo>
                    <a:pt x="1364283" y="1655042"/>
                  </a:lnTo>
                  <a:lnTo>
                    <a:pt x="1364931" y="1681225"/>
                  </a:lnTo>
                  <a:lnTo>
                    <a:pt x="1366227" y="1731680"/>
                  </a:lnTo>
                  <a:lnTo>
                    <a:pt x="1367523" y="1779420"/>
                  </a:lnTo>
                  <a:lnTo>
                    <a:pt x="1368899" y="1824242"/>
                  </a:lnTo>
                  <a:lnTo>
                    <a:pt x="1369547" y="1845507"/>
                  </a:lnTo>
                  <a:lnTo>
                    <a:pt x="1370843" y="1885645"/>
                  </a:lnTo>
                  <a:lnTo>
                    <a:pt x="1372787" y="1939560"/>
                  </a:lnTo>
                  <a:lnTo>
                    <a:pt x="1373516" y="1955784"/>
                  </a:lnTo>
                  <a:lnTo>
                    <a:pt x="1374164" y="1971108"/>
                  </a:lnTo>
                  <a:lnTo>
                    <a:pt x="1376108" y="2011522"/>
                  </a:lnTo>
                  <a:lnTo>
                    <a:pt x="1378132" y="2043330"/>
                  </a:lnTo>
                  <a:lnTo>
                    <a:pt x="1378780" y="2051969"/>
                  </a:lnTo>
                  <a:lnTo>
                    <a:pt x="1384045" y="2084716"/>
                  </a:lnTo>
                  <a:lnTo>
                    <a:pt x="1384693" y="2084206"/>
                  </a:lnTo>
                  <a:lnTo>
                    <a:pt x="1389957" y="2043330"/>
                  </a:lnTo>
                  <a:lnTo>
                    <a:pt x="1391901" y="2011522"/>
                  </a:lnTo>
                  <a:lnTo>
                    <a:pt x="1392630" y="1998986"/>
                  </a:lnTo>
                  <a:lnTo>
                    <a:pt x="1394573" y="1955784"/>
                  </a:lnTo>
                  <a:lnTo>
                    <a:pt x="1396517" y="1904470"/>
                  </a:lnTo>
                  <a:lnTo>
                    <a:pt x="1397165" y="1885645"/>
                  </a:lnTo>
                  <a:lnTo>
                    <a:pt x="1397894" y="1865985"/>
                  </a:lnTo>
                  <a:lnTo>
                    <a:pt x="1399190" y="1824242"/>
                  </a:lnTo>
                  <a:lnTo>
                    <a:pt x="1400486" y="1779420"/>
                  </a:lnTo>
                  <a:lnTo>
                    <a:pt x="1401781" y="1731680"/>
                  </a:lnTo>
                  <a:lnTo>
                    <a:pt x="1402510" y="1706785"/>
                  </a:lnTo>
                  <a:lnTo>
                    <a:pt x="1403806" y="1655042"/>
                  </a:lnTo>
                  <a:lnTo>
                    <a:pt x="1405102" y="1600884"/>
                  </a:lnTo>
                  <a:lnTo>
                    <a:pt x="1406398" y="1544513"/>
                  </a:lnTo>
                  <a:lnTo>
                    <a:pt x="1407127" y="1515583"/>
                  </a:lnTo>
                  <a:lnTo>
                    <a:pt x="1408423" y="1456343"/>
                  </a:lnTo>
                  <a:lnTo>
                    <a:pt x="1409718" y="1395483"/>
                  </a:lnTo>
                  <a:lnTo>
                    <a:pt x="1411014" y="1333165"/>
                  </a:lnTo>
                  <a:lnTo>
                    <a:pt x="1411743" y="1301560"/>
                  </a:lnTo>
                  <a:lnTo>
                    <a:pt x="1413039" y="1237701"/>
                  </a:lnTo>
                  <a:lnTo>
                    <a:pt x="1414335" y="1173033"/>
                  </a:lnTo>
                  <a:lnTo>
                    <a:pt x="1415631" y="1107797"/>
                  </a:lnTo>
                  <a:lnTo>
                    <a:pt x="1416279" y="1075138"/>
                  </a:lnTo>
                  <a:lnTo>
                    <a:pt x="1417008" y="1042398"/>
                  </a:lnTo>
                  <a:lnTo>
                    <a:pt x="1417655" y="1009578"/>
                  </a:lnTo>
                  <a:lnTo>
                    <a:pt x="1418303" y="976919"/>
                  </a:lnTo>
                  <a:lnTo>
                    <a:pt x="1419599" y="911683"/>
                  </a:lnTo>
                  <a:lnTo>
                    <a:pt x="1420895" y="847015"/>
                  </a:lnTo>
                  <a:lnTo>
                    <a:pt x="1421624" y="815004"/>
                  </a:lnTo>
                  <a:lnTo>
                    <a:pt x="1422272" y="783156"/>
                  </a:lnTo>
                  <a:lnTo>
                    <a:pt x="1423568" y="720270"/>
                  </a:lnTo>
                  <a:lnTo>
                    <a:pt x="1424864" y="658681"/>
                  </a:lnTo>
                  <a:lnTo>
                    <a:pt x="1426240" y="598550"/>
                  </a:lnTo>
                  <a:lnTo>
                    <a:pt x="1426888" y="569133"/>
                  </a:lnTo>
                  <a:lnTo>
                    <a:pt x="1428184" y="511758"/>
                  </a:lnTo>
                  <a:lnTo>
                    <a:pt x="1429480" y="456490"/>
                  </a:lnTo>
                  <a:lnTo>
                    <a:pt x="1430857" y="403490"/>
                  </a:lnTo>
                  <a:lnTo>
                    <a:pt x="1431505" y="377963"/>
                  </a:lnTo>
                  <a:lnTo>
                    <a:pt x="1432801" y="328854"/>
                  </a:lnTo>
                  <a:lnTo>
                    <a:pt x="1434096" y="282500"/>
                  </a:lnTo>
                  <a:lnTo>
                    <a:pt x="1435392" y="239225"/>
                  </a:lnTo>
                  <a:lnTo>
                    <a:pt x="1436121" y="218723"/>
                  </a:lnTo>
                  <a:lnTo>
                    <a:pt x="1436769" y="199111"/>
                  </a:lnTo>
                  <a:lnTo>
                    <a:pt x="1438713" y="145140"/>
                  </a:lnTo>
                  <a:lnTo>
                    <a:pt x="1440738" y="99191"/>
                  </a:lnTo>
                  <a:lnTo>
                    <a:pt x="1441386" y="85738"/>
                  </a:lnTo>
                  <a:lnTo>
                    <a:pt x="1443977" y="41410"/>
                  </a:lnTo>
                  <a:lnTo>
                    <a:pt x="1448594" y="2025"/>
                  </a:lnTo>
                  <a:lnTo>
                    <a:pt x="1449971" y="0"/>
                  </a:lnTo>
                  <a:lnTo>
                    <a:pt x="1450618" y="486"/>
                  </a:lnTo>
                  <a:lnTo>
                    <a:pt x="1455883" y="41410"/>
                  </a:lnTo>
                  <a:lnTo>
                    <a:pt x="1458475" y="85738"/>
                  </a:lnTo>
                  <a:lnTo>
                    <a:pt x="1459122" y="99191"/>
                  </a:lnTo>
                  <a:lnTo>
                    <a:pt x="1459851" y="113616"/>
                  </a:lnTo>
                  <a:lnTo>
                    <a:pt x="1461795" y="162239"/>
                  </a:lnTo>
                  <a:lnTo>
                    <a:pt x="1463739" y="218723"/>
                  </a:lnTo>
                  <a:lnTo>
                    <a:pt x="1464468" y="239225"/>
                  </a:lnTo>
                  <a:lnTo>
                    <a:pt x="1465764" y="282500"/>
                  </a:lnTo>
                  <a:lnTo>
                    <a:pt x="1467060" y="328854"/>
                  </a:lnTo>
                  <a:lnTo>
                    <a:pt x="1468355" y="377963"/>
                  </a:lnTo>
                  <a:lnTo>
                    <a:pt x="1469003" y="403490"/>
                  </a:lnTo>
                  <a:lnTo>
                    <a:pt x="1469732" y="429666"/>
                  </a:lnTo>
                  <a:lnTo>
                    <a:pt x="1471028" y="483800"/>
                  </a:lnTo>
                  <a:lnTo>
                    <a:pt x="1472324" y="540203"/>
                  </a:lnTo>
                  <a:lnTo>
                    <a:pt x="1473620" y="598550"/>
                  </a:lnTo>
                  <a:lnTo>
                    <a:pt x="1474349" y="628372"/>
                  </a:lnTo>
                  <a:lnTo>
                    <a:pt x="1475645" y="689232"/>
                  </a:lnTo>
                  <a:lnTo>
                    <a:pt x="1476940" y="751551"/>
                  </a:lnTo>
                  <a:lnTo>
                    <a:pt x="1478236" y="815004"/>
                  </a:lnTo>
                  <a:lnTo>
                    <a:pt x="1478965" y="847015"/>
                  </a:lnTo>
                  <a:lnTo>
                    <a:pt x="1480261" y="911683"/>
                  </a:lnTo>
                  <a:lnTo>
                    <a:pt x="1481557" y="976919"/>
                  </a:lnTo>
                  <a:lnTo>
                    <a:pt x="1482853" y="1042398"/>
                  </a:lnTo>
                  <a:lnTo>
                    <a:pt x="1483582" y="1075138"/>
                  </a:lnTo>
                  <a:lnTo>
                    <a:pt x="1484878" y="1140455"/>
                  </a:lnTo>
                  <a:lnTo>
                    <a:pt x="1486173" y="1205448"/>
                  </a:lnTo>
                  <a:lnTo>
                    <a:pt x="1487469" y="1269712"/>
                  </a:lnTo>
                  <a:lnTo>
                    <a:pt x="1488846" y="1333165"/>
                  </a:lnTo>
                  <a:lnTo>
                    <a:pt x="1489494" y="1364446"/>
                  </a:lnTo>
                  <a:lnTo>
                    <a:pt x="1490790" y="1426116"/>
                  </a:lnTo>
                  <a:lnTo>
                    <a:pt x="1492086" y="1486166"/>
                  </a:lnTo>
                  <a:lnTo>
                    <a:pt x="1493463" y="1544513"/>
                  </a:lnTo>
                  <a:lnTo>
                    <a:pt x="1494110" y="1572958"/>
                  </a:lnTo>
                  <a:lnTo>
                    <a:pt x="1495406" y="1628251"/>
                  </a:lnTo>
                  <a:lnTo>
                    <a:pt x="1496702" y="1681225"/>
                  </a:lnTo>
                  <a:lnTo>
                    <a:pt x="1498079" y="1731680"/>
                  </a:lnTo>
                  <a:lnTo>
                    <a:pt x="1498727" y="1755902"/>
                  </a:lnTo>
                  <a:lnTo>
                    <a:pt x="1500023" y="1802208"/>
                  </a:lnTo>
                  <a:lnTo>
                    <a:pt x="1501319" y="1845507"/>
                  </a:lnTo>
                  <a:lnTo>
                    <a:pt x="1502696" y="1885645"/>
                  </a:lnTo>
                  <a:lnTo>
                    <a:pt x="1503343" y="1904470"/>
                  </a:lnTo>
                  <a:lnTo>
                    <a:pt x="1505287" y="1955784"/>
                  </a:lnTo>
                  <a:lnTo>
                    <a:pt x="1507231" y="1998986"/>
                  </a:lnTo>
                  <a:lnTo>
                    <a:pt x="1507960" y="2011522"/>
                  </a:lnTo>
                  <a:lnTo>
                    <a:pt x="1508608" y="2023095"/>
                  </a:lnTo>
                  <a:lnTo>
                    <a:pt x="1511847" y="2066256"/>
                  </a:lnTo>
                  <a:lnTo>
                    <a:pt x="1515816" y="2084716"/>
                  </a:lnTo>
                  <a:lnTo>
                    <a:pt x="1516464" y="2084206"/>
                  </a:lnTo>
                  <a:lnTo>
                    <a:pt x="1521728" y="2043330"/>
                  </a:lnTo>
                  <a:lnTo>
                    <a:pt x="1522457" y="2033703"/>
                  </a:lnTo>
                  <a:lnTo>
                    <a:pt x="1525049" y="1985509"/>
                  </a:lnTo>
                  <a:lnTo>
                    <a:pt x="1526345" y="1955784"/>
                  </a:lnTo>
                  <a:lnTo>
                    <a:pt x="1527074" y="1939560"/>
                  </a:lnTo>
                  <a:lnTo>
                    <a:pt x="1529017" y="1885645"/>
                  </a:lnTo>
                  <a:lnTo>
                    <a:pt x="1530313" y="1845507"/>
                  </a:lnTo>
                  <a:lnTo>
                    <a:pt x="1530961" y="1824242"/>
                  </a:lnTo>
                  <a:lnTo>
                    <a:pt x="1531690" y="1802208"/>
                  </a:lnTo>
                  <a:lnTo>
                    <a:pt x="1532986" y="1755902"/>
                  </a:lnTo>
                  <a:lnTo>
                    <a:pt x="1534282" y="1706785"/>
                  </a:lnTo>
                  <a:lnTo>
                    <a:pt x="1535578" y="1655042"/>
                  </a:lnTo>
                  <a:lnTo>
                    <a:pt x="1536306" y="1628251"/>
                  </a:lnTo>
                  <a:lnTo>
                    <a:pt x="1537602" y="1572958"/>
                  </a:lnTo>
                  <a:lnTo>
                    <a:pt x="1538898" y="1515583"/>
                  </a:lnTo>
                  <a:lnTo>
                    <a:pt x="1540194" y="1456343"/>
                  </a:lnTo>
                  <a:lnTo>
                    <a:pt x="1540842" y="1426116"/>
                  </a:lnTo>
                  <a:lnTo>
                    <a:pt x="1541571" y="1395483"/>
                  </a:lnTo>
                  <a:lnTo>
                    <a:pt x="1542867" y="1333165"/>
                  </a:lnTo>
                  <a:lnTo>
                    <a:pt x="1544163" y="1269712"/>
                  </a:lnTo>
                  <a:lnTo>
                    <a:pt x="1545458" y="1205448"/>
                  </a:lnTo>
                  <a:lnTo>
                    <a:pt x="1546187" y="1173033"/>
                  </a:lnTo>
                  <a:lnTo>
                    <a:pt x="1546835" y="1140455"/>
                  </a:lnTo>
                  <a:lnTo>
                    <a:pt x="1547483" y="1107797"/>
                  </a:lnTo>
                  <a:lnTo>
                    <a:pt x="1548131" y="1075138"/>
                  </a:lnTo>
                  <a:lnTo>
                    <a:pt x="1548779" y="1042398"/>
                  </a:lnTo>
                  <a:lnTo>
                    <a:pt x="1549427" y="1009578"/>
                  </a:lnTo>
                  <a:lnTo>
                    <a:pt x="1550075" y="976919"/>
                  </a:lnTo>
                  <a:lnTo>
                    <a:pt x="1550804" y="944261"/>
                  </a:lnTo>
                  <a:lnTo>
                    <a:pt x="1551452" y="911683"/>
                  </a:lnTo>
                  <a:lnTo>
                    <a:pt x="1552100" y="879268"/>
                  </a:lnTo>
                  <a:lnTo>
                    <a:pt x="1553395" y="815004"/>
                  </a:lnTo>
                  <a:lnTo>
                    <a:pt x="1554691" y="751551"/>
                  </a:lnTo>
                  <a:lnTo>
                    <a:pt x="1555420" y="720270"/>
                  </a:lnTo>
                  <a:lnTo>
                    <a:pt x="1556068" y="689232"/>
                  </a:lnTo>
                  <a:lnTo>
                    <a:pt x="1557364" y="628372"/>
                  </a:lnTo>
                  <a:lnTo>
                    <a:pt x="1558660" y="569133"/>
                  </a:lnTo>
                  <a:lnTo>
                    <a:pt x="1559956" y="511758"/>
                  </a:lnTo>
                  <a:lnTo>
                    <a:pt x="1560684" y="483800"/>
                  </a:lnTo>
                  <a:lnTo>
                    <a:pt x="1561332" y="456490"/>
                  </a:lnTo>
                  <a:lnTo>
                    <a:pt x="1562628" y="403490"/>
                  </a:lnTo>
                  <a:lnTo>
                    <a:pt x="1563924" y="353003"/>
                  </a:lnTo>
                  <a:lnTo>
                    <a:pt x="1565301" y="305272"/>
                  </a:lnTo>
                  <a:lnTo>
                    <a:pt x="1565949" y="282500"/>
                  </a:lnTo>
                  <a:lnTo>
                    <a:pt x="1567245" y="239225"/>
                  </a:lnTo>
                  <a:lnTo>
                    <a:pt x="1568540" y="199111"/>
                  </a:lnTo>
                  <a:lnTo>
                    <a:pt x="1569917" y="162239"/>
                  </a:lnTo>
                  <a:lnTo>
                    <a:pt x="1570565" y="145140"/>
                  </a:lnTo>
                  <a:lnTo>
                    <a:pt x="1572509" y="99191"/>
                  </a:lnTo>
                  <a:lnTo>
                    <a:pt x="1575182" y="51054"/>
                  </a:lnTo>
                  <a:lnTo>
                    <a:pt x="1575830" y="41410"/>
                  </a:lnTo>
                  <a:lnTo>
                    <a:pt x="1580446" y="2025"/>
                  </a:lnTo>
                  <a:lnTo>
                    <a:pt x="1581742" y="0"/>
                  </a:lnTo>
                  <a:lnTo>
                    <a:pt x="1582390" y="486"/>
                  </a:lnTo>
                  <a:lnTo>
                    <a:pt x="1587654" y="41410"/>
                  </a:lnTo>
                  <a:lnTo>
                    <a:pt x="1588302" y="51054"/>
                  </a:lnTo>
                  <a:lnTo>
                    <a:pt x="1589031" y="61589"/>
                  </a:lnTo>
                  <a:lnTo>
                    <a:pt x="1591623" y="113616"/>
                  </a:lnTo>
                  <a:lnTo>
                    <a:pt x="1593566" y="162239"/>
                  </a:lnTo>
                  <a:lnTo>
                    <a:pt x="1594295" y="180229"/>
                  </a:lnTo>
                  <a:lnTo>
                    <a:pt x="1595591" y="218723"/>
                  </a:lnTo>
                  <a:lnTo>
                    <a:pt x="1596887" y="260457"/>
                  </a:lnTo>
                  <a:lnTo>
                    <a:pt x="1598183" y="305272"/>
                  </a:lnTo>
                  <a:lnTo>
                    <a:pt x="1598912" y="328854"/>
                  </a:lnTo>
                  <a:lnTo>
                    <a:pt x="1600208" y="377963"/>
                  </a:lnTo>
                  <a:lnTo>
                    <a:pt x="1601504" y="429666"/>
                  </a:lnTo>
                  <a:lnTo>
                    <a:pt x="1602799" y="483800"/>
                  </a:lnTo>
                  <a:lnTo>
                    <a:pt x="1603528" y="511758"/>
                  </a:lnTo>
                  <a:lnTo>
                    <a:pt x="1604824" y="569133"/>
                  </a:lnTo>
                  <a:lnTo>
                    <a:pt x="1606120" y="628372"/>
                  </a:lnTo>
                  <a:lnTo>
                    <a:pt x="1607416" y="689232"/>
                  </a:lnTo>
                  <a:lnTo>
                    <a:pt x="1608064" y="720270"/>
                  </a:lnTo>
                  <a:lnTo>
                    <a:pt x="1608793" y="751551"/>
                  </a:lnTo>
                  <a:lnTo>
                    <a:pt x="1610089" y="815004"/>
                  </a:lnTo>
                  <a:lnTo>
                    <a:pt x="1611384" y="879268"/>
                  </a:lnTo>
                  <a:lnTo>
                    <a:pt x="1612680" y="944261"/>
                  </a:lnTo>
                  <a:lnTo>
                    <a:pt x="1613409" y="976919"/>
                  </a:lnTo>
                  <a:lnTo>
                    <a:pt x="1614057" y="1009578"/>
                  </a:lnTo>
                  <a:lnTo>
                    <a:pt x="1614705" y="1042398"/>
                  </a:lnTo>
                  <a:lnTo>
                    <a:pt x="1615353" y="1075138"/>
                  </a:lnTo>
                  <a:lnTo>
                    <a:pt x="1616001" y="1107797"/>
                  </a:lnTo>
                  <a:lnTo>
                    <a:pt x="1616649" y="1140455"/>
                  </a:lnTo>
                  <a:lnTo>
                    <a:pt x="1617297" y="1173033"/>
                  </a:lnTo>
                  <a:lnTo>
                    <a:pt x="1618026" y="1205448"/>
                  </a:lnTo>
                  <a:lnTo>
                    <a:pt x="1618674" y="1237701"/>
                  </a:lnTo>
                  <a:lnTo>
                    <a:pt x="1619322" y="1269712"/>
                  </a:lnTo>
                  <a:lnTo>
                    <a:pt x="1620617" y="1333165"/>
                  </a:lnTo>
                  <a:lnTo>
                    <a:pt x="1621913" y="1395483"/>
                  </a:lnTo>
                  <a:lnTo>
                    <a:pt x="1622642" y="1426116"/>
                  </a:lnTo>
                  <a:lnTo>
                    <a:pt x="1623290" y="1456343"/>
                  </a:lnTo>
                  <a:lnTo>
                    <a:pt x="1624586" y="1515583"/>
                  </a:lnTo>
                  <a:lnTo>
                    <a:pt x="1625882" y="1572958"/>
                  </a:lnTo>
                  <a:lnTo>
                    <a:pt x="1627178" y="1628251"/>
                  </a:lnTo>
                  <a:lnTo>
                    <a:pt x="1627907" y="1655042"/>
                  </a:lnTo>
                  <a:lnTo>
                    <a:pt x="1628555" y="1681225"/>
                  </a:lnTo>
                  <a:lnTo>
                    <a:pt x="1629850" y="1731680"/>
                  </a:lnTo>
                  <a:lnTo>
                    <a:pt x="1631146" y="1779420"/>
                  </a:lnTo>
                  <a:lnTo>
                    <a:pt x="1632523" y="1824242"/>
                  </a:lnTo>
                  <a:lnTo>
                    <a:pt x="1633171" y="1845507"/>
                  </a:lnTo>
                  <a:lnTo>
                    <a:pt x="1634467" y="1885645"/>
                  </a:lnTo>
                  <a:lnTo>
                    <a:pt x="1636411" y="1939560"/>
                  </a:lnTo>
                  <a:lnTo>
                    <a:pt x="1637140" y="1955784"/>
                  </a:lnTo>
                  <a:lnTo>
                    <a:pt x="1637787" y="1971108"/>
                  </a:lnTo>
                  <a:lnTo>
                    <a:pt x="1639731" y="2011522"/>
                  </a:lnTo>
                  <a:lnTo>
                    <a:pt x="1641756" y="2043330"/>
                  </a:lnTo>
                  <a:lnTo>
                    <a:pt x="1642404" y="2051969"/>
                  </a:lnTo>
                  <a:lnTo>
                    <a:pt x="1647668" y="2084716"/>
                  </a:lnTo>
                  <a:lnTo>
                    <a:pt x="1648316" y="2084206"/>
                  </a:lnTo>
                  <a:lnTo>
                    <a:pt x="1653581" y="2043330"/>
                  </a:lnTo>
                  <a:lnTo>
                    <a:pt x="1655524" y="2011522"/>
                  </a:lnTo>
                  <a:lnTo>
                    <a:pt x="1656253" y="1998986"/>
                  </a:lnTo>
                  <a:lnTo>
                    <a:pt x="1658197" y="1955784"/>
                  </a:lnTo>
                  <a:lnTo>
                    <a:pt x="1660141" y="1904470"/>
                  </a:lnTo>
                  <a:lnTo>
                    <a:pt x="1660870" y="1885645"/>
                  </a:lnTo>
                  <a:lnTo>
                    <a:pt x="1662166" y="1845507"/>
                  </a:lnTo>
                  <a:lnTo>
                    <a:pt x="1663461" y="1802208"/>
                  </a:lnTo>
                  <a:lnTo>
                    <a:pt x="1664757" y="1755902"/>
                  </a:lnTo>
                  <a:lnTo>
                    <a:pt x="1665405" y="1731680"/>
                  </a:lnTo>
                  <a:lnTo>
                    <a:pt x="1666134" y="1706785"/>
                  </a:lnTo>
                  <a:lnTo>
                    <a:pt x="1667430" y="1655042"/>
                  </a:lnTo>
                  <a:lnTo>
                    <a:pt x="1668726" y="1600884"/>
                  </a:lnTo>
                  <a:lnTo>
                    <a:pt x="1670022" y="1544513"/>
                  </a:lnTo>
                  <a:lnTo>
                    <a:pt x="1670751" y="1515583"/>
                  </a:lnTo>
                  <a:lnTo>
                    <a:pt x="1672046" y="1456343"/>
                  </a:lnTo>
                  <a:lnTo>
                    <a:pt x="1673342" y="1395483"/>
                  </a:lnTo>
                  <a:lnTo>
                    <a:pt x="1674638" y="1333165"/>
                  </a:lnTo>
                  <a:lnTo>
                    <a:pt x="1675367" y="1301560"/>
                  </a:lnTo>
                  <a:lnTo>
                    <a:pt x="1676663" y="1237701"/>
                  </a:lnTo>
                  <a:lnTo>
                    <a:pt x="1677959" y="1173033"/>
                  </a:lnTo>
                  <a:lnTo>
                    <a:pt x="1679254" y="1107797"/>
                  </a:lnTo>
                  <a:lnTo>
                    <a:pt x="1679902" y="1075138"/>
                  </a:lnTo>
                  <a:lnTo>
                    <a:pt x="1680631" y="1042398"/>
                  </a:lnTo>
                  <a:lnTo>
                    <a:pt x="1681279" y="1009578"/>
                  </a:lnTo>
                  <a:lnTo>
                    <a:pt x="1681927" y="976919"/>
                  </a:lnTo>
                  <a:lnTo>
                    <a:pt x="1683223" y="911683"/>
                  </a:lnTo>
                  <a:lnTo>
                    <a:pt x="1684519" y="847015"/>
                  </a:lnTo>
                  <a:lnTo>
                    <a:pt x="1685248" y="815004"/>
                  </a:lnTo>
                  <a:lnTo>
                    <a:pt x="1685896" y="783156"/>
                  </a:lnTo>
                  <a:lnTo>
                    <a:pt x="1687191" y="720270"/>
                  </a:lnTo>
                  <a:lnTo>
                    <a:pt x="1688487" y="658681"/>
                  </a:lnTo>
                  <a:lnTo>
                    <a:pt x="1689864" y="598550"/>
                  </a:lnTo>
                  <a:lnTo>
                    <a:pt x="1690512" y="569133"/>
                  </a:lnTo>
                  <a:lnTo>
                    <a:pt x="1691808" y="511758"/>
                  </a:lnTo>
                  <a:lnTo>
                    <a:pt x="1693104" y="456490"/>
                  </a:lnTo>
                  <a:lnTo>
                    <a:pt x="1694481" y="403490"/>
                  </a:lnTo>
                  <a:lnTo>
                    <a:pt x="1695128" y="377963"/>
                  </a:lnTo>
                  <a:lnTo>
                    <a:pt x="1696424" y="328854"/>
                  </a:lnTo>
                  <a:lnTo>
                    <a:pt x="1697720" y="282500"/>
                  </a:lnTo>
                  <a:lnTo>
                    <a:pt x="1699016" y="239225"/>
                  </a:lnTo>
                  <a:lnTo>
                    <a:pt x="1699745" y="218723"/>
                  </a:lnTo>
                  <a:lnTo>
                    <a:pt x="1700393" y="199111"/>
                  </a:lnTo>
                  <a:lnTo>
                    <a:pt x="1702337" y="145140"/>
                  </a:lnTo>
                  <a:lnTo>
                    <a:pt x="1704361" y="99191"/>
                  </a:lnTo>
                  <a:lnTo>
                    <a:pt x="1705009" y="85738"/>
                  </a:lnTo>
                  <a:lnTo>
                    <a:pt x="1707601" y="41410"/>
                  </a:lnTo>
                  <a:lnTo>
                    <a:pt x="1712217" y="2025"/>
                  </a:lnTo>
                  <a:lnTo>
                    <a:pt x="1713594" y="0"/>
                  </a:lnTo>
                  <a:lnTo>
                    <a:pt x="1714242" y="486"/>
                  </a:lnTo>
                  <a:lnTo>
                    <a:pt x="1719507" y="41410"/>
                  </a:lnTo>
                  <a:lnTo>
                    <a:pt x="1722098" y="85738"/>
                  </a:lnTo>
                  <a:lnTo>
                    <a:pt x="1722746" y="99191"/>
                  </a:lnTo>
                  <a:lnTo>
                    <a:pt x="1723475" y="113616"/>
                  </a:lnTo>
                  <a:lnTo>
                    <a:pt x="1725419" y="162239"/>
                  </a:lnTo>
                  <a:lnTo>
                    <a:pt x="1727363" y="218723"/>
                  </a:lnTo>
                  <a:lnTo>
                    <a:pt x="1728092" y="239225"/>
                  </a:lnTo>
                  <a:lnTo>
                    <a:pt x="1729387" y="282500"/>
                  </a:lnTo>
                  <a:lnTo>
                    <a:pt x="1730683" y="328854"/>
                  </a:lnTo>
                  <a:lnTo>
                    <a:pt x="1731979" y="377963"/>
                  </a:lnTo>
                  <a:lnTo>
                    <a:pt x="1732627" y="403490"/>
                  </a:lnTo>
                  <a:lnTo>
                    <a:pt x="1733356" y="429666"/>
                  </a:lnTo>
                  <a:lnTo>
                    <a:pt x="1734652" y="483800"/>
                  </a:lnTo>
                  <a:lnTo>
                    <a:pt x="1735948" y="540203"/>
                  </a:lnTo>
                  <a:lnTo>
                    <a:pt x="1737244" y="598550"/>
                  </a:lnTo>
                  <a:lnTo>
                    <a:pt x="1737972" y="628372"/>
                  </a:lnTo>
                  <a:lnTo>
                    <a:pt x="1739268" y="689232"/>
                  </a:lnTo>
                  <a:lnTo>
                    <a:pt x="1740564" y="751551"/>
                  </a:lnTo>
                  <a:lnTo>
                    <a:pt x="1741860" y="815004"/>
                  </a:lnTo>
                  <a:lnTo>
                    <a:pt x="1742589" y="847015"/>
                  </a:lnTo>
                  <a:lnTo>
                    <a:pt x="1743885" y="911683"/>
                  </a:lnTo>
                  <a:lnTo>
                    <a:pt x="1745181" y="976919"/>
                  </a:lnTo>
                  <a:lnTo>
                    <a:pt x="1746476" y="1042398"/>
                  </a:lnTo>
                  <a:lnTo>
                    <a:pt x="1747205" y="1075138"/>
                  </a:lnTo>
                  <a:lnTo>
                    <a:pt x="1747853" y="1107797"/>
                  </a:lnTo>
                  <a:lnTo>
                    <a:pt x="1748501" y="1140455"/>
                  </a:lnTo>
                  <a:lnTo>
                    <a:pt x="1749149" y="1173033"/>
                  </a:lnTo>
                  <a:lnTo>
                    <a:pt x="1750445" y="1237701"/>
                  </a:lnTo>
                  <a:lnTo>
                    <a:pt x="1751741" y="1301560"/>
                  </a:lnTo>
                  <a:lnTo>
                    <a:pt x="1752470" y="1333165"/>
                  </a:lnTo>
                  <a:lnTo>
                    <a:pt x="1753118" y="1364446"/>
                  </a:lnTo>
                  <a:lnTo>
                    <a:pt x="1754414" y="1426116"/>
                  </a:lnTo>
                  <a:lnTo>
                    <a:pt x="1755709" y="1486166"/>
                  </a:lnTo>
                  <a:lnTo>
                    <a:pt x="1757086" y="1544513"/>
                  </a:lnTo>
                  <a:lnTo>
                    <a:pt x="1757734" y="1572958"/>
                  </a:lnTo>
                  <a:lnTo>
                    <a:pt x="1759030" y="1628251"/>
                  </a:lnTo>
                  <a:lnTo>
                    <a:pt x="1760326" y="1681225"/>
                  </a:lnTo>
                  <a:lnTo>
                    <a:pt x="1761703" y="1731680"/>
                  </a:lnTo>
                  <a:lnTo>
                    <a:pt x="1762351" y="1755902"/>
                  </a:lnTo>
                  <a:lnTo>
                    <a:pt x="1763647" y="1802208"/>
                  </a:lnTo>
                  <a:lnTo>
                    <a:pt x="1764942" y="1845507"/>
                  </a:lnTo>
                  <a:lnTo>
                    <a:pt x="1766238" y="1885645"/>
                  </a:lnTo>
                  <a:lnTo>
                    <a:pt x="1766967" y="1904470"/>
                  </a:lnTo>
                  <a:lnTo>
                    <a:pt x="1767615" y="1922453"/>
                  </a:lnTo>
                  <a:lnTo>
                    <a:pt x="1769559" y="1971108"/>
                  </a:lnTo>
                  <a:lnTo>
                    <a:pt x="1771584" y="2011522"/>
                  </a:lnTo>
                  <a:lnTo>
                    <a:pt x="1772232" y="2023095"/>
                  </a:lnTo>
                  <a:lnTo>
                    <a:pt x="1775471" y="2066256"/>
                  </a:lnTo>
                  <a:lnTo>
                    <a:pt x="1779440" y="2084716"/>
                  </a:lnTo>
                  <a:lnTo>
                    <a:pt x="1780088" y="2084206"/>
                  </a:lnTo>
                  <a:lnTo>
                    <a:pt x="1785352" y="2043330"/>
                  </a:lnTo>
                  <a:lnTo>
                    <a:pt x="1786081" y="2033703"/>
                  </a:lnTo>
                  <a:lnTo>
                    <a:pt x="1788673" y="1985509"/>
                  </a:lnTo>
                  <a:lnTo>
                    <a:pt x="1789968" y="1955784"/>
                  </a:lnTo>
                  <a:lnTo>
                    <a:pt x="1790697" y="1939560"/>
                  </a:lnTo>
                  <a:lnTo>
                    <a:pt x="1792641" y="1885645"/>
                  </a:lnTo>
                  <a:lnTo>
                    <a:pt x="1793937" y="1845507"/>
                  </a:lnTo>
                  <a:lnTo>
                    <a:pt x="1794585" y="1824242"/>
                  </a:lnTo>
                  <a:lnTo>
                    <a:pt x="1795314" y="1802208"/>
                  </a:lnTo>
                  <a:lnTo>
                    <a:pt x="1796610" y="1755902"/>
                  </a:lnTo>
                  <a:lnTo>
                    <a:pt x="1797905" y="1706785"/>
                  </a:lnTo>
                  <a:lnTo>
                    <a:pt x="1799201" y="1655042"/>
                  </a:lnTo>
                  <a:lnTo>
                    <a:pt x="1799930" y="1628251"/>
                  </a:lnTo>
                  <a:lnTo>
                    <a:pt x="1801226" y="1572958"/>
                  </a:lnTo>
                  <a:lnTo>
                    <a:pt x="1802522" y="1515583"/>
                  </a:lnTo>
                  <a:lnTo>
                    <a:pt x="1803818" y="1456343"/>
                  </a:lnTo>
                  <a:lnTo>
                    <a:pt x="1804466" y="1426116"/>
                  </a:lnTo>
                  <a:lnTo>
                    <a:pt x="1805195" y="1395483"/>
                  </a:lnTo>
                  <a:lnTo>
                    <a:pt x="1806490" y="1333165"/>
                  </a:lnTo>
                  <a:lnTo>
                    <a:pt x="1807786" y="1269712"/>
                  </a:lnTo>
                  <a:lnTo>
                    <a:pt x="1809082" y="1205448"/>
                  </a:lnTo>
                  <a:lnTo>
                    <a:pt x="1809811" y="1173033"/>
                  </a:lnTo>
                  <a:lnTo>
                    <a:pt x="1811107" y="1107797"/>
                  </a:lnTo>
                  <a:lnTo>
                    <a:pt x="1812403" y="1042398"/>
                  </a:lnTo>
                  <a:lnTo>
                    <a:pt x="1813051" y="1009578"/>
                  </a:lnTo>
                  <a:lnTo>
                    <a:pt x="1813698" y="976919"/>
                  </a:lnTo>
                  <a:lnTo>
                    <a:pt x="1814427" y="944261"/>
                  </a:lnTo>
                  <a:lnTo>
                    <a:pt x="1815075" y="911683"/>
                  </a:lnTo>
                  <a:lnTo>
                    <a:pt x="1815723" y="879268"/>
                  </a:lnTo>
                  <a:lnTo>
                    <a:pt x="1817019" y="815004"/>
                  </a:lnTo>
                  <a:lnTo>
                    <a:pt x="1818315" y="751551"/>
                  </a:lnTo>
                  <a:lnTo>
                    <a:pt x="1819044" y="720270"/>
                  </a:lnTo>
                  <a:lnTo>
                    <a:pt x="1819692" y="689232"/>
                  </a:lnTo>
                  <a:lnTo>
                    <a:pt x="1820988" y="628372"/>
                  </a:lnTo>
                  <a:lnTo>
                    <a:pt x="1822283" y="569133"/>
                  </a:lnTo>
                  <a:lnTo>
                    <a:pt x="1823579" y="511758"/>
                  </a:lnTo>
                  <a:lnTo>
                    <a:pt x="1824308" y="483800"/>
                  </a:lnTo>
                  <a:lnTo>
                    <a:pt x="1824956" y="456490"/>
                  </a:lnTo>
                  <a:lnTo>
                    <a:pt x="1826252" y="403490"/>
                  </a:lnTo>
                  <a:lnTo>
                    <a:pt x="1827548" y="353003"/>
                  </a:lnTo>
                  <a:lnTo>
                    <a:pt x="1828925" y="305272"/>
                  </a:lnTo>
                  <a:lnTo>
                    <a:pt x="1829573" y="282500"/>
                  </a:lnTo>
                  <a:lnTo>
                    <a:pt x="1830868" y="239225"/>
                  </a:lnTo>
                  <a:lnTo>
                    <a:pt x="1832164" y="199111"/>
                  </a:lnTo>
                  <a:lnTo>
                    <a:pt x="1833541" y="162239"/>
                  </a:lnTo>
                  <a:lnTo>
                    <a:pt x="1834189" y="145140"/>
                  </a:lnTo>
                  <a:lnTo>
                    <a:pt x="1836133" y="99191"/>
                  </a:lnTo>
                  <a:lnTo>
                    <a:pt x="1838805" y="51054"/>
                  </a:lnTo>
                  <a:lnTo>
                    <a:pt x="1839453" y="41410"/>
                  </a:lnTo>
                  <a:lnTo>
                    <a:pt x="1844070" y="2025"/>
                  </a:lnTo>
                  <a:lnTo>
                    <a:pt x="1845366" y="0"/>
                  </a:lnTo>
                  <a:lnTo>
                    <a:pt x="1846014" y="486"/>
                  </a:lnTo>
                  <a:lnTo>
                    <a:pt x="1851278" y="41410"/>
                  </a:lnTo>
                  <a:lnTo>
                    <a:pt x="1851926" y="51054"/>
                  </a:lnTo>
                  <a:lnTo>
                    <a:pt x="1852655" y="61589"/>
                  </a:lnTo>
                  <a:lnTo>
                    <a:pt x="1855246" y="113616"/>
                  </a:lnTo>
                  <a:lnTo>
                    <a:pt x="1857190" y="162239"/>
                  </a:lnTo>
                  <a:lnTo>
                    <a:pt x="1857919" y="180229"/>
                  </a:lnTo>
                  <a:lnTo>
                    <a:pt x="1859215" y="218723"/>
                  </a:lnTo>
                  <a:lnTo>
                    <a:pt x="1860511" y="260457"/>
                  </a:lnTo>
                  <a:lnTo>
                    <a:pt x="1861807" y="305272"/>
                  </a:lnTo>
                  <a:lnTo>
                    <a:pt x="1862536" y="328854"/>
                  </a:lnTo>
                  <a:lnTo>
                    <a:pt x="1863831" y="377963"/>
                  </a:lnTo>
                  <a:lnTo>
                    <a:pt x="1865127" y="429666"/>
                  </a:lnTo>
                  <a:lnTo>
                    <a:pt x="1866423" y="483800"/>
                  </a:lnTo>
                  <a:lnTo>
                    <a:pt x="1867152" y="511758"/>
                  </a:lnTo>
                  <a:lnTo>
                    <a:pt x="1868448" y="569133"/>
                  </a:lnTo>
                  <a:lnTo>
                    <a:pt x="1869744" y="628372"/>
                  </a:lnTo>
                  <a:lnTo>
                    <a:pt x="1871040" y="689232"/>
                  </a:lnTo>
                  <a:lnTo>
                    <a:pt x="1871688" y="720270"/>
                  </a:lnTo>
                  <a:lnTo>
                    <a:pt x="1872417" y="751551"/>
                  </a:lnTo>
                  <a:lnTo>
                    <a:pt x="1873712" y="815004"/>
                  </a:lnTo>
                  <a:lnTo>
                    <a:pt x="1875008" y="879268"/>
                  </a:lnTo>
                  <a:lnTo>
                    <a:pt x="1876304" y="944261"/>
                  </a:lnTo>
                  <a:lnTo>
                    <a:pt x="1877033" y="976919"/>
                  </a:lnTo>
                  <a:lnTo>
                    <a:pt x="1877681" y="1009578"/>
                  </a:lnTo>
                  <a:lnTo>
                    <a:pt x="1878329" y="1042398"/>
                  </a:lnTo>
                  <a:lnTo>
                    <a:pt x="1878977" y="1075138"/>
                  </a:lnTo>
                  <a:lnTo>
                    <a:pt x="1879625" y="1107797"/>
                  </a:lnTo>
                  <a:lnTo>
                    <a:pt x="1880273" y="1140455"/>
                  </a:lnTo>
                  <a:lnTo>
                    <a:pt x="1880921" y="1173033"/>
                  </a:lnTo>
                  <a:lnTo>
                    <a:pt x="1881649" y="1205448"/>
                  </a:lnTo>
                  <a:lnTo>
                    <a:pt x="1882297" y="1237701"/>
                  </a:lnTo>
                  <a:lnTo>
                    <a:pt x="1883593" y="1301560"/>
                  </a:lnTo>
                  <a:lnTo>
                    <a:pt x="1884889" y="1364446"/>
                  </a:lnTo>
                  <a:lnTo>
                    <a:pt x="1886266" y="1426116"/>
                  </a:lnTo>
                  <a:lnTo>
                    <a:pt x="1886914" y="1456343"/>
                  </a:lnTo>
                  <a:lnTo>
                    <a:pt x="1888210" y="1515583"/>
                  </a:lnTo>
                  <a:lnTo>
                    <a:pt x="1889506" y="1572958"/>
                  </a:lnTo>
                  <a:lnTo>
                    <a:pt x="1890801" y="1628251"/>
                  </a:lnTo>
                  <a:lnTo>
                    <a:pt x="1891530" y="1655042"/>
                  </a:lnTo>
                  <a:lnTo>
                    <a:pt x="1892178" y="1681225"/>
                  </a:lnTo>
                  <a:lnTo>
                    <a:pt x="1893474" y="1731680"/>
                  </a:lnTo>
                  <a:lnTo>
                    <a:pt x="1894770" y="1779420"/>
                  </a:lnTo>
                  <a:lnTo>
                    <a:pt x="1896147" y="1824242"/>
                  </a:lnTo>
                  <a:lnTo>
                    <a:pt x="1896795" y="1845507"/>
                  </a:lnTo>
                  <a:lnTo>
                    <a:pt x="1898091" y="1885645"/>
                  </a:lnTo>
                  <a:lnTo>
                    <a:pt x="1900034" y="1939560"/>
                  </a:lnTo>
                  <a:lnTo>
                    <a:pt x="1900763" y="1955784"/>
                  </a:lnTo>
                  <a:lnTo>
                    <a:pt x="1901411" y="1971108"/>
                  </a:lnTo>
                  <a:lnTo>
                    <a:pt x="1903355" y="2011522"/>
                  </a:lnTo>
                  <a:lnTo>
                    <a:pt x="1905380" y="2043330"/>
                  </a:lnTo>
                  <a:lnTo>
                    <a:pt x="1906028" y="2051969"/>
                  </a:lnTo>
                  <a:lnTo>
                    <a:pt x="1911292" y="2084716"/>
                  </a:lnTo>
                  <a:lnTo>
                    <a:pt x="1911940" y="2084206"/>
                  </a:lnTo>
                  <a:lnTo>
                    <a:pt x="1917204" y="2043330"/>
                  </a:lnTo>
                  <a:lnTo>
                    <a:pt x="1919148" y="2011522"/>
                  </a:lnTo>
                  <a:lnTo>
                    <a:pt x="1919877" y="1998986"/>
                  </a:lnTo>
                  <a:lnTo>
                    <a:pt x="1921821" y="1955784"/>
                  </a:lnTo>
                  <a:lnTo>
                    <a:pt x="1923765" y="1904470"/>
                  </a:lnTo>
                  <a:lnTo>
                    <a:pt x="1924412" y="1885645"/>
                  </a:lnTo>
                  <a:lnTo>
                    <a:pt x="1925141" y="1865985"/>
                  </a:lnTo>
                  <a:lnTo>
                    <a:pt x="1926437" y="1824242"/>
                  </a:lnTo>
                  <a:lnTo>
                    <a:pt x="1927733" y="1779420"/>
                  </a:lnTo>
                  <a:lnTo>
                    <a:pt x="1929029" y="1731680"/>
                  </a:lnTo>
                  <a:lnTo>
                    <a:pt x="1929758" y="1706785"/>
                  </a:lnTo>
                  <a:lnTo>
                    <a:pt x="1931054" y="1655042"/>
                  </a:lnTo>
                  <a:lnTo>
                    <a:pt x="1932350" y="1600884"/>
                  </a:lnTo>
                  <a:lnTo>
                    <a:pt x="1933645" y="1544513"/>
                  </a:lnTo>
                  <a:lnTo>
                    <a:pt x="1934374" y="1515583"/>
                  </a:lnTo>
                  <a:lnTo>
                    <a:pt x="1935670" y="1456343"/>
                  </a:lnTo>
                  <a:lnTo>
                    <a:pt x="1936966" y="1395483"/>
                  </a:lnTo>
                  <a:lnTo>
                    <a:pt x="1938262" y="1333165"/>
                  </a:lnTo>
                  <a:lnTo>
                    <a:pt x="1938991" y="1301560"/>
                  </a:lnTo>
                  <a:lnTo>
                    <a:pt x="1940287" y="1237701"/>
                  </a:lnTo>
                  <a:lnTo>
                    <a:pt x="1941582" y="1173033"/>
                  </a:lnTo>
                  <a:lnTo>
                    <a:pt x="1942878" y="1107797"/>
                  </a:lnTo>
                  <a:lnTo>
                    <a:pt x="1943526" y="1075138"/>
                  </a:lnTo>
                  <a:lnTo>
                    <a:pt x="1944255" y="1042398"/>
                  </a:lnTo>
                  <a:lnTo>
                    <a:pt x="1944903" y="1009578"/>
                  </a:lnTo>
                  <a:lnTo>
                    <a:pt x="1945551" y="976919"/>
                  </a:lnTo>
                  <a:lnTo>
                    <a:pt x="1946847" y="911683"/>
                  </a:lnTo>
                  <a:lnTo>
                    <a:pt x="1948143" y="847015"/>
                  </a:lnTo>
                  <a:lnTo>
                    <a:pt x="1948871" y="815004"/>
                  </a:lnTo>
                  <a:lnTo>
                    <a:pt x="1949519" y="783156"/>
                  </a:lnTo>
                  <a:lnTo>
                    <a:pt x="1950815" y="720270"/>
                  </a:lnTo>
                  <a:lnTo>
                    <a:pt x="1952111" y="658681"/>
                  </a:lnTo>
                  <a:lnTo>
                    <a:pt x="1953488" y="598550"/>
                  </a:lnTo>
                  <a:lnTo>
                    <a:pt x="1954136" y="569133"/>
                  </a:lnTo>
                  <a:lnTo>
                    <a:pt x="1955432" y="511758"/>
                  </a:lnTo>
                  <a:lnTo>
                    <a:pt x="1956727" y="456490"/>
                  </a:lnTo>
                  <a:lnTo>
                    <a:pt x="1958104" y="403490"/>
                  </a:lnTo>
                  <a:lnTo>
                    <a:pt x="1958752" y="377963"/>
                  </a:lnTo>
                  <a:lnTo>
                    <a:pt x="1960048" y="328854"/>
                  </a:lnTo>
                  <a:lnTo>
                    <a:pt x="1961344" y="282500"/>
                  </a:lnTo>
                  <a:lnTo>
                    <a:pt x="1962640" y="239225"/>
                  </a:lnTo>
                  <a:lnTo>
                    <a:pt x="1963369" y="218723"/>
                  </a:lnTo>
                  <a:lnTo>
                    <a:pt x="1964017" y="199111"/>
                  </a:lnTo>
                  <a:lnTo>
                    <a:pt x="1965960" y="145140"/>
                  </a:lnTo>
                  <a:lnTo>
                    <a:pt x="1967985" y="99191"/>
                  </a:lnTo>
                  <a:lnTo>
                    <a:pt x="1968633" y="85738"/>
                  </a:lnTo>
                  <a:lnTo>
                    <a:pt x="1971225" y="41410"/>
                  </a:lnTo>
                  <a:lnTo>
                    <a:pt x="1975841" y="2025"/>
                  </a:lnTo>
                  <a:lnTo>
                    <a:pt x="1977218" y="0"/>
                  </a:lnTo>
                  <a:lnTo>
                    <a:pt x="1977866" y="486"/>
                  </a:lnTo>
                  <a:lnTo>
                    <a:pt x="1983130" y="41410"/>
                  </a:lnTo>
                  <a:lnTo>
                    <a:pt x="1985722" y="85738"/>
                  </a:lnTo>
                  <a:lnTo>
                    <a:pt x="1986370" y="99191"/>
                  </a:lnTo>
                  <a:lnTo>
                    <a:pt x="1987099" y="113616"/>
                  </a:lnTo>
                  <a:lnTo>
                    <a:pt x="1989043" y="162239"/>
                  </a:lnTo>
                  <a:lnTo>
                    <a:pt x="1990986" y="218723"/>
                  </a:lnTo>
                  <a:lnTo>
                    <a:pt x="1991715" y="239225"/>
                  </a:lnTo>
                  <a:lnTo>
                    <a:pt x="1993011" y="282500"/>
                  </a:lnTo>
                  <a:lnTo>
                    <a:pt x="1994307" y="328854"/>
                  </a:lnTo>
                  <a:lnTo>
                    <a:pt x="1995603" y="377963"/>
                  </a:lnTo>
                  <a:lnTo>
                    <a:pt x="1996251" y="403490"/>
                  </a:lnTo>
                  <a:lnTo>
                    <a:pt x="1996980" y="429666"/>
                  </a:lnTo>
                  <a:lnTo>
                    <a:pt x="1998276" y="483800"/>
                  </a:lnTo>
                  <a:lnTo>
                    <a:pt x="1999571" y="540203"/>
                  </a:lnTo>
                  <a:lnTo>
                    <a:pt x="2000867" y="598550"/>
                  </a:lnTo>
                  <a:lnTo>
                    <a:pt x="2001596" y="628372"/>
                  </a:lnTo>
                  <a:lnTo>
                    <a:pt x="2002892" y="689232"/>
                  </a:lnTo>
                  <a:lnTo>
                    <a:pt x="2004188" y="751551"/>
                  </a:lnTo>
                  <a:lnTo>
                    <a:pt x="2005484" y="815004"/>
                  </a:lnTo>
                  <a:lnTo>
                    <a:pt x="2006213" y="847015"/>
                  </a:lnTo>
                  <a:lnTo>
                    <a:pt x="2006861" y="879268"/>
                  </a:lnTo>
                  <a:lnTo>
                    <a:pt x="2007508" y="911683"/>
                  </a:lnTo>
                  <a:lnTo>
                    <a:pt x="2008156" y="944261"/>
                  </a:lnTo>
                  <a:lnTo>
                    <a:pt x="2008804" y="976919"/>
                  </a:lnTo>
                  <a:lnTo>
                    <a:pt x="2009452" y="1009578"/>
                  </a:lnTo>
                  <a:lnTo>
                    <a:pt x="2010100" y="1042398"/>
                  </a:lnTo>
                  <a:lnTo>
                    <a:pt x="2010829" y="1075138"/>
                  </a:lnTo>
                  <a:lnTo>
                    <a:pt x="2011477" y="1107797"/>
                  </a:lnTo>
                  <a:lnTo>
                    <a:pt x="2012773" y="1173033"/>
                  </a:lnTo>
                  <a:lnTo>
                    <a:pt x="2014069" y="1237701"/>
                  </a:lnTo>
                  <a:lnTo>
                    <a:pt x="2015365" y="1301560"/>
                  </a:lnTo>
                  <a:lnTo>
                    <a:pt x="2016094" y="1333165"/>
                  </a:lnTo>
                  <a:lnTo>
                    <a:pt x="2016741" y="1364446"/>
                  </a:lnTo>
                  <a:lnTo>
                    <a:pt x="2018037" y="1426116"/>
                  </a:lnTo>
                  <a:lnTo>
                    <a:pt x="2019333" y="1486166"/>
                  </a:lnTo>
                  <a:lnTo>
                    <a:pt x="2020710" y="1544513"/>
                  </a:lnTo>
                  <a:lnTo>
                    <a:pt x="2021358" y="1572958"/>
                  </a:lnTo>
                  <a:lnTo>
                    <a:pt x="2022654" y="1628251"/>
                  </a:lnTo>
                  <a:lnTo>
                    <a:pt x="2023950" y="1681225"/>
                  </a:lnTo>
                  <a:lnTo>
                    <a:pt x="2025326" y="1731680"/>
                  </a:lnTo>
                  <a:lnTo>
                    <a:pt x="2025974" y="1755902"/>
                  </a:lnTo>
                  <a:lnTo>
                    <a:pt x="2027270" y="1802208"/>
                  </a:lnTo>
                  <a:lnTo>
                    <a:pt x="2028566" y="1845507"/>
                  </a:lnTo>
                  <a:lnTo>
                    <a:pt x="2029943" y="1885645"/>
                  </a:lnTo>
                  <a:lnTo>
                    <a:pt x="2030591" y="1904470"/>
                  </a:lnTo>
                  <a:lnTo>
                    <a:pt x="2032535" y="1955784"/>
                  </a:lnTo>
                  <a:lnTo>
                    <a:pt x="2034478" y="1998986"/>
                  </a:lnTo>
                  <a:lnTo>
                    <a:pt x="2035207" y="2011522"/>
                  </a:lnTo>
                  <a:lnTo>
                    <a:pt x="2035855" y="2023095"/>
                  </a:lnTo>
                  <a:lnTo>
                    <a:pt x="2039095" y="2066256"/>
                  </a:lnTo>
                  <a:lnTo>
                    <a:pt x="2043063" y="2084716"/>
                  </a:lnTo>
                  <a:lnTo>
                    <a:pt x="2043711" y="2084206"/>
                  </a:lnTo>
                  <a:lnTo>
                    <a:pt x="2048976" y="2043330"/>
                  </a:lnTo>
                  <a:lnTo>
                    <a:pt x="2049705" y="2033703"/>
                  </a:lnTo>
                  <a:lnTo>
                    <a:pt x="2052296" y="1985509"/>
                  </a:lnTo>
                  <a:lnTo>
                    <a:pt x="2053592" y="1955784"/>
                  </a:lnTo>
                  <a:lnTo>
                    <a:pt x="2054321" y="1939560"/>
                  </a:lnTo>
                  <a:lnTo>
                    <a:pt x="2056265" y="1885645"/>
                  </a:lnTo>
                  <a:lnTo>
                    <a:pt x="2057561" y="1845507"/>
                  </a:lnTo>
                  <a:lnTo>
                    <a:pt x="2058209" y="1824242"/>
                  </a:lnTo>
                  <a:lnTo>
                    <a:pt x="2058938" y="1802208"/>
                  </a:lnTo>
                  <a:lnTo>
                    <a:pt x="2060233" y="1755902"/>
                  </a:lnTo>
                  <a:lnTo>
                    <a:pt x="2061529" y="1706785"/>
                  </a:lnTo>
                  <a:lnTo>
                    <a:pt x="2062825" y="1655042"/>
                  </a:lnTo>
                  <a:lnTo>
                    <a:pt x="2063554" y="1628251"/>
                  </a:lnTo>
                  <a:lnTo>
                    <a:pt x="2064850" y="1572958"/>
                  </a:lnTo>
                  <a:lnTo>
                    <a:pt x="2066146" y="1515583"/>
                  </a:lnTo>
                  <a:lnTo>
                    <a:pt x="2067441" y="1456343"/>
                  </a:lnTo>
                  <a:lnTo>
                    <a:pt x="2068089" y="1426116"/>
                  </a:lnTo>
                  <a:lnTo>
                    <a:pt x="2068818" y="1395483"/>
                  </a:lnTo>
                  <a:lnTo>
                    <a:pt x="2070114" y="1333165"/>
                  </a:lnTo>
                  <a:lnTo>
                    <a:pt x="2071410" y="1269712"/>
                  </a:lnTo>
                  <a:lnTo>
                    <a:pt x="2072706" y="1205448"/>
                  </a:lnTo>
                  <a:lnTo>
                    <a:pt x="2073435" y="1173033"/>
                  </a:lnTo>
                  <a:lnTo>
                    <a:pt x="2074731" y="1107797"/>
                  </a:lnTo>
                  <a:lnTo>
                    <a:pt x="2076026" y="1042398"/>
                  </a:lnTo>
                  <a:lnTo>
                    <a:pt x="2076674" y="1009578"/>
                  </a:lnTo>
                  <a:lnTo>
                    <a:pt x="2077322" y="976919"/>
                  </a:lnTo>
                  <a:lnTo>
                    <a:pt x="2078051" y="944261"/>
                  </a:lnTo>
                  <a:lnTo>
                    <a:pt x="2078699" y="911683"/>
                  </a:lnTo>
                  <a:lnTo>
                    <a:pt x="2079347" y="879268"/>
                  </a:lnTo>
                  <a:lnTo>
                    <a:pt x="2080643" y="815004"/>
                  </a:lnTo>
                  <a:lnTo>
                    <a:pt x="2081939" y="751551"/>
                  </a:lnTo>
                  <a:lnTo>
                    <a:pt x="2082668" y="720270"/>
                  </a:lnTo>
                  <a:lnTo>
                    <a:pt x="2083315" y="689232"/>
                  </a:lnTo>
                  <a:lnTo>
                    <a:pt x="2084611" y="628372"/>
                  </a:lnTo>
                  <a:lnTo>
                    <a:pt x="2085907" y="569133"/>
                  </a:lnTo>
                  <a:lnTo>
                    <a:pt x="2087203" y="511758"/>
                  </a:lnTo>
                  <a:lnTo>
                    <a:pt x="2087932" y="483800"/>
                  </a:lnTo>
                  <a:lnTo>
                    <a:pt x="2088580" y="456490"/>
                  </a:lnTo>
                  <a:lnTo>
                    <a:pt x="2089876" y="403490"/>
                  </a:lnTo>
                  <a:lnTo>
                    <a:pt x="2091171" y="353003"/>
                  </a:lnTo>
                  <a:lnTo>
                    <a:pt x="2092548" y="305272"/>
                  </a:lnTo>
                  <a:lnTo>
                    <a:pt x="2093196" y="282500"/>
                  </a:lnTo>
                  <a:lnTo>
                    <a:pt x="2094492" y="239225"/>
                  </a:lnTo>
                  <a:lnTo>
                    <a:pt x="2095788" y="199111"/>
                  </a:lnTo>
                  <a:lnTo>
                    <a:pt x="2097165" y="162239"/>
                  </a:lnTo>
                  <a:lnTo>
                    <a:pt x="2097813" y="145140"/>
                  </a:lnTo>
                  <a:lnTo>
                    <a:pt x="2099756" y="99191"/>
                  </a:lnTo>
                  <a:lnTo>
                    <a:pt x="2102429" y="51054"/>
                  </a:lnTo>
                  <a:lnTo>
                    <a:pt x="2103077" y="41410"/>
                  </a:lnTo>
                  <a:lnTo>
                    <a:pt x="2107693" y="2025"/>
                  </a:lnTo>
                  <a:lnTo>
                    <a:pt x="2108989" y="0"/>
                  </a:lnTo>
                  <a:lnTo>
                    <a:pt x="2109637" y="486"/>
                  </a:lnTo>
                  <a:lnTo>
                    <a:pt x="2114902" y="41410"/>
                  </a:lnTo>
                  <a:lnTo>
                    <a:pt x="2115550" y="51054"/>
                  </a:lnTo>
                  <a:lnTo>
                    <a:pt x="2116278" y="61589"/>
                  </a:lnTo>
                  <a:lnTo>
                    <a:pt x="2118870" y="113616"/>
                  </a:lnTo>
                  <a:lnTo>
                    <a:pt x="2120814" y="162239"/>
                  </a:lnTo>
                  <a:lnTo>
                    <a:pt x="2121543" y="180229"/>
                  </a:lnTo>
                  <a:lnTo>
                    <a:pt x="2122839" y="218723"/>
                  </a:lnTo>
                  <a:lnTo>
                    <a:pt x="2124135" y="260457"/>
                  </a:lnTo>
                  <a:lnTo>
                    <a:pt x="2125430" y="305272"/>
                  </a:lnTo>
                  <a:lnTo>
                    <a:pt x="2126159" y="328854"/>
                  </a:lnTo>
                  <a:lnTo>
                    <a:pt x="2127455" y="377963"/>
                  </a:lnTo>
                  <a:lnTo>
                    <a:pt x="2128751" y="429666"/>
                  </a:lnTo>
                  <a:lnTo>
                    <a:pt x="2130047" y="483800"/>
                  </a:lnTo>
                  <a:lnTo>
                    <a:pt x="2130776" y="511758"/>
                  </a:lnTo>
                  <a:lnTo>
                    <a:pt x="2132072" y="569133"/>
                  </a:lnTo>
                  <a:lnTo>
                    <a:pt x="2133368" y="628372"/>
                  </a:lnTo>
                  <a:lnTo>
                    <a:pt x="2134663" y="689232"/>
                  </a:lnTo>
                  <a:lnTo>
                    <a:pt x="2135392" y="720270"/>
                  </a:lnTo>
                  <a:lnTo>
                    <a:pt x="2136688" y="783156"/>
                  </a:lnTo>
                  <a:lnTo>
                    <a:pt x="2137984" y="847015"/>
                  </a:lnTo>
                  <a:lnTo>
                    <a:pt x="2139280" y="911683"/>
                  </a:lnTo>
                  <a:lnTo>
                    <a:pt x="2139928" y="944261"/>
                  </a:lnTo>
                  <a:lnTo>
                    <a:pt x="2140657" y="976919"/>
                  </a:lnTo>
                  <a:lnTo>
                    <a:pt x="2141305" y="1009578"/>
                  </a:lnTo>
                  <a:lnTo>
                    <a:pt x="2141953" y="1042398"/>
                  </a:lnTo>
                  <a:lnTo>
                    <a:pt x="2142600" y="1075138"/>
                  </a:lnTo>
                  <a:lnTo>
                    <a:pt x="2143248" y="1107797"/>
                  </a:lnTo>
                  <a:lnTo>
                    <a:pt x="2143896" y="1140455"/>
                  </a:lnTo>
                  <a:lnTo>
                    <a:pt x="2144544" y="1173033"/>
                  </a:lnTo>
                  <a:lnTo>
                    <a:pt x="2145273" y="1205448"/>
                  </a:lnTo>
                  <a:lnTo>
                    <a:pt x="2145921" y="1237701"/>
                  </a:lnTo>
                  <a:lnTo>
                    <a:pt x="2147217" y="1301560"/>
                  </a:lnTo>
                  <a:lnTo>
                    <a:pt x="2148513" y="1364446"/>
                  </a:lnTo>
                  <a:lnTo>
                    <a:pt x="2149890" y="1426116"/>
                  </a:lnTo>
                  <a:lnTo>
                    <a:pt x="2150538" y="1456343"/>
                  </a:lnTo>
                  <a:lnTo>
                    <a:pt x="2151833" y="1515583"/>
                  </a:lnTo>
                  <a:lnTo>
                    <a:pt x="2153129" y="1572958"/>
                  </a:lnTo>
                  <a:lnTo>
                    <a:pt x="2154425" y="1628251"/>
                  </a:lnTo>
                  <a:lnTo>
                    <a:pt x="2155154" y="1655042"/>
                  </a:lnTo>
                  <a:lnTo>
                    <a:pt x="2155802" y="1681225"/>
                  </a:lnTo>
                  <a:lnTo>
                    <a:pt x="2157098" y="1731680"/>
                  </a:lnTo>
                  <a:lnTo>
                    <a:pt x="2158394" y="1779420"/>
                  </a:lnTo>
                  <a:lnTo>
                    <a:pt x="2159771" y="1824242"/>
                  </a:lnTo>
                  <a:lnTo>
                    <a:pt x="2160418" y="1845507"/>
                  </a:lnTo>
                  <a:lnTo>
                    <a:pt x="2161714" y="1885645"/>
                  </a:lnTo>
                  <a:lnTo>
                    <a:pt x="2163658" y="1939560"/>
                  </a:lnTo>
                  <a:lnTo>
                    <a:pt x="2164387" y="1955784"/>
                  </a:lnTo>
                  <a:lnTo>
                    <a:pt x="2165035" y="1971108"/>
                  </a:lnTo>
                  <a:lnTo>
                    <a:pt x="2166979" y="2011522"/>
                  </a:lnTo>
                  <a:lnTo>
                    <a:pt x="2169003" y="2043330"/>
                  </a:lnTo>
                  <a:lnTo>
                    <a:pt x="2169651" y="2051969"/>
                  </a:lnTo>
                  <a:lnTo>
                    <a:pt x="2174916" y="2084716"/>
                  </a:lnTo>
                  <a:lnTo>
                    <a:pt x="2175564" y="2084206"/>
                  </a:lnTo>
                  <a:lnTo>
                    <a:pt x="2180828" y="2043330"/>
                  </a:lnTo>
                  <a:lnTo>
                    <a:pt x="2182772" y="2011522"/>
                  </a:lnTo>
                  <a:lnTo>
                    <a:pt x="2183501" y="1998986"/>
                  </a:lnTo>
                  <a:lnTo>
                    <a:pt x="2185445" y="1955784"/>
                  </a:lnTo>
                  <a:lnTo>
                    <a:pt x="2187388" y="1904470"/>
                  </a:lnTo>
                  <a:lnTo>
                    <a:pt x="2188117" y="1885645"/>
                  </a:lnTo>
                  <a:lnTo>
                    <a:pt x="2189413" y="1845507"/>
                  </a:lnTo>
                  <a:lnTo>
                    <a:pt x="2190709" y="1802208"/>
                  </a:lnTo>
                  <a:lnTo>
                    <a:pt x="2192005" y="1755902"/>
                  </a:lnTo>
                  <a:lnTo>
                    <a:pt x="2192653" y="1731680"/>
                  </a:lnTo>
                  <a:lnTo>
                    <a:pt x="2193382" y="1706785"/>
                  </a:lnTo>
                  <a:lnTo>
                    <a:pt x="2194677" y="1655042"/>
                  </a:lnTo>
                  <a:lnTo>
                    <a:pt x="2195973" y="1600884"/>
                  </a:lnTo>
                  <a:lnTo>
                    <a:pt x="2197269" y="1544513"/>
                  </a:lnTo>
                  <a:lnTo>
                    <a:pt x="2197998" y="1515583"/>
                  </a:lnTo>
                  <a:lnTo>
                    <a:pt x="2199294" y="1456343"/>
                  </a:lnTo>
                  <a:lnTo>
                    <a:pt x="2200590" y="1395483"/>
                  </a:lnTo>
                  <a:lnTo>
                    <a:pt x="2201885" y="1333165"/>
                  </a:lnTo>
                  <a:lnTo>
                    <a:pt x="2202614" y="1301560"/>
                  </a:lnTo>
                  <a:lnTo>
                    <a:pt x="2203910" y="1237701"/>
                  </a:lnTo>
                  <a:lnTo>
                    <a:pt x="2205206" y="1173033"/>
                  </a:lnTo>
                  <a:lnTo>
                    <a:pt x="2206502" y="1107797"/>
                  </a:lnTo>
                  <a:lnTo>
                    <a:pt x="2207150" y="1075138"/>
                  </a:lnTo>
                  <a:lnTo>
                    <a:pt x="2207879" y="1042398"/>
                  </a:lnTo>
                  <a:lnTo>
                    <a:pt x="2208527" y="1009578"/>
                  </a:lnTo>
                  <a:lnTo>
                    <a:pt x="2209175" y="976919"/>
                  </a:lnTo>
                  <a:lnTo>
                    <a:pt x="2210470" y="911683"/>
                  </a:lnTo>
                  <a:lnTo>
                    <a:pt x="2211766" y="847015"/>
                  </a:lnTo>
                  <a:lnTo>
                    <a:pt x="2212495" y="815004"/>
                  </a:lnTo>
                  <a:lnTo>
                    <a:pt x="2213143" y="783156"/>
                  </a:lnTo>
                  <a:lnTo>
                    <a:pt x="2214439" y="720270"/>
                  </a:lnTo>
                  <a:lnTo>
                    <a:pt x="2215735" y="658681"/>
                  </a:lnTo>
                  <a:lnTo>
                    <a:pt x="2217112" y="598550"/>
                  </a:lnTo>
                  <a:lnTo>
                    <a:pt x="2217760" y="569133"/>
                  </a:lnTo>
                  <a:lnTo>
                    <a:pt x="2219055" y="511758"/>
                  </a:lnTo>
                  <a:lnTo>
                    <a:pt x="2220351" y="456490"/>
                  </a:lnTo>
                  <a:lnTo>
                    <a:pt x="2221728" y="403490"/>
                  </a:lnTo>
                  <a:lnTo>
                    <a:pt x="2222376" y="377963"/>
                  </a:lnTo>
                  <a:lnTo>
                    <a:pt x="2223672" y="328854"/>
                  </a:lnTo>
                  <a:lnTo>
                    <a:pt x="2224968" y="282500"/>
                  </a:lnTo>
                  <a:lnTo>
                    <a:pt x="2226263" y="239225"/>
                  </a:lnTo>
                  <a:lnTo>
                    <a:pt x="2226992" y="218723"/>
                  </a:lnTo>
                  <a:lnTo>
                    <a:pt x="2227640" y="199111"/>
                  </a:lnTo>
                  <a:lnTo>
                    <a:pt x="2229584" y="145140"/>
                  </a:lnTo>
                  <a:lnTo>
                    <a:pt x="2231609" y="99191"/>
                  </a:lnTo>
                  <a:lnTo>
                    <a:pt x="2232257" y="85738"/>
                  </a:lnTo>
                  <a:lnTo>
                    <a:pt x="2234848" y="41410"/>
                  </a:lnTo>
                  <a:lnTo>
                    <a:pt x="2239465" y="2025"/>
                  </a:lnTo>
                  <a:lnTo>
                    <a:pt x="2240761" y="0"/>
                  </a:lnTo>
                  <a:lnTo>
                    <a:pt x="2241490" y="486"/>
                  </a:lnTo>
                  <a:lnTo>
                    <a:pt x="2246754" y="41410"/>
                  </a:lnTo>
                  <a:lnTo>
                    <a:pt x="2249346" y="85738"/>
                  </a:lnTo>
                  <a:lnTo>
                    <a:pt x="2249994" y="99191"/>
                  </a:lnTo>
                  <a:lnTo>
                    <a:pt x="2250723" y="113616"/>
                  </a:lnTo>
                  <a:lnTo>
                    <a:pt x="2252666" y="162239"/>
                  </a:lnTo>
                  <a:lnTo>
                    <a:pt x="2254610" y="218723"/>
                  </a:lnTo>
                  <a:lnTo>
                    <a:pt x="2255339" y="239225"/>
                  </a:lnTo>
                  <a:lnTo>
                    <a:pt x="2256635" y="282500"/>
                  </a:lnTo>
                  <a:lnTo>
                    <a:pt x="2257931" y="328854"/>
                  </a:lnTo>
                  <a:lnTo>
                    <a:pt x="2259227" y="377963"/>
                  </a:lnTo>
                  <a:lnTo>
                    <a:pt x="2259874" y="403490"/>
                  </a:lnTo>
                  <a:lnTo>
                    <a:pt x="2260603" y="429666"/>
                  </a:lnTo>
                  <a:lnTo>
                    <a:pt x="2261899" y="483800"/>
                  </a:lnTo>
                  <a:lnTo>
                    <a:pt x="2263195" y="540203"/>
                  </a:lnTo>
                  <a:lnTo>
                    <a:pt x="2264491" y="598550"/>
                  </a:lnTo>
                  <a:lnTo>
                    <a:pt x="2265220" y="628372"/>
                  </a:lnTo>
                  <a:lnTo>
                    <a:pt x="2266516" y="689232"/>
                  </a:lnTo>
                  <a:lnTo>
                    <a:pt x="2267812" y="751551"/>
                  </a:lnTo>
                  <a:lnTo>
                    <a:pt x="2269107" y="815004"/>
                  </a:lnTo>
                  <a:lnTo>
                    <a:pt x="2269836" y="847015"/>
                  </a:lnTo>
                  <a:lnTo>
                    <a:pt x="2270484" y="879268"/>
                  </a:lnTo>
                  <a:lnTo>
                    <a:pt x="2271132" y="911683"/>
                  </a:lnTo>
                  <a:lnTo>
                    <a:pt x="2271780" y="944261"/>
                  </a:lnTo>
                  <a:lnTo>
                    <a:pt x="2272428" y="976919"/>
                  </a:lnTo>
                  <a:lnTo>
                    <a:pt x="2273076" y="1009578"/>
                  </a:lnTo>
                  <a:lnTo>
                    <a:pt x="2273724" y="1042398"/>
                  </a:lnTo>
                  <a:lnTo>
                    <a:pt x="2274453" y="1075138"/>
                  </a:lnTo>
                  <a:lnTo>
                    <a:pt x="2275101" y="1107797"/>
                  </a:lnTo>
                  <a:lnTo>
                    <a:pt x="2276397" y="1173033"/>
                  </a:lnTo>
                  <a:lnTo>
                    <a:pt x="2277692" y="1237701"/>
                  </a:lnTo>
                  <a:lnTo>
                    <a:pt x="2278988" y="1301560"/>
                  </a:lnTo>
                  <a:lnTo>
                    <a:pt x="2279717" y="1333165"/>
                  </a:lnTo>
                  <a:lnTo>
                    <a:pt x="2280365" y="1364446"/>
                  </a:lnTo>
                  <a:lnTo>
                    <a:pt x="2281661" y="1426116"/>
                  </a:lnTo>
                  <a:lnTo>
                    <a:pt x="2282957" y="1486166"/>
                  </a:lnTo>
                  <a:lnTo>
                    <a:pt x="2284334" y="1544513"/>
                  </a:lnTo>
                  <a:lnTo>
                    <a:pt x="2284982" y="1572958"/>
                  </a:lnTo>
                  <a:lnTo>
                    <a:pt x="2286278" y="1628251"/>
                  </a:lnTo>
                  <a:lnTo>
                    <a:pt x="2287573" y="1681225"/>
                  </a:lnTo>
                  <a:lnTo>
                    <a:pt x="2288950" y="1731680"/>
                  </a:lnTo>
                  <a:lnTo>
                    <a:pt x="2289598" y="1755902"/>
                  </a:lnTo>
                  <a:lnTo>
                    <a:pt x="2290894" y="1802208"/>
                  </a:lnTo>
                  <a:lnTo>
                    <a:pt x="2292190" y="1845507"/>
                  </a:lnTo>
                  <a:lnTo>
                    <a:pt x="2293567" y="1885645"/>
                  </a:lnTo>
                  <a:lnTo>
                    <a:pt x="2294215" y="1904470"/>
                  </a:lnTo>
                  <a:lnTo>
                    <a:pt x="2296158" y="1955784"/>
                  </a:lnTo>
                  <a:lnTo>
                    <a:pt x="2298102" y="1998986"/>
                  </a:lnTo>
                  <a:lnTo>
                    <a:pt x="2298831" y="2011522"/>
                  </a:lnTo>
                  <a:lnTo>
                    <a:pt x="2299479" y="2023095"/>
                  </a:lnTo>
                  <a:lnTo>
                    <a:pt x="2302719" y="2066256"/>
                  </a:lnTo>
                  <a:lnTo>
                    <a:pt x="2306687" y="2084716"/>
                  </a:lnTo>
                  <a:lnTo>
                    <a:pt x="2307335" y="2084206"/>
                  </a:lnTo>
                  <a:lnTo>
                    <a:pt x="2312599" y="2043330"/>
                  </a:lnTo>
                  <a:lnTo>
                    <a:pt x="2313328" y="2033703"/>
                  </a:lnTo>
                  <a:lnTo>
                    <a:pt x="2315920" y="1985509"/>
                  </a:lnTo>
                  <a:lnTo>
                    <a:pt x="2317216" y="1955784"/>
                  </a:lnTo>
                  <a:lnTo>
                    <a:pt x="2317945" y="1939560"/>
                  </a:lnTo>
                  <a:lnTo>
                    <a:pt x="2319889" y="1885645"/>
                  </a:lnTo>
                  <a:lnTo>
                    <a:pt x="2321184" y="1845507"/>
                  </a:lnTo>
                  <a:lnTo>
                    <a:pt x="2321832" y="1824242"/>
                  </a:lnTo>
                  <a:lnTo>
                    <a:pt x="2322561" y="1802208"/>
                  </a:lnTo>
                  <a:lnTo>
                    <a:pt x="2323857" y="1755902"/>
                  </a:lnTo>
                  <a:lnTo>
                    <a:pt x="2325153" y="1706785"/>
                  </a:lnTo>
                  <a:lnTo>
                    <a:pt x="2326449" y="1655042"/>
                  </a:lnTo>
                  <a:lnTo>
                    <a:pt x="2327178" y="1628251"/>
                  </a:lnTo>
                  <a:lnTo>
                    <a:pt x="2328474" y="1572958"/>
                  </a:lnTo>
                  <a:lnTo>
                    <a:pt x="2329769" y="1515583"/>
                  </a:lnTo>
                  <a:lnTo>
                    <a:pt x="2331065" y="1456343"/>
                  </a:lnTo>
                  <a:lnTo>
                    <a:pt x="2331713" y="1426116"/>
                  </a:lnTo>
                  <a:lnTo>
                    <a:pt x="2332442" y="1395483"/>
                  </a:lnTo>
                  <a:lnTo>
                    <a:pt x="2333738" y="1333165"/>
                  </a:lnTo>
                  <a:lnTo>
                    <a:pt x="2335034" y="1269712"/>
                  </a:lnTo>
                  <a:lnTo>
                    <a:pt x="2336330" y="1205448"/>
                  </a:lnTo>
                  <a:lnTo>
                    <a:pt x="2337058" y="1173033"/>
                  </a:lnTo>
                  <a:lnTo>
                    <a:pt x="2338354" y="1107797"/>
                  </a:lnTo>
                  <a:lnTo>
                    <a:pt x="2339650" y="1042398"/>
                  </a:lnTo>
                  <a:lnTo>
                    <a:pt x="2340298" y="1009578"/>
                  </a:lnTo>
                  <a:lnTo>
                    <a:pt x="2340946" y="976919"/>
                  </a:lnTo>
                  <a:lnTo>
                    <a:pt x="2341675" y="944261"/>
                  </a:lnTo>
                  <a:lnTo>
                    <a:pt x="2342323" y="911683"/>
                  </a:lnTo>
                  <a:lnTo>
                    <a:pt x="2342971" y="879268"/>
                  </a:lnTo>
                  <a:lnTo>
                    <a:pt x="2344267" y="815004"/>
                  </a:lnTo>
                  <a:lnTo>
                    <a:pt x="2345562" y="751551"/>
                  </a:lnTo>
                  <a:lnTo>
                    <a:pt x="2346291" y="720270"/>
                  </a:lnTo>
                  <a:lnTo>
                    <a:pt x="2346939" y="689232"/>
                  </a:lnTo>
                  <a:lnTo>
                    <a:pt x="2348235" y="628372"/>
                  </a:lnTo>
                  <a:lnTo>
                    <a:pt x="2349531" y="569133"/>
                  </a:lnTo>
                  <a:lnTo>
                    <a:pt x="2350827" y="511758"/>
                  </a:lnTo>
                  <a:lnTo>
                    <a:pt x="2351556" y="483800"/>
                  </a:lnTo>
                  <a:lnTo>
                    <a:pt x="2352204" y="456490"/>
                  </a:lnTo>
                  <a:lnTo>
                    <a:pt x="2353499" y="403490"/>
                  </a:lnTo>
                  <a:lnTo>
                    <a:pt x="2354795" y="353003"/>
                  </a:lnTo>
                  <a:lnTo>
                    <a:pt x="2356172" y="305272"/>
                  </a:lnTo>
                  <a:lnTo>
                    <a:pt x="2356820" y="282500"/>
                  </a:lnTo>
                  <a:lnTo>
                    <a:pt x="2358116" y="239225"/>
                  </a:lnTo>
                  <a:lnTo>
                    <a:pt x="2359412" y="199111"/>
                  </a:lnTo>
                  <a:lnTo>
                    <a:pt x="2360788" y="162239"/>
                  </a:lnTo>
                  <a:lnTo>
                    <a:pt x="2361436" y="145140"/>
                  </a:lnTo>
                  <a:lnTo>
                    <a:pt x="2363380" y="99191"/>
                  </a:lnTo>
                  <a:lnTo>
                    <a:pt x="2366053" y="51054"/>
                  </a:lnTo>
                  <a:lnTo>
                    <a:pt x="2366701" y="41410"/>
                  </a:lnTo>
                  <a:lnTo>
                    <a:pt x="2371317" y="2025"/>
                  </a:lnTo>
                  <a:lnTo>
                    <a:pt x="2372613" y="0"/>
                  </a:lnTo>
                  <a:lnTo>
                    <a:pt x="2373261" y="486"/>
                  </a:lnTo>
                  <a:lnTo>
                    <a:pt x="2378525" y="41410"/>
                  </a:lnTo>
                  <a:lnTo>
                    <a:pt x="2379173" y="51054"/>
                  </a:lnTo>
                  <a:lnTo>
                    <a:pt x="2379902" y="61589"/>
                  </a:lnTo>
                  <a:lnTo>
                    <a:pt x="2382494" y="113616"/>
                  </a:lnTo>
                  <a:lnTo>
                    <a:pt x="2384438" y="162239"/>
                  </a:lnTo>
                  <a:lnTo>
                    <a:pt x="2385167" y="180229"/>
                  </a:lnTo>
                  <a:lnTo>
                    <a:pt x="2386462" y="218723"/>
                  </a:lnTo>
                  <a:lnTo>
                    <a:pt x="2387758" y="260457"/>
                  </a:lnTo>
                  <a:lnTo>
                    <a:pt x="2389054" y="305272"/>
                  </a:lnTo>
                  <a:lnTo>
                    <a:pt x="2389783" y="328854"/>
                  </a:lnTo>
                  <a:lnTo>
                    <a:pt x="2391079" y="377963"/>
                  </a:lnTo>
                  <a:lnTo>
                    <a:pt x="2392375" y="429666"/>
                  </a:lnTo>
                  <a:lnTo>
                    <a:pt x="2393671" y="483800"/>
                  </a:lnTo>
                  <a:lnTo>
                    <a:pt x="2394400" y="511758"/>
                  </a:lnTo>
                  <a:lnTo>
                    <a:pt x="2395695" y="569133"/>
                  </a:lnTo>
                  <a:lnTo>
                    <a:pt x="2396991" y="628372"/>
                  </a:lnTo>
                  <a:lnTo>
                    <a:pt x="2398287" y="689232"/>
                  </a:lnTo>
                  <a:lnTo>
                    <a:pt x="2399016" y="720270"/>
                  </a:lnTo>
                  <a:lnTo>
                    <a:pt x="2400312" y="783156"/>
                  </a:lnTo>
                  <a:lnTo>
                    <a:pt x="2401608" y="847015"/>
                  </a:lnTo>
                  <a:lnTo>
                    <a:pt x="2402904" y="911683"/>
                  </a:lnTo>
                  <a:lnTo>
                    <a:pt x="2403552" y="944261"/>
                  </a:lnTo>
                  <a:lnTo>
                    <a:pt x="2404280" y="976919"/>
                  </a:lnTo>
                  <a:lnTo>
                    <a:pt x="2404928" y="1009578"/>
                  </a:lnTo>
                  <a:lnTo>
                    <a:pt x="2405576" y="1042398"/>
                  </a:lnTo>
                  <a:lnTo>
                    <a:pt x="2406224" y="1075138"/>
                  </a:lnTo>
                  <a:lnTo>
                    <a:pt x="2406872" y="1107797"/>
                  </a:lnTo>
                  <a:lnTo>
                    <a:pt x="2407520" y="1140455"/>
                  </a:lnTo>
                  <a:lnTo>
                    <a:pt x="2408168" y="1173033"/>
                  </a:lnTo>
                  <a:lnTo>
                    <a:pt x="2408897" y="1205448"/>
                  </a:lnTo>
                  <a:lnTo>
                    <a:pt x="2409545" y="1237701"/>
                  </a:lnTo>
                  <a:lnTo>
                    <a:pt x="2410193" y="1269712"/>
                  </a:lnTo>
                  <a:lnTo>
                    <a:pt x="2411489" y="1333165"/>
                  </a:lnTo>
                  <a:lnTo>
                    <a:pt x="2412784" y="1395483"/>
                  </a:lnTo>
                  <a:lnTo>
                    <a:pt x="2413513" y="1426116"/>
                  </a:lnTo>
                  <a:lnTo>
                    <a:pt x="2414161" y="1456343"/>
                  </a:lnTo>
                  <a:lnTo>
                    <a:pt x="2415457" y="1515583"/>
                  </a:lnTo>
                  <a:lnTo>
                    <a:pt x="2416753" y="1572958"/>
                  </a:lnTo>
                  <a:lnTo>
                    <a:pt x="2418049" y="1628251"/>
                  </a:lnTo>
                  <a:lnTo>
                    <a:pt x="2418778" y="1655042"/>
                  </a:lnTo>
                  <a:lnTo>
                    <a:pt x="2419426" y="1681225"/>
                  </a:lnTo>
                  <a:lnTo>
                    <a:pt x="2420722" y="1731680"/>
                  </a:lnTo>
                  <a:lnTo>
                    <a:pt x="2422017" y="1779420"/>
                  </a:lnTo>
                  <a:lnTo>
                    <a:pt x="2423394" y="1824242"/>
                  </a:lnTo>
                  <a:lnTo>
                    <a:pt x="2424042" y="1845507"/>
                  </a:lnTo>
                  <a:lnTo>
                    <a:pt x="2425338" y="1885645"/>
                  </a:lnTo>
                  <a:lnTo>
                    <a:pt x="2427282" y="1939560"/>
                  </a:lnTo>
                  <a:lnTo>
                    <a:pt x="2428011" y="1955784"/>
                  </a:lnTo>
                  <a:lnTo>
                    <a:pt x="2428659" y="1971108"/>
                  </a:lnTo>
                  <a:lnTo>
                    <a:pt x="2430602" y="2011522"/>
                  </a:lnTo>
                  <a:lnTo>
                    <a:pt x="2432627" y="2043330"/>
                  </a:lnTo>
                  <a:lnTo>
                    <a:pt x="2433275" y="2051969"/>
                  </a:lnTo>
                  <a:lnTo>
                    <a:pt x="2438540" y="2084716"/>
                  </a:lnTo>
                  <a:lnTo>
                    <a:pt x="2439187" y="2084206"/>
                  </a:lnTo>
                  <a:lnTo>
                    <a:pt x="2444452" y="2043330"/>
                  </a:lnTo>
                  <a:lnTo>
                    <a:pt x="2446396" y="2011522"/>
                  </a:lnTo>
                  <a:lnTo>
                    <a:pt x="2447124" y="1998986"/>
                  </a:lnTo>
                  <a:lnTo>
                    <a:pt x="2449068" y="1955784"/>
                  </a:lnTo>
                  <a:lnTo>
                    <a:pt x="2451012" y="1904470"/>
                  </a:lnTo>
                  <a:lnTo>
                    <a:pt x="2451741" y="1885645"/>
                  </a:lnTo>
                  <a:lnTo>
                    <a:pt x="2453037" y="1845507"/>
                  </a:lnTo>
                  <a:lnTo>
                    <a:pt x="2454333" y="1802208"/>
                  </a:lnTo>
                  <a:lnTo>
                    <a:pt x="2455628" y="1755902"/>
                  </a:lnTo>
                  <a:lnTo>
                    <a:pt x="2456276" y="1731680"/>
                  </a:lnTo>
                  <a:lnTo>
                    <a:pt x="2457005" y="1706785"/>
                  </a:lnTo>
                  <a:lnTo>
                    <a:pt x="2458301" y="1655042"/>
                  </a:lnTo>
                  <a:lnTo>
                    <a:pt x="2459597" y="1600884"/>
                  </a:lnTo>
                  <a:lnTo>
                    <a:pt x="2460893" y="1544513"/>
                  </a:lnTo>
                  <a:lnTo>
                    <a:pt x="2461622" y="1515583"/>
                  </a:lnTo>
                  <a:lnTo>
                    <a:pt x="2462918" y="1456343"/>
                  </a:lnTo>
                  <a:lnTo>
                    <a:pt x="2464213" y="1395483"/>
                  </a:lnTo>
                  <a:lnTo>
                    <a:pt x="2465509" y="1333165"/>
                  </a:lnTo>
                  <a:lnTo>
                    <a:pt x="2466238" y="1301560"/>
                  </a:lnTo>
                  <a:lnTo>
                    <a:pt x="2467534" y="1237701"/>
                  </a:lnTo>
                  <a:lnTo>
                    <a:pt x="2468830" y="1173033"/>
                  </a:lnTo>
                  <a:lnTo>
                    <a:pt x="2470126" y="1107797"/>
                  </a:lnTo>
                  <a:lnTo>
                    <a:pt x="2470774" y="1075138"/>
                  </a:lnTo>
                  <a:lnTo>
                    <a:pt x="2471502" y="1042398"/>
                  </a:lnTo>
                  <a:lnTo>
                    <a:pt x="2472150" y="1009578"/>
                  </a:lnTo>
                  <a:lnTo>
                    <a:pt x="2472798" y="976919"/>
                  </a:lnTo>
                  <a:lnTo>
                    <a:pt x="2474094" y="911683"/>
                  </a:lnTo>
                  <a:lnTo>
                    <a:pt x="2475390" y="847015"/>
                  </a:lnTo>
                  <a:lnTo>
                    <a:pt x="2476119" y="815004"/>
                  </a:lnTo>
                  <a:lnTo>
                    <a:pt x="2476767" y="783156"/>
                  </a:lnTo>
                  <a:lnTo>
                    <a:pt x="2478063" y="720270"/>
                  </a:lnTo>
                  <a:lnTo>
                    <a:pt x="2479358" y="658681"/>
                  </a:lnTo>
                  <a:lnTo>
                    <a:pt x="2480735" y="598550"/>
                  </a:lnTo>
                  <a:lnTo>
                    <a:pt x="2481383" y="569133"/>
                  </a:lnTo>
                  <a:lnTo>
                    <a:pt x="2482679" y="511758"/>
                  </a:lnTo>
                  <a:lnTo>
                    <a:pt x="2483975" y="456490"/>
                  </a:lnTo>
                  <a:lnTo>
                    <a:pt x="2485352" y="403490"/>
                  </a:lnTo>
                  <a:lnTo>
                    <a:pt x="2486000" y="377963"/>
                  </a:lnTo>
                  <a:lnTo>
                    <a:pt x="2487296" y="328854"/>
                  </a:lnTo>
                  <a:lnTo>
                    <a:pt x="2488591" y="282500"/>
                  </a:lnTo>
                  <a:lnTo>
                    <a:pt x="2489887" y="239225"/>
                  </a:lnTo>
                  <a:lnTo>
                    <a:pt x="2490616" y="218723"/>
                  </a:lnTo>
                  <a:lnTo>
                    <a:pt x="2491264" y="199111"/>
                  </a:lnTo>
                  <a:lnTo>
                    <a:pt x="2493208" y="145140"/>
                  </a:lnTo>
                  <a:lnTo>
                    <a:pt x="2495233" y="99191"/>
                  </a:lnTo>
                  <a:lnTo>
                    <a:pt x="2495880" y="85738"/>
                  </a:lnTo>
                  <a:lnTo>
                    <a:pt x="2498472" y="41410"/>
                  </a:lnTo>
                  <a:lnTo>
                    <a:pt x="2503089" y="2025"/>
                  </a:lnTo>
                  <a:lnTo>
                    <a:pt x="2504384" y="0"/>
                  </a:lnTo>
                  <a:lnTo>
                    <a:pt x="2505113" y="486"/>
                  </a:lnTo>
                  <a:lnTo>
                    <a:pt x="2510378" y="41410"/>
                  </a:lnTo>
                  <a:lnTo>
                    <a:pt x="2512969" y="85738"/>
                  </a:lnTo>
                  <a:lnTo>
                    <a:pt x="2513617" y="99191"/>
                  </a:lnTo>
                  <a:lnTo>
                    <a:pt x="2514346" y="113616"/>
                  </a:lnTo>
                  <a:lnTo>
                    <a:pt x="2516290" y="162239"/>
                  </a:lnTo>
                  <a:lnTo>
                    <a:pt x="2518234" y="218723"/>
                  </a:lnTo>
                  <a:lnTo>
                    <a:pt x="2518963" y="239225"/>
                  </a:lnTo>
                  <a:lnTo>
                    <a:pt x="2520259" y="282500"/>
                  </a:lnTo>
                  <a:lnTo>
                    <a:pt x="2521554" y="328854"/>
                  </a:lnTo>
                  <a:lnTo>
                    <a:pt x="2522850" y="377963"/>
                  </a:lnTo>
                  <a:lnTo>
                    <a:pt x="2523498" y="403490"/>
                  </a:lnTo>
                  <a:lnTo>
                    <a:pt x="2524227" y="429666"/>
                  </a:lnTo>
                  <a:lnTo>
                    <a:pt x="2525523" y="483800"/>
                  </a:lnTo>
                  <a:lnTo>
                    <a:pt x="2526819" y="540203"/>
                  </a:lnTo>
                  <a:lnTo>
                    <a:pt x="2528115" y="598550"/>
                  </a:lnTo>
                  <a:lnTo>
                    <a:pt x="2528844" y="628372"/>
                  </a:lnTo>
                  <a:lnTo>
                    <a:pt x="2530139" y="689232"/>
                  </a:lnTo>
                  <a:lnTo>
                    <a:pt x="2531435" y="751551"/>
                  </a:lnTo>
                  <a:lnTo>
                    <a:pt x="2532731" y="815004"/>
                  </a:lnTo>
                  <a:lnTo>
                    <a:pt x="2533460" y="847015"/>
                  </a:lnTo>
                  <a:lnTo>
                    <a:pt x="2534108" y="879268"/>
                  </a:lnTo>
                  <a:lnTo>
                    <a:pt x="2534756" y="911683"/>
                  </a:lnTo>
                  <a:lnTo>
                    <a:pt x="2535404" y="944261"/>
                  </a:lnTo>
                  <a:lnTo>
                    <a:pt x="2536052" y="976919"/>
                  </a:lnTo>
                  <a:lnTo>
                    <a:pt x="2536700" y="1009578"/>
                  </a:lnTo>
                  <a:lnTo>
                    <a:pt x="2537348" y="1042398"/>
                  </a:lnTo>
                  <a:lnTo>
                    <a:pt x="2538077" y="1075138"/>
                  </a:lnTo>
                  <a:lnTo>
                    <a:pt x="2538725" y="1107797"/>
                  </a:lnTo>
                  <a:lnTo>
                    <a:pt x="2540020" y="1173033"/>
                  </a:lnTo>
                  <a:lnTo>
                    <a:pt x="2541316" y="1237701"/>
                  </a:lnTo>
                  <a:lnTo>
                    <a:pt x="2542612" y="1301560"/>
                  </a:lnTo>
                  <a:lnTo>
                    <a:pt x="2543341" y="1333165"/>
                  </a:lnTo>
                  <a:lnTo>
                    <a:pt x="2543989" y="1364446"/>
                  </a:lnTo>
                  <a:lnTo>
                    <a:pt x="2545285" y="1426116"/>
                  </a:lnTo>
                  <a:lnTo>
                    <a:pt x="2546581" y="1486166"/>
                  </a:lnTo>
                  <a:lnTo>
                    <a:pt x="2547957" y="1544513"/>
                  </a:lnTo>
                  <a:lnTo>
                    <a:pt x="2548605" y="1572958"/>
                  </a:lnTo>
                  <a:lnTo>
                    <a:pt x="2549901" y="1628251"/>
                  </a:lnTo>
                  <a:lnTo>
                    <a:pt x="2551197" y="1681225"/>
                  </a:lnTo>
                  <a:lnTo>
                    <a:pt x="2552574" y="1731680"/>
                  </a:lnTo>
                  <a:lnTo>
                    <a:pt x="2553222" y="1755902"/>
                  </a:lnTo>
                  <a:lnTo>
                    <a:pt x="2554518" y="1802208"/>
                  </a:lnTo>
                  <a:lnTo>
                    <a:pt x="2555814" y="1845507"/>
                  </a:lnTo>
                  <a:lnTo>
                    <a:pt x="2557109" y="1885645"/>
                  </a:lnTo>
                  <a:lnTo>
                    <a:pt x="2557838" y="1904470"/>
                  </a:lnTo>
                  <a:lnTo>
                    <a:pt x="2558486" y="1922453"/>
                  </a:lnTo>
                  <a:lnTo>
                    <a:pt x="2560430" y="1971108"/>
                  </a:lnTo>
                  <a:lnTo>
                    <a:pt x="2562455" y="2011522"/>
                  </a:lnTo>
                  <a:lnTo>
                    <a:pt x="2563103" y="2023095"/>
                  </a:lnTo>
                  <a:lnTo>
                    <a:pt x="2566342" y="2066256"/>
                  </a:lnTo>
                  <a:lnTo>
                    <a:pt x="2570311" y="2084716"/>
                  </a:lnTo>
                  <a:lnTo>
                    <a:pt x="2570959" y="2084206"/>
                  </a:lnTo>
                  <a:lnTo>
                    <a:pt x="2576223" y="2043330"/>
                  </a:lnTo>
                  <a:lnTo>
                    <a:pt x="2576952" y="2033703"/>
                  </a:lnTo>
                  <a:lnTo>
                    <a:pt x="2579544" y="1985509"/>
                  </a:lnTo>
                  <a:lnTo>
                    <a:pt x="2580840" y="1955784"/>
                  </a:lnTo>
                  <a:lnTo>
                    <a:pt x="2581569" y="1939560"/>
                  </a:lnTo>
                  <a:lnTo>
                    <a:pt x="2583512" y="1885645"/>
                  </a:lnTo>
                  <a:lnTo>
                    <a:pt x="2584808" y="1845507"/>
                  </a:lnTo>
                  <a:lnTo>
                    <a:pt x="2585456" y="1824242"/>
                  </a:lnTo>
                  <a:lnTo>
                    <a:pt x="2586185" y="1802208"/>
                  </a:lnTo>
                  <a:lnTo>
                    <a:pt x="2587481" y="1755902"/>
                  </a:lnTo>
                  <a:lnTo>
                    <a:pt x="2588777" y="1706785"/>
                  </a:lnTo>
                  <a:lnTo>
                    <a:pt x="2590072" y="1655042"/>
                  </a:lnTo>
                  <a:lnTo>
                    <a:pt x="2590801" y="1628251"/>
                  </a:lnTo>
                  <a:lnTo>
                    <a:pt x="2592097" y="1572958"/>
                  </a:lnTo>
                  <a:lnTo>
                    <a:pt x="2593393" y="1515583"/>
                  </a:lnTo>
                  <a:lnTo>
                    <a:pt x="2594689" y="1456343"/>
                  </a:lnTo>
                  <a:lnTo>
                    <a:pt x="2595337" y="1426116"/>
                  </a:lnTo>
                  <a:lnTo>
                    <a:pt x="2596066" y="1395483"/>
                  </a:lnTo>
                  <a:lnTo>
                    <a:pt x="2597362" y="1333165"/>
                  </a:lnTo>
                  <a:lnTo>
                    <a:pt x="2598657" y="1269712"/>
                  </a:lnTo>
                  <a:lnTo>
                    <a:pt x="2599953" y="1205448"/>
                  </a:lnTo>
                  <a:lnTo>
                    <a:pt x="2600682" y="1173033"/>
                  </a:lnTo>
                  <a:lnTo>
                    <a:pt x="2601330" y="1140455"/>
                  </a:lnTo>
                  <a:lnTo>
                    <a:pt x="2601978" y="1107797"/>
                  </a:lnTo>
                  <a:lnTo>
                    <a:pt x="2602626" y="1075138"/>
                  </a:lnTo>
                  <a:lnTo>
                    <a:pt x="2603274" y="1042398"/>
                  </a:lnTo>
                  <a:lnTo>
                    <a:pt x="2603922" y="1009578"/>
                  </a:lnTo>
                  <a:lnTo>
                    <a:pt x="2604570" y="976919"/>
                  </a:lnTo>
                  <a:lnTo>
                    <a:pt x="2605299" y="944261"/>
                  </a:lnTo>
                  <a:lnTo>
                    <a:pt x="2605947" y="911683"/>
                  </a:lnTo>
                  <a:lnTo>
                    <a:pt x="2606594" y="879268"/>
                  </a:lnTo>
                  <a:lnTo>
                    <a:pt x="2607890" y="815004"/>
                  </a:lnTo>
                  <a:lnTo>
                    <a:pt x="2609186" y="751551"/>
                  </a:lnTo>
                  <a:lnTo>
                    <a:pt x="2609915" y="720270"/>
                  </a:lnTo>
                  <a:lnTo>
                    <a:pt x="2610563" y="689232"/>
                  </a:lnTo>
                  <a:lnTo>
                    <a:pt x="2611859" y="628372"/>
                  </a:lnTo>
                  <a:lnTo>
                    <a:pt x="2613155" y="569133"/>
                  </a:lnTo>
                  <a:lnTo>
                    <a:pt x="2614450" y="511758"/>
                  </a:lnTo>
                  <a:lnTo>
                    <a:pt x="2615179" y="483800"/>
                  </a:lnTo>
                  <a:lnTo>
                    <a:pt x="2615827" y="456490"/>
                  </a:lnTo>
                  <a:lnTo>
                    <a:pt x="2617123" y="403490"/>
                  </a:lnTo>
                  <a:lnTo>
                    <a:pt x="2618419" y="353003"/>
                  </a:lnTo>
                  <a:lnTo>
                    <a:pt x="2619796" y="305272"/>
                  </a:lnTo>
                  <a:lnTo>
                    <a:pt x="2620444" y="282500"/>
                  </a:lnTo>
                  <a:lnTo>
                    <a:pt x="2621740" y="239225"/>
                  </a:lnTo>
                  <a:lnTo>
                    <a:pt x="2623035" y="199111"/>
                  </a:lnTo>
                  <a:lnTo>
                    <a:pt x="2624412" y="162239"/>
                  </a:lnTo>
                  <a:lnTo>
                    <a:pt x="2625060" y="145140"/>
                  </a:lnTo>
                  <a:lnTo>
                    <a:pt x="2627004" y="99191"/>
                  </a:lnTo>
                  <a:lnTo>
                    <a:pt x="2629677" y="51054"/>
                  </a:lnTo>
                  <a:lnTo>
                    <a:pt x="2630325" y="41410"/>
                  </a:lnTo>
                  <a:lnTo>
                    <a:pt x="2634941" y="2025"/>
                  </a:lnTo>
                  <a:lnTo>
                    <a:pt x="2635589" y="486"/>
                  </a:lnTo>
                  <a:lnTo>
                    <a:pt x="2636237" y="0"/>
                  </a:lnTo>
                </a:path>
              </a:pathLst>
            </a:custGeom>
            <a:ln w="4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5687503" y="6376630"/>
            <a:ext cx="110489" cy="57785"/>
          </a:xfrm>
          <a:custGeom>
            <a:avLst/>
            <a:gdLst/>
            <a:ahLst/>
            <a:cxnLst/>
            <a:rect l="l" t="t" r="r" b="b"/>
            <a:pathLst>
              <a:path w="110489" h="57785">
                <a:moveTo>
                  <a:pt x="21235" y="32690"/>
                </a:moveTo>
                <a:lnTo>
                  <a:pt x="0" y="32690"/>
                </a:lnTo>
                <a:lnTo>
                  <a:pt x="0" y="39644"/>
                </a:lnTo>
                <a:lnTo>
                  <a:pt x="21235" y="39644"/>
                </a:lnTo>
                <a:lnTo>
                  <a:pt x="21235" y="32690"/>
                </a:lnTo>
                <a:close/>
              </a:path>
              <a:path w="110489" h="57785">
                <a:moveTo>
                  <a:pt x="53753" y="12488"/>
                </a:moveTo>
                <a:lnTo>
                  <a:pt x="46844" y="12488"/>
                </a:lnTo>
                <a:lnTo>
                  <a:pt x="46844" y="56548"/>
                </a:lnTo>
                <a:lnTo>
                  <a:pt x="53753" y="56548"/>
                </a:lnTo>
                <a:lnTo>
                  <a:pt x="53753" y="12488"/>
                </a:lnTo>
                <a:close/>
              </a:path>
              <a:path w="110489" h="57785">
                <a:moveTo>
                  <a:pt x="53753" y="0"/>
                </a:moveTo>
                <a:lnTo>
                  <a:pt x="49298" y="0"/>
                </a:lnTo>
                <a:lnTo>
                  <a:pt x="48092" y="2431"/>
                </a:lnTo>
                <a:lnTo>
                  <a:pt x="46051" y="4943"/>
                </a:lnTo>
                <a:lnTo>
                  <a:pt x="40260" y="10121"/>
                </a:lnTo>
                <a:lnTo>
                  <a:pt x="36883" y="12317"/>
                </a:lnTo>
                <a:lnTo>
                  <a:pt x="33019" y="14141"/>
                </a:lnTo>
                <a:lnTo>
                  <a:pt x="33019" y="20826"/>
                </a:lnTo>
                <a:lnTo>
                  <a:pt x="46844" y="12488"/>
                </a:lnTo>
                <a:lnTo>
                  <a:pt x="53753" y="12488"/>
                </a:lnTo>
                <a:lnTo>
                  <a:pt x="53753" y="0"/>
                </a:lnTo>
                <a:close/>
              </a:path>
              <a:path w="110489" h="57785">
                <a:moveTo>
                  <a:pt x="80010" y="41183"/>
                </a:moveTo>
                <a:lnTo>
                  <a:pt x="72753" y="41799"/>
                </a:lnTo>
                <a:lnTo>
                  <a:pt x="73215" y="46540"/>
                </a:lnTo>
                <a:lnTo>
                  <a:pt x="75069" y="50341"/>
                </a:lnTo>
                <a:lnTo>
                  <a:pt x="81541" y="56078"/>
                </a:lnTo>
                <a:lnTo>
                  <a:pt x="85720" y="57513"/>
                </a:lnTo>
                <a:lnTo>
                  <a:pt x="97075" y="57513"/>
                </a:lnTo>
                <a:lnTo>
                  <a:pt x="102015" y="55235"/>
                </a:lnTo>
                <a:lnTo>
                  <a:pt x="104740" y="51824"/>
                </a:lnTo>
                <a:lnTo>
                  <a:pt x="88077" y="51824"/>
                </a:lnTo>
                <a:lnTo>
                  <a:pt x="85712" y="50932"/>
                </a:lnTo>
                <a:lnTo>
                  <a:pt x="81800" y="47375"/>
                </a:lnTo>
                <a:lnTo>
                  <a:pt x="80553" y="44717"/>
                </a:lnTo>
                <a:lnTo>
                  <a:pt x="80010" y="41183"/>
                </a:lnTo>
                <a:close/>
              </a:path>
              <a:path w="110489" h="57785">
                <a:moveTo>
                  <a:pt x="106008" y="25316"/>
                </a:moveTo>
                <a:lnTo>
                  <a:pt x="94313" y="25316"/>
                </a:lnTo>
                <a:lnTo>
                  <a:pt x="97237" y="26459"/>
                </a:lnTo>
                <a:lnTo>
                  <a:pt x="101610" y="31013"/>
                </a:lnTo>
                <a:lnTo>
                  <a:pt x="102744" y="34125"/>
                </a:lnTo>
                <a:lnTo>
                  <a:pt x="102631" y="42553"/>
                </a:lnTo>
                <a:lnTo>
                  <a:pt x="101610" y="45551"/>
                </a:lnTo>
                <a:lnTo>
                  <a:pt x="99261" y="48063"/>
                </a:lnTo>
                <a:lnTo>
                  <a:pt x="96994" y="50568"/>
                </a:lnTo>
                <a:lnTo>
                  <a:pt x="94167" y="51824"/>
                </a:lnTo>
                <a:lnTo>
                  <a:pt x="104740" y="51824"/>
                </a:lnTo>
                <a:lnTo>
                  <a:pt x="108575" y="46961"/>
                </a:lnTo>
                <a:lnTo>
                  <a:pt x="110114" y="42553"/>
                </a:lnTo>
                <a:lnTo>
                  <a:pt x="110114" y="32107"/>
                </a:lnTo>
                <a:lnTo>
                  <a:pt x="108413" y="27723"/>
                </a:lnTo>
                <a:lnTo>
                  <a:pt x="106008" y="25316"/>
                </a:lnTo>
                <a:close/>
              </a:path>
              <a:path w="110489" h="57785">
                <a:moveTo>
                  <a:pt x="107441" y="996"/>
                </a:moveTo>
                <a:lnTo>
                  <a:pt x="79435" y="996"/>
                </a:lnTo>
                <a:lnTo>
                  <a:pt x="73984" y="29927"/>
                </a:lnTo>
                <a:lnTo>
                  <a:pt x="80472" y="30770"/>
                </a:lnTo>
                <a:lnTo>
                  <a:pt x="81500" y="29157"/>
                </a:lnTo>
                <a:lnTo>
                  <a:pt x="82909" y="27844"/>
                </a:lnTo>
                <a:lnTo>
                  <a:pt x="86489" y="25826"/>
                </a:lnTo>
                <a:lnTo>
                  <a:pt x="88498" y="25316"/>
                </a:lnTo>
                <a:lnTo>
                  <a:pt x="106008" y="25316"/>
                </a:lnTo>
                <a:lnTo>
                  <a:pt x="103440" y="22747"/>
                </a:lnTo>
                <a:lnTo>
                  <a:pt x="81929" y="22747"/>
                </a:lnTo>
                <a:lnTo>
                  <a:pt x="84967" y="7609"/>
                </a:lnTo>
                <a:lnTo>
                  <a:pt x="107441" y="7609"/>
                </a:lnTo>
                <a:lnTo>
                  <a:pt x="107441" y="996"/>
                </a:lnTo>
                <a:close/>
              </a:path>
              <a:path w="110489" h="57785">
                <a:moveTo>
                  <a:pt x="97480" y="19214"/>
                </a:moveTo>
                <a:lnTo>
                  <a:pt x="88854" y="19214"/>
                </a:lnTo>
                <a:lnTo>
                  <a:pt x="85315" y="20389"/>
                </a:lnTo>
                <a:lnTo>
                  <a:pt x="81929" y="22747"/>
                </a:lnTo>
                <a:lnTo>
                  <a:pt x="103440" y="22747"/>
                </a:lnTo>
                <a:lnTo>
                  <a:pt x="101610" y="20916"/>
                </a:lnTo>
                <a:lnTo>
                  <a:pt x="97480" y="1921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17021" y="6376630"/>
            <a:ext cx="109855" cy="57785"/>
          </a:xfrm>
          <a:custGeom>
            <a:avLst/>
            <a:gdLst/>
            <a:ahLst/>
            <a:cxnLst/>
            <a:rect l="l" t="t" r="r" b="b"/>
            <a:pathLst>
              <a:path w="109854" h="57785">
                <a:moveTo>
                  <a:pt x="21219" y="32690"/>
                </a:moveTo>
                <a:lnTo>
                  <a:pt x="0" y="32690"/>
                </a:lnTo>
                <a:lnTo>
                  <a:pt x="0" y="39644"/>
                </a:lnTo>
                <a:lnTo>
                  <a:pt x="21219" y="39644"/>
                </a:lnTo>
                <a:lnTo>
                  <a:pt x="21219" y="32690"/>
                </a:lnTo>
                <a:close/>
              </a:path>
              <a:path w="109854" h="57785">
                <a:moveTo>
                  <a:pt x="53777" y="12488"/>
                </a:moveTo>
                <a:lnTo>
                  <a:pt x="46893" y="12488"/>
                </a:lnTo>
                <a:lnTo>
                  <a:pt x="46893" y="56548"/>
                </a:lnTo>
                <a:lnTo>
                  <a:pt x="53777" y="56548"/>
                </a:lnTo>
                <a:lnTo>
                  <a:pt x="53777" y="12488"/>
                </a:lnTo>
                <a:close/>
              </a:path>
              <a:path w="109854" h="57785">
                <a:moveTo>
                  <a:pt x="53777" y="0"/>
                </a:moveTo>
                <a:lnTo>
                  <a:pt x="49323" y="0"/>
                </a:lnTo>
                <a:lnTo>
                  <a:pt x="48108" y="2431"/>
                </a:lnTo>
                <a:lnTo>
                  <a:pt x="46083" y="4943"/>
                </a:lnTo>
                <a:lnTo>
                  <a:pt x="40252" y="10121"/>
                </a:lnTo>
                <a:lnTo>
                  <a:pt x="36931" y="12317"/>
                </a:lnTo>
                <a:lnTo>
                  <a:pt x="33044" y="14141"/>
                </a:lnTo>
                <a:lnTo>
                  <a:pt x="33044" y="20826"/>
                </a:lnTo>
                <a:lnTo>
                  <a:pt x="46893" y="12488"/>
                </a:lnTo>
                <a:lnTo>
                  <a:pt x="53777" y="12488"/>
                </a:lnTo>
                <a:lnTo>
                  <a:pt x="53777" y="0"/>
                </a:lnTo>
                <a:close/>
              </a:path>
              <a:path w="109854" h="57785">
                <a:moveTo>
                  <a:pt x="94110" y="0"/>
                </a:moveTo>
                <a:lnTo>
                  <a:pt x="87064" y="0"/>
                </a:lnTo>
                <a:lnTo>
                  <a:pt x="83663" y="1102"/>
                </a:lnTo>
                <a:lnTo>
                  <a:pt x="72729" y="22115"/>
                </a:lnTo>
                <a:lnTo>
                  <a:pt x="72729" y="39352"/>
                </a:lnTo>
                <a:lnTo>
                  <a:pt x="74592" y="46986"/>
                </a:lnTo>
                <a:lnTo>
                  <a:pt x="81395" y="55568"/>
                </a:lnTo>
                <a:lnTo>
                  <a:pt x="85687" y="57513"/>
                </a:lnTo>
                <a:lnTo>
                  <a:pt x="95244" y="57513"/>
                </a:lnTo>
                <a:lnTo>
                  <a:pt x="98646" y="56402"/>
                </a:lnTo>
                <a:lnTo>
                  <a:pt x="101318" y="54190"/>
                </a:lnTo>
                <a:lnTo>
                  <a:pt x="104072" y="51970"/>
                </a:lnTo>
                <a:lnTo>
                  <a:pt x="104166" y="51824"/>
                </a:lnTo>
                <a:lnTo>
                  <a:pt x="87955" y="51824"/>
                </a:lnTo>
                <a:lnTo>
                  <a:pt x="85282" y="50292"/>
                </a:lnTo>
                <a:lnTo>
                  <a:pt x="83096" y="47237"/>
                </a:lnTo>
                <a:lnTo>
                  <a:pt x="80990" y="44174"/>
                </a:lnTo>
                <a:lnTo>
                  <a:pt x="79856" y="38023"/>
                </a:lnTo>
                <a:lnTo>
                  <a:pt x="79861" y="19505"/>
                </a:lnTo>
                <a:lnTo>
                  <a:pt x="81071" y="13193"/>
                </a:lnTo>
                <a:lnTo>
                  <a:pt x="83420" y="9757"/>
                </a:lnTo>
                <a:lnTo>
                  <a:pt x="85363" y="7066"/>
                </a:lnTo>
                <a:lnTo>
                  <a:pt x="87874" y="5729"/>
                </a:lnTo>
                <a:lnTo>
                  <a:pt x="103855" y="5729"/>
                </a:lnTo>
                <a:lnTo>
                  <a:pt x="103262" y="4797"/>
                </a:lnTo>
                <a:lnTo>
                  <a:pt x="101318" y="3047"/>
                </a:lnTo>
                <a:lnTo>
                  <a:pt x="96783" y="607"/>
                </a:lnTo>
                <a:lnTo>
                  <a:pt x="94110" y="0"/>
                </a:lnTo>
                <a:close/>
              </a:path>
              <a:path w="109854" h="57785">
                <a:moveTo>
                  <a:pt x="103855" y="5729"/>
                </a:moveTo>
                <a:lnTo>
                  <a:pt x="94272" y="5729"/>
                </a:lnTo>
                <a:lnTo>
                  <a:pt x="96945" y="7252"/>
                </a:lnTo>
                <a:lnTo>
                  <a:pt x="101318" y="13347"/>
                </a:lnTo>
                <a:lnTo>
                  <a:pt x="102243" y="18752"/>
                </a:lnTo>
                <a:lnTo>
                  <a:pt x="102367" y="38023"/>
                </a:lnTo>
                <a:lnTo>
                  <a:pt x="101318" y="44141"/>
                </a:lnTo>
                <a:lnTo>
                  <a:pt x="96945" y="50292"/>
                </a:lnTo>
                <a:lnTo>
                  <a:pt x="94272" y="51824"/>
                </a:lnTo>
                <a:lnTo>
                  <a:pt x="104166" y="51824"/>
                </a:lnTo>
                <a:lnTo>
                  <a:pt x="106097" y="48833"/>
                </a:lnTo>
                <a:lnTo>
                  <a:pt x="107676" y="44141"/>
                </a:lnTo>
                <a:lnTo>
                  <a:pt x="108770" y="40713"/>
                </a:lnTo>
                <a:lnTo>
                  <a:pt x="109499" y="35381"/>
                </a:lnTo>
                <a:lnTo>
                  <a:pt x="109381" y="22115"/>
                </a:lnTo>
                <a:lnTo>
                  <a:pt x="109013" y="18752"/>
                </a:lnTo>
                <a:lnTo>
                  <a:pt x="107393" y="12171"/>
                </a:lnTo>
                <a:lnTo>
                  <a:pt x="106178" y="9384"/>
                </a:lnTo>
                <a:lnTo>
                  <a:pt x="103855" y="57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70868" y="6377627"/>
            <a:ext cx="65405" cy="56515"/>
          </a:xfrm>
          <a:custGeom>
            <a:avLst/>
            <a:gdLst/>
            <a:ahLst/>
            <a:cxnLst/>
            <a:rect l="l" t="t" r="r" b="b"/>
            <a:pathLst>
              <a:path w="65404" h="56514">
                <a:moveTo>
                  <a:pt x="21219" y="31694"/>
                </a:moveTo>
                <a:lnTo>
                  <a:pt x="0" y="31694"/>
                </a:lnTo>
                <a:lnTo>
                  <a:pt x="0" y="38647"/>
                </a:lnTo>
                <a:lnTo>
                  <a:pt x="21219" y="38647"/>
                </a:lnTo>
                <a:lnTo>
                  <a:pt x="21219" y="31694"/>
                </a:lnTo>
                <a:close/>
              </a:path>
              <a:path w="65404" h="56514">
                <a:moveTo>
                  <a:pt x="34987" y="40187"/>
                </a:moveTo>
                <a:lnTo>
                  <a:pt x="27698" y="40802"/>
                </a:lnTo>
                <a:lnTo>
                  <a:pt x="28184" y="45543"/>
                </a:lnTo>
                <a:lnTo>
                  <a:pt x="30047" y="49344"/>
                </a:lnTo>
                <a:lnTo>
                  <a:pt x="36526" y="55081"/>
                </a:lnTo>
                <a:lnTo>
                  <a:pt x="40657" y="56516"/>
                </a:lnTo>
                <a:lnTo>
                  <a:pt x="52076" y="56516"/>
                </a:lnTo>
                <a:lnTo>
                  <a:pt x="56936" y="54239"/>
                </a:lnTo>
                <a:lnTo>
                  <a:pt x="59661" y="50827"/>
                </a:lnTo>
                <a:lnTo>
                  <a:pt x="43005" y="50827"/>
                </a:lnTo>
                <a:lnTo>
                  <a:pt x="40657" y="49935"/>
                </a:lnTo>
                <a:lnTo>
                  <a:pt x="36769" y="46378"/>
                </a:lnTo>
                <a:lnTo>
                  <a:pt x="35473" y="43720"/>
                </a:lnTo>
                <a:lnTo>
                  <a:pt x="34987" y="40187"/>
                </a:lnTo>
                <a:close/>
              </a:path>
              <a:path w="65404" h="56514">
                <a:moveTo>
                  <a:pt x="60929" y="24319"/>
                </a:moveTo>
                <a:lnTo>
                  <a:pt x="49242" y="24319"/>
                </a:lnTo>
                <a:lnTo>
                  <a:pt x="52157" y="25462"/>
                </a:lnTo>
                <a:lnTo>
                  <a:pt x="54344" y="27739"/>
                </a:lnTo>
                <a:lnTo>
                  <a:pt x="56612" y="30016"/>
                </a:lnTo>
                <a:lnTo>
                  <a:pt x="57665" y="33128"/>
                </a:lnTo>
                <a:lnTo>
                  <a:pt x="57552" y="41556"/>
                </a:lnTo>
                <a:lnTo>
                  <a:pt x="56531" y="44555"/>
                </a:lnTo>
                <a:lnTo>
                  <a:pt x="54263" y="47067"/>
                </a:lnTo>
                <a:lnTo>
                  <a:pt x="51914" y="49571"/>
                </a:lnTo>
                <a:lnTo>
                  <a:pt x="49161" y="50827"/>
                </a:lnTo>
                <a:lnTo>
                  <a:pt x="59661" y="50827"/>
                </a:lnTo>
                <a:lnTo>
                  <a:pt x="63577" y="45965"/>
                </a:lnTo>
                <a:lnTo>
                  <a:pt x="65035" y="41556"/>
                </a:lnTo>
                <a:lnTo>
                  <a:pt x="65035" y="31110"/>
                </a:lnTo>
                <a:lnTo>
                  <a:pt x="63334" y="26726"/>
                </a:lnTo>
                <a:lnTo>
                  <a:pt x="60929" y="24319"/>
                </a:lnTo>
                <a:close/>
              </a:path>
              <a:path w="65404" h="56514">
                <a:moveTo>
                  <a:pt x="62362" y="0"/>
                </a:moveTo>
                <a:lnTo>
                  <a:pt x="34420" y="0"/>
                </a:lnTo>
                <a:lnTo>
                  <a:pt x="28913" y="28930"/>
                </a:lnTo>
                <a:lnTo>
                  <a:pt x="35392" y="29773"/>
                </a:lnTo>
                <a:lnTo>
                  <a:pt x="36445" y="28160"/>
                </a:lnTo>
                <a:lnTo>
                  <a:pt x="37822" y="26848"/>
                </a:lnTo>
                <a:lnTo>
                  <a:pt x="39685" y="25843"/>
                </a:lnTo>
                <a:lnTo>
                  <a:pt x="41467" y="24830"/>
                </a:lnTo>
                <a:lnTo>
                  <a:pt x="43491" y="24319"/>
                </a:lnTo>
                <a:lnTo>
                  <a:pt x="60929" y="24319"/>
                </a:lnTo>
                <a:lnTo>
                  <a:pt x="58399" y="21750"/>
                </a:lnTo>
                <a:lnTo>
                  <a:pt x="36850" y="21750"/>
                </a:lnTo>
                <a:lnTo>
                  <a:pt x="39928" y="6612"/>
                </a:lnTo>
                <a:lnTo>
                  <a:pt x="62362" y="6612"/>
                </a:lnTo>
                <a:lnTo>
                  <a:pt x="62362" y="0"/>
                </a:lnTo>
                <a:close/>
              </a:path>
              <a:path w="65404" h="56514">
                <a:moveTo>
                  <a:pt x="52400" y="18217"/>
                </a:moveTo>
                <a:lnTo>
                  <a:pt x="43815" y="18217"/>
                </a:lnTo>
                <a:lnTo>
                  <a:pt x="40252" y="19392"/>
                </a:lnTo>
                <a:lnTo>
                  <a:pt x="36850" y="21750"/>
                </a:lnTo>
                <a:lnTo>
                  <a:pt x="58399" y="21750"/>
                </a:lnTo>
                <a:lnTo>
                  <a:pt x="56612" y="19919"/>
                </a:lnTo>
                <a:lnTo>
                  <a:pt x="52400" y="1821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13295" y="6376630"/>
            <a:ext cx="36830" cy="57785"/>
          </a:xfrm>
          <a:custGeom>
            <a:avLst/>
            <a:gdLst/>
            <a:ahLst/>
            <a:cxnLst/>
            <a:rect l="l" t="t" r="r" b="b"/>
            <a:pathLst>
              <a:path w="36829" h="57785">
                <a:moveTo>
                  <a:pt x="21381" y="0"/>
                </a:moveTo>
                <a:lnTo>
                  <a:pt x="14254" y="0"/>
                </a:lnTo>
                <a:lnTo>
                  <a:pt x="10852" y="1102"/>
                </a:lnTo>
                <a:lnTo>
                  <a:pt x="5507" y="5510"/>
                </a:lnTo>
                <a:lnTo>
                  <a:pt x="3401" y="8638"/>
                </a:lnTo>
                <a:lnTo>
                  <a:pt x="1885" y="13347"/>
                </a:lnTo>
                <a:lnTo>
                  <a:pt x="728" y="16758"/>
                </a:lnTo>
                <a:lnTo>
                  <a:pt x="0" y="22115"/>
                </a:lnTo>
                <a:lnTo>
                  <a:pt x="0" y="39352"/>
                </a:lnTo>
                <a:lnTo>
                  <a:pt x="1862" y="46986"/>
                </a:lnTo>
                <a:lnTo>
                  <a:pt x="8665" y="55568"/>
                </a:lnTo>
                <a:lnTo>
                  <a:pt x="12958" y="57513"/>
                </a:lnTo>
                <a:lnTo>
                  <a:pt x="22515" y="57513"/>
                </a:lnTo>
                <a:lnTo>
                  <a:pt x="25916" y="56402"/>
                </a:lnTo>
                <a:lnTo>
                  <a:pt x="31262" y="51970"/>
                </a:lnTo>
                <a:lnTo>
                  <a:pt x="31356" y="51824"/>
                </a:lnTo>
                <a:lnTo>
                  <a:pt x="15226" y="51824"/>
                </a:lnTo>
                <a:lnTo>
                  <a:pt x="12553" y="50292"/>
                </a:lnTo>
                <a:lnTo>
                  <a:pt x="8180" y="44174"/>
                </a:lnTo>
                <a:lnTo>
                  <a:pt x="7127" y="38023"/>
                </a:lnTo>
                <a:lnTo>
                  <a:pt x="7131" y="19505"/>
                </a:lnTo>
                <a:lnTo>
                  <a:pt x="8342" y="13193"/>
                </a:lnTo>
                <a:lnTo>
                  <a:pt x="12553" y="7066"/>
                </a:lnTo>
                <a:lnTo>
                  <a:pt x="15145" y="5729"/>
                </a:lnTo>
                <a:lnTo>
                  <a:pt x="31077" y="5729"/>
                </a:lnTo>
                <a:lnTo>
                  <a:pt x="30452" y="4797"/>
                </a:lnTo>
                <a:lnTo>
                  <a:pt x="28589" y="3047"/>
                </a:lnTo>
                <a:lnTo>
                  <a:pt x="24054" y="607"/>
                </a:lnTo>
                <a:lnTo>
                  <a:pt x="21381" y="0"/>
                </a:lnTo>
                <a:close/>
              </a:path>
              <a:path w="36829" h="57785">
                <a:moveTo>
                  <a:pt x="31077" y="5729"/>
                </a:moveTo>
                <a:lnTo>
                  <a:pt x="21543" y="5729"/>
                </a:lnTo>
                <a:lnTo>
                  <a:pt x="24216" y="7252"/>
                </a:lnTo>
                <a:lnTo>
                  <a:pt x="26402" y="10300"/>
                </a:lnTo>
                <a:lnTo>
                  <a:pt x="28508" y="13347"/>
                </a:lnTo>
                <a:lnTo>
                  <a:pt x="29642" y="19505"/>
                </a:lnTo>
                <a:lnTo>
                  <a:pt x="29637" y="38023"/>
                </a:lnTo>
                <a:lnTo>
                  <a:pt x="28508" y="44141"/>
                </a:lnTo>
                <a:lnTo>
                  <a:pt x="26402" y="47213"/>
                </a:lnTo>
                <a:lnTo>
                  <a:pt x="24216" y="50292"/>
                </a:lnTo>
                <a:lnTo>
                  <a:pt x="21543" y="51824"/>
                </a:lnTo>
                <a:lnTo>
                  <a:pt x="31356" y="51824"/>
                </a:lnTo>
                <a:lnTo>
                  <a:pt x="33287" y="48833"/>
                </a:lnTo>
                <a:lnTo>
                  <a:pt x="36040" y="40713"/>
                </a:lnTo>
                <a:lnTo>
                  <a:pt x="36688" y="35381"/>
                </a:lnTo>
                <a:lnTo>
                  <a:pt x="36590" y="22115"/>
                </a:lnTo>
                <a:lnTo>
                  <a:pt x="31974" y="7066"/>
                </a:lnTo>
                <a:lnTo>
                  <a:pt x="31077" y="57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42845" y="6377627"/>
            <a:ext cx="37465" cy="56515"/>
          </a:xfrm>
          <a:custGeom>
            <a:avLst/>
            <a:gdLst/>
            <a:ahLst/>
            <a:cxnLst/>
            <a:rect l="l" t="t" r="r" b="b"/>
            <a:pathLst>
              <a:path w="37465" h="56514">
                <a:moveTo>
                  <a:pt x="34663" y="0"/>
                </a:moveTo>
                <a:lnTo>
                  <a:pt x="6641" y="0"/>
                </a:lnTo>
                <a:lnTo>
                  <a:pt x="1214" y="28930"/>
                </a:lnTo>
                <a:lnTo>
                  <a:pt x="7694" y="29773"/>
                </a:lnTo>
                <a:lnTo>
                  <a:pt x="8746" y="28160"/>
                </a:lnTo>
                <a:lnTo>
                  <a:pt x="10123" y="26848"/>
                </a:lnTo>
                <a:lnTo>
                  <a:pt x="13687" y="24830"/>
                </a:lnTo>
                <a:lnTo>
                  <a:pt x="15712" y="24319"/>
                </a:lnTo>
                <a:lnTo>
                  <a:pt x="21543" y="24319"/>
                </a:lnTo>
                <a:lnTo>
                  <a:pt x="24459" y="25462"/>
                </a:lnTo>
                <a:lnTo>
                  <a:pt x="28832" y="30016"/>
                </a:lnTo>
                <a:lnTo>
                  <a:pt x="29966" y="33128"/>
                </a:lnTo>
                <a:lnTo>
                  <a:pt x="29966" y="41224"/>
                </a:lnTo>
                <a:lnTo>
                  <a:pt x="28832" y="44555"/>
                </a:lnTo>
                <a:lnTo>
                  <a:pt x="24216" y="49571"/>
                </a:lnTo>
                <a:lnTo>
                  <a:pt x="21381" y="50827"/>
                </a:lnTo>
                <a:lnTo>
                  <a:pt x="15307" y="50827"/>
                </a:lnTo>
                <a:lnTo>
                  <a:pt x="12958" y="49935"/>
                </a:lnTo>
                <a:lnTo>
                  <a:pt x="9070" y="46378"/>
                </a:lnTo>
                <a:lnTo>
                  <a:pt x="7775" y="43720"/>
                </a:lnTo>
                <a:lnTo>
                  <a:pt x="7208" y="40187"/>
                </a:lnTo>
                <a:lnTo>
                  <a:pt x="0" y="40802"/>
                </a:lnTo>
                <a:lnTo>
                  <a:pt x="485" y="45543"/>
                </a:lnTo>
                <a:lnTo>
                  <a:pt x="2267" y="49344"/>
                </a:lnTo>
                <a:lnTo>
                  <a:pt x="8746" y="55081"/>
                </a:lnTo>
                <a:lnTo>
                  <a:pt x="12958" y="56516"/>
                </a:lnTo>
                <a:lnTo>
                  <a:pt x="24297" y="56516"/>
                </a:lnTo>
                <a:lnTo>
                  <a:pt x="29237" y="54239"/>
                </a:lnTo>
                <a:lnTo>
                  <a:pt x="35797" y="45965"/>
                </a:lnTo>
                <a:lnTo>
                  <a:pt x="37336" y="41556"/>
                </a:lnTo>
                <a:lnTo>
                  <a:pt x="37336" y="31110"/>
                </a:lnTo>
                <a:lnTo>
                  <a:pt x="35635" y="26726"/>
                </a:lnTo>
                <a:lnTo>
                  <a:pt x="28832" y="19919"/>
                </a:lnTo>
                <a:lnTo>
                  <a:pt x="24702" y="18217"/>
                </a:lnTo>
                <a:lnTo>
                  <a:pt x="16117" y="18217"/>
                </a:lnTo>
                <a:lnTo>
                  <a:pt x="12553" y="19392"/>
                </a:lnTo>
                <a:lnTo>
                  <a:pt x="9151" y="21750"/>
                </a:lnTo>
                <a:lnTo>
                  <a:pt x="12229" y="6612"/>
                </a:lnTo>
                <a:lnTo>
                  <a:pt x="34663" y="6612"/>
                </a:lnTo>
                <a:lnTo>
                  <a:pt x="3466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56440" y="6376630"/>
            <a:ext cx="76835" cy="57785"/>
          </a:xfrm>
          <a:custGeom>
            <a:avLst/>
            <a:gdLst/>
            <a:ahLst/>
            <a:cxnLst/>
            <a:rect l="l" t="t" r="r" b="b"/>
            <a:pathLst>
              <a:path w="76834" h="57785">
                <a:moveTo>
                  <a:pt x="20733" y="12488"/>
                </a:moveTo>
                <a:lnTo>
                  <a:pt x="13768" y="12488"/>
                </a:lnTo>
                <a:lnTo>
                  <a:pt x="13768" y="56548"/>
                </a:lnTo>
                <a:lnTo>
                  <a:pt x="20733" y="56548"/>
                </a:lnTo>
                <a:lnTo>
                  <a:pt x="20733" y="12488"/>
                </a:lnTo>
                <a:close/>
              </a:path>
              <a:path w="76834" h="57785">
                <a:moveTo>
                  <a:pt x="20733" y="0"/>
                </a:moveTo>
                <a:lnTo>
                  <a:pt x="16279" y="0"/>
                </a:lnTo>
                <a:lnTo>
                  <a:pt x="15064" y="2431"/>
                </a:lnTo>
                <a:lnTo>
                  <a:pt x="12958" y="4943"/>
                </a:lnTo>
                <a:lnTo>
                  <a:pt x="10123" y="7528"/>
                </a:lnTo>
                <a:lnTo>
                  <a:pt x="7208" y="10121"/>
                </a:lnTo>
                <a:lnTo>
                  <a:pt x="3806" y="12317"/>
                </a:lnTo>
                <a:lnTo>
                  <a:pt x="0" y="14141"/>
                </a:lnTo>
                <a:lnTo>
                  <a:pt x="0" y="20826"/>
                </a:lnTo>
                <a:lnTo>
                  <a:pt x="2105" y="20032"/>
                </a:lnTo>
                <a:lnTo>
                  <a:pt x="4535" y="18841"/>
                </a:lnTo>
                <a:lnTo>
                  <a:pt x="7208" y="17253"/>
                </a:lnTo>
                <a:lnTo>
                  <a:pt x="9961" y="15664"/>
                </a:lnTo>
                <a:lnTo>
                  <a:pt x="12148" y="14076"/>
                </a:lnTo>
                <a:lnTo>
                  <a:pt x="13768" y="12488"/>
                </a:lnTo>
                <a:lnTo>
                  <a:pt x="20733" y="12488"/>
                </a:lnTo>
                <a:lnTo>
                  <a:pt x="20733" y="0"/>
                </a:lnTo>
                <a:close/>
              </a:path>
              <a:path w="76834" h="57785">
                <a:moveTo>
                  <a:pt x="61066" y="0"/>
                </a:moveTo>
                <a:lnTo>
                  <a:pt x="53939" y="0"/>
                </a:lnTo>
                <a:lnTo>
                  <a:pt x="50538" y="1102"/>
                </a:lnTo>
                <a:lnTo>
                  <a:pt x="45192" y="5510"/>
                </a:lnTo>
                <a:lnTo>
                  <a:pt x="43086" y="8638"/>
                </a:lnTo>
                <a:lnTo>
                  <a:pt x="41571" y="13347"/>
                </a:lnTo>
                <a:lnTo>
                  <a:pt x="40414" y="16758"/>
                </a:lnTo>
                <a:lnTo>
                  <a:pt x="39685" y="22115"/>
                </a:lnTo>
                <a:lnTo>
                  <a:pt x="39685" y="39352"/>
                </a:lnTo>
                <a:lnTo>
                  <a:pt x="41548" y="46986"/>
                </a:lnTo>
                <a:lnTo>
                  <a:pt x="48351" y="55568"/>
                </a:lnTo>
                <a:lnTo>
                  <a:pt x="52643" y="57513"/>
                </a:lnTo>
                <a:lnTo>
                  <a:pt x="62200" y="57513"/>
                </a:lnTo>
                <a:lnTo>
                  <a:pt x="65602" y="56402"/>
                </a:lnTo>
                <a:lnTo>
                  <a:pt x="70947" y="51970"/>
                </a:lnTo>
                <a:lnTo>
                  <a:pt x="71045" y="51824"/>
                </a:lnTo>
                <a:lnTo>
                  <a:pt x="54911" y="51824"/>
                </a:lnTo>
                <a:lnTo>
                  <a:pt x="52238" y="50292"/>
                </a:lnTo>
                <a:lnTo>
                  <a:pt x="47865" y="44174"/>
                </a:lnTo>
                <a:lnTo>
                  <a:pt x="46812" y="38023"/>
                </a:lnTo>
                <a:lnTo>
                  <a:pt x="46817" y="19505"/>
                </a:lnTo>
                <a:lnTo>
                  <a:pt x="48027" y="13193"/>
                </a:lnTo>
                <a:lnTo>
                  <a:pt x="52238" y="7066"/>
                </a:lnTo>
                <a:lnTo>
                  <a:pt x="54830" y="5729"/>
                </a:lnTo>
                <a:lnTo>
                  <a:pt x="70762" y="5729"/>
                </a:lnTo>
                <a:lnTo>
                  <a:pt x="70137" y="4797"/>
                </a:lnTo>
                <a:lnTo>
                  <a:pt x="68274" y="3047"/>
                </a:lnTo>
                <a:lnTo>
                  <a:pt x="63739" y="607"/>
                </a:lnTo>
                <a:lnTo>
                  <a:pt x="61066" y="0"/>
                </a:lnTo>
                <a:close/>
              </a:path>
              <a:path w="76834" h="57785">
                <a:moveTo>
                  <a:pt x="70762" y="5729"/>
                </a:moveTo>
                <a:lnTo>
                  <a:pt x="61228" y="5729"/>
                </a:lnTo>
                <a:lnTo>
                  <a:pt x="63901" y="7252"/>
                </a:lnTo>
                <a:lnTo>
                  <a:pt x="66088" y="10300"/>
                </a:lnTo>
                <a:lnTo>
                  <a:pt x="68193" y="13347"/>
                </a:lnTo>
                <a:lnTo>
                  <a:pt x="69327" y="19505"/>
                </a:lnTo>
                <a:lnTo>
                  <a:pt x="69323" y="38023"/>
                </a:lnTo>
                <a:lnTo>
                  <a:pt x="68193" y="44141"/>
                </a:lnTo>
                <a:lnTo>
                  <a:pt x="66088" y="47213"/>
                </a:lnTo>
                <a:lnTo>
                  <a:pt x="63901" y="50292"/>
                </a:lnTo>
                <a:lnTo>
                  <a:pt x="61228" y="51824"/>
                </a:lnTo>
                <a:lnTo>
                  <a:pt x="71045" y="51824"/>
                </a:lnTo>
                <a:lnTo>
                  <a:pt x="73053" y="48833"/>
                </a:lnTo>
                <a:lnTo>
                  <a:pt x="74563" y="44141"/>
                </a:lnTo>
                <a:lnTo>
                  <a:pt x="75726" y="40713"/>
                </a:lnTo>
                <a:lnTo>
                  <a:pt x="76373" y="35381"/>
                </a:lnTo>
                <a:lnTo>
                  <a:pt x="76275" y="22115"/>
                </a:lnTo>
                <a:lnTo>
                  <a:pt x="75968" y="18752"/>
                </a:lnTo>
                <a:lnTo>
                  <a:pt x="75159" y="15462"/>
                </a:lnTo>
                <a:lnTo>
                  <a:pt x="74268" y="12171"/>
                </a:lnTo>
                <a:lnTo>
                  <a:pt x="73134" y="9384"/>
                </a:lnTo>
                <a:lnTo>
                  <a:pt x="71660" y="7066"/>
                </a:lnTo>
                <a:lnTo>
                  <a:pt x="70762" y="57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85909" y="6376630"/>
            <a:ext cx="77470" cy="57785"/>
          </a:xfrm>
          <a:custGeom>
            <a:avLst/>
            <a:gdLst/>
            <a:ahLst/>
            <a:cxnLst/>
            <a:rect l="l" t="t" r="r" b="b"/>
            <a:pathLst>
              <a:path w="77470" h="57785">
                <a:moveTo>
                  <a:pt x="20733" y="12488"/>
                </a:moveTo>
                <a:lnTo>
                  <a:pt x="13849" y="12488"/>
                </a:lnTo>
                <a:lnTo>
                  <a:pt x="13849" y="56548"/>
                </a:lnTo>
                <a:lnTo>
                  <a:pt x="20733" y="56548"/>
                </a:lnTo>
                <a:lnTo>
                  <a:pt x="20733" y="12488"/>
                </a:lnTo>
                <a:close/>
              </a:path>
              <a:path w="77470" h="57785">
                <a:moveTo>
                  <a:pt x="20733" y="0"/>
                </a:moveTo>
                <a:lnTo>
                  <a:pt x="16279" y="0"/>
                </a:lnTo>
                <a:lnTo>
                  <a:pt x="15064" y="2431"/>
                </a:lnTo>
                <a:lnTo>
                  <a:pt x="13039" y="4943"/>
                </a:lnTo>
                <a:lnTo>
                  <a:pt x="10123" y="7528"/>
                </a:lnTo>
                <a:lnTo>
                  <a:pt x="7289" y="10121"/>
                </a:lnTo>
                <a:lnTo>
                  <a:pt x="3887" y="12317"/>
                </a:lnTo>
                <a:lnTo>
                  <a:pt x="0" y="14141"/>
                </a:lnTo>
                <a:lnTo>
                  <a:pt x="0" y="20826"/>
                </a:lnTo>
                <a:lnTo>
                  <a:pt x="2186" y="20032"/>
                </a:lnTo>
                <a:lnTo>
                  <a:pt x="4616" y="18841"/>
                </a:lnTo>
                <a:lnTo>
                  <a:pt x="9961" y="15664"/>
                </a:lnTo>
                <a:lnTo>
                  <a:pt x="12148" y="14076"/>
                </a:lnTo>
                <a:lnTo>
                  <a:pt x="13849" y="12488"/>
                </a:lnTo>
                <a:lnTo>
                  <a:pt x="20733" y="12488"/>
                </a:lnTo>
                <a:lnTo>
                  <a:pt x="20733" y="0"/>
                </a:lnTo>
                <a:close/>
              </a:path>
              <a:path w="77470" h="57785">
                <a:moveTo>
                  <a:pt x="47055" y="41183"/>
                </a:moveTo>
                <a:lnTo>
                  <a:pt x="39766" y="41799"/>
                </a:lnTo>
                <a:lnTo>
                  <a:pt x="40252" y="46540"/>
                </a:lnTo>
                <a:lnTo>
                  <a:pt x="42034" y="50341"/>
                </a:lnTo>
                <a:lnTo>
                  <a:pt x="48513" y="56078"/>
                </a:lnTo>
                <a:lnTo>
                  <a:pt x="52724" y="57513"/>
                </a:lnTo>
                <a:lnTo>
                  <a:pt x="64063" y="57513"/>
                </a:lnTo>
                <a:lnTo>
                  <a:pt x="69003" y="55235"/>
                </a:lnTo>
                <a:lnTo>
                  <a:pt x="71729" y="51824"/>
                </a:lnTo>
                <a:lnTo>
                  <a:pt x="55073" y="51824"/>
                </a:lnTo>
                <a:lnTo>
                  <a:pt x="52724" y="50932"/>
                </a:lnTo>
                <a:lnTo>
                  <a:pt x="48837" y="47375"/>
                </a:lnTo>
                <a:lnTo>
                  <a:pt x="47541" y="44717"/>
                </a:lnTo>
                <a:lnTo>
                  <a:pt x="47055" y="41183"/>
                </a:lnTo>
                <a:close/>
              </a:path>
              <a:path w="77470" h="57785">
                <a:moveTo>
                  <a:pt x="72996" y="25316"/>
                </a:moveTo>
                <a:lnTo>
                  <a:pt x="61309" y="25316"/>
                </a:lnTo>
                <a:lnTo>
                  <a:pt x="64225" y="26459"/>
                </a:lnTo>
                <a:lnTo>
                  <a:pt x="66412" y="28736"/>
                </a:lnTo>
                <a:lnTo>
                  <a:pt x="68679" y="31013"/>
                </a:lnTo>
                <a:lnTo>
                  <a:pt x="69732" y="34125"/>
                </a:lnTo>
                <a:lnTo>
                  <a:pt x="69619" y="42553"/>
                </a:lnTo>
                <a:lnTo>
                  <a:pt x="68598" y="45551"/>
                </a:lnTo>
                <a:lnTo>
                  <a:pt x="66331" y="48063"/>
                </a:lnTo>
                <a:lnTo>
                  <a:pt x="63982" y="50568"/>
                </a:lnTo>
                <a:lnTo>
                  <a:pt x="61147" y="51824"/>
                </a:lnTo>
                <a:lnTo>
                  <a:pt x="71729" y="51824"/>
                </a:lnTo>
                <a:lnTo>
                  <a:pt x="75564" y="46961"/>
                </a:lnTo>
                <a:lnTo>
                  <a:pt x="77102" y="42553"/>
                </a:lnTo>
                <a:lnTo>
                  <a:pt x="77102" y="32107"/>
                </a:lnTo>
                <a:lnTo>
                  <a:pt x="75402" y="27723"/>
                </a:lnTo>
                <a:lnTo>
                  <a:pt x="72996" y="25316"/>
                </a:lnTo>
                <a:close/>
              </a:path>
              <a:path w="77470" h="57785">
                <a:moveTo>
                  <a:pt x="74430" y="996"/>
                </a:moveTo>
                <a:lnTo>
                  <a:pt x="46407" y="996"/>
                </a:lnTo>
                <a:lnTo>
                  <a:pt x="40981" y="29927"/>
                </a:lnTo>
                <a:lnTo>
                  <a:pt x="47460" y="30770"/>
                </a:lnTo>
                <a:lnTo>
                  <a:pt x="48513" y="29157"/>
                </a:lnTo>
                <a:lnTo>
                  <a:pt x="49890" y="27844"/>
                </a:lnTo>
                <a:lnTo>
                  <a:pt x="51671" y="26839"/>
                </a:lnTo>
                <a:lnTo>
                  <a:pt x="53534" y="25826"/>
                </a:lnTo>
                <a:lnTo>
                  <a:pt x="55478" y="25316"/>
                </a:lnTo>
                <a:lnTo>
                  <a:pt x="72996" y="25316"/>
                </a:lnTo>
                <a:lnTo>
                  <a:pt x="70429" y="22747"/>
                </a:lnTo>
                <a:lnTo>
                  <a:pt x="48918" y="22747"/>
                </a:lnTo>
                <a:lnTo>
                  <a:pt x="51995" y="7609"/>
                </a:lnTo>
                <a:lnTo>
                  <a:pt x="74430" y="7609"/>
                </a:lnTo>
                <a:lnTo>
                  <a:pt x="74430" y="996"/>
                </a:lnTo>
                <a:close/>
              </a:path>
              <a:path w="77470" h="57785">
                <a:moveTo>
                  <a:pt x="64468" y="19214"/>
                </a:moveTo>
                <a:lnTo>
                  <a:pt x="55883" y="19214"/>
                </a:lnTo>
                <a:lnTo>
                  <a:pt x="52319" y="20389"/>
                </a:lnTo>
                <a:lnTo>
                  <a:pt x="48918" y="22747"/>
                </a:lnTo>
                <a:lnTo>
                  <a:pt x="70429" y="22747"/>
                </a:lnTo>
                <a:lnTo>
                  <a:pt x="68598" y="20916"/>
                </a:lnTo>
                <a:lnTo>
                  <a:pt x="64468" y="1921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09222" y="6376630"/>
            <a:ext cx="83185" cy="57785"/>
          </a:xfrm>
          <a:custGeom>
            <a:avLst/>
            <a:gdLst/>
            <a:ahLst/>
            <a:cxnLst/>
            <a:rect l="l" t="t" r="r" b="b"/>
            <a:pathLst>
              <a:path w="83184" h="57785">
                <a:moveTo>
                  <a:pt x="33774" y="5729"/>
                </a:moveTo>
                <a:lnTo>
                  <a:pt x="22596" y="5729"/>
                </a:lnTo>
                <a:lnTo>
                  <a:pt x="25188" y="6669"/>
                </a:lnTo>
                <a:lnTo>
                  <a:pt x="29075" y="10429"/>
                </a:lnTo>
                <a:lnTo>
                  <a:pt x="30047" y="12747"/>
                </a:lnTo>
                <a:lnTo>
                  <a:pt x="30047" y="18095"/>
                </a:lnTo>
                <a:lnTo>
                  <a:pt x="28994" y="20867"/>
                </a:lnTo>
                <a:lnTo>
                  <a:pt x="10528" y="38955"/>
                </a:lnTo>
                <a:lnTo>
                  <a:pt x="7532" y="41799"/>
                </a:lnTo>
                <a:lnTo>
                  <a:pt x="3320" y="46718"/>
                </a:lnTo>
                <a:lnTo>
                  <a:pt x="1781" y="49214"/>
                </a:lnTo>
                <a:lnTo>
                  <a:pt x="890" y="51751"/>
                </a:lnTo>
                <a:lnTo>
                  <a:pt x="242" y="53282"/>
                </a:lnTo>
                <a:lnTo>
                  <a:pt x="0" y="54887"/>
                </a:lnTo>
                <a:lnTo>
                  <a:pt x="80" y="56548"/>
                </a:lnTo>
                <a:lnTo>
                  <a:pt x="37255" y="56548"/>
                </a:lnTo>
                <a:lnTo>
                  <a:pt x="37255" y="49903"/>
                </a:lnTo>
                <a:lnTo>
                  <a:pt x="9637" y="49903"/>
                </a:lnTo>
                <a:lnTo>
                  <a:pt x="10447" y="48647"/>
                </a:lnTo>
                <a:lnTo>
                  <a:pt x="25511" y="34870"/>
                </a:lnTo>
                <a:lnTo>
                  <a:pt x="29075" y="31564"/>
                </a:lnTo>
                <a:lnTo>
                  <a:pt x="31181" y="29157"/>
                </a:lnTo>
                <a:lnTo>
                  <a:pt x="33378" y="26734"/>
                </a:lnTo>
                <a:lnTo>
                  <a:pt x="34906" y="24457"/>
                </a:lnTo>
                <a:lnTo>
                  <a:pt x="36688" y="20105"/>
                </a:lnTo>
                <a:lnTo>
                  <a:pt x="37130" y="18095"/>
                </a:lnTo>
                <a:lnTo>
                  <a:pt x="37083" y="10988"/>
                </a:lnTo>
                <a:lnTo>
                  <a:pt x="35635" y="7496"/>
                </a:lnTo>
                <a:lnTo>
                  <a:pt x="33774" y="5729"/>
                </a:lnTo>
                <a:close/>
              </a:path>
              <a:path w="83184" h="57785">
                <a:moveTo>
                  <a:pt x="25026" y="0"/>
                </a:moveTo>
                <a:lnTo>
                  <a:pt x="14254" y="0"/>
                </a:lnTo>
                <a:lnTo>
                  <a:pt x="10042" y="1393"/>
                </a:lnTo>
                <a:lnTo>
                  <a:pt x="6884" y="4173"/>
                </a:lnTo>
                <a:lnTo>
                  <a:pt x="3644" y="6945"/>
                </a:lnTo>
                <a:lnTo>
                  <a:pt x="1862" y="10988"/>
                </a:lnTo>
                <a:lnTo>
                  <a:pt x="1376" y="16288"/>
                </a:lnTo>
                <a:lnTo>
                  <a:pt x="8503" y="17018"/>
                </a:lnTo>
                <a:lnTo>
                  <a:pt x="8503" y="13484"/>
                </a:lnTo>
                <a:lnTo>
                  <a:pt x="9475" y="10721"/>
                </a:lnTo>
                <a:lnTo>
                  <a:pt x="13525" y="6726"/>
                </a:lnTo>
                <a:lnTo>
                  <a:pt x="16198" y="5729"/>
                </a:lnTo>
                <a:lnTo>
                  <a:pt x="33774" y="5729"/>
                </a:lnTo>
                <a:lnTo>
                  <a:pt x="29318" y="1499"/>
                </a:lnTo>
                <a:lnTo>
                  <a:pt x="25026" y="0"/>
                </a:lnTo>
                <a:close/>
              </a:path>
              <a:path w="83184" h="57785">
                <a:moveTo>
                  <a:pt x="67383" y="0"/>
                </a:moveTo>
                <a:lnTo>
                  <a:pt x="60256" y="0"/>
                </a:lnTo>
                <a:lnTo>
                  <a:pt x="56855" y="1102"/>
                </a:lnTo>
                <a:lnTo>
                  <a:pt x="46002" y="22115"/>
                </a:lnTo>
                <a:lnTo>
                  <a:pt x="46002" y="39352"/>
                </a:lnTo>
                <a:lnTo>
                  <a:pt x="47865" y="46986"/>
                </a:lnTo>
                <a:lnTo>
                  <a:pt x="51752" y="51970"/>
                </a:lnTo>
                <a:lnTo>
                  <a:pt x="54668" y="55568"/>
                </a:lnTo>
                <a:lnTo>
                  <a:pt x="58880" y="57513"/>
                </a:lnTo>
                <a:lnTo>
                  <a:pt x="68436" y="57513"/>
                </a:lnTo>
                <a:lnTo>
                  <a:pt x="71838" y="56402"/>
                </a:lnTo>
                <a:lnTo>
                  <a:pt x="74592" y="54190"/>
                </a:lnTo>
                <a:lnTo>
                  <a:pt x="77264" y="51970"/>
                </a:lnTo>
                <a:lnTo>
                  <a:pt x="77359" y="51824"/>
                </a:lnTo>
                <a:lnTo>
                  <a:pt x="61147" y="51824"/>
                </a:lnTo>
                <a:lnTo>
                  <a:pt x="58475" y="50292"/>
                </a:lnTo>
                <a:lnTo>
                  <a:pt x="56288" y="47237"/>
                </a:lnTo>
                <a:lnTo>
                  <a:pt x="54182" y="44174"/>
                </a:lnTo>
                <a:lnTo>
                  <a:pt x="53048" y="38023"/>
                </a:lnTo>
                <a:lnTo>
                  <a:pt x="53053" y="19505"/>
                </a:lnTo>
                <a:lnTo>
                  <a:pt x="54263" y="13193"/>
                </a:lnTo>
                <a:lnTo>
                  <a:pt x="56612" y="9757"/>
                </a:lnTo>
                <a:lnTo>
                  <a:pt x="58556" y="7066"/>
                </a:lnTo>
                <a:lnTo>
                  <a:pt x="61066" y="5729"/>
                </a:lnTo>
                <a:lnTo>
                  <a:pt x="77047" y="5729"/>
                </a:lnTo>
                <a:lnTo>
                  <a:pt x="76454" y="4797"/>
                </a:lnTo>
                <a:lnTo>
                  <a:pt x="74592" y="3047"/>
                </a:lnTo>
                <a:lnTo>
                  <a:pt x="72243" y="1823"/>
                </a:lnTo>
                <a:lnTo>
                  <a:pt x="69975" y="607"/>
                </a:lnTo>
                <a:lnTo>
                  <a:pt x="67383" y="0"/>
                </a:lnTo>
                <a:close/>
              </a:path>
              <a:path w="83184" h="57785">
                <a:moveTo>
                  <a:pt x="77047" y="5729"/>
                </a:moveTo>
                <a:lnTo>
                  <a:pt x="67464" y="5729"/>
                </a:lnTo>
                <a:lnTo>
                  <a:pt x="70137" y="7252"/>
                </a:lnTo>
                <a:lnTo>
                  <a:pt x="74511" y="13347"/>
                </a:lnTo>
                <a:lnTo>
                  <a:pt x="75435" y="18752"/>
                </a:lnTo>
                <a:lnTo>
                  <a:pt x="75559" y="38023"/>
                </a:lnTo>
                <a:lnTo>
                  <a:pt x="74511" y="44141"/>
                </a:lnTo>
                <a:lnTo>
                  <a:pt x="70137" y="50292"/>
                </a:lnTo>
                <a:lnTo>
                  <a:pt x="67545" y="51824"/>
                </a:lnTo>
                <a:lnTo>
                  <a:pt x="77359" y="51824"/>
                </a:lnTo>
                <a:lnTo>
                  <a:pt x="79289" y="48833"/>
                </a:lnTo>
                <a:lnTo>
                  <a:pt x="82043" y="40713"/>
                </a:lnTo>
                <a:lnTo>
                  <a:pt x="82691" y="35381"/>
                </a:lnTo>
                <a:lnTo>
                  <a:pt x="82592" y="22115"/>
                </a:lnTo>
                <a:lnTo>
                  <a:pt x="82286" y="18752"/>
                </a:lnTo>
                <a:lnTo>
                  <a:pt x="81395" y="15462"/>
                </a:lnTo>
                <a:lnTo>
                  <a:pt x="80585" y="12171"/>
                </a:lnTo>
                <a:lnTo>
                  <a:pt x="79370" y="9384"/>
                </a:lnTo>
                <a:lnTo>
                  <a:pt x="77047" y="572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153626" y="3801322"/>
            <a:ext cx="10033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65" dirty="0">
                <a:latin typeface="Times New Roman"/>
                <a:cs typeface="Times New Roman"/>
              </a:rPr>
              <a:t>cos(1</a:t>
            </a:r>
            <a:r>
              <a:rPr sz="2050" spc="-65" dirty="0">
                <a:latin typeface="Symbol"/>
                <a:cs typeface="Symbol"/>
              </a:rPr>
              <a:t></a:t>
            </a:r>
            <a:r>
              <a:rPr sz="2150" i="1" spc="-65" dirty="0">
                <a:latin typeface="Symbol"/>
                <a:cs typeface="Symbol"/>
              </a:rPr>
              <a:t></a:t>
            </a:r>
            <a:r>
              <a:rPr sz="2050" i="1" spc="-65" dirty="0">
                <a:latin typeface="Times New Roman"/>
                <a:cs typeface="Times New Roman"/>
              </a:rPr>
              <a:t>t</a:t>
            </a:r>
            <a:r>
              <a:rPr sz="2050" spc="-65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640212" y="4204660"/>
            <a:ext cx="2726690" cy="2162810"/>
            <a:chOff x="8640212" y="4204660"/>
            <a:chExt cx="2726690" cy="2162810"/>
          </a:xfrm>
        </p:grpSpPr>
        <p:sp>
          <p:nvSpPr>
            <p:cNvPr id="74" name="object 74"/>
            <p:cNvSpPr/>
            <p:nvPr/>
          </p:nvSpPr>
          <p:spPr>
            <a:xfrm>
              <a:off x="8804892" y="4229220"/>
              <a:ext cx="2559685" cy="2025014"/>
            </a:xfrm>
            <a:custGeom>
              <a:avLst/>
              <a:gdLst/>
              <a:ahLst/>
              <a:cxnLst/>
              <a:rect l="l" t="t" r="r" b="b"/>
              <a:pathLst>
                <a:path w="2559684" h="2025014">
                  <a:moveTo>
                    <a:pt x="0" y="2024976"/>
                  </a:moveTo>
                  <a:lnTo>
                    <a:pt x="0" y="0"/>
                  </a:lnTo>
                </a:path>
                <a:path w="2559684" h="2025014">
                  <a:moveTo>
                    <a:pt x="319940" y="2024976"/>
                  </a:moveTo>
                  <a:lnTo>
                    <a:pt x="319940" y="0"/>
                  </a:lnTo>
                </a:path>
                <a:path w="2559684" h="2025014">
                  <a:moveTo>
                    <a:pt x="639912" y="2024976"/>
                  </a:moveTo>
                  <a:lnTo>
                    <a:pt x="639911" y="0"/>
                  </a:lnTo>
                </a:path>
                <a:path w="2559684" h="2025014">
                  <a:moveTo>
                    <a:pt x="959789" y="2024976"/>
                  </a:moveTo>
                  <a:lnTo>
                    <a:pt x="959788" y="0"/>
                  </a:lnTo>
                </a:path>
                <a:path w="2559684" h="2025014">
                  <a:moveTo>
                    <a:pt x="1279744" y="2024976"/>
                  </a:moveTo>
                  <a:lnTo>
                    <a:pt x="1279744" y="0"/>
                  </a:lnTo>
                </a:path>
                <a:path w="2559684" h="2025014">
                  <a:moveTo>
                    <a:pt x="1599700" y="2024976"/>
                  </a:moveTo>
                  <a:lnTo>
                    <a:pt x="1599700" y="0"/>
                  </a:lnTo>
                </a:path>
                <a:path w="2559684" h="2025014">
                  <a:moveTo>
                    <a:pt x="1919656" y="2024976"/>
                  </a:moveTo>
                  <a:lnTo>
                    <a:pt x="1919655" y="0"/>
                  </a:lnTo>
                </a:path>
                <a:path w="2559684" h="2025014">
                  <a:moveTo>
                    <a:pt x="2239533" y="2024976"/>
                  </a:moveTo>
                  <a:lnTo>
                    <a:pt x="2239532" y="0"/>
                  </a:lnTo>
                </a:path>
                <a:path w="2559684" h="2025014">
                  <a:moveTo>
                    <a:pt x="2559489" y="2024976"/>
                  </a:moveTo>
                  <a:lnTo>
                    <a:pt x="2559488" y="0"/>
                  </a:lnTo>
                </a:path>
                <a:path w="2559684" h="2025014">
                  <a:moveTo>
                    <a:pt x="2559489" y="2024976"/>
                  </a:moveTo>
                  <a:lnTo>
                    <a:pt x="0" y="2024976"/>
                  </a:lnTo>
                </a:path>
                <a:path w="2559684" h="2025014">
                  <a:moveTo>
                    <a:pt x="2559489" y="1822478"/>
                  </a:moveTo>
                  <a:lnTo>
                    <a:pt x="0" y="1822478"/>
                  </a:lnTo>
                </a:path>
                <a:path w="2559684" h="2025014">
                  <a:moveTo>
                    <a:pt x="2559489" y="1619981"/>
                  </a:moveTo>
                  <a:lnTo>
                    <a:pt x="0" y="1619981"/>
                  </a:lnTo>
                </a:path>
                <a:path w="2559684" h="2025014">
                  <a:moveTo>
                    <a:pt x="2559489" y="1417522"/>
                  </a:moveTo>
                  <a:lnTo>
                    <a:pt x="0" y="1417522"/>
                  </a:lnTo>
                </a:path>
                <a:path w="2559684" h="2025014">
                  <a:moveTo>
                    <a:pt x="2559489" y="1214985"/>
                  </a:moveTo>
                  <a:lnTo>
                    <a:pt x="0" y="1214985"/>
                  </a:lnTo>
                </a:path>
                <a:path w="2559684" h="2025014">
                  <a:moveTo>
                    <a:pt x="2559488" y="1012527"/>
                  </a:moveTo>
                  <a:lnTo>
                    <a:pt x="0" y="1012527"/>
                  </a:lnTo>
                </a:path>
                <a:path w="2559684" h="2025014">
                  <a:moveTo>
                    <a:pt x="2559488" y="809990"/>
                  </a:moveTo>
                  <a:lnTo>
                    <a:pt x="0" y="809990"/>
                  </a:lnTo>
                </a:path>
                <a:path w="2559684" h="2025014">
                  <a:moveTo>
                    <a:pt x="2559488" y="607532"/>
                  </a:moveTo>
                  <a:lnTo>
                    <a:pt x="0" y="607532"/>
                  </a:lnTo>
                </a:path>
                <a:path w="2559684" h="2025014">
                  <a:moveTo>
                    <a:pt x="2559488" y="404995"/>
                  </a:moveTo>
                  <a:lnTo>
                    <a:pt x="0" y="404995"/>
                  </a:lnTo>
                </a:path>
                <a:path w="2559684" h="2025014">
                  <a:moveTo>
                    <a:pt x="2559488" y="202536"/>
                  </a:moveTo>
                  <a:lnTo>
                    <a:pt x="0" y="202536"/>
                  </a:lnTo>
                </a:path>
                <a:path w="2559684" h="2025014">
                  <a:moveTo>
                    <a:pt x="2559488" y="0"/>
                  </a:moveTo>
                  <a:lnTo>
                    <a:pt x="0" y="0"/>
                  </a:lnTo>
                </a:path>
              </a:pathLst>
            </a:custGeom>
            <a:ln w="3933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640204" y="4204664"/>
              <a:ext cx="2726690" cy="2162810"/>
            </a:xfrm>
            <a:custGeom>
              <a:avLst/>
              <a:gdLst/>
              <a:ahLst/>
              <a:cxnLst/>
              <a:rect l="l" t="t" r="r" b="b"/>
              <a:pathLst>
                <a:path w="2726690" h="2162810">
                  <a:moveTo>
                    <a:pt x="20612" y="1854263"/>
                  </a:moveTo>
                  <a:lnTo>
                    <a:pt x="0" y="1854263"/>
                  </a:lnTo>
                  <a:lnTo>
                    <a:pt x="0" y="1861019"/>
                  </a:lnTo>
                  <a:lnTo>
                    <a:pt x="20612" y="1861019"/>
                  </a:lnTo>
                  <a:lnTo>
                    <a:pt x="20612" y="1854263"/>
                  </a:lnTo>
                  <a:close/>
                </a:path>
                <a:path w="2726690" h="2162810">
                  <a:moveTo>
                    <a:pt x="20612" y="1651762"/>
                  </a:moveTo>
                  <a:lnTo>
                    <a:pt x="0" y="1651762"/>
                  </a:lnTo>
                  <a:lnTo>
                    <a:pt x="0" y="1658518"/>
                  </a:lnTo>
                  <a:lnTo>
                    <a:pt x="20612" y="1658518"/>
                  </a:lnTo>
                  <a:lnTo>
                    <a:pt x="20612" y="1651762"/>
                  </a:lnTo>
                  <a:close/>
                </a:path>
                <a:path w="2726690" h="2162810">
                  <a:moveTo>
                    <a:pt x="20612" y="1449247"/>
                  </a:moveTo>
                  <a:lnTo>
                    <a:pt x="0" y="1449247"/>
                  </a:lnTo>
                  <a:lnTo>
                    <a:pt x="0" y="1456016"/>
                  </a:lnTo>
                  <a:lnTo>
                    <a:pt x="20612" y="1456016"/>
                  </a:lnTo>
                  <a:lnTo>
                    <a:pt x="20612" y="1449247"/>
                  </a:lnTo>
                  <a:close/>
                </a:path>
                <a:path w="2726690" h="2162810">
                  <a:moveTo>
                    <a:pt x="20612" y="1246784"/>
                  </a:moveTo>
                  <a:lnTo>
                    <a:pt x="0" y="1246784"/>
                  </a:lnTo>
                  <a:lnTo>
                    <a:pt x="0" y="1253553"/>
                  </a:lnTo>
                  <a:lnTo>
                    <a:pt x="20612" y="1253553"/>
                  </a:lnTo>
                  <a:lnTo>
                    <a:pt x="20612" y="1246784"/>
                  </a:lnTo>
                  <a:close/>
                </a:path>
                <a:path w="2726690" h="2162810">
                  <a:moveTo>
                    <a:pt x="59969" y="844397"/>
                  </a:moveTo>
                  <a:lnTo>
                    <a:pt x="55346" y="816914"/>
                  </a:lnTo>
                  <a:lnTo>
                    <a:pt x="54508" y="815581"/>
                  </a:lnTo>
                  <a:lnTo>
                    <a:pt x="53898" y="814641"/>
                  </a:lnTo>
                  <a:lnTo>
                    <a:pt x="53073" y="813892"/>
                  </a:lnTo>
                  <a:lnTo>
                    <a:pt x="53073" y="846912"/>
                  </a:lnTo>
                  <a:lnTo>
                    <a:pt x="52031" y="852893"/>
                  </a:lnTo>
                  <a:lnTo>
                    <a:pt x="47828" y="858875"/>
                  </a:lnTo>
                  <a:lnTo>
                    <a:pt x="45237" y="860374"/>
                  </a:lnTo>
                  <a:lnTo>
                    <a:pt x="39065" y="860374"/>
                  </a:lnTo>
                  <a:lnTo>
                    <a:pt x="36474" y="858875"/>
                  </a:lnTo>
                  <a:lnTo>
                    <a:pt x="32283" y="852893"/>
                  </a:lnTo>
                  <a:lnTo>
                    <a:pt x="31229" y="846912"/>
                  </a:lnTo>
                  <a:lnTo>
                    <a:pt x="31229" y="828967"/>
                  </a:lnTo>
                  <a:lnTo>
                    <a:pt x="32385" y="822820"/>
                  </a:lnTo>
                  <a:lnTo>
                    <a:pt x="36537" y="816914"/>
                  </a:lnTo>
                  <a:lnTo>
                    <a:pt x="39001" y="815581"/>
                  </a:lnTo>
                  <a:lnTo>
                    <a:pt x="45212" y="815581"/>
                  </a:lnTo>
                  <a:lnTo>
                    <a:pt x="53073" y="846912"/>
                  </a:lnTo>
                  <a:lnTo>
                    <a:pt x="53073" y="813892"/>
                  </a:lnTo>
                  <a:lnTo>
                    <a:pt x="52082" y="812977"/>
                  </a:lnTo>
                  <a:lnTo>
                    <a:pt x="47650" y="810628"/>
                  </a:lnTo>
                  <a:lnTo>
                    <a:pt x="45085" y="809993"/>
                  </a:lnTo>
                  <a:lnTo>
                    <a:pt x="38176" y="809993"/>
                  </a:lnTo>
                  <a:lnTo>
                    <a:pt x="24333" y="831481"/>
                  </a:lnTo>
                  <a:lnTo>
                    <a:pt x="24333" y="848245"/>
                  </a:lnTo>
                  <a:lnTo>
                    <a:pt x="26136" y="855649"/>
                  </a:lnTo>
                  <a:lnTo>
                    <a:pt x="32740" y="863993"/>
                  </a:lnTo>
                  <a:lnTo>
                    <a:pt x="36880" y="865886"/>
                  </a:lnTo>
                  <a:lnTo>
                    <a:pt x="46151" y="865886"/>
                  </a:lnTo>
                  <a:lnTo>
                    <a:pt x="59309" y="849591"/>
                  </a:lnTo>
                  <a:lnTo>
                    <a:pt x="59969" y="844397"/>
                  </a:lnTo>
                  <a:close/>
                </a:path>
                <a:path w="2726690" h="2162810">
                  <a:moveTo>
                    <a:pt x="59969" y="641858"/>
                  </a:moveTo>
                  <a:lnTo>
                    <a:pt x="53073" y="611403"/>
                  </a:lnTo>
                  <a:lnTo>
                    <a:pt x="53073" y="644448"/>
                  </a:lnTo>
                  <a:lnTo>
                    <a:pt x="52031" y="650430"/>
                  </a:lnTo>
                  <a:lnTo>
                    <a:pt x="49872" y="653427"/>
                  </a:lnTo>
                  <a:lnTo>
                    <a:pt x="47828" y="656336"/>
                  </a:lnTo>
                  <a:lnTo>
                    <a:pt x="45237" y="657834"/>
                  </a:lnTo>
                  <a:lnTo>
                    <a:pt x="39065" y="657834"/>
                  </a:lnTo>
                  <a:lnTo>
                    <a:pt x="36474" y="656336"/>
                  </a:lnTo>
                  <a:lnTo>
                    <a:pt x="34213" y="653186"/>
                  </a:lnTo>
                  <a:lnTo>
                    <a:pt x="32283" y="650430"/>
                  </a:lnTo>
                  <a:lnTo>
                    <a:pt x="31229" y="644448"/>
                  </a:lnTo>
                  <a:lnTo>
                    <a:pt x="31242" y="626427"/>
                  </a:lnTo>
                  <a:lnTo>
                    <a:pt x="32385" y="620369"/>
                  </a:lnTo>
                  <a:lnTo>
                    <a:pt x="34696" y="616978"/>
                  </a:lnTo>
                  <a:lnTo>
                    <a:pt x="36537" y="614387"/>
                  </a:lnTo>
                  <a:lnTo>
                    <a:pt x="39001" y="613041"/>
                  </a:lnTo>
                  <a:lnTo>
                    <a:pt x="45212" y="613041"/>
                  </a:lnTo>
                  <a:lnTo>
                    <a:pt x="47828" y="614540"/>
                  </a:lnTo>
                  <a:lnTo>
                    <a:pt x="49923" y="617537"/>
                  </a:lnTo>
                  <a:lnTo>
                    <a:pt x="52031" y="620445"/>
                  </a:lnTo>
                  <a:lnTo>
                    <a:pt x="52946" y="625716"/>
                  </a:lnTo>
                  <a:lnTo>
                    <a:pt x="53073" y="644448"/>
                  </a:lnTo>
                  <a:lnTo>
                    <a:pt x="53073" y="611403"/>
                  </a:lnTo>
                  <a:lnTo>
                    <a:pt x="52082" y="610450"/>
                  </a:lnTo>
                  <a:lnTo>
                    <a:pt x="47650" y="608088"/>
                  </a:lnTo>
                  <a:lnTo>
                    <a:pt x="45085" y="607529"/>
                  </a:lnTo>
                  <a:lnTo>
                    <a:pt x="38176" y="607529"/>
                  </a:lnTo>
                  <a:lnTo>
                    <a:pt x="34874" y="608558"/>
                  </a:lnTo>
                  <a:lnTo>
                    <a:pt x="32258" y="610755"/>
                  </a:lnTo>
                  <a:lnTo>
                    <a:pt x="29629" y="612889"/>
                  </a:lnTo>
                  <a:lnTo>
                    <a:pt x="27660" y="615873"/>
                  </a:lnTo>
                  <a:lnTo>
                    <a:pt x="24993" y="623824"/>
                  </a:lnTo>
                  <a:lnTo>
                    <a:pt x="24333" y="629018"/>
                  </a:lnTo>
                  <a:lnTo>
                    <a:pt x="24333" y="645706"/>
                  </a:lnTo>
                  <a:lnTo>
                    <a:pt x="26136" y="653186"/>
                  </a:lnTo>
                  <a:lnTo>
                    <a:pt x="29997" y="657987"/>
                  </a:lnTo>
                  <a:lnTo>
                    <a:pt x="32740" y="661454"/>
                  </a:lnTo>
                  <a:lnTo>
                    <a:pt x="36880" y="663346"/>
                  </a:lnTo>
                  <a:lnTo>
                    <a:pt x="46151" y="663346"/>
                  </a:lnTo>
                  <a:lnTo>
                    <a:pt x="49466" y="662317"/>
                  </a:lnTo>
                  <a:lnTo>
                    <a:pt x="52082" y="660120"/>
                  </a:lnTo>
                  <a:lnTo>
                    <a:pt x="54711" y="657987"/>
                  </a:lnTo>
                  <a:lnTo>
                    <a:pt x="54813" y="657834"/>
                  </a:lnTo>
                  <a:lnTo>
                    <a:pt x="56680" y="654926"/>
                  </a:lnTo>
                  <a:lnTo>
                    <a:pt x="59309" y="647052"/>
                  </a:lnTo>
                  <a:lnTo>
                    <a:pt x="59969" y="641858"/>
                  </a:lnTo>
                  <a:close/>
                </a:path>
                <a:path w="2726690" h="2162810">
                  <a:moveTo>
                    <a:pt x="59969" y="439394"/>
                  </a:moveTo>
                  <a:lnTo>
                    <a:pt x="55346" y="411924"/>
                  </a:lnTo>
                  <a:lnTo>
                    <a:pt x="54508" y="410591"/>
                  </a:lnTo>
                  <a:lnTo>
                    <a:pt x="53898" y="409638"/>
                  </a:lnTo>
                  <a:lnTo>
                    <a:pt x="53073" y="408889"/>
                  </a:lnTo>
                  <a:lnTo>
                    <a:pt x="53073" y="441909"/>
                  </a:lnTo>
                  <a:lnTo>
                    <a:pt x="52031" y="447903"/>
                  </a:lnTo>
                  <a:lnTo>
                    <a:pt x="47828" y="453885"/>
                  </a:lnTo>
                  <a:lnTo>
                    <a:pt x="45237" y="455371"/>
                  </a:lnTo>
                  <a:lnTo>
                    <a:pt x="39065" y="455371"/>
                  </a:lnTo>
                  <a:lnTo>
                    <a:pt x="36474" y="453885"/>
                  </a:lnTo>
                  <a:lnTo>
                    <a:pt x="32283" y="447903"/>
                  </a:lnTo>
                  <a:lnTo>
                    <a:pt x="31229" y="441909"/>
                  </a:lnTo>
                  <a:lnTo>
                    <a:pt x="31229" y="423964"/>
                  </a:lnTo>
                  <a:lnTo>
                    <a:pt x="32385" y="417830"/>
                  </a:lnTo>
                  <a:lnTo>
                    <a:pt x="36537" y="411924"/>
                  </a:lnTo>
                  <a:lnTo>
                    <a:pt x="39001" y="410591"/>
                  </a:lnTo>
                  <a:lnTo>
                    <a:pt x="45212" y="410591"/>
                  </a:lnTo>
                  <a:lnTo>
                    <a:pt x="53073" y="441909"/>
                  </a:lnTo>
                  <a:lnTo>
                    <a:pt x="53073" y="408889"/>
                  </a:lnTo>
                  <a:lnTo>
                    <a:pt x="52082" y="407987"/>
                  </a:lnTo>
                  <a:lnTo>
                    <a:pt x="47650" y="405625"/>
                  </a:lnTo>
                  <a:lnTo>
                    <a:pt x="45085" y="405003"/>
                  </a:lnTo>
                  <a:lnTo>
                    <a:pt x="38176" y="405003"/>
                  </a:lnTo>
                  <a:lnTo>
                    <a:pt x="24333" y="426491"/>
                  </a:lnTo>
                  <a:lnTo>
                    <a:pt x="24333" y="443255"/>
                  </a:lnTo>
                  <a:lnTo>
                    <a:pt x="26136" y="450646"/>
                  </a:lnTo>
                  <a:lnTo>
                    <a:pt x="32740" y="458990"/>
                  </a:lnTo>
                  <a:lnTo>
                    <a:pt x="36880" y="460883"/>
                  </a:lnTo>
                  <a:lnTo>
                    <a:pt x="46151" y="460883"/>
                  </a:lnTo>
                  <a:lnTo>
                    <a:pt x="49466" y="459778"/>
                  </a:lnTo>
                  <a:lnTo>
                    <a:pt x="54711" y="455536"/>
                  </a:lnTo>
                  <a:lnTo>
                    <a:pt x="54813" y="455371"/>
                  </a:lnTo>
                  <a:lnTo>
                    <a:pt x="56680" y="452462"/>
                  </a:lnTo>
                  <a:lnTo>
                    <a:pt x="59309" y="444588"/>
                  </a:lnTo>
                  <a:lnTo>
                    <a:pt x="59969" y="439394"/>
                  </a:lnTo>
                  <a:close/>
                </a:path>
                <a:path w="2726690" h="2162810">
                  <a:moveTo>
                    <a:pt x="59969" y="236855"/>
                  </a:moveTo>
                  <a:lnTo>
                    <a:pt x="53073" y="206400"/>
                  </a:lnTo>
                  <a:lnTo>
                    <a:pt x="53073" y="239458"/>
                  </a:lnTo>
                  <a:lnTo>
                    <a:pt x="52031" y="245440"/>
                  </a:lnTo>
                  <a:lnTo>
                    <a:pt x="49872" y="248424"/>
                  </a:lnTo>
                  <a:lnTo>
                    <a:pt x="47828" y="251345"/>
                  </a:lnTo>
                  <a:lnTo>
                    <a:pt x="45237" y="252844"/>
                  </a:lnTo>
                  <a:lnTo>
                    <a:pt x="39065" y="252844"/>
                  </a:lnTo>
                  <a:lnTo>
                    <a:pt x="36474" y="251345"/>
                  </a:lnTo>
                  <a:lnTo>
                    <a:pt x="34213" y="248196"/>
                  </a:lnTo>
                  <a:lnTo>
                    <a:pt x="32283" y="245440"/>
                  </a:lnTo>
                  <a:lnTo>
                    <a:pt x="31229" y="239458"/>
                  </a:lnTo>
                  <a:lnTo>
                    <a:pt x="31242" y="221437"/>
                  </a:lnTo>
                  <a:lnTo>
                    <a:pt x="32385" y="215366"/>
                  </a:lnTo>
                  <a:lnTo>
                    <a:pt x="34696" y="211988"/>
                  </a:lnTo>
                  <a:lnTo>
                    <a:pt x="36537" y="209384"/>
                  </a:lnTo>
                  <a:lnTo>
                    <a:pt x="39001" y="208051"/>
                  </a:lnTo>
                  <a:lnTo>
                    <a:pt x="45212" y="208051"/>
                  </a:lnTo>
                  <a:lnTo>
                    <a:pt x="47828" y="209550"/>
                  </a:lnTo>
                  <a:lnTo>
                    <a:pt x="49923" y="212534"/>
                  </a:lnTo>
                  <a:lnTo>
                    <a:pt x="52031" y="215442"/>
                  </a:lnTo>
                  <a:lnTo>
                    <a:pt x="52946" y="220726"/>
                  </a:lnTo>
                  <a:lnTo>
                    <a:pt x="53073" y="239458"/>
                  </a:lnTo>
                  <a:lnTo>
                    <a:pt x="53073" y="206400"/>
                  </a:lnTo>
                  <a:lnTo>
                    <a:pt x="52082" y="205447"/>
                  </a:lnTo>
                  <a:lnTo>
                    <a:pt x="47650" y="203085"/>
                  </a:lnTo>
                  <a:lnTo>
                    <a:pt x="45085" y="202539"/>
                  </a:lnTo>
                  <a:lnTo>
                    <a:pt x="38176" y="202539"/>
                  </a:lnTo>
                  <a:lnTo>
                    <a:pt x="34874" y="203568"/>
                  </a:lnTo>
                  <a:lnTo>
                    <a:pt x="32258" y="205765"/>
                  </a:lnTo>
                  <a:lnTo>
                    <a:pt x="29629" y="207886"/>
                  </a:lnTo>
                  <a:lnTo>
                    <a:pt x="27660" y="210883"/>
                  </a:lnTo>
                  <a:lnTo>
                    <a:pt x="24993" y="218833"/>
                  </a:lnTo>
                  <a:lnTo>
                    <a:pt x="24333" y="224028"/>
                  </a:lnTo>
                  <a:lnTo>
                    <a:pt x="24333" y="240715"/>
                  </a:lnTo>
                  <a:lnTo>
                    <a:pt x="26136" y="248196"/>
                  </a:lnTo>
                  <a:lnTo>
                    <a:pt x="29997" y="252996"/>
                  </a:lnTo>
                  <a:lnTo>
                    <a:pt x="32740" y="256463"/>
                  </a:lnTo>
                  <a:lnTo>
                    <a:pt x="36880" y="258343"/>
                  </a:lnTo>
                  <a:lnTo>
                    <a:pt x="46151" y="258343"/>
                  </a:lnTo>
                  <a:lnTo>
                    <a:pt x="49466" y="257327"/>
                  </a:lnTo>
                  <a:lnTo>
                    <a:pt x="52082" y="255117"/>
                  </a:lnTo>
                  <a:lnTo>
                    <a:pt x="54711" y="252996"/>
                  </a:lnTo>
                  <a:lnTo>
                    <a:pt x="54813" y="252844"/>
                  </a:lnTo>
                  <a:lnTo>
                    <a:pt x="56680" y="249923"/>
                  </a:lnTo>
                  <a:lnTo>
                    <a:pt x="59309" y="242049"/>
                  </a:lnTo>
                  <a:lnTo>
                    <a:pt x="59969" y="236855"/>
                  </a:lnTo>
                  <a:close/>
                </a:path>
                <a:path w="2726690" h="2162810">
                  <a:moveTo>
                    <a:pt x="62547" y="1856867"/>
                  </a:moveTo>
                  <a:lnTo>
                    <a:pt x="55651" y="1826387"/>
                  </a:lnTo>
                  <a:lnTo>
                    <a:pt x="55651" y="1859432"/>
                  </a:lnTo>
                  <a:lnTo>
                    <a:pt x="54610" y="1865376"/>
                  </a:lnTo>
                  <a:lnTo>
                    <a:pt x="50406" y="1871357"/>
                  </a:lnTo>
                  <a:lnTo>
                    <a:pt x="47815" y="1872843"/>
                  </a:lnTo>
                  <a:lnTo>
                    <a:pt x="41643" y="1872843"/>
                  </a:lnTo>
                  <a:lnTo>
                    <a:pt x="39065" y="1871357"/>
                  </a:lnTo>
                  <a:lnTo>
                    <a:pt x="34861" y="1865414"/>
                  </a:lnTo>
                  <a:lnTo>
                    <a:pt x="33807" y="1859432"/>
                  </a:lnTo>
                  <a:lnTo>
                    <a:pt x="33807" y="1841449"/>
                  </a:lnTo>
                  <a:lnTo>
                    <a:pt x="34963" y="1835315"/>
                  </a:lnTo>
                  <a:lnTo>
                    <a:pt x="37274" y="1831987"/>
                  </a:lnTo>
                  <a:lnTo>
                    <a:pt x="39116" y="1829371"/>
                  </a:lnTo>
                  <a:lnTo>
                    <a:pt x="41579" y="1828063"/>
                  </a:lnTo>
                  <a:lnTo>
                    <a:pt x="47790" y="1828063"/>
                  </a:lnTo>
                  <a:lnTo>
                    <a:pt x="50406" y="1829549"/>
                  </a:lnTo>
                  <a:lnTo>
                    <a:pt x="54610" y="1835467"/>
                  </a:lnTo>
                  <a:lnTo>
                    <a:pt x="55524" y="1840725"/>
                  </a:lnTo>
                  <a:lnTo>
                    <a:pt x="55651" y="1859432"/>
                  </a:lnTo>
                  <a:lnTo>
                    <a:pt x="55651" y="1826387"/>
                  </a:lnTo>
                  <a:lnTo>
                    <a:pt x="54660" y="1825459"/>
                  </a:lnTo>
                  <a:lnTo>
                    <a:pt x="50228" y="1823097"/>
                  </a:lnTo>
                  <a:lnTo>
                    <a:pt x="47663" y="1822500"/>
                  </a:lnTo>
                  <a:lnTo>
                    <a:pt x="40754" y="1822500"/>
                  </a:lnTo>
                  <a:lnTo>
                    <a:pt x="26911" y="1843989"/>
                  </a:lnTo>
                  <a:lnTo>
                    <a:pt x="26911" y="1860727"/>
                  </a:lnTo>
                  <a:lnTo>
                    <a:pt x="28714" y="1868144"/>
                  </a:lnTo>
                  <a:lnTo>
                    <a:pt x="35318" y="1876475"/>
                  </a:lnTo>
                  <a:lnTo>
                    <a:pt x="39458" y="1878368"/>
                  </a:lnTo>
                  <a:lnTo>
                    <a:pt x="48729" y="1878368"/>
                  </a:lnTo>
                  <a:lnTo>
                    <a:pt x="52044" y="1877288"/>
                  </a:lnTo>
                  <a:lnTo>
                    <a:pt x="57289" y="1872983"/>
                  </a:lnTo>
                  <a:lnTo>
                    <a:pt x="57378" y="1872843"/>
                  </a:lnTo>
                  <a:lnTo>
                    <a:pt x="59258" y="1869935"/>
                  </a:lnTo>
                  <a:lnTo>
                    <a:pt x="61899" y="1862048"/>
                  </a:lnTo>
                  <a:lnTo>
                    <a:pt x="62547" y="1856867"/>
                  </a:lnTo>
                  <a:close/>
                </a:path>
                <a:path w="2726690" h="2162810">
                  <a:moveTo>
                    <a:pt x="62547" y="1654378"/>
                  </a:moveTo>
                  <a:lnTo>
                    <a:pt x="57073" y="1625574"/>
                  </a:lnTo>
                  <a:lnTo>
                    <a:pt x="56489" y="1624672"/>
                  </a:lnTo>
                  <a:lnTo>
                    <a:pt x="55651" y="1623898"/>
                  </a:lnTo>
                  <a:lnTo>
                    <a:pt x="55651" y="1656943"/>
                  </a:lnTo>
                  <a:lnTo>
                    <a:pt x="54610" y="1662887"/>
                  </a:lnTo>
                  <a:lnTo>
                    <a:pt x="50406" y="1668856"/>
                  </a:lnTo>
                  <a:lnTo>
                    <a:pt x="47815" y="1670342"/>
                  </a:lnTo>
                  <a:lnTo>
                    <a:pt x="41643" y="1670342"/>
                  </a:lnTo>
                  <a:lnTo>
                    <a:pt x="39065" y="1668856"/>
                  </a:lnTo>
                  <a:lnTo>
                    <a:pt x="34861" y="1662912"/>
                  </a:lnTo>
                  <a:lnTo>
                    <a:pt x="33807" y="1656943"/>
                  </a:lnTo>
                  <a:lnTo>
                    <a:pt x="33807" y="1638947"/>
                  </a:lnTo>
                  <a:lnTo>
                    <a:pt x="34963" y="1632826"/>
                  </a:lnTo>
                  <a:lnTo>
                    <a:pt x="37274" y="1629486"/>
                  </a:lnTo>
                  <a:lnTo>
                    <a:pt x="39116" y="1626870"/>
                  </a:lnTo>
                  <a:lnTo>
                    <a:pt x="41579" y="1625574"/>
                  </a:lnTo>
                  <a:lnTo>
                    <a:pt x="47790" y="1625574"/>
                  </a:lnTo>
                  <a:lnTo>
                    <a:pt x="50406" y="1627047"/>
                  </a:lnTo>
                  <a:lnTo>
                    <a:pt x="54610" y="1632966"/>
                  </a:lnTo>
                  <a:lnTo>
                    <a:pt x="55524" y="1638223"/>
                  </a:lnTo>
                  <a:lnTo>
                    <a:pt x="55651" y="1656943"/>
                  </a:lnTo>
                  <a:lnTo>
                    <a:pt x="55651" y="1623898"/>
                  </a:lnTo>
                  <a:lnTo>
                    <a:pt x="54660" y="1622958"/>
                  </a:lnTo>
                  <a:lnTo>
                    <a:pt x="50228" y="1620596"/>
                  </a:lnTo>
                  <a:lnTo>
                    <a:pt x="47663" y="1620012"/>
                  </a:lnTo>
                  <a:lnTo>
                    <a:pt x="40754" y="1620012"/>
                  </a:lnTo>
                  <a:lnTo>
                    <a:pt x="26911" y="1641487"/>
                  </a:lnTo>
                  <a:lnTo>
                    <a:pt x="26911" y="1658226"/>
                  </a:lnTo>
                  <a:lnTo>
                    <a:pt x="28714" y="1665643"/>
                  </a:lnTo>
                  <a:lnTo>
                    <a:pt x="35318" y="1673987"/>
                  </a:lnTo>
                  <a:lnTo>
                    <a:pt x="39458" y="1675866"/>
                  </a:lnTo>
                  <a:lnTo>
                    <a:pt x="48729" y="1675866"/>
                  </a:lnTo>
                  <a:lnTo>
                    <a:pt x="52044" y="1674787"/>
                  </a:lnTo>
                  <a:lnTo>
                    <a:pt x="57289" y="1670481"/>
                  </a:lnTo>
                  <a:lnTo>
                    <a:pt x="57378" y="1670342"/>
                  </a:lnTo>
                  <a:lnTo>
                    <a:pt x="59258" y="1667446"/>
                  </a:lnTo>
                  <a:lnTo>
                    <a:pt x="61899" y="1659559"/>
                  </a:lnTo>
                  <a:lnTo>
                    <a:pt x="62547" y="1654378"/>
                  </a:lnTo>
                  <a:close/>
                </a:path>
                <a:path w="2726690" h="2162810">
                  <a:moveTo>
                    <a:pt x="62547" y="1451851"/>
                  </a:moveTo>
                  <a:lnTo>
                    <a:pt x="57048" y="1423035"/>
                  </a:lnTo>
                  <a:lnTo>
                    <a:pt x="56489" y="1422171"/>
                  </a:lnTo>
                  <a:lnTo>
                    <a:pt x="55651" y="1421384"/>
                  </a:lnTo>
                  <a:lnTo>
                    <a:pt x="55651" y="1454442"/>
                  </a:lnTo>
                  <a:lnTo>
                    <a:pt x="54610" y="1460423"/>
                  </a:lnTo>
                  <a:lnTo>
                    <a:pt x="52451" y="1463421"/>
                  </a:lnTo>
                  <a:lnTo>
                    <a:pt x="50406" y="1466329"/>
                  </a:lnTo>
                  <a:lnTo>
                    <a:pt x="47815" y="1467827"/>
                  </a:lnTo>
                  <a:lnTo>
                    <a:pt x="41643" y="1467827"/>
                  </a:lnTo>
                  <a:lnTo>
                    <a:pt x="39065" y="1466329"/>
                  </a:lnTo>
                  <a:lnTo>
                    <a:pt x="36791" y="1463179"/>
                  </a:lnTo>
                  <a:lnTo>
                    <a:pt x="34861" y="1460423"/>
                  </a:lnTo>
                  <a:lnTo>
                    <a:pt x="33807" y="1454442"/>
                  </a:lnTo>
                  <a:lnTo>
                    <a:pt x="33820" y="1436420"/>
                  </a:lnTo>
                  <a:lnTo>
                    <a:pt x="34963" y="1430350"/>
                  </a:lnTo>
                  <a:lnTo>
                    <a:pt x="37274" y="1426972"/>
                  </a:lnTo>
                  <a:lnTo>
                    <a:pt x="39116" y="1424368"/>
                  </a:lnTo>
                  <a:lnTo>
                    <a:pt x="41579" y="1423035"/>
                  </a:lnTo>
                  <a:lnTo>
                    <a:pt x="47790" y="1423035"/>
                  </a:lnTo>
                  <a:lnTo>
                    <a:pt x="50406" y="1424533"/>
                  </a:lnTo>
                  <a:lnTo>
                    <a:pt x="52501" y="1427518"/>
                  </a:lnTo>
                  <a:lnTo>
                    <a:pt x="54610" y="1430439"/>
                  </a:lnTo>
                  <a:lnTo>
                    <a:pt x="55524" y="1435709"/>
                  </a:lnTo>
                  <a:lnTo>
                    <a:pt x="55651" y="1454442"/>
                  </a:lnTo>
                  <a:lnTo>
                    <a:pt x="55651" y="1421384"/>
                  </a:lnTo>
                  <a:lnTo>
                    <a:pt x="54660" y="1420431"/>
                  </a:lnTo>
                  <a:lnTo>
                    <a:pt x="50228" y="1418082"/>
                  </a:lnTo>
                  <a:lnTo>
                    <a:pt x="47663" y="1417523"/>
                  </a:lnTo>
                  <a:lnTo>
                    <a:pt x="40754" y="1417523"/>
                  </a:lnTo>
                  <a:lnTo>
                    <a:pt x="37452" y="1418551"/>
                  </a:lnTo>
                  <a:lnTo>
                    <a:pt x="34836" y="1420749"/>
                  </a:lnTo>
                  <a:lnTo>
                    <a:pt x="32207" y="1422882"/>
                  </a:lnTo>
                  <a:lnTo>
                    <a:pt x="30238" y="1425867"/>
                  </a:lnTo>
                  <a:lnTo>
                    <a:pt x="27584" y="1433817"/>
                  </a:lnTo>
                  <a:lnTo>
                    <a:pt x="26911" y="1439011"/>
                  </a:lnTo>
                  <a:lnTo>
                    <a:pt x="26911" y="1455699"/>
                  </a:lnTo>
                  <a:lnTo>
                    <a:pt x="28714" y="1463179"/>
                  </a:lnTo>
                  <a:lnTo>
                    <a:pt x="32575" y="1467980"/>
                  </a:lnTo>
                  <a:lnTo>
                    <a:pt x="35318" y="1471447"/>
                  </a:lnTo>
                  <a:lnTo>
                    <a:pt x="39458" y="1473339"/>
                  </a:lnTo>
                  <a:lnTo>
                    <a:pt x="48729" y="1473339"/>
                  </a:lnTo>
                  <a:lnTo>
                    <a:pt x="52044" y="1472311"/>
                  </a:lnTo>
                  <a:lnTo>
                    <a:pt x="54673" y="1470101"/>
                  </a:lnTo>
                  <a:lnTo>
                    <a:pt x="57289" y="1467980"/>
                  </a:lnTo>
                  <a:lnTo>
                    <a:pt x="57391" y="1467827"/>
                  </a:lnTo>
                  <a:lnTo>
                    <a:pt x="59258" y="1464906"/>
                  </a:lnTo>
                  <a:lnTo>
                    <a:pt x="61899" y="1457045"/>
                  </a:lnTo>
                  <a:lnTo>
                    <a:pt x="62547" y="1451851"/>
                  </a:lnTo>
                  <a:close/>
                </a:path>
                <a:path w="2726690" h="2162810">
                  <a:moveTo>
                    <a:pt x="62547" y="1249387"/>
                  </a:moveTo>
                  <a:lnTo>
                    <a:pt x="57924" y="1221917"/>
                  </a:lnTo>
                  <a:lnTo>
                    <a:pt x="57073" y="1220571"/>
                  </a:lnTo>
                  <a:lnTo>
                    <a:pt x="56489" y="1219631"/>
                  </a:lnTo>
                  <a:lnTo>
                    <a:pt x="55651" y="1218882"/>
                  </a:lnTo>
                  <a:lnTo>
                    <a:pt x="55651" y="1251902"/>
                  </a:lnTo>
                  <a:lnTo>
                    <a:pt x="54610" y="1257884"/>
                  </a:lnTo>
                  <a:lnTo>
                    <a:pt x="50406" y="1263865"/>
                  </a:lnTo>
                  <a:lnTo>
                    <a:pt x="47815" y="1265364"/>
                  </a:lnTo>
                  <a:lnTo>
                    <a:pt x="41643" y="1265364"/>
                  </a:lnTo>
                  <a:lnTo>
                    <a:pt x="39065" y="1263865"/>
                  </a:lnTo>
                  <a:lnTo>
                    <a:pt x="34861" y="1257884"/>
                  </a:lnTo>
                  <a:lnTo>
                    <a:pt x="33807" y="1251902"/>
                  </a:lnTo>
                  <a:lnTo>
                    <a:pt x="33807" y="1233957"/>
                  </a:lnTo>
                  <a:lnTo>
                    <a:pt x="34963" y="1227823"/>
                  </a:lnTo>
                  <a:lnTo>
                    <a:pt x="39116" y="1221917"/>
                  </a:lnTo>
                  <a:lnTo>
                    <a:pt x="41579" y="1220571"/>
                  </a:lnTo>
                  <a:lnTo>
                    <a:pt x="47790" y="1220571"/>
                  </a:lnTo>
                  <a:lnTo>
                    <a:pt x="55651" y="1251902"/>
                  </a:lnTo>
                  <a:lnTo>
                    <a:pt x="55651" y="1218882"/>
                  </a:lnTo>
                  <a:lnTo>
                    <a:pt x="54660" y="1217980"/>
                  </a:lnTo>
                  <a:lnTo>
                    <a:pt x="50228" y="1215618"/>
                  </a:lnTo>
                  <a:lnTo>
                    <a:pt x="47663" y="1214983"/>
                  </a:lnTo>
                  <a:lnTo>
                    <a:pt x="40754" y="1214983"/>
                  </a:lnTo>
                  <a:lnTo>
                    <a:pt x="26911" y="1236472"/>
                  </a:lnTo>
                  <a:lnTo>
                    <a:pt x="26911" y="1253248"/>
                  </a:lnTo>
                  <a:lnTo>
                    <a:pt x="28714" y="1260640"/>
                  </a:lnTo>
                  <a:lnTo>
                    <a:pt x="35318" y="1268984"/>
                  </a:lnTo>
                  <a:lnTo>
                    <a:pt x="39458" y="1270876"/>
                  </a:lnTo>
                  <a:lnTo>
                    <a:pt x="48729" y="1270876"/>
                  </a:lnTo>
                  <a:lnTo>
                    <a:pt x="52044" y="1269771"/>
                  </a:lnTo>
                  <a:lnTo>
                    <a:pt x="57289" y="1265529"/>
                  </a:lnTo>
                  <a:lnTo>
                    <a:pt x="57391" y="1265364"/>
                  </a:lnTo>
                  <a:lnTo>
                    <a:pt x="59258" y="1262456"/>
                  </a:lnTo>
                  <a:lnTo>
                    <a:pt x="61899" y="1254582"/>
                  </a:lnTo>
                  <a:lnTo>
                    <a:pt x="62547" y="1249387"/>
                  </a:lnTo>
                  <a:close/>
                </a:path>
                <a:path w="2726690" h="2162810">
                  <a:moveTo>
                    <a:pt x="79463" y="857300"/>
                  </a:moveTo>
                  <a:lnTo>
                    <a:pt x="71831" y="857300"/>
                  </a:lnTo>
                  <a:lnTo>
                    <a:pt x="71831" y="864933"/>
                  </a:lnTo>
                  <a:lnTo>
                    <a:pt x="79463" y="864933"/>
                  </a:lnTo>
                  <a:lnTo>
                    <a:pt x="79463" y="857300"/>
                  </a:lnTo>
                  <a:close/>
                </a:path>
                <a:path w="2726690" h="2162810">
                  <a:moveTo>
                    <a:pt x="79463" y="654761"/>
                  </a:moveTo>
                  <a:lnTo>
                    <a:pt x="71831" y="654761"/>
                  </a:lnTo>
                  <a:lnTo>
                    <a:pt x="71831" y="662482"/>
                  </a:lnTo>
                  <a:lnTo>
                    <a:pt x="79463" y="662482"/>
                  </a:lnTo>
                  <a:lnTo>
                    <a:pt x="79463" y="654761"/>
                  </a:lnTo>
                  <a:close/>
                </a:path>
                <a:path w="2726690" h="2162810">
                  <a:moveTo>
                    <a:pt x="79463" y="452310"/>
                  </a:moveTo>
                  <a:lnTo>
                    <a:pt x="71831" y="452310"/>
                  </a:lnTo>
                  <a:lnTo>
                    <a:pt x="71831" y="459943"/>
                  </a:lnTo>
                  <a:lnTo>
                    <a:pt x="79463" y="459943"/>
                  </a:lnTo>
                  <a:lnTo>
                    <a:pt x="79463" y="452310"/>
                  </a:lnTo>
                  <a:close/>
                </a:path>
                <a:path w="2726690" h="2162810">
                  <a:moveTo>
                    <a:pt x="79463" y="249770"/>
                  </a:moveTo>
                  <a:lnTo>
                    <a:pt x="71831" y="249770"/>
                  </a:lnTo>
                  <a:lnTo>
                    <a:pt x="71831" y="257479"/>
                  </a:lnTo>
                  <a:lnTo>
                    <a:pt x="79463" y="257479"/>
                  </a:lnTo>
                  <a:lnTo>
                    <a:pt x="79463" y="249770"/>
                  </a:lnTo>
                  <a:close/>
                </a:path>
                <a:path w="2726690" h="2162810">
                  <a:moveTo>
                    <a:pt x="82042" y="1869795"/>
                  </a:moveTo>
                  <a:lnTo>
                    <a:pt x="74409" y="1869795"/>
                  </a:lnTo>
                  <a:lnTo>
                    <a:pt x="74409" y="1877428"/>
                  </a:lnTo>
                  <a:lnTo>
                    <a:pt x="82042" y="1877428"/>
                  </a:lnTo>
                  <a:lnTo>
                    <a:pt x="82042" y="1869795"/>
                  </a:lnTo>
                  <a:close/>
                </a:path>
                <a:path w="2726690" h="2162810">
                  <a:moveTo>
                    <a:pt x="82042" y="1667294"/>
                  </a:moveTo>
                  <a:lnTo>
                    <a:pt x="74409" y="1667294"/>
                  </a:lnTo>
                  <a:lnTo>
                    <a:pt x="74409" y="1674939"/>
                  </a:lnTo>
                  <a:lnTo>
                    <a:pt x="82042" y="1674939"/>
                  </a:lnTo>
                  <a:lnTo>
                    <a:pt x="82042" y="1667294"/>
                  </a:lnTo>
                  <a:close/>
                </a:path>
                <a:path w="2726690" h="2162810">
                  <a:moveTo>
                    <a:pt x="82042" y="1464754"/>
                  </a:moveTo>
                  <a:lnTo>
                    <a:pt x="74409" y="1464754"/>
                  </a:lnTo>
                  <a:lnTo>
                    <a:pt x="74409" y="1472463"/>
                  </a:lnTo>
                  <a:lnTo>
                    <a:pt x="82042" y="1472463"/>
                  </a:lnTo>
                  <a:lnTo>
                    <a:pt x="82042" y="1464754"/>
                  </a:lnTo>
                  <a:close/>
                </a:path>
                <a:path w="2726690" h="2162810">
                  <a:moveTo>
                    <a:pt x="82042" y="1262291"/>
                  </a:moveTo>
                  <a:lnTo>
                    <a:pt x="74409" y="1262291"/>
                  </a:lnTo>
                  <a:lnTo>
                    <a:pt x="74409" y="1269936"/>
                  </a:lnTo>
                  <a:lnTo>
                    <a:pt x="82042" y="1269936"/>
                  </a:lnTo>
                  <a:lnTo>
                    <a:pt x="82042" y="1262291"/>
                  </a:lnTo>
                  <a:close/>
                </a:path>
                <a:path w="2726690" h="2162810">
                  <a:moveTo>
                    <a:pt x="85483" y="2056752"/>
                  </a:moveTo>
                  <a:lnTo>
                    <a:pt x="64871" y="2056752"/>
                  </a:lnTo>
                  <a:lnTo>
                    <a:pt x="64871" y="2063508"/>
                  </a:lnTo>
                  <a:lnTo>
                    <a:pt x="85483" y="2063508"/>
                  </a:lnTo>
                  <a:lnTo>
                    <a:pt x="85483" y="2056752"/>
                  </a:lnTo>
                  <a:close/>
                </a:path>
                <a:path w="2726690" h="2162810">
                  <a:moveTo>
                    <a:pt x="114477" y="0"/>
                  </a:moveTo>
                  <a:lnTo>
                    <a:pt x="110159" y="0"/>
                  </a:lnTo>
                  <a:lnTo>
                    <a:pt x="108991" y="2362"/>
                  </a:lnTo>
                  <a:lnTo>
                    <a:pt x="106997" y="4800"/>
                  </a:lnTo>
                  <a:lnTo>
                    <a:pt x="101384" y="9842"/>
                  </a:lnTo>
                  <a:lnTo>
                    <a:pt x="98107" y="11963"/>
                  </a:lnTo>
                  <a:lnTo>
                    <a:pt x="94348" y="13779"/>
                  </a:lnTo>
                  <a:lnTo>
                    <a:pt x="94348" y="20231"/>
                  </a:lnTo>
                  <a:lnTo>
                    <a:pt x="107772" y="12128"/>
                  </a:lnTo>
                  <a:lnTo>
                    <a:pt x="107772" y="54940"/>
                  </a:lnTo>
                  <a:lnTo>
                    <a:pt x="114477" y="54940"/>
                  </a:lnTo>
                  <a:lnTo>
                    <a:pt x="114477" y="0"/>
                  </a:lnTo>
                  <a:close/>
                </a:path>
                <a:path w="2726690" h="2162810">
                  <a:moveTo>
                    <a:pt x="117055" y="2025002"/>
                  </a:moveTo>
                  <a:lnTo>
                    <a:pt x="112725" y="2025002"/>
                  </a:lnTo>
                  <a:lnTo>
                    <a:pt x="111569" y="2027364"/>
                  </a:lnTo>
                  <a:lnTo>
                    <a:pt x="109575" y="2029802"/>
                  </a:lnTo>
                  <a:lnTo>
                    <a:pt x="103962" y="2034832"/>
                  </a:lnTo>
                  <a:lnTo>
                    <a:pt x="100685" y="2036965"/>
                  </a:lnTo>
                  <a:lnTo>
                    <a:pt x="96926" y="2038743"/>
                  </a:lnTo>
                  <a:lnTo>
                    <a:pt x="96926" y="2045233"/>
                  </a:lnTo>
                  <a:lnTo>
                    <a:pt x="110350" y="2037130"/>
                  </a:lnTo>
                  <a:lnTo>
                    <a:pt x="110350" y="2079929"/>
                  </a:lnTo>
                  <a:lnTo>
                    <a:pt x="117055" y="2079929"/>
                  </a:lnTo>
                  <a:lnTo>
                    <a:pt x="117055" y="2037130"/>
                  </a:lnTo>
                  <a:lnTo>
                    <a:pt x="117055" y="2025002"/>
                  </a:lnTo>
                  <a:close/>
                </a:path>
                <a:path w="2726690" h="2162810">
                  <a:moveTo>
                    <a:pt x="124841" y="1046848"/>
                  </a:moveTo>
                  <a:lnTo>
                    <a:pt x="119341" y="1018044"/>
                  </a:lnTo>
                  <a:lnTo>
                    <a:pt x="118783" y="1017168"/>
                  </a:lnTo>
                  <a:lnTo>
                    <a:pt x="117944" y="1016381"/>
                  </a:lnTo>
                  <a:lnTo>
                    <a:pt x="117944" y="1049451"/>
                  </a:lnTo>
                  <a:lnTo>
                    <a:pt x="116903" y="1055433"/>
                  </a:lnTo>
                  <a:lnTo>
                    <a:pt x="114744" y="1058418"/>
                  </a:lnTo>
                  <a:lnTo>
                    <a:pt x="112699" y="1061339"/>
                  </a:lnTo>
                  <a:lnTo>
                    <a:pt x="110109" y="1062824"/>
                  </a:lnTo>
                  <a:lnTo>
                    <a:pt x="103936" y="1062824"/>
                  </a:lnTo>
                  <a:lnTo>
                    <a:pt x="101346" y="1061339"/>
                  </a:lnTo>
                  <a:lnTo>
                    <a:pt x="99085" y="1058189"/>
                  </a:lnTo>
                  <a:lnTo>
                    <a:pt x="97155" y="1055433"/>
                  </a:lnTo>
                  <a:lnTo>
                    <a:pt x="96100" y="1049451"/>
                  </a:lnTo>
                  <a:lnTo>
                    <a:pt x="96113" y="1031417"/>
                  </a:lnTo>
                  <a:lnTo>
                    <a:pt x="97256" y="1025359"/>
                  </a:lnTo>
                  <a:lnTo>
                    <a:pt x="99568" y="1021981"/>
                  </a:lnTo>
                  <a:lnTo>
                    <a:pt x="101409" y="1019378"/>
                  </a:lnTo>
                  <a:lnTo>
                    <a:pt x="103873" y="1018044"/>
                  </a:lnTo>
                  <a:lnTo>
                    <a:pt x="110083" y="1018044"/>
                  </a:lnTo>
                  <a:lnTo>
                    <a:pt x="112699" y="1019530"/>
                  </a:lnTo>
                  <a:lnTo>
                    <a:pt x="114795" y="1022527"/>
                  </a:lnTo>
                  <a:lnTo>
                    <a:pt x="116903" y="1025436"/>
                  </a:lnTo>
                  <a:lnTo>
                    <a:pt x="117817" y="1030719"/>
                  </a:lnTo>
                  <a:lnTo>
                    <a:pt x="117944" y="1049451"/>
                  </a:lnTo>
                  <a:lnTo>
                    <a:pt x="117944" y="1016381"/>
                  </a:lnTo>
                  <a:lnTo>
                    <a:pt x="116954" y="1015441"/>
                  </a:lnTo>
                  <a:lnTo>
                    <a:pt x="112522" y="1013079"/>
                  </a:lnTo>
                  <a:lnTo>
                    <a:pt x="109956" y="1012532"/>
                  </a:lnTo>
                  <a:lnTo>
                    <a:pt x="103047" y="1012532"/>
                  </a:lnTo>
                  <a:lnTo>
                    <a:pt x="99745" y="1013548"/>
                  </a:lnTo>
                  <a:lnTo>
                    <a:pt x="97129" y="1015758"/>
                  </a:lnTo>
                  <a:lnTo>
                    <a:pt x="94500" y="1017879"/>
                  </a:lnTo>
                  <a:lnTo>
                    <a:pt x="92532" y="1020876"/>
                  </a:lnTo>
                  <a:lnTo>
                    <a:pt x="89877" y="1028827"/>
                  </a:lnTo>
                  <a:lnTo>
                    <a:pt x="89204" y="1034021"/>
                  </a:lnTo>
                  <a:lnTo>
                    <a:pt x="89204" y="1050709"/>
                  </a:lnTo>
                  <a:lnTo>
                    <a:pt x="91008" y="1058189"/>
                  </a:lnTo>
                  <a:lnTo>
                    <a:pt x="94869" y="1062990"/>
                  </a:lnTo>
                  <a:lnTo>
                    <a:pt x="97612" y="1066444"/>
                  </a:lnTo>
                  <a:lnTo>
                    <a:pt x="101752" y="1068336"/>
                  </a:lnTo>
                  <a:lnTo>
                    <a:pt x="111023" y="1068336"/>
                  </a:lnTo>
                  <a:lnTo>
                    <a:pt x="114338" y="1067320"/>
                  </a:lnTo>
                  <a:lnTo>
                    <a:pt x="116954" y="1065110"/>
                  </a:lnTo>
                  <a:lnTo>
                    <a:pt x="119583" y="1062990"/>
                  </a:lnTo>
                  <a:lnTo>
                    <a:pt x="119684" y="1062824"/>
                  </a:lnTo>
                  <a:lnTo>
                    <a:pt x="121551" y="1059916"/>
                  </a:lnTo>
                  <a:lnTo>
                    <a:pt x="124180" y="1052042"/>
                  </a:lnTo>
                  <a:lnTo>
                    <a:pt x="124841" y="1046848"/>
                  </a:lnTo>
                  <a:close/>
                </a:path>
                <a:path w="2726690" h="2162810">
                  <a:moveTo>
                    <a:pt x="125171" y="858481"/>
                  </a:moveTo>
                  <a:lnTo>
                    <a:pt x="98361" y="858481"/>
                  </a:lnTo>
                  <a:lnTo>
                    <a:pt x="99110" y="857300"/>
                  </a:lnTo>
                  <a:lnTo>
                    <a:pt x="113779" y="843915"/>
                  </a:lnTo>
                  <a:lnTo>
                    <a:pt x="117221" y="840689"/>
                  </a:lnTo>
                  <a:lnTo>
                    <a:pt x="121373" y="835964"/>
                  </a:lnTo>
                  <a:lnTo>
                    <a:pt x="122859" y="833767"/>
                  </a:lnTo>
                  <a:lnTo>
                    <a:pt x="124637" y="829513"/>
                  </a:lnTo>
                  <a:lnTo>
                    <a:pt x="125044" y="827620"/>
                  </a:lnTo>
                  <a:lnTo>
                    <a:pt x="124993" y="820699"/>
                  </a:lnTo>
                  <a:lnTo>
                    <a:pt x="123571" y="817308"/>
                  </a:lnTo>
                  <a:lnTo>
                    <a:pt x="121742" y="815581"/>
                  </a:lnTo>
                  <a:lnTo>
                    <a:pt x="117449" y="811491"/>
                  </a:lnTo>
                  <a:lnTo>
                    <a:pt x="113309" y="809993"/>
                  </a:lnTo>
                  <a:lnTo>
                    <a:pt x="102857" y="809993"/>
                  </a:lnTo>
                  <a:lnTo>
                    <a:pt x="98729" y="811326"/>
                  </a:lnTo>
                  <a:lnTo>
                    <a:pt x="95643" y="814082"/>
                  </a:lnTo>
                  <a:lnTo>
                    <a:pt x="92557" y="816762"/>
                  </a:lnTo>
                  <a:lnTo>
                    <a:pt x="90779" y="820699"/>
                  </a:lnTo>
                  <a:lnTo>
                    <a:pt x="90309" y="825817"/>
                  </a:lnTo>
                  <a:lnTo>
                    <a:pt x="97205" y="826528"/>
                  </a:lnTo>
                  <a:lnTo>
                    <a:pt x="97231" y="823137"/>
                  </a:lnTo>
                  <a:lnTo>
                    <a:pt x="98209" y="820458"/>
                  </a:lnTo>
                  <a:lnTo>
                    <a:pt x="102095" y="816521"/>
                  </a:lnTo>
                  <a:lnTo>
                    <a:pt x="104673" y="815581"/>
                  </a:lnTo>
                  <a:lnTo>
                    <a:pt x="110972" y="815581"/>
                  </a:lnTo>
                  <a:lnTo>
                    <a:pt x="113449" y="816521"/>
                  </a:lnTo>
                  <a:lnTo>
                    <a:pt x="117246" y="820153"/>
                  </a:lnTo>
                  <a:lnTo>
                    <a:pt x="118198" y="822426"/>
                  </a:lnTo>
                  <a:lnTo>
                    <a:pt x="118198" y="827620"/>
                  </a:lnTo>
                  <a:lnTo>
                    <a:pt x="117144" y="830300"/>
                  </a:lnTo>
                  <a:lnTo>
                    <a:pt x="112979" y="835964"/>
                  </a:lnTo>
                  <a:lnTo>
                    <a:pt x="108966" y="839825"/>
                  </a:lnTo>
                  <a:lnTo>
                    <a:pt x="99110" y="847928"/>
                  </a:lnTo>
                  <a:lnTo>
                    <a:pt x="96266" y="850607"/>
                  </a:lnTo>
                  <a:lnTo>
                    <a:pt x="89001" y="863358"/>
                  </a:lnTo>
                  <a:lnTo>
                    <a:pt x="89039" y="864933"/>
                  </a:lnTo>
                  <a:lnTo>
                    <a:pt x="125171" y="864933"/>
                  </a:lnTo>
                  <a:lnTo>
                    <a:pt x="125171" y="858481"/>
                  </a:lnTo>
                  <a:close/>
                </a:path>
                <a:path w="2726690" h="2162810">
                  <a:moveTo>
                    <a:pt x="125501" y="643191"/>
                  </a:moveTo>
                  <a:lnTo>
                    <a:pt x="118122" y="643191"/>
                  </a:lnTo>
                  <a:lnTo>
                    <a:pt x="118122" y="618553"/>
                  </a:lnTo>
                  <a:lnTo>
                    <a:pt x="118122" y="607771"/>
                  </a:lnTo>
                  <a:lnTo>
                    <a:pt x="112649" y="607771"/>
                  </a:lnTo>
                  <a:lnTo>
                    <a:pt x="111404" y="609549"/>
                  </a:lnTo>
                  <a:lnTo>
                    <a:pt x="111404" y="618553"/>
                  </a:lnTo>
                  <a:lnTo>
                    <a:pt x="111404" y="643191"/>
                  </a:lnTo>
                  <a:lnTo>
                    <a:pt x="94297" y="643191"/>
                  </a:lnTo>
                  <a:lnTo>
                    <a:pt x="111404" y="618553"/>
                  </a:lnTo>
                  <a:lnTo>
                    <a:pt x="111404" y="609549"/>
                  </a:lnTo>
                  <a:lnTo>
                    <a:pt x="87706" y="643191"/>
                  </a:lnTo>
                  <a:lnTo>
                    <a:pt x="87706" y="649338"/>
                  </a:lnTo>
                  <a:lnTo>
                    <a:pt x="111404" y="649338"/>
                  </a:lnTo>
                  <a:lnTo>
                    <a:pt x="111404" y="662482"/>
                  </a:lnTo>
                  <a:lnTo>
                    <a:pt x="118122" y="662482"/>
                  </a:lnTo>
                  <a:lnTo>
                    <a:pt x="118122" y="649338"/>
                  </a:lnTo>
                  <a:lnTo>
                    <a:pt x="125501" y="649338"/>
                  </a:lnTo>
                  <a:lnTo>
                    <a:pt x="125501" y="643191"/>
                  </a:lnTo>
                  <a:close/>
                </a:path>
                <a:path w="2726690" h="2162810">
                  <a:moveTo>
                    <a:pt x="125691" y="436956"/>
                  </a:moveTo>
                  <a:lnTo>
                    <a:pt x="124117" y="432701"/>
                  </a:lnTo>
                  <a:lnTo>
                    <a:pt x="121945" y="430428"/>
                  </a:lnTo>
                  <a:lnTo>
                    <a:pt x="118783" y="427101"/>
                  </a:lnTo>
                  <a:lnTo>
                    <a:pt x="118783" y="438683"/>
                  </a:lnTo>
                  <a:lnTo>
                    <a:pt x="118783" y="446722"/>
                  </a:lnTo>
                  <a:lnTo>
                    <a:pt x="117805" y="449630"/>
                  </a:lnTo>
                  <a:lnTo>
                    <a:pt x="113741" y="454190"/>
                  </a:lnTo>
                  <a:lnTo>
                    <a:pt x="111302" y="455371"/>
                  </a:lnTo>
                  <a:lnTo>
                    <a:pt x="106527" y="455371"/>
                  </a:lnTo>
                  <a:lnTo>
                    <a:pt x="97320" y="444512"/>
                  </a:lnTo>
                  <a:lnTo>
                    <a:pt x="97320" y="438683"/>
                  </a:lnTo>
                  <a:lnTo>
                    <a:pt x="105168" y="430428"/>
                  </a:lnTo>
                  <a:lnTo>
                    <a:pt x="111264" y="430428"/>
                  </a:lnTo>
                  <a:lnTo>
                    <a:pt x="113804" y="431520"/>
                  </a:lnTo>
                  <a:lnTo>
                    <a:pt x="115811" y="433654"/>
                  </a:lnTo>
                  <a:lnTo>
                    <a:pt x="117830" y="435851"/>
                  </a:lnTo>
                  <a:lnTo>
                    <a:pt x="118783" y="438683"/>
                  </a:lnTo>
                  <a:lnTo>
                    <a:pt x="118783" y="427101"/>
                  </a:lnTo>
                  <a:lnTo>
                    <a:pt x="117830" y="426097"/>
                  </a:lnTo>
                  <a:lnTo>
                    <a:pt x="114020" y="424434"/>
                  </a:lnTo>
                  <a:lnTo>
                    <a:pt x="106984" y="424434"/>
                  </a:lnTo>
                  <a:lnTo>
                    <a:pt x="104546" y="425069"/>
                  </a:lnTo>
                  <a:lnTo>
                    <a:pt x="99860" y="427431"/>
                  </a:lnTo>
                  <a:lnTo>
                    <a:pt x="97891" y="429247"/>
                  </a:lnTo>
                  <a:lnTo>
                    <a:pt x="96278" y="431761"/>
                  </a:lnTo>
                  <a:lnTo>
                    <a:pt x="96354" y="426097"/>
                  </a:lnTo>
                  <a:lnTo>
                    <a:pt x="106667" y="410502"/>
                  </a:lnTo>
                  <a:lnTo>
                    <a:pt x="111467" y="410502"/>
                  </a:lnTo>
                  <a:lnTo>
                    <a:pt x="118046" y="419163"/>
                  </a:lnTo>
                  <a:lnTo>
                    <a:pt x="124726" y="418617"/>
                  </a:lnTo>
                  <a:lnTo>
                    <a:pt x="113512" y="405003"/>
                  </a:lnTo>
                  <a:lnTo>
                    <a:pt x="103441" y="405003"/>
                  </a:lnTo>
                  <a:lnTo>
                    <a:pt x="98856" y="407123"/>
                  </a:lnTo>
                  <a:lnTo>
                    <a:pt x="91554" y="416090"/>
                  </a:lnTo>
                  <a:lnTo>
                    <a:pt x="89598" y="423811"/>
                  </a:lnTo>
                  <a:lnTo>
                    <a:pt x="89598" y="443801"/>
                  </a:lnTo>
                  <a:lnTo>
                    <a:pt x="91376" y="450570"/>
                  </a:lnTo>
                  <a:lnTo>
                    <a:pt x="94957" y="454825"/>
                  </a:lnTo>
                  <a:lnTo>
                    <a:pt x="98425" y="458838"/>
                  </a:lnTo>
                  <a:lnTo>
                    <a:pt x="102984" y="460883"/>
                  </a:lnTo>
                  <a:lnTo>
                    <a:pt x="111861" y="460883"/>
                  </a:lnTo>
                  <a:lnTo>
                    <a:pt x="114795" y="460095"/>
                  </a:lnTo>
                  <a:lnTo>
                    <a:pt x="119964" y="456946"/>
                  </a:lnTo>
                  <a:lnTo>
                    <a:pt x="121412" y="455371"/>
                  </a:lnTo>
                  <a:lnTo>
                    <a:pt x="121996" y="454748"/>
                  </a:lnTo>
                  <a:lnTo>
                    <a:pt x="123469" y="451751"/>
                  </a:lnTo>
                  <a:lnTo>
                    <a:pt x="124955" y="448843"/>
                  </a:lnTo>
                  <a:lnTo>
                    <a:pt x="125691" y="445617"/>
                  </a:lnTo>
                  <a:lnTo>
                    <a:pt x="125691" y="436956"/>
                  </a:lnTo>
                  <a:close/>
                </a:path>
                <a:path w="2726690" h="2162810">
                  <a:moveTo>
                    <a:pt x="125844" y="246468"/>
                  </a:moveTo>
                  <a:lnTo>
                    <a:pt x="125717" y="238036"/>
                  </a:lnTo>
                  <a:lnTo>
                    <a:pt x="124968" y="235521"/>
                  </a:lnTo>
                  <a:lnTo>
                    <a:pt x="121513" y="230720"/>
                  </a:lnTo>
                  <a:lnTo>
                    <a:pt x="118986" y="228968"/>
                  </a:lnTo>
                  <a:lnTo>
                    <a:pt x="118986" y="245046"/>
                  </a:lnTo>
                  <a:lnTo>
                    <a:pt x="117932" y="247726"/>
                  </a:lnTo>
                  <a:lnTo>
                    <a:pt x="113753" y="251815"/>
                  </a:lnTo>
                  <a:lnTo>
                    <a:pt x="111112" y="252844"/>
                  </a:lnTo>
                  <a:lnTo>
                    <a:pt x="105841" y="252844"/>
                  </a:lnTo>
                  <a:lnTo>
                    <a:pt x="96723" y="243547"/>
                  </a:lnTo>
                  <a:lnTo>
                    <a:pt x="96761" y="238429"/>
                  </a:lnTo>
                  <a:lnTo>
                    <a:pt x="97764" y="235915"/>
                  </a:lnTo>
                  <a:lnTo>
                    <a:pt x="99834" y="233870"/>
                  </a:lnTo>
                  <a:lnTo>
                    <a:pt x="101904" y="231736"/>
                  </a:lnTo>
                  <a:lnTo>
                    <a:pt x="104533" y="230720"/>
                  </a:lnTo>
                  <a:lnTo>
                    <a:pt x="110909" y="230720"/>
                  </a:lnTo>
                  <a:lnTo>
                    <a:pt x="113601" y="231736"/>
                  </a:lnTo>
                  <a:lnTo>
                    <a:pt x="117906" y="235991"/>
                  </a:lnTo>
                  <a:lnTo>
                    <a:pt x="118884" y="238429"/>
                  </a:lnTo>
                  <a:lnTo>
                    <a:pt x="118986" y="245046"/>
                  </a:lnTo>
                  <a:lnTo>
                    <a:pt x="118986" y="228968"/>
                  </a:lnTo>
                  <a:lnTo>
                    <a:pt x="115557" y="227812"/>
                  </a:lnTo>
                  <a:lnTo>
                    <a:pt x="118262" y="226783"/>
                  </a:lnTo>
                  <a:lnTo>
                    <a:pt x="120281" y="225285"/>
                  </a:lnTo>
                  <a:lnTo>
                    <a:pt x="121602" y="223481"/>
                  </a:lnTo>
                  <a:lnTo>
                    <a:pt x="122936" y="221589"/>
                  </a:lnTo>
                  <a:lnTo>
                    <a:pt x="123609" y="219379"/>
                  </a:lnTo>
                  <a:lnTo>
                    <a:pt x="123507" y="212610"/>
                  </a:lnTo>
                  <a:lnTo>
                    <a:pt x="122148" y="209461"/>
                  </a:lnTo>
                  <a:lnTo>
                    <a:pt x="120650" y="208051"/>
                  </a:lnTo>
                  <a:lnTo>
                    <a:pt x="119240" y="206705"/>
                  </a:lnTo>
                  <a:lnTo>
                    <a:pt x="116611" y="204152"/>
                  </a:lnTo>
                  <a:lnTo>
                    <a:pt x="116611" y="214109"/>
                  </a:lnTo>
                  <a:lnTo>
                    <a:pt x="116611" y="219379"/>
                  </a:lnTo>
                  <a:lnTo>
                    <a:pt x="115874" y="221119"/>
                  </a:lnTo>
                  <a:lnTo>
                    <a:pt x="112572" y="224421"/>
                  </a:lnTo>
                  <a:lnTo>
                    <a:pt x="110451" y="225209"/>
                  </a:lnTo>
                  <a:lnTo>
                    <a:pt x="105206" y="225209"/>
                  </a:lnTo>
                  <a:lnTo>
                    <a:pt x="103047" y="224421"/>
                  </a:lnTo>
                  <a:lnTo>
                    <a:pt x="99720" y="221119"/>
                  </a:lnTo>
                  <a:lnTo>
                    <a:pt x="98945" y="219151"/>
                  </a:lnTo>
                  <a:lnTo>
                    <a:pt x="98894" y="214109"/>
                  </a:lnTo>
                  <a:lnTo>
                    <a:pt x="99733" y="212140"/>
                  </a:lnTo>
                  <a:lnTo>
                    <a:pt x="103111" y="208838"/>
                  </a:lnTo>
                  <a:lnTo>
                    <a:pt x="105232" y="208051"/>
                  </a:lnTo>
                  <a:lnTo>
                    <a:pt x="110337" y="208051"/>
                  </a:lnTo>
                  <a:lnTo>
                    <a:pt x="112445" y="208915"/>
                  </a:lnTo>
                  <a:lnTo>
                    <a:pt x="115849" y="212217"/>
                  </a:lnTo>
                  <a:lnTo>
                    <a:pt x="116611" y="214109"/>
                  </a:lnTo>
                  <a:lnTo>
                    <a:pt x="116611" y="204152"/>
                  </a:lnTo>
                  <a:lnTo>
                    <a:pt x="116332" y="203873"/>
                  </a:lnTo>
                  <a:lnTo>
                    <a:pt x="112496" y="202539"/>
                  </a:lnTo>
                  <a:lnTo>
                    <a:pt x="102971" y="202539"/>
                  </a:lnTo>
                  <a:lnTo>
                    <a:pt x="99174" y="203873"/>
                  </a:lnTo>
                  <a:lnTo>
                    <a:pt x="96316" y="206552"/>
                  </a:lnTo>
                  <a:lnTo>
                    <a:pt x="93459" y="209308"/>
                  </a:lnTo>
                  <a:lnTo>
                    <a:pt x="92024" y="212610"/>
                  </a:lnTo>
                  <a:lnTo>
                    <a:pt x="92049" y="219379"/>
                  </a:lnTo>
                  <a:lnTo>
                    <a:pt x="92697" y="221513"/>
                  </a:lnTo>
                  <a:lnTo>
                    <a:pt x="95389" y="225285"/>
                  </a:lnTo>
                  <a:lnTo>
                    <a:pt x="97447" y="226783"/>
                  </a:lnTo>
                  <a:lnTo>
                    <a:pt x="100228" y="227812"/>
                  </a:lnTo>
                  <a:lnTo>
                    <a:pt x="96901" y="228676"/>
                  </a:lnTo>
                  <a:lnTo>
                    <a:pt x="94335" y="230327"/>
                  </a:lnTo>
                  <a:lnTo>
                    <a:pt x="92532" y="232689"/>
                  </a:lnTo>
                  <a:lnTo>
                    <a:pt x="90728" y="235127"/>
                  </a:lnTo>
                  <a:lnTo>
                    <a:pt x="89827" y="238036"/>
                  </a:lnTo>
                  <a:lnTo>
                    <a:pt x="89865" y="246468"/>
                  </a:lnTo>
                  <a:lnTo>
                    <a:pt x="91478" y="250393"/>
                  </a:lnTo>
                  <a:lnTo>
                    <a:pt x="94780" y="253631"/>
                  </a:lnTo>
                  <a:lnTo>
                    <a:pt x="98094" y="256768"/>
                  </a:lnTo>
                  <a:lnTo>
                    <a:pt x="102438" y="258343"/>
                  </a:lnTo>
                  <a:lnTo>
                    <a:pt x="113220" y="258343"/>
                  </a:lnTo>
                  <a:lnTo>
                    <a:pt x="117576" y="256768"/>
                  </a:lnTo>
                  <a:lnTo>
                    <a:pt x="121691" y="252844"/>
                  </a:lnTo>
                  <a:lnTo>
                    <a:pt x="124180" y="250393"/>
                  </a:lnTo>
                  <a:lnTo>
                    <a:pt x="125844" y="246468"/>
                  </a:lnTo>
                  <a:close/>
                </a:path>
                <a:path w="2726690" h="2162810">
                  <a:moveTo>
                    <a:pt x="127749" y="1263472"/>
                  </a:moveTo>
                  <a:lnTo>
                    <a:pt x="100939" y="1263472"/>
                  </a:lnTo>
                  <a:lnTo>
                    <a:pt x="101688" y="1262291"/>
                  </a:lnTo>
                  <a:lnTo>
                    <a:pt x="116357" y="1248918"/>
                  </a:lnTo>
                  <a:lnTo>
                    <a:pt x="119799" y="1245692"/>
                  </a:lnTo>
                  <a:lnTo>
                    <a:pt x="123952" y="1240967"/>
                  </a:lnTo>
                  <a:lnTo>
                    <a:pt x="125437" y="1238758"/>
                  </a:lnTo>
                  <a:lnTo>
                    <a:pt x="127215" y="1234503"/>
                  </a:lnTo>
                  <a:lnTo>
                    <a:pt x="127622" y="1232623"/>
                  </a:lnTo>
                  <a:lnTo>
                    <a:pt x="127571" y="1225689"/>
                  </a:lnTo>
                  <a:lnTo>
                    <a:pt x="126149" y="1222311"/>
                  </a:lnTo>
                  <a:lnTo>
                    <a:pt x="124320" y="1220571"/>
                  </a:lnTo>
                  <a:lnTo>
                    <a:pt x="120027" y="1216482"/>
                  </a:lnTo>
                  <a:lnTo>
                    <a:pt x="115874" y="1214983"/>
                  </a:lnTo>
                  <a:lnTo>
                    <a:pt x="105435" y="1214983"/>
                  </a:lnTo>
                  <a:lnTo>
                    <a:pt x="101307" y="1216329"/>
                  </a:lnTo>
                  <a:lnTo>
                    <a:pt x="98221" y="1219085"/>
                  </a:lnTo>
                  <a:lnTo>
                    <a:pt x="95135" y="1221752"/>
                  </a:lnTo>
                  <a:lnTo>
                    <a:pt x="93357" y="1225689"/>
                  </a:lnTo>
                  <a:lnTo>
                    <a:pt x="92887" y="1230807"/>
                  </a:lnTo>
                  <a:lnTo>
                    <a:pt x="99783" y="1231519"/>
                  </a:lnTo>
                  <a:lnTo>
                    <a:pt x="99809" y="1228128"/>
                  </a:lnTo>
                  <a:lnTo>
                    <a:pt x="100799" y="1225461"/>
                  </a:lnTo>
                  <a:lnTo>
                    <a:pt x="104673" y="1221524"/>
                  </a:lnTo>
                  <a:lnTo>
                    <a:pt x="107251" y="1220571"/>
                  </a:lnTo>
                  <a:lnTo>
                    <a:pt x="113538" y="1220571"/>
                  </a:lnTo>
                  <a:lnTo>
                    <a:pt x="116027" y="1221524"/>
                  </a:lnTo>
                  <a:lnTo>
                    <a:pt x="119824" y="1225143"/>
                  </a:lnTo>
                  <a:lnTo>
                    <a:pt x="120777" y="1227429"/>
                  </a:lnTo>
                  <a:lnTo>
                    <a:pt x="120777" y="1232623"/>
                  </a:lnTo>
                  <a:lnTo>
                    <a:pt x="119722" y="1235290"/>
                  </a:lnTo>
                  <a:lnTo>
                    <a:pt x="115557" y="1240967"/>
                  </a:lnTo>
                  <a:lnTo>
                    <a:pt x="111544" y="1244815"/>
                  </a:lnTo>
                  <a:lnTo>
                    <a:pt x="101688" y="1252931"/>
                  </a:lnTo>
                  <a:lnTo>
                    <a:pt x="98856" y="1255610"/>
                  </a:lnTo>
                  <a:lnTo>
                    <a:pt x="91579" y="1268361"/>
                  </a:lnTo>
                  <a:lnTo>
                    <a:pt x="91630" y="1269936"/>
                  </a:lnTo>
                  <a:lnTo>
                    <a:pt x="127749" y="1269936"/>
                  </a:lnTo>
                  <a:lnTo>
                    <a:pt x="127749" y="1263472"/>
                  </a:lnTo>
                  <a:close/>
                </a:path>
                <a:path w="2726690" h="2162810">
                  <a:moveTo>
                    <a:pt x="128079" y="1453184"/>
                  </a:moveTo>
                  <a:lnTo>
                    <a:pt x="120700" y="1453184"/>
                  </a:lnTo>
                  <a:lnTo>
                    <a:pt x="120700" y="1428546"/>
                  </a:lnTo>
                  <a:lnTo>
                    <a:pt x="120700" y="1417764"/>
                  </a:lnTo>
                  <a:lnTo>
                    <a:pt x="115227" y="1417764"/>
                  </a:lnTo>
                  <a:lnTo>
                    <a:pt x="113982" y="1419542"/>
                  </a:lnTo>
                  <a:lnTo>
                    <a:pt x="113982" y="1428546"/>
                  </a:lnTo>
                  <a:lnTo>
                    <a:pt x="113982" y="1453184"/>
                  </a:lnTo>
                  <a:lnTo>
                    <a:pt x="96875" y="1453184"/>
                  </a:lnTo>
                  <a:lnTo>
                    <a:pt x="113982" y="1428546"/>
                  </a:lnTo>
                  <a:lnTo>
                    <a:pt x="113982" y="1419542"/>
                  </a:lnTo>
                  <a:lnTo>
                    <a:pt x="90284" y="1453184"/>
                  </a:lnTo>
                  <a:lnTo>
                    <a:pt x="90284" y="1459318"/>
                  </a:lnTo>
                  <a:lnTo>
                    <a:pt x="113982" y="1459318"/>
                  </a:lnTo>
                  <a:lnTo>
                    <a:pt x="113982" y="1472463"/>
                  </a:lnTo>
                  <a:lnTo>
                    <a:pt x="120700" y="1472463"/>
                  </a:lnTo>
                  <a:lnTo>
                    <a:pt x="120700" y="1459318"/>
                  </a:lnTo>
                  <a:lnTo>
                    <a:pt x="128079" y="1459318"/>
                  </a:lnTo>
                  <a:lnTo>
                    <a:pt x="128079" y="1453184"/>
                  </a:lnTo>
                  <a:close/>
                </a:path>
                <a:path w="2726690" h="2162810">
                  <a:moveTo>
                    <a:pt x="128270" y="1651952"/>
                  </a:moveTo>
                  <a:lnTo>
                    <a:pt x="126695" y="1647685"/>
                  </a:lnTo>
                  <a:lnTo>
                    <a:pt x="124498" y="1645386"/>
                  </a:lnTo>
                  <a:lnTo>
                    <a:pt x="121373" y="1642110"/>
                  </a:lnTo>
                  <a:lnTo>
                    <a:pt x="121373" y="1653679"/>
                  </a:lnTo>
                  <a:lnTo>
                    <a:pt x="121335" y="1661744"/>
                  </a:lnTo>
                  <a:lnTo>
                    <a:pt x="120383" y="1664627"/>
                  </a:lnTo>
                  <a:lnTo>
                    <a:pt x="116319" y="1669199"/>
                  </a:lnTo>
                  <a:lnTo>
                    <a:pt x="113880" y="1670342"/>
                  </a:lnTo>
                  <a:lnTo>
                    <a:pt x="109105" y="1670342"/>
                  </a:lnTo>
                  <a:lnTo>
                    <a:pt x="99898" y="1659521"/>
                  </a:lnTo>
                  <a:lnTo>
                    <a:pt x="99898" y="1653679"/>
                  </a:lnTo>
                  <a:lnTo>
                    <a:pt x="100965" y="1650822"/>
                  </a:lnTo>
                  <a:lnTo>
                    <a:pt x="104940" y="1646720"/>
                  </a:lnTo>
                  <a:lnTo>
                    <a:pt x="105181" y="1646466"/>
                  </a:lnTo>
                  <a:lnTo>
                    <a:pt x="107746" y="1645386"/>
                  </a:lnTo>
                  <a:lnTo>
                    <a:pt x="113842" y="1645386"/>
                  </a:lnTo>
                  <a:lnTo>
                    <a:pt x="116382" y="1646466"/>
                  </a:lnTo>
                  <a:lnTo>
                    <a:pt x="120408" y="1650822"/>
                  </a:lnTo>
                  <a:lnTo>
                    <a:pt x="121373" y="1653679"/>
                  </a:lnTo>
                  <a:lnTo>
                    <a:pt x="121373" y="1642110"/>
                  </a:lnTo>
                  <a:lnTo>
                    <a:pt x="120408" y="1641094"/>
                  </a:lnTo>
                  <a:lnTo>
                    <a:pt x="116598" y="1639455"/>
                  </a:lnTo>
                  <a:lnTo>
                    <a:pt x="109575" y="1639455"/>
                  </a:lnTo>
                  <a:lnTo>
                    <a:pt x="107111" y="1640052"/>
                  </a:lnTo>
                  <a:lnTo>
                    <a:pt x="102450" y="1642427"/>
                  </a:lnTo>
                  <a:lnTo>
                    <a:pt x="100469" y="1644269"/>
                  </a:lnTo>
                  <a:lnTo>
                    <a:pt x="98856" y="1646720"/>
                  </a:lnTo>
                  <a:lnTo>
                    <a:pt x="98933" y="1641094"/>
                  </a:lnTo>
                  <a:lnTo>
                    <a:pt x="109245" y="1625536"/>
                  </a:lnTo>
                  <a:lnTo>
                    <a:pt x="114046" y="1625536"/>
                  </a:lnTo>
                  <a:lnTo>
                    <a:pt x="120624" y="1634147"/>
                  </a:lnTo>
                  <a:lnTo>
                    <a:pt x="127304" y="1633626"/>
                  </a:lnTo>
                  <a:lnTo>
                    <a:pt x="126746" y="1629371"/>
                  </a:lnTo>
                  <a:lnTo>
                    <a:pt x="125107" y="1626044"/>
                  </a:lnTo>
                  <a:lnTo>
                    <a:pt x="124523" y="1625536"/>
                  </a:lnTo>
                  <a:lnTo>
                    <a:pt x="119608" y="1621205"/>
                  </a:lnTo>
                  <a:lnTo>
                    <a:pt x="116090" y="1620012"/>
                  </a:lnTo>
                  <a:lnTo>
                    <a:pt x="106019" y="1620012"/>
                  </a:lnTo>
                  <a:lnTo>
                    <a:pt x="101434" y="1622094"/>
                  </a:lnTo>
                  <a:lnTo>
                    <a:pt x="94132" y="1631086"/>
                  </a:lnTo>
                  <a:lnTo>
                    <a:pt x="92189" y="1638769"/>
                  </a:lnTo>
                  <a:lnTo>
                    <a:pt x="92189" y="1658785"/>
                  </a:lnTo>
                  <a:lnTo>
                    <a:pt x="93941" y="1665579"/>
                  </a:lnTo>
                  <a:lnTo>
                    <a:pt x="101003" y="1673809"/>
                  </a:lnTo>
                  <a:lnTo>
                    <a:pt x="105562" y="1675866"/>
                  </a:lnTo>
                  <a:lnTo>
                    <a:pt x="114439" y="1675866"/>
                  </a:lnTo>
                  <a:lnTo>
                    <a:pt x="117373" y="1675079"/>
                  </a:lnTo>
                  <a:lnTo>
                    <a:pt x="122529" y="1671955"/>
                  </a:lnTo>
                  <a:lnTo>
                    <a:pt x="123977" y="1670342"/>
                  </a:lnTo>
                  <a:lnTo>
                    <a:pt x="124574" y="1669694"/>
                  </a:lnTo>
                  <a:lnTo>
                    <a:pt x="127533" y="1663801"/>
                  </a:lnTo>
                  <a:lnTo>
                    <a:pt x="128270" y="1660613"/>
                  </a:lnTo>
                  <a:lnTo>
                    <a:pt x="128270" y="1651952"/>
                  </a:lnTo>
                  <a:close/>
                </a:path>
                <a:path w="2726690" h="2162810">
                  <a:moveTo>
                    <a:pt x="128422" y="1866480"/>
                  </a:moveTo>
                  <a:lnTo>
                    <a:pt x="128308" y="1858048"/>
                  </a:lnTo>
                  <a:lnTo>
                    <a:pt x="127533" y="1855508"/>
                  </a:lnTo>
                  <a:lnTo>
                    <a:pt x="124066" y="1850682"/>
                  </a:lnTo>
                  <a:lnTo>
                    <a:pt x="121564" y="1848929"/>
                  </a:lnTo>
                  <a:lnTo>
                    <a:pt x="121564" y="1865058"/>
                  </a:lnTo>
                  <a:lnTo>
                    <a:pt x="120510" y="1867674"/>
                  </a:lnTo>
                  <a:lnTo>
                    <a:pt x="116344" y="1871814"/>
                  </a:lnTo>
                  <a:lnTo>
                    <a:pt x="113690" y="1872843"/>
                  </a:lnTo>
                  <a:lnTo>
                    <a:pt x="108419" y="1872843"/>
                  </a:lnTo>
                  <a:lnTo>
                    <a:pt x="99301" y="1863559"/>
                  </a:lnTo>
                  <a:lnTo>
                    <a:pt x="99339" y="1858416"/>
                  </a:lnTo>
                  <a:lnTo>
                    <a:pt x="100342" y="1855901"/>
                  </a:lnTo>
                  <a:lnTo>
                    <a:pt x="104495" y="1851723"/>
                  </a:lnTo>
                  <a:lnTo>
                    <a:pt x="107111" y="1850682"/>
                  </a:lnTo>
                  <a:lnTo>
                    <a:pt x="113487" y="1850682"/>
                  </a:lnTo>
                  <a:lnTo>
                    <a:pt x="116179" y="1851736"/>
                  </a:lnTo>
                  <a:lnTo>
                    <a:pt x="120484" y="1855965"/>
                  </a:lnTo>
                  <a:lnTo>
                    <a:pt x="121462" y="1858416"/>
                  </a:lnTo>
                  <a:lnTo>
                    <a:pt x="121564" y="1865058"/>
                  </a:lnTo>
                  <a:lnTo>
                    <a:pt x="121564" y="1848929"/>
                  </a:lnTo>
                  <a:lnTo>
                    <a:pt x="118122" y="1847773"/>
                  </a:lnTo>
                  <a:lnTo>
                    <a:pt x="120840" y="1846745"/>
                  </a:lnTo>
                  <a:lnTo>
                    <a:pt x="122859" y="1845297"/>
                  </a:lnTo>
                  <a:lnTo>
                    <a:pt x="125514" y="1841550"/>
                  </a:lnTo>
                  <a:lnTo>
                    <a:pt x="126174" y="1839328"/>
                  </a:lnTo>
                  <a:lnTo>
                    <a:pt x="126098" y="1832622"/>
                  </a:lnTo>
                  <a:lnTo>
                    <a:pt x="124726" y="1829435"/>
                  </a:lnTo>
                  <a:lnTo>
                    <a:pt x="123253" y="1828025"/>
                  </a:lnTo>
                  <a:lnTo>
                    <a:pt x="119202" y="1824164"/>
                  </a:lnTo>
                  <a:lnTo>
                    <a:pt x="119202" y="1834095"/>
                  </a:lnTo>
                  <a:lnTo>
                    <a:pt x="119189" y="1839328"/>
                  </a:lnTo>
                  <a:lnTo>
                    <a:pt x="118452" y="1841119"/>
                  </a:lnTo>
                  <a:lnTo>
                    <a:pt x="115150" y="1844382"/>
                  </a:lnTo>
                  <a:lnTo>
                    <a:pt x="113042" y="1845195"/>
                  </a:lnTo>
                  <a:lnTo>
                    <a:pt x="107797" y="1845195"/>
                  </a:lnTo>
                  <a:lnTo>
                    <a:pt x="105625" y="1844370"/>
                  </a:lnTo>
                  <a:lnTo>
                    <a:pt x="102298" y="1841093"/>
                  </a:lnTo>
                  <a:lnTo>
                    <a:pt x="101523" y="1839125"/>
                  </a:lnTo>
                  <a:lnTo>
                    <a:pt x="101460" y="1834095"/>
                  </a:lnTo>
                  <a:lnTo>
                    <a:pt x="102311" y="1832127"/>
                  </a:lnTo>
                  <a:lnTo>
                    <a:pt x="105689" y="1828850"/>
                  </a:lnTo>
                  <a:lnTo>
                    <a:pt x="107810" y="1828025"/>
                  </a:lnTo>
                  <a:lnTo>
                    <a:pt x="112915" y="1828025"/>
                  </a:lnTo>
                  <a:lnTo>
                    <a:pt x="115023" y="1828863"/>
                  </a:lnTo>
                  <a:lnTo>
                    <a:pt x="118427" y="1832229"/>
                  </a:lnTo>
                  <a:lnTo>
                    <a:pt x="119202" y="1834095"/>
                  </a:lnTo>
                  <a:lnTo>
                    <a:pt x="119202" y="1824164"/>
                  </a:lnTo>
                  <a:lnTo>
                    <a:pt x="118910" y="1823885"/>
                  </a:lnTo>
                  <a:lnTo>
                    <a:pt x="115074" y="1822500"/>
                  </a:lnTo>
                  <a:lnTo>
                    <a:pt x="105549" y="1822500"/>
                  </a:lnTo>
                  <a:lnTo>
                    <a:pt x="101752" y="1823859"/>
                  </a:lnTo>
                  <a:lnTo>
                    <a:pt x="96037" y="1829282"/>
                  </a:lnTo>
                  <a:lnTo>
                    <a:pt x="94602" y="1832622"/>
                  </a:lnTo>
                  <a:lnTo>
                    <a:pt x="94627" y="1839328"/>
                  </a:lnTo>
                  <a:lnTo>
                    <a:pt x="95300" y="1841550"/>
                  </a:lnTo>
                  <a:lnTo>
                    <a:pt x="97980" y="1845297"/>
                  </a:lnTo>
                  <a:lnTo>
                    <a:pt x="100025" y="1846745"/>
                  </a:lnTo>
                  <a:lnTo>
                    <a:pt x="102806" y="1847773"/>
                  </a:lnTo>
                  <a:lnTo>
                    <a:pt x="99479" y="1848637"/>
                  </a:lnTo>
                  <a:lnTo>
                    <a:pt x="96913" y="1850275"/>
                  </a:lnTo>
                  <a:lnTo>
                    <a:pt x="93306" y="1855076"/>
                  </a:lnTo>
                  <a:lnTo>
                    <a:pt x="92405" y="1858048"/>
                  </a:lnTo>
                  <a:lnTo>
                    <a:pt x="92443" y="1866480"/>
                  </a:lnTo>
                  <a:lnTo>
                    <a:pt x="94068" y="1870379"/>
                  </a:lnTo>
                  <a:lnTo>
                    <a:pt x="100685" y="1876780"/>
                  </a:lnTo>
                  <a:lnTo>
                    <a:pt x="105016" y="1878368"/>
                  </a:lnTo>
                  <a:lnTo>
                    <a:pt x="115798" y="1878368"/>
                  </a:lnTo>
                  <a:lnTo>
                    <a:pt x="120167" y="1876767"/>
                  </a:lnTo>
                  <a:lnTo>
                    <a:pt x="124244" y="1872843"/>
                  </a:lnTo>
                  <a:lnTo>
                    <a:pt x="126771" y="1870405"/>
                  </a:lnTo>
                  <a:lnTo>
                    <a:pt x="128422" y="1866480"/>
                  </a:lnTo>
                  <a:close/>
                </a:path>
                <a:path w="2726690" h="2162810">
                  <a:moveTo>
                    <a:pt x="128727" y="2138426"/>
                  </a:moveTo>
                  <a:lnTo>
                    <a:pt x="108127" y="2138426"/>
                  </a:lnTo>
                  <a:lnTo>
                    <a:pt x="108127" y="2145182"/>
                  </a:lnTo>
                  <a:lnTo>
                    <a:pt x="128727" y="2145182"/>
                  </a:lnTo>
                  <a:lnTo>
                    <a:pt x="128727" y="2138426"/>
                  </a:lnTo>
                  <a:close/>
                </a:path>
                <a:path w="2726690" h="2162810">
                  <a:moveTo>
                    <a:pt x="170294" y="2155139"/>
                  </a:moveTo>
                  <a:lnTo>
                    <a:pt x="143497" y="2155139"/>
                  </a:lnTo>
                  <a:lnTo>
                    <a:pt x="144233" y="2153920"/>
                  </a:lnTo>
                  <a:lnTo>
                    <a:pt x="145186" y="2152713"/>
                  </a:lnTo>
                  <a:lnTo>
                    <a:pt x="147472" y="2150300"/>
                  </a:lnTo>
                  <a:lnTo>
                    <a:pt x="150063" y="2148001"/>
                  </a:lnTo>
                  <a:lnTo>
                    <a:pt x="158902" y="2140547"/>
                  </a:lnTo>
                  <a:lnTo>
                    <a:pt x="162344" y="2137333"/>
                  </a:lnTo>
                  <a:lnTo>
                    <a:pt x="166509" y="2132634"/>
                  </a:lnTo>
                  <a:lnTo>
                    <a:pt x="167982" y="2130425"/>
                  </a:lnTo>
                  <a:lnTo>
                    <a:pt x="169773" y="2126196"/>
                  </a:lnTo>
                  <a:lnTo>
                    <a:pt x="170180" y="2124252"/>
                  </a:lnTo>
                  <a:lnTo>
                    <a:pt x="170129" y="2117344"/>
                  </a:lnTo>
                  <a:lnTo>
                    <a:pt x="168694" y="2113953"/>
                  </a:lnTo>
                  <a:lnTo>
                    <a:pt x="166890" y="2112238"/>
                  </a:lnTo>
                  <a:lnTo>
                    <a:pt x="162585" y="2108123"/>
                  </a:lnTo>
                  <a:lnTo>
                    <a:pt x="158432" y="2106676"/>
                  </a:lnTo>
                  <a:lnTo>
                    <a:pt x="147993" y="2106676"/>
                  </a:lnTo>
                  <a:lnTo>
                    <a:pt x="143852" y="2108022"/>
                  </a:lnTo>
                  <a:lnTo>
                    <a:pt x="137693" y="2113419"/>
                  </a:lnTo>
                  <a:lnTo>
                    <a:pt x="135915" y="2117344"/>
                  </a:lnTo>
                  <a:lnTo>
                    <a:pt x="135445" y="2122487"/>
                  </a:lnTo>
                  <a:lnTo>
                    <a:pt x="142341" y="2123198"/>
                  </a:lnTo>
                  <a:lnTo>
                    <a:pt x="142367" y="2119769"/>
                  </a:lnTo>
                  <a:lnTo>
                    <a:pt x="143344" y="2117090"/>
                  </a:lnTo>
                  <a:lnTo>
                    <a:pt x="147218" y="2113203"/>
                  </a:lnTo>
                  <a:lnTo>
                    <a:pt x="149809" y="2112238"/>
                  </a:lnTo>
                  <a:lnTo>
                    <a:pt x="156095" y="2112238"/>
                  </a:lnTo>
                  <a:lnTo>
                    <a:pt x="158572" y="2113153"/>
                  </a:lnTo>
                  <a:lnTo>
                    <a:pt x="162369" y="2116798"/>
                  </a:lnTo>
                  <a:lnTo>
                    <a:pt x="163322" y="2119058"/>
                  </a:lnTo>
                  <a:lnTo>
                    <a:pt x="163322" y="2124252"/>
                  </a:lnTo>
                  <a:lnTo>
                    <a:pt x="162280" y="2126945"/>
                  </a:lnTo>
                  <a:lnTo>
                    <a:pt x="158089" y="2132660"/>
                  </a:lnTo>
                  <a:lnTo>
                    <a:pt x="154089" y="2136508"/>
                  </a:lnTo>
                  <a:lnTo>
                    <a:pt x="144322" y="2144509"/>
                  </a:lnTo>
                  <a:lnTo>
                    <a:pt x="141401" y="2147278"/>
                  </a:lnTo>
                  <a:lnTo>
                    <a:pt x="137350" y="2152053"/>
                  </a:lnTo>
                  <a:lnTo>
                    <a:pt x="135877" y="2154478"/>
                  </a:lnTo>
                  <a:lnTo>
                    <a:pt x="134391" y="2158428"/>
                  </a:lnTo>
                  <a:lnTo>
                    <a:pt x="134124" y="2159990"/>
                  </a:lnTo>
                  <a:lnTo>
                    <a:pt x="134175" y="2161603"/>
                  </a:lnTo>
                  <a:lnTo>
                    <a:pt x="170294" y="2161603"/>
                  </a:lnTo>
                  <a:lnTo>
                    <a:pt x="170294" y="2155139"/>
                  </a:lnTo>
                  <a:close/>
                </a:path>
                <a:path w="2726690" h="2162810">
                  <a:moveTo>
                    <a:pt x="214388" y="2141042"/>
                  </a:moveTo>
                  <a:lnTo>
                    <a:pt x="208915" y="2112238"/>
                  </a:lnTo>
                  <a:lnTo>
                    <a:pt x="208330" y="2111324"/>
                  </a:lnTo>
                  <a:lnTo>
                    <a:pt x="207492" y="2110562"/>
                  </a:lnTo>
                  <a:lnTo>
                    <a:pt x="207492" y="2143607"/>
                  </a:lnTo>
                  <a:lnTo>
                    <a:pt x="206438" y="2149551"/>
                  </a:lnTo>
                  <a:lnTo>
                    <a:pt x="202247" y="2155520"/>
                  </a:lnTo>
                  <a:lnTo>
                    <a:pt x="199656" y="2157006"/>
                  </a:lnTo>
                  <a:lnTo>
                    <a:pt x="193497" y="2157006"/>
                  </a:lnTo>
                  <a:lnTo>
                    <a:pt x="190906" y="2155520"/>
                  </a:lnTo>
                  <a:lnTo>
                    <a:pt x="186702" y="2149576"/>
                  </a:lnTo>
                  <a:lnTo>
                    <a:pt x="185648" y="2143607"/>
                  </a:lnTo>
                  <a:lnTo>
                    <a:pt x="185661" y="2125611"/>
                  </a:lnTo>
                  <a:lnTo>
                    <a:pt x="186804" y="2119490"/>
                  </a:lnTo>
                  <a:lnTo>
                    <a:pt x="189115" y="2116150"/>
                  </a:lnTo>
                  <a:lnTo>
                    <a:pt x="190957" y="2113534"/>
                  </a:lnTo>
                  <a:lnTo>
                    <a:pt x="193421" y="2112238"/>
                  </a:lnTo>
                  <a:lnTo>
                    <a:pt x="199631" y="2112238"/>
                  </a:lnTo>
                  <a:lnTo>
                    <a:pt x="202247" y="2113711"/>
                  </a:lnTo>
                  <a:lnTo>
                    <a:pt x="206438" y="2119630"/>
                  </a:lnTo>
                  <a:lnTo>
                    <a:pt x="207365" y="2124887"/>
                  </a:lnTo>
                  <a:lnTo>
                    <a:pt x="207492" y="2143607"/>
                  </a:lnTo>
                  <a:lnTo>
                    <a:pt x="207492" y="2110562"/>
                  </a:lnTo>
                  <a:lnTo>
                    <a:pt x="206502" y="2109635"/>
                  </a:lnTo>
                  <a:lnTo>
                    <a:pt x="202082" y="2107260"/>
                  </a:lnTo>
                  <a:lnTo>
                    <a:pt x="199504" y="2106676"/>
                  </a:lnTo>
                  <a:lnTo>
                    <a:pt x="192595" y="2106676"/>
                  </a:lnTo>
                  <a:lnTo>
                    <a:pt x="178752" y="2128151"/>
                  </a:lnTo>
                  <a:lnTo>
                    <a:pt x="178752" y="2144890"/>
                  </a:lnTo>
                  <a:lnTo>
                    <a:pt x="180555" y="2152307"/>
                  </a:lnTo>
                  <a:lnTo>
                    <a:pt x="187172" y="2160651"/>
                  </a:lnTo>
                  <a:lnTo>
                    <a:pt x="191312" y="2162530"/>
                  </a:lnTo>
                  <a:lnTo>
                    <a:pt x="200583" y="2162530"/>
                  </a:lnTo>
                  <a:lnTo>
                    <a:pt x="203885" y="2161451"/>
                  </a:lnTo>
                  <a:lnTo>
                    <a:pt x="209130" y="2157145"/>
                  </a:lnTo>
                  <a:lnTo>
                    <a:pt x="209219" y="2157006"/>
                  </a:lnTo>
                  <a:lnTo>
                    <a:pt x="211099" y="2154110"/>
                  </a:lnTo>
                  <a:lnTo>
                    <a:pt x="213728" y="2146211"/>
                  </a:lnTo>
                  <a:lnTo>
                    <a:pt x="214388" y="2141042"/>
                  </a:lnTo>
                  <a:close/>
                </a:path>
                <a:path w="2726690" h="2162810">
                  <a:moveTo>
                    <a:pt x="2726131" y="22593"/>
                  </a:moveTo>
                  <a:lnTo>
                    <a:pt x="2724137" y="22593"/>
                  </a:lnTo>
                  <a:lnTo>
                    <a:pt x="2722207" y="22593"/>
                  </a:lnTo>
                  <a:lnTo>
                    <a:pt x="2722207" y="26530"/>
                  </a:lnTo>
                  <a:lnTo>
                    <a:pt x="2722207" y="225132"/>
                  </a:lnTo>
                  <a:lnTo>
                    <a:pt x="2696565" y="225132"/>
                  </a:lnTo>
                  <a:lnTo>
                    <a:pt x="2696565" y="229069"/>
                  </a:lnTo>
                  <a:lnTo>
                    <a:pt x="2722207" y="229069"/>
                  </a:lnTo>
                  <a:lnTo>
                    <a:pt x="2722207" y="427583"/>
                  </a:lnTo>
                  <a:lnTo>
                    <a:pt x="2696565" y="427583"/>
                  </a:lnTo>
                  <a:lnTo>
                    <a:pt x="2696565" y="431520"/>
                  </a:lnTo>
                  <a:lnTo>
                    <a:pt x="2722207" y="431520"/>
                  </a:lnTo>
                  <a:lnTo>
                    <a:pt x="2722207" y="630047"/>
                  </a:lnTo>
                  <a:lnTo>
                    <a:pt x="2696565" y="630047"/>
                  </a:lnTo>
                  <a:lnTo>
                    <a:pt x="2696565" y="633984"/>
                  </a:lnTo>
                  <a:lnTo>
                    <a:pt x="2722207" y="633984"/>
                  </a:lnTo>
                  <a:lnTo>
                    <a:pt x="2722207" y="832586"/>
                  </a:lnTo>
                  <a:lnTo>
                    <a:pt x="2696565" y="832586"/>
                  </a:lnTo>
                  <a:lnTo>
                    <a:pt x="2696565" y="836523"/>
                  </a:lnTo>
                  <a:lnTo>
                    <a:pt x="2722207" y="836523"/>
                  </a:lnTo>
                  <a:lnTo>
                    <a:pt x="2722207" y="1035037"/>
                  </a:lnTo>
                  <a:lnTo>
                    <a:pt x="2696565" y="1035037"/>
                  </a:lnTo>
                  <a:lnTo>
                    <a:pt x="2696565" y="1038974"/>
                  </a:lnTo>
                  <a:lnTo>
                    <a:pt x="2722207" y="1038974"/>
                  </a:lnTo>
                  <a:lnTo>
                    <a:pt x="2722207" y="1237576"/>
                  </a:lnTo>
                  <a:lnTo>
                    <a:pt x="2696565" y="1237576"/>
                  </a:lnTo>
                  <a:lnTo>
                    <a:pt x="2696565" y="1241513"/>
                  </a:lnTo>
                  <a:lnTo>
                    <a:pt x="2722207" y="1241513"/>
                  </a:lnTo>
                  <a:lnTo>
                    <a:pt x="2722207" y="1440040"/>
                  </a:lnTo>
                  <a:lnTo>
                    <a:pt x="2696565" y="1440040"/>
                  </a:lnTo>
                  <a:lnTo>
                    <a:pt x="2696565" y="1443977"/>
                  </a:lnTo>
                  <a:lnTo>
                    <a:pt x="2722207" y="1443977"/>
                  </a:lnTo>
                  <a:lnTo>
                    <a:pt x="2722207" y="1642579"/>
                  </a:lnTo>
                  <a:lnTo>
                    <a:pt x="2696565" y="1642579"/>
                  </a:lnTo>
                  <a:lnTo>
                    <a:pt x="2696565" y="1646516"/>
                  </a:lnTo>
                  <a:lnTo>
                    <a:pt x="2722207" y="1646516"/>
                  </a:lnTo>
                  <a:lnTo>
                    <a:pt x="2722207" y="1845068"/>
                  </a:lnTo>
                  <a:lnTo>
                    <a:pt x="2696565" y="1845068"/>
                  </a:lnTo>
                  <a:lnTo>
                    <a:pt x="2696565" y="1849005"/>
                  </a:lnTo>
                  <a:lnTo>
                    <a:pt x="2722207" y="1849005"/>
                  </a:lnTo>
                  <a:lnTo>
                    <a:pt x="2722207" y="2047570"/>
                  </a:lnTo>
                  <a:lnTo>
                    <a:pt x="2696565" y="2047570"/>
                  </a:lnTo>
                  <a:lnTo>
                    <a:pt x="2406180" y="2047570"/>
                  </a:lnTo>
                  <a:lnTo>
                    <a:pt x="2406180" y="2021941"/>
                  </a:lnTo>
                  <a:lnTo>
                    <a:pt x="2402255" y="2021941"/>
                  </a:lnTo>
                  <a:lnTo>
                    <a:pt x="2402255" y="2047570"/>
                  </a:lnTo>
                  <a:lnTo>
                    <a:pt x="2086229" y="2047570"/>
                  </a:lnTo>
                  <a:lnTo>
                    <a:pt x="2086229" y="2021941"/>
                  </a:lnTo>
                  <a:lnTo>
                    <a:pt x="2082292" y="2021941"/>
                  </a:lnTo>
                  <a:lnTo>
                    <a:pt x="2082292" y="2047570"/>
                  </a:lnTo>
                  <a:lnTo>
                    <a:pt x="1766354" y="2047570"/>
                  </a:lnTo>
                  <a:lnTo>
                    <a:pt x="1766354" y="2021941"/>
                  </a:lnTo>
                  <a:lnTo>
                    <a:pt x="1762417" y="2021941"/>
                  </a:lnTo>
                  <a:lnTo>
                    <a:pt x="1762417" y="2047570"/>
                  </a:lnTo>
                  <a:lnTo>
                    <a:pt x="1446390" y="2047570"/>
                  </a:lnTo>
                  <a:lnTo>
                    <a:pt x="1446390" y="2021941"/>
                  </a:lnTo>
                  <a:lnTo>
                    <a:pt x="1442466" y="2021941"/>
                  </a:lnTo>
                  <a:lnTo>
                    <a:pt x="1442466" y="2047570"/>
                  </a:lnTo>
                  <a:lnTo>
                    <a:pt x="1126439" y="2047570"/>
                  </a:lnTo>
                  <a:lnTo>
                    <a:pt x="1126439" y="2021941"/>
                  </a:lnTo>
                  <a:lnTo>
                    <a:pt x="1122502" y="2021941"/>
                  </a:lnTo>
                  <a:lnTo>
                    <a:pt x="1122502" y="2047570"/>
                  </a:lnTo>
                  <a:lnTo>
                    <a:pt x="806475" y="2047570"/>
                  </a:lnTo>
                  <a:lnTo>
                    <a:pt x="806475" y="2021941"/>
                  </a:lnTo>
                  <a:lnTo>
                    <a:pt x="802551" y="2021941"/>
                  </a:lnTo>
                  <a:lnTo>
                    <a:pt x="802551" y="2047570"/>
                  </a:lnTo>
                  <a:lnTo>
                    <a:pt x="486575" y="2047570"/>
                  </a:lnTo>
                  <a:lnTo>
                    <a:pt x="486575" y="2021941"/>
                  </a:lnTo>
                  <a:lnTo>
                    <a:pt x="482650" y="2021941"/>
                  </a:lnTo>
                  <a:lnTo>
                    <a:pt x="482650" y="2047570"/>
                  </a:lnTo>
                  <a:lnTo>
                    <a:pt x="192239" y="2047570"/>
                  </a:lnTo>
                  <a:lnTo>
                    <a:pt x="166649" y="2047570"/>
                  </a:lnTo>
                  <a:lnTo>
                    <a:pt x="166649" y="1849005"/>
                  </a:lnTo>
                  <a:lnTo>
                    <a:pt x="192239" y="1849005"/>
                  </a:lnTo>
                  <a:lnTo>
                    <a:pt x="192239" y="1845068"/>
                  </a:lnTo>
                  <a:lnTo>
                    <a:pt x="166649" y="1845068"/>
                  </a:lnTo>
                  <a:lnTo>
                    <a:pt x="166649" y="1646516"/>
                  </a:lnTo>
                  <a:lnTo>
                    <a:pt x="192239" y="1646516"/>
                  </a:lnTo>
                  <a:lnTo>
                    <a:pt x="192239" y="1642579"/>
                  </a:lnTo>
                  <a:lnTo>
                    <a:pt x="166649" y="1642579"/>
                  </a:lnTo>
                  <a:lnTo>
                    <a:pt x="166649" y="1443977"/>
                  </a:lnTo>
                  <a:lnTo>
                    <a:pt x="192239" y="1443977"/>
                  </a:lnTo>
                  <a:lnTo>
                    <a:pt x="192239" y="1440040"/>
                  </a:lnTo>
                  <a:lnTo>
                    <a:pt x="166649" y="1440040"/>
                  </a:lnTo>
                  <a:lnTo>
                    <a:pt x="166649" y="1241513"/>
                  </a:lnTo>
                  <a:lnTo>
                    <a:pt x="192239" y="1241513"/>
                  </a:lnTo>
                  <a:lnTo>
                    <a:pt x="192239" y="1237576"/>
                  </a:lnTo>
                  <a:lnTo>
                    <a:pt x="166649" y="1237576"/>
                  </a:lnTo>
                  <a:lnTo>
                    <a:pt x="166649" y="1038974"/>
                  </a:lnTo>
                  <a:lnTo>
                    <a:pt x="192239" y="1038974"/>
                  </a:lnTo>
                  <a:lnTo>
                    <a:pt x="192239" y="1035037"/>
                  </a:lnTo>
                  <a:lnTo>
                    <a:pt x="166649" y="1035037"/>
                  </a:lnTo>
                  <a:lnTo>
                    <a:pt x="166649" y="836523"/>
                  </a:lnTo>
                  <a:lnTo>
                    <a:pt x="192239" y="836523"/>
                  </a:lnTo>
                  <a:lnTo>
                    <a:pt x="192239" y="832586"/>
                  </a:lnTo>
                  <a:lnTo>
                    <a:pt x="166649" y="832586"/>
                  </a:lnTo>
                  <a:lnTo>
                    <a:pt x="166649" y="633984"/>
                  </a:lnTo>
                  <a:lnTo>
                    <a:pt x="192239" y="633984"/>
                  </a:lnTo>
                  <a:lnTo>
                    <a:pt x="192239" y="630047"/>
                  </a:lnTo>
                  <a:lnTo>
                    <a:pt x="166649" y="630047"/>
                  </a:lnTo>
                  <a:lnTo>
                    <a:pt x="166649" y="431520"/>
                  </a:lnTo>
                  <a:lnTo>
                    <a:pt x="192239" y="431520"/>
                  </a:lnTo>
                  <a:lnTo>
                    <a:pt x="192239" y="427583"/>
                  </a:lnTo>
                  <a:lnTo>
                    <a:pt x="166649" y="427583"/>
                  </a:lnTo>
                  <a:lnTo>
                    <a:pt x="166649" y="229069"/>
                  </a:lnTo>
                  <a:lnTo>
                    <a:pt x="192239" y="229069"/>
                  </a:lnTo>
                  <a:lnTo>
                    <a:pt x="192239" y="225132"/>
                  </a:lnTo>
                  <a:lnTo>
                    <a:pt x="166649" y="225132"/>
                  </a:lnTo>
                  <a:lnTo>
                    <a:pt x="166649" y="26530"/>
                  </a:lnTo>
                  <a:lnTo>
                    <a:pt x="192239" y="26530"/>
                  </a:lnTo>
                  <a:lnTo>
                    <a:pt x="482650" y="26530"/>
                  </a:lnTo>
                  <a:lnTo>
                    <a:pt x="482650" y="52197"/>
                  </a:lnTo>
                  <a:lnTo>
                    <a:pt x="486575" y="52197"/>
                  </a:lnTo>
                  <a:lnTo>
                    <a:pt x="486575" y="26530"/>
                  </a:lnTo>
                  <a:lnTo>
                    <a:pt x="802551" y="26530"/>
                  </a:lnTo>
                  <a:lnTo>
                    <a:pt x="802551" y="52197"/>
                  </a:lnTo>
                  <a:lnTo>
                    <a:pt x="806475" y="52197"/>
                  </a:lnTo>
                  <a:lnTo>
                    <a:pt x="806475" y="26530"/>
                  </a:lnTo>
                  <a:lnTo>
                    <a:pt x="1122502" y="26530"/>
                  </a:lnTo>
                  <a:lnTo>
                    <a:pt x="1122502" y="52197"/>
                  </a:lnTo>
                  <a:lnTo>
                    <a:pt x="1126439" y="52197"/>
                  </a:lnTo>
                  <a:lnTo>
                    <a:pt x="1126439" y="26530"/>
                  </a:lnTo>
                  <a:lnTo>
                    <a:pt x="1442466" y="26530"/>
                  </a:lnTo>
                  <a:lnTo>
                    <a:pt x="1442466" y="52197"/>
                  </a:lnTo>
                  <a:lnTo>
                    <a:pt x="1446390" y="52197"/>
                  </a:lnTo>
                  <a:lnTo>
                    <a:pt x="1446390" y="26530"/>
                  </a:lnTo>
                  <a:lnTo>
                    <a:pt x="1762417" y="26530"/>
                  </a:lnTo>
                  <a:lnTo>
                    <a:pt x="1762417" y="52197"/>
                  </a:lnTo>
                  <a:lnTo>
                    <a:pt x="1766354" y="52197"/>
                  </a:lnTo>
                  <a:lnTo>
                    <a:pt x="1766354" y="26530"/>
                  </a:lnTo>
                  <a:lnTo>
                    <a:pt x="2082292" y="26530"/>
                  </a:lnTo>
                  <a:lnTo>
                    <a:pt x="2082292" y="52197"/>
                  </a:lnTo>
                  <a:lnTo>
                    <a:pt x="2086229" y="52197"/>
                  </a:lnTo>
                  <a:lnTo>
                    <a:pt x="2086229" y="26530"/>
                  </a:lnTo>
                  <a:lnTo>
                    <a:pt x="2402255" y="26530"/>
                  </a:lnTo>
                  <a:lnTo>
                    <a:pt x="2402255" y="52197"/>
                  </a:lnTo>
                  <a:lnTo>
                    <a:pt x="2406180" y="52197"/>
                  </a:lnTo>
                  <a:lnTo>
                    <a:pt x="2406180" y="26530"/>
                  </a:lnTo>
                  <a:lnTo>
                    <a:pt x="2696565" y="26530"/>
                  </a:lnTo>
                  <a:lnTo>
                    <a:pt x="2722207" y="26530"/>
                  </a:lnTo>
                  <a:lnTo>
                    <a:pt x="2722207" y="22593"/>
                  </a:lnTo>
                  <a:lnTo>
                    <a:pt x="2696565" y="22593"/>
                  </a:lnTo>
                  <a:lnTo>
                    <a:pt x="192239" y="22593"/>
                  </a:lnTo>
                  <a:lnTo>
                    <a:pt x="166649" y="22593"/>
                  </a:lnTo>
                  <a:lnTo>
                    <a:pt x="164680" y="22593"/>
                  </a:lnTo>
                  <a:lnTo>
                    <a:pt x="162712" y="22593"/>
                  </a:lnTo>
                  <a:lnTo>
                    <a:pt x="162712" y="2049538"/>
                  </a:lnTo>
                  <a:lnTo>
                    <a:pt x="164680" y="2049538"/>
                  </a:lnTo>
                  <a:lnTo>
                    <a:pt x="164680" y="2051507"/>
                  </a:lnTo>
                  <a:lnTo>
                    <a:pt x="192239" y="2051507"/>
                  </a:lnTo>
                  <a:lnTo>
                    <a:pt x="2696565" y="2051507"/>
                  </a:lnTo>
                  <a:lnTo>
                    <a:pt x="2724137" y="2051507"/>
                  </a:lnTo>
                  <a:lnTo>
                    <a:pt x="2726131" y="2051507"/>
                  </a:lnTo>
                  <a:lnTo>
                    <a:pt x="2726131" y="2049538"/>
                  </a:lnTo>
                  <a:lnTo>
                    <a:pt x="2726131" y="2047570"/>
                  </a:lnTo>
                  <a:lnTo>
                    <a:pt x="2726131" y="26530"/>
                  </a:lnTo>
                  <a:lnTo>
                    <a:pt x="2726131" y="2259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804893" y="4229220"/>
              <a:ext cx="2559685" cy="2025014"/>
            </a:xfrm>
            <a:custGeom>
              <a:avLst/>
              <a:gdLst/>
              <a:ahLst/>
              <a:cxnLst/>
              <a:rect l="l" t="t" r="r" b="b"/>
              <a:pathLst>
                <a:path w="2559684" h="2025014">
                  <a:moveTo>
                    <a:pt x="0" y="2024976"/>
                  </a:moveTo>
                  <a:lnTo>
                    <a:pt x="4482" y="1986964"/>
                  </a:lnTo>
                  <a:lnTo>
                    <a:pt x="6400" y="1947905"/>
                  </a:lnTo>
                  <a:lnTo>
                    <a:pt x="8319" y="1895881"/>
                  </a:lnTo>
                  <a:lnTo>
                    <a:pt x="9600" y="1854343"/>
                  </a:lnTo>
                  <a:lnTo>
                    <a:pt x="10874" y="1807609"/>
                  </a:lnTo>
                  <a:lnTo>
                    <a:pt x="12156" y="1755979"/>
                  </a:lnTo>
                  <a:lnTo>
                    <a:pt x="13438" y="1699767"/>
                  </a:lnTo>
                  <a:lnTo>
                    <a:pt x="14719" y="1639313"/>
                  </a:lnTo>
                  <a:lnTo>
                    <a:pt x="15993" y="1574994"/>
                  </a:lnTo>
                  <a:lnTo>
                    <a:pt x="17275" y="1507180"/>
                  </a:lnTo>
                  <a:lnTo>
                    <a:pt x="18557" y="1436414"/>
                  </a:lnTo>
                  <a:lnTo>
                    <a:pt x="19838" y="1362893"/>
                  </a:lnTo>
                  <a:lnTo>
                    <a:pt x="21112" y="1287326"/>
                  </a:lnTo>
                  <a:lnTo>
                    <a:pt x="21757" y="1248833"/>
                  </a:lnTo>
                  <a:lnTo>
                    <a:pt x="22394" y="1210026"/>
                  </a:lnTo>
                  <a:lnTo>
                    <a:pt x="23039" y="1170904"/>
                  </a:lnTo>
                  <a:lnTo>
                    <a:pt x="23676" y="1131467"/>
                  </a:lnTo>
                  <a:lnTo>
                    <a:pt x="24312" y="1091952"/>
                  </a:lnTo>
                  <a:lnTo>
                    <a:pt x="24957" y="1052200"/>
                  </a:lnTo>
                  <a:lnTo>
                    <a:pt x="25594" y="1012527"/>
                  </a:lnTo>
                  <a:lnTo>
                    <a:pt x="26231" y="972775"/>
                  </a:lnTo>
                  <a:lnTo>
                    <a:pt x="26876" y="933024"/>
                  </a:lnTo>
                  <a:lnTo>
                    <a:pt x="27513" y="893508"/>
                  </a:lnTo>
                  <a:lnTo>
                    <a:pt x="28157" y="854071"/>
                  </a:lnTo>
                  <a:lnTo>
                    <a:pt x="28794" y="814949"/>
                  </a:lnTo>
                  <a:lnTo>
                    <a:pt x="29431" y="776142"/>
                  </a:lnTo>
                  <a:lnTo>
                    <a:pt x="30076" y="737650"/>
                  </a:lnTo>
                  <a:lnTo>
                    <a:pt x="31350" y="662082"/>
                  </a:lnTo>
                  <a:lnTo>
                    <a:pt x="32632" y="588561"/>
                  </a:lnTo>
                  <a:lnTo>
                    <a:pt x="33913" y="517795"/>
                  </a:lnTo>
                  <a:lnTo>
                    <a:pt x="35195" y="449942"/>
                  </a:lnTo>
                  <a:lnTo>
                    <a:pt x="36469" y="385631"/>
                  </a:lnTo>
                  <a:lnTo>
                    <a:pt x="37751" y="325176"/>
                  </a:lnTo>
                  <a:lnTo>
                    <a:pt x="39032" y="268973"/>
                  </a:lnTo>
                  <a:lnTo>
                    <a:pt x="40314" y="217335"/>
                  </a:lnTo>
                  <a:lnTo>
                    <a:pt x="41588" y="170656"/>
                  </a:lnTo>
                  <a:lnTo>
                    <a:pt x="42869" y="129094"/>
                  </a:lnTo>
                  <a:lnTo>
                    <a:pt x="44788" y="77063"/>
                  </a:lnTo>
                  <a:lnTo>
                    <a:pt x="46707" y="38019"/>
                  </a:lnTo>
                  <a:lnTo>
                    <a:pt x="51189" y="0"/>
                  </a:lnTo>
                  <a:lnTo>
                    <a:pt x="51826" y="787"/>
                  </a:lnTo>
                  <a:lnTo>
                    <a:pt x="56308" y="49591"/>
                  </a:lnTo>
                  <a:lnTo>
                    <a:pt x="58226" y="93042"/>
                  </a:lnTo>
                  <a:lnTo>
                    <a:pt x="60145" y="149167"/>
                  </a:lnTo>
                  <a:lnTo>
                    <a:pt x="61427" y="193405"/>
                  </a:lnTo>
                  <a:lnTo>
                    <a:pt x="62708" y="242603"/>
                  </a:lnTo>
                  <a:lnTo>
                    <a:pt x="63982" y="296524"/>
                  </a:lnTo>
                  <a:lnTo>
                    <a:pt x="65264" y="354931"/>
                  </a:lnTo>
                  <a:lnTo>
                    <a:pt x="66546" y="417353"/>
                  </a:lnTo>
                  <a:lnTo>
                    <a:pt x="67827" y="483475"/>
                  </a:lnTo>
                  <a:lnTo>
                    <a:pt x="69109" y="552824"/>
                  </a:lnTo>
                  <a:lnTo>
                    <a:pt x="70383" y="625007"/>
                  </a:lnTo>
                  <a:lnTo>
                    <a:pt x="71665" y="699630"/>
                  </a:lnTo>
                  <a:lnTo>
                    <a:pt x="72947" y="776142"/>
                  </a:lnTo>
                  <a:lnTo>
                    <a:pt x="73583" y="814949"/>
                  </a:lnTo>
                  <a:lnTo>
                    <a:pt x="74228" y="854071"/>
                  </a:lnTo>
                  <a:lnTo>
                    <a:pt x="74865" y="893508"/>
                  </a:lnTo>
                  <a:lnTo>
                    <a:pt x="75502" y="933024"/>
                  </a:lnTo>
                  <a:lnTo>
                    <a:pt x="76147" y="972775"/>
                  </a:lnTo>
                  <a:lnTo>
                    <a:pt x="76784" y="1012527"/>
                  </a:lnTo>
                  <a:lnTo>
                    <a:pt x="77421" y="1052200"/>
                  </a:lnTo>
                  <a:lnTo>
                    <a:pt x="78066" y="1091952"/>
                  </a:lnTo>
                  <a:lnTo>
                    <a:pt x="78703" y="1131467"/>
                  </a:lnTo>
                  <a:lnTo>
                    <a:pt x="79347" y="1170904"/>
                  </a:lnTo>
                  <a:lnTo>
                    <a:pt x="79984" y="1210026"/>
                  </a:lnTo>
                  <a:lnTo>
                    <a:pt x="80621" y="1248833"/>
                  </a:lnTo>
                  <a:lnTo>
                    <a:pt x="81266" y="1287326"/>
                  </a:lnTo>
                  <a:lnTo>
                    <a:pt x="82540" y="1362893"/>
                  </a:lnTo>
                  <a:lnTo>
                    <a:pt x="83822" y="1436414"/>
                  </a:lnTo>
                  <a:lnTo>
                    <a:pt x="85103" y="1507180"/>
                  </a:lnTo>
                  <a:lnTo>
                    <a:pt x="86385" y="1574994"/>
                  </a:lnTo>
                  <a:lnTo>
                    <a:pt x="87659" y="1639313"/>
                  </a:lnTo>
                  <a:lnTo>
                    <a:pt x="88941" y="1699767"/>
                  </a:lnTo>
                  <a:lnTo>
                    <a:pt x="90222" y="1755979"/>
                  </a:lnTo>
                  <a:lnTo>
                    <a:pt x="91504" y="1807609"/>
                  </a:lnTo>
                  <a:lnTo>
                    <a:pt x="92778" y="1854343"/>
                  </a:lnTo>
                  <a:lnTo>
                    <a:pt x="94060" y="1895881"/>
                  </a:lnTo>
                  <a:lnTo>
                    <a:pt x="95978" y="1947905"/>
                  </a:lnTo>
                  <a:lnTo>
                    <a:pt x="97897" y="1986964"/>
                  </a:lnTo>
                  <a:lnTo>
                    <a:pt x="102379" y="2024976"/>
                  </a:lnTo>
                  <a:lnTo>
                    <a:pt x="103016" y="2024197"/>
                  </a:lnTo>
                  <a:lnTo>
                    <a:pt x="107498" y="1975424"/>
                  </a:lnTo>
                  <a:lnTo>
                    <a:pt x="109417" y="1931973"/>
                  </a:lnTo>
                  <a:lnTo>
                    <a:pt x="111335" y="1875777"/>
                  </a:lnTo>
                  <a:lnTo>
                    <a:pt x="112617" y="1831609"/>
                  </a:lnTo>
                  <a:lnTo>
                    <a:pt x="113899" y="1782388"/>
                  </a:lnTo>
                  <a:lnTo>
                    <a:pt x="115172" y="1728428"/>
                  </a:lnTo>
                  <a:lnTo>
                    <a:pt x="116454" y="1670044"/>
                  </a:lnTo>
                  <a:lnTo>
                    <a:pt x="117736" y="1607614"/>
                  </a:lnTo>
                  <a:lnTo>
                    <a:pt x="119018" y="1541508"/>
                  </a:lnTo>
                  <a:lnTo>
                    <a:pt x="120291" y="1472151"/>
                  </a:lnTo>
                  <a:lnTo>
                    <a:pt x="121573" y="1399969"/>
                  </a:lnTo>
                  <a:lnTo>
                    <a:pt x="122855" y="1325346"/>
                  </a:lnTo>
                  <a:lnTo>
                    <a:pt x="124136" y="1248833"/>
                  </a:lnTo>
                  <a:lnTo>
                    <a:pt x="124773" y="1210026"/>
                  </a:lnTo>
                  <a:lnTo>
                    <a:pt x="125410" y="1170904"/>
                  </a:lnTo>
                  <a:lnTo>
                    <a:pt x="126055" y="1131467"/>
                  </a:lnTo>
                  <a:lnTo>
                    <a:pt x="126692" y="1091952"/>
                  </a:lnTo>
                  <a:lnTo>
                    <a:pt x="127337" y="1052200"/>
                  </a:lnTo>
                  <a:lnTo>
                    <a:pt x="127974" y="1012527"/>
                  </a:lnTo>
                  <a:lnTo>
                    <a:pt x="128611" y="972775"/>
                  </a:lnTo>
                  <a:lnTo>
                    <a:pt x="129255" y="933024"/>
                  </a:lnTo>
                  <a:lnTo>
                    <a:pt x="129892" y="893508"/>
                  </a:lnTo>
                  <a:lnTo>
                    <a:pt x="130537" y="854071"/>
                  </a:lnTo>
                  <a:lnTo>
                    <a:pt x="131174" y="814949"/>
                  </a:lnTo>
                  <a:lnTo>
                    <a:pt x="131811" y="776142"/>
                  </a:lnTo>
                  <a:lnTo>
                    <a:pt x="132456" y="737650"/>
                  </a:lnTo>
                  <a:lnTo>
                    <a:pt x="133729" y="662082"/>
                  </a:lnTo>
                  <a:lnTo>
                    <a:pt x="135011" y="588561"/>
                  </a:lnTo>
                  <a:lnTo>
                    <a:pt x="136293" y="517795"/>
                  </a:lnTo>
                  <a:lnTo>
                    <a:pt x="137575" y="449942"/>
                  </a:lnTo>
                  <a:lnTo>
                    <a:pt x="138848" y="385631"/>
                  </a:lnTo>
                  <a:lnTo>
                    <a:pt x="140130" y="325176"/>
                  </a:lnTo>
                  <a:lnTo>
                    <a:pt x="141412" y="268973"/>
                  </a:lnTo>
                  <a:lnTo>
                    <a:pt x="142693" y="217335"/>
                  </a:lnTo>
                  <a:lnTo>
                    <a:pt x="143967" y="170656"/>
                  </a:lnTo>
                  <a:lnTo>
                    <a:pt x="145249" y="129094"/>
                  </a:lnTo>
                  <a:lnTo>
                    <a:pt x="147168" y="77063"/>
                  </a:lnTo>
                  <a:lnTo>
                    <a:pt x="149086" y="38019"/>
                  </a:lnTo>
                  <a:lnTo>
                    <a:pt x="153568" y="0"/>
                  </a:lnTo>
                  <a:lnTo>
                    <a:pt x="154205" y="787"/>
                  </a:lnTo>
                  <a:lnTo>
                    <a:pt x="158687" y="49591"/>
                  </a:lnTo>
                  <a:lnTo>
                    <a:pt x="160606" y="93042"/>
                  </a:lnTo>
                  <a:lnTo>
                    <a:pt x="162525" y="149167"/>
                  </a:lnTo>
                  <a:lnTo>
                    <a:pt x="163806" y="193405"/>
                  </a:lnTo>
                  <a:lnTo>
                    <a:pt x="165088" y="242603"/>
                  </a:lnTo>
                  <a:lnTo>
                    <a:pt x="166370" y="296524"/>
                  </a:lnTo>
                  <a:lnTo>
                    <a:pt x="167644" y="354931"/>
                  </a:lnTo>
                  <a:lnTo>
                    <a:pt x="168925" y="417353"/>
                  </a:lnTo>
                  <a:lnTo>
                    <a:pt x="170207" y="483475"/>
                  </a:lnTo>
                  <a:lnTo>
                    <a:pt x="171489" y="552824"/>
                  </a:lnTo>
                  <a:lnTo>
                    <a:pt x="172763" y="625007"/>
                  </a:lnTo>
                  <a:lnTo>
                    <a:pt x="174044" y="699630"/>
                  </a:lnTo>
                  <a:lnTo>
                    <a:pt x="175326" y="776142"/>
                  </a:lnTo>
                  <a:lnTo>
                    <a:pt x="175963" y="814949"/>
                  </a:lnTo>
                  <a:lnTo>
                    <a:pt x="176608" y="854071"/>
                  </a:lnTo>
                  <a:lnTo>
                    <a:pt x="177245" y="893508"/>
                  </a:lnTo>
                  <a:lnTo>
                    <a:pt x="177882" y="933024"/>
                  </a:lnTo>
                  <a:lnTo>
                    <a:pt x="178526" y="972775"/>
                  </a:lnTo>
                  <a:lnTo>
                    <a:pt x="179163" y="1012527"/>
                  </a:lnTo>
                  <a:lnTo>
                    <a:pt x="179800" y="1052200"/>
                  </a:lnTo>
                  <a:lnTo>
                    <a:pt x="180445" y="1091952"/>
                  </a:lnTo>
                  <a:lnTo>
                    <a:pt x="181082" y="1131467"/>
                  </a:lnTo>
                  <a:lnTo>
                    <a:pt x="181727" y="1170904"/>
                  </a:lnTo>
                  <a:lnTo>
                    <a:pt x="182364" y="1210026"/>
                  </a:lnTo>
                  <a:lnTo>
                    <a:pt x="183001" y="1248833"/>
                  </a:lnTo>
                  <a:lnTo>
                    <a:pt x="183646" y="1287326"/>
                  </a:lnTo>
                  <a:lnTo>
                    <a:pt x="184919" y="1362893"/>
                  </a:lnTo>
                  <a:lnTo>
                    <a:pt x="186201" y="1436414"/>
                  </a:lnTo>
                  <a:lnTo>
                    <a:pt x="187483" y="1507180"/>
                  </a:lnTo>
                  <a:lnTo>
                    <a:pt x="188765" y="1574994"/>
                  </a:lnTo>
                  <a:lnTo>
                    <a:pt x="190038" y="1639313"/>
                  </a:lnTo>
                  <a:lnTo>
                    <a:pt x="191320" y="1699767"/>
                  </a:lnTo>
                  <a:lnTo>
                    <a:pt x="192602" y="1755979"/>
                  </a:lnTo>
                  <a:lnTo>
                    <a:pt x="193884" y="1807609"/>
                  </a:lnTo>
                  <a:lnTo>
                    <a:pt x="195158" y="1854343"/>
                  </a:lnTo>
                  <a:lnTo>
                    <a:pt x="196439" y="1895881"/>
                  </a:lnTo>
                  <a:lnTo>
                    <a:pt x="198358" y="1947905"/>
                  </a:lnTo>
                  <a:lnTo>
                    <a:pt x="200277" y="1986964"/>
                  </a:lnTo>
                  <a:lnTo>
                    <a:pt x="204759" y="2024976"/>
                  </a:lnTo>
                  <a:lnTo>
                    <a:pt x="205396" y="2024197"/>
                  </a:lnTo>
                  <a:lnTo>
                    <a:pt x="209878" y="1975424"/>
                  </a:lnTo>
                  <a:lnTo>
                    <a:pt x="211796" y="1931973"/>
                  </a:lnTo>
                  <a:lnTo>
                    <a:pt x="213715" y="1875777"/>
                  </a:lnTo>
                  <a:lnTo>
                    <a:pt x="214996" y="1831609"/>
                  </a:lnTo>
                  <a:lnTo>
                    <a:pt x="216278" y="1782388"/>
                  </a:lnTo>
                  <a:lnTo>
                    <a:pt x="217552" y="1728428"/>
                  </a:lnTo>
                  <a:lnTo>
                    <a:pt x="218834" y="1670044"/>
                  </a:lnTo>
                  <a:lnTo>
                    <a:pt x="220115" y="1607614"/>
                  </a:lnTo>
                  <a:lnTo>
                    <a:pt x="221397" y="1541508"/>
                  </a:lnTo>
                  <a:lnTo>
                    <a:pt x="222679" y="1472151"/>
                  </a:lnTo>
                  <a:lnTo>
                    <a:pt x="223953" y="1399969"/>
                  </a:lnTo>
                  <a:lnTo>
                    <a:pt x="225234" y="1325346"/>
                  </a:lnTo>
                  <a:lnTo>
                    <a:pt x="226516" y="1248833"/>
                  </a:lnTo>
                  <a:lnTo>
                    <a:pt x="227153" y="1210026"/>
                  </a:lnTo>
                  <a:lnTo>
                    <a:pt x="227798" y="1170904"/>
                  </a:lnTo>
                  <a:lnTo>
                    <a:pt x="228435" y="1131467"/>
                  </a:lnTo>
                  <a:lnTo>
                    <a:pt x="229072" y="1091952"/>
                  </a:lnTo>
                  <a:lnTo>
                    <a:pt x="229716" y="1052200"/>
                  </a:lnTo>
                  <a:lnTo>
                    <a:pt x="230353" y="1012527"/>
                  </a:lnTo>
                  <a:lnTo>
                    <a:pt x="230990" y="972775"/>
                  </a:lnTo>
                  <a:lnTo>
                    <a:pt x="231635" y="933024"/>
                  </a:lnTo>
                  <a:lnTo>
                    <a:pt x="232272" y="893508"/>
                  </a:lnTo>
                  <a:lnTo>
                    <a:pt x="232917" y="854071"/>
                  </a:lnTo>
                  <a:lnTo>
                    <a:pt x="233553" y="814949"/>
                  </a:lnTo>
                  <a:lnTo>
                    <a:pt x="234190" y="776142"/>
                  </a:lnTo>
                  <a:lnTo>
                    <a:pt x="234835" y="737650"/>
                  </a:lnTo>
                  <a:lnTo>
                    <a:pt x="236109" y="662082"/>
                  </a:lnTo>
                  <a:lnTo>
                    <a:pt x="237391" y="588561"/>
                  </a:lnTo>
                  <a:lnTo>
                    <a:pt x="238672" y="517795"/>
                  </a:lnTo>
                  <a:lnTo>
                    <a:pt x="239954" y="449942"/>
                  </a:lnTo>
                  <a:lnTo>
                    <a:pt x="241228" y="385631"/>
                  </a:lnTo>
                  <a:lnTo>
                    <a:pt x="242510" y="325176"/>
                  </a:lnTo>
                  <a:lnTo>
                    <a:pt x="243791" y="268973"/>
                  </a:lnTo>
                  <a:lnTo>
                    <a:pt x="245073" y="217335"/>
                  </a:lnTo>
                  <a:lnTo>
                    <a:pt x="246347" y="170656"/>
                  </a:lnTo>
                  <a:lnTo>
                    <a:pt x="247629" y="129094"/>
                  </a:lnTo>
                  <a:lnTo>
                    <a:pt x="249547" y="77063"/>
                  </a:lnTo>
                  <a:lnTo>
                    <a:pt x="251466" y="38019"/>
                  </a:lnTo>
                  <a:lnTo>
                    <a:pt x="255948" y="0"/>
                  </a:lnTo>
                  <a:lnTo>
                    <a:pt x="256585" y="787"/>
                  </a:lnTo>
                  <a:lnTo>
                    <a:pt x="261067" y="49591"/>
                  </a:lnTo>
                  <a:lnTo>
                    <a:pt x="262985" y="93042"/>
                  </a:lnTo>
                  <a:lnTo>
                    <a:pt x="264904" y="149167"/>
                  </a:lnTo>
                  <a:lnTo>
                    <a:pt x="266186" y="193405"/>
                  </a:lnTo>
                  <a:lnTo>
                    <a:pt x="267468" y="242603"/>
                  </a:lnTo>
                  <a:lnTo>
                    <a:pt x="268749" y="296524"/>
                  </a:lnTo>
                  <a:lnTo>
                    <a:pt x="270023" y="354931"/>
                  </a:lnTo>
                  <a:lnTo>
                    <a:pt x="271305" y="417353"/>
                  </a:lnTo>
                  <a:lnTo>
                    <a:pt x="272587" y="483475"/>
                  </a:lnTo>
                  <a:lnTo>
                    <a:pt x="273868" y="552824"/>
                  </a:lnTo>
                  <a:lnTo>
                    <a:pt x="275142" y="625007"/>
                  </a:lnTo>
                  <a:lnTo>
                    <a:pt x="276424" y="699630"/>
                  </a:lnTo>
                  <a:lnTo>
                    <a:pt x="277706" y="776142"/>
                  </a:lnTo>
                  <a:lnTo>
                    <a:pt x="278343" y="814949"/>
                  </a:lnTo>
                  <a:lnTo>
                    <a:pt x="278987" y="854071"/>
                  </a:lnTo>
                  <a:lnTo>
                    <a:pt x="279624" y="893508"/>
                  </a:lnTo>
                  <a:lnTo>
                    <a:pt x="280261" y="933024"/>
                  </a:lnTo>
                  <a:lnTo>
                    <a:pt x="280906" y="972775"/>
                  </a:lnTo>
                  <a:lnTo>
                    <a:pt x="281543" y="1012527"/>
                  </a:lnTo>
                  <a:lnTo>
                    <a:pt x="282180" y="1052200"/>
                  </a:lnTo>
                  <a:lnTo>
                    <a:pt x="282825" y="1091952"/>
                  </a:lnTo>
                  <a:lnTo>
                    <a:pt x="283462" y="1131467"/>
                  </a:lnTo>
                  <a:lnTo>
                    <a:pt x="284099" y="1170904"/>
                  </a:lnTo>
                  <a:lnTo>
                    <a:pt x="284743" y="1210026"/>
                  </a:lnTo>
                  <a:lnTo>
                    <a:pt x="285380" y="1248833"/>
                  </a:lnTo>
                  <a:lnTo>
                    <a:pt x="286025" y="1287326"/>
                  </a:lnTo>
                  <a:lnTo>
                    <a:pt x="287299" y="1362893"/>
                  </a:lnTo>
                  <a:lnTo>
                    <a:pt x="288581" y="1436414"/>
                  </a:lnTo>
                  <a:lnTo>
                    <a:pt x="289862" y="1507180"/>
                  </a:lnTo>
                  <a:lnTo>
                    <a:pt x="291144" y="1574994"/>
                  </a:lnTo>
                  <a:lnTo>
                    <a:pt x="292418" y="1639313"/>
                  </a:lnTo>
                  <a:lnTo>
                    <a:pt x="293700" y="1699767"/>
                  </a:lnTo>
                  <a:lnTo>
                    <a:pt x="294981" y="1755979"/>
                  </a:lnTo>
                  <a:lnTo>
                    <a:pt x="296263" y="1807609"/>
                  </a:lnTo>
                  <a:lnTo>
                    <a:pt x="297537" y="1854343"/>
                  </a:lnTo>
                  <a:lnTo>
                    <a:pt x="298819" y="1895881"/>
                  </a:lnTo>
                  <a:lnTo>
                    <a:pt x="300737" y="1947905"/>
                  </a:lnTo>
                  <a:lnTo>
                    <a:pt x="302656" y="1986964"/>
                  </a:lnTo>
                  <a:lnTo>
                    <a:pt x="307138" y="2024976"/>
                  </a:lnTo>
                  <a:lnTo>
                    <a:pt x="307775" y="2024197"/>
                  </a:lnTo>
                  <a:lnTo>
                    <a:pt x="312257" y="1975424"/>
                  </a:lnTo>
                  <a:lnTo>
                    <a:pt x="314176" y="1931973"/>
                  </a:lnTo>
                  <a:lnTo>
                    <a:pt x="316094" y="1875777"/>
                  </a:lnTo>
                  <a:lnTo>
                    <a:pt x="317376" y="1831609"/>
                  </a:lnTo>
                  <a:lnTo>
                    <a:pt x="318658" y="1782388"/>
                  </a:lnTo>
                  <a:lnTo>
                    <a:pt x="319939" y="1728428"/>
                  </a:lnTo>
                  <a:lnTo>
                    <a:pt x="321213" y="1670044"/>
                  </a:lnTo>
                  <a:lnTo>
                    <a:pt x="322495" y="1607614"/>
                  </a:lnTo>
                  <a:lnTo>
                    <a:pt x="323777" y="1541508"/>
                  </a:lnTo>
                  <a:lnTo>
                    <a:pt x="325058" y="1472151"/>
                  </a:lnTo>
                  <a:lnTo>
                    <a:pt x="326332" y="1399969"/>
                  </a:lnTo>
                  <a:lnTo>
                    <a:pt x="327614" y="1325346"/>
                  </a:lnTo>
                  <a:lnTo>
                    <a:pt x="328896" y="1248833"/>
                  </a:lnTo>
                  <a:lnTo>
                    <a:pt x="329532" y="1210026"/>
                  </a:lnTo>
                  <a:lnTo>
                    <a:pt x="330169" y="1170904"/>
                  </a:lnTo>
                  <a:lnTo>
                    <a:pt x="330814" y="1131467"/>
                  </a:lnTo>
                  <a:lnTo>
                    <a:pt x="331451" y="1091952"/>
                  </a:lnTo>
                  <a:lnTo>
                    <a:pt x="332096" y="1052200"/>
                  </a:lnTo>
                  <a:lnTo>
                    <a:pt x="332733" y="1012527"/>
                  </a:lnTo>
                  <a:lnTo>
                    <a:pt x="333370" y="972775"/>
                  </a:lnTo>
                  <a:lnTo>
                    <a:pt x="334014" y="933024"/>
                  </a:lnTo>
                  <a:lnTo>
                    <a:pt x="334651" y="893508"/>
                  </a:lnTo>
                  <a:lnTo>
                    <a:pt x="335296" y="854071"/>
                  </a:lnTo>
                  <a:lnTo>
                    <a:pt x="335933" y="814949"/>
                  </a:lnTo>
                  <a:lnTo>
                    <a:pt x="336570" y="776142"/>
                  </a:lnTo>
                  <a:lnTo>
                    <a:pt x="337215" y="737650"/>
                  </a:lnTo>
                  <a:lnTo>
                    <a:pt x="338489" y="662082"/>
                  </a:lnTo>
                  <a:lnTo>
                    <a:pt x="339770" y="588561"/>
                  </a:lnTo>
                  <a:lnTo>
                    <a:pt x="341052" y="517795"/>
                  </a:lnTo>
                  <a:lnTo>
                    <a:pt x="342334" y="449942"/>
                  </a:lnTo>
                  <a:lnTo>
                    <a:pt x="343607" y="385631"/>
                  </a:lnTo>
                  <a:lnTo>
                    <a:pt x="344889" y="325176"/>
                  </a:lnTo>
                  <a:lnTo>
                    <a:pt x="346171" y="268973"/>
                  </a:lnTo>
                  <a:lnTo>
                    <a:pt x="347453" y="217335"/>
                  </a:lnTo>
                  <a:lnTo>
                    <a:pt x="348726" y="170656"/>
                  </a:lnTo>
                  <a:lnTo>
                    <a:pt x="350008" y="129094"/>
                  </a:lnTo>
                  <a:lnTo>
                    <a:pt x="351927" y="77063"/>
                  </a:lnTo>
                  <a:lnTo>
                    <a:pt x="353845" y="38019"/>
                  </a:lnTo>
                  <a:lnTo>
                    <a:pt x="358327" y="0"/>
                  </a:lnTo>
                  <a:lnTo>
                    <a:pt x="358956" y="787"/>
                  </a:lnTo>
                  <a:lnTo>
                    <a:pt x="363438" y="49591"/>
                  </a:lnTo>
                  <a:lnTo>
                    <a:pt x="364697" y="77063"/>
                  </a:lnTo>
                  <a:lnTo>
                    <a:pt x="365404" y="93042"/>
                  </a:lnTo>
                  <a:lnTo>
                    <a:pt x="367292" y="149167"/>
                  </a:lnTo>
                  <a:lnTo>
                    <a:pt x="368550" y="193405"/>
                  </a:lnTo>
                  <a:lnTo>
                    <a:pt x="369808" y="242603"/>
                  </a:lnTo>
                  <a:lnTo>
                    <a:pt x="370515" y="268973"/>
                  </a:lnTo>
                  <a:lnTo>
                    <a:pt x="371774" y="325176"/>
                  </a:lnTo>
                  <a:lnTo>
                    <a:pt x="373032" y="385631"/>
                  </a:lnTo>
                  <a:lnTo>
                    <a:pt x="374290" y="449942"/>
                  </a:lnTo>
                  <a:lnTo>
                    <a:pt x="374998" y="483475"/>
                  </a:lnTo>
                  <a:lnTo>
                    <a:pt x="376256" y="552824"/>
                  </a:lnTo>
                  <a:lnTo>
                    <a:pt x="377514" y="625007"/>
                  </a:lnTo>
                  <a:lnTo>
                    <a:pt x="378772" y="699630"/>
                  </a:lnTo>
                  <a:lnTo>
                    <a:pt x="379480" y="737650"/>
                  </a:lnTo>
                  <a:lnTo>
                    <a:pt x="380109" y="776142"/>
                  </a:lnTo>
                  <a:lnTo>
                    <a:pt x="380738" y="814949"/>
                  </a:lnTo>
                  <a:lnTo>
                    <a:pt x="381367" y="854071"/>
                  </a:lnTo>
                  <a:lnTo>
                    <a:pt x="381996" y="893508"/>
                  </a:lnTo>
                  <a:lnTo>
                    <a:pt x="382625" y="933024"/>
                  </a:lnTo>
                  <a:lnTo>
                    <a:pt x="383254" y="972775"/>
                  </a:lnTo>
                  <a:lnTo>
                    <a:pt x="383962" y="1012527"/>
                  </a:lnTo>
                  <a:lnTo>
                    <a:pt x="384591" y="1052200"/>
                  </a:lnTo>
                  <a:lnTo>
                    <a:pt x="385220" y="1091952"/>
                  </a:lnTo>
                  <a:lnTo>
                    <a:pt x="385849" y="1131467"/>
                  </a:lnTo>
                  <a:lnTo>
                    <a:pt x="386478" y="1170904"/>
                  </a:lnTo>
                  <a:lnTo>
                    <a:pt x="387107" y="1210026"/>
                  </a:lnTo>
                  <a:lnTo>
                    <a:pt x="387736" y="1248833"/>
                  </a:lnTo>
                  <a:lnTo>
                    <a:pt x="388365" y="1287326"/>
                  </a:lnTo>
                  <a:lnTo>
                    <a:pt x="389073" y="1325346"/>
                  </a:lnTo>
                  <a:lnTo>
                    <a:pt x="389702" y="1362893"/>
                  </a:lnTo>
                  <a:lnTo>
                    <a:pt x="390960" y="1436414"/>
                  </a:lnTo>
                  <a:lnTo>
                    <a:pt x="392218" y="1507180"/>
                  </a:lnTo>
                  <a:lnTo>
                    <a:pt x="393555" y="1574994"/>
                  </a:lnTo>
                  <a:lnTo>
                    <a:pt x="394184" y="1607614"/>
                  </a:lnTo>
                  <a:lnTo>
                    <a:pt x="395442" y="1670044"/>
                  </a:lnTo>
                  <a:lnTo>
                    <a:pt x="396701" y="1728428"/>
                  </a:lnTo>
                  <a:lnTo>
                    <a:pt x="398037" y="1782388"/>
                  </a:lnTo>
                  <a:lnTo>
                    <a:pt x="398666" y="1807609"/>
                  </a:lnTo>
                  <a:lnTo>
                    <a:pt x="399924" y="1854343"/>
                  </a:lnTo>
                  <a:lnTo>
                    <a:pt x="401183" y="1895881"/>
                  </a:lnTo>
                  <a:lnTo>
                    <a:pt x="403148" y="1947905"/>
                  </a:lnTo>
                  <a:lnTo>
                    <a:pt x="403777" y="1962396"/>
                  </a:lnTo>
                  <a:lnTo>
                    <a:pt x="406294" y="2005525"/>
                  </a:lnTo>
                  <a:lnTo>
                    <a:pt x="409518" y="2024976"/>
                  </a:lnTo>
                  <a:lnTo>
                    <a:pt x="410147" y="2024197"/>
                  </a:lnTo>
                  <a:lnTo>
                    <a:pt x="414629" y="1975424"/>
                  </a:lnTo>
                  <a:lnTo>
                    <a:pt x="415887" y="1947905"/>
                  </a:lnTo>
                  <a:lnTo>
                    <a:pt x="416595" y="1931973"/>
                  </a:lnTo>
                  <a:lnTo>
                    <a:pt x="418482" y="1875777"/>
                  </a:lnTo>
                  <a:lnTo>
                    <a:pt x="419740" y="1831609"/>
                  </a:lnTo>
                  <a:lnTo>
                    <a:pt x="420998" y="1782388"/>
                  </a:lnTo>
                  <a:lnTo>
                    <a:pt x="421706" y="1755979"/>
                  </a:lnTo>
                  <a:lnTo>
                    <a:pt x="422964" y="1699767"/>
                  </a:lnTo>
                  <a:lnTo>
                    <a:pt x="424222" y="1639313"/>
                  </a:lnTo>
                  <a:lnTo>
                    <a:pt x="425480" y="1574994"/>
                  </a:lnTo>
                  <a:lnTo>
                    <a:pt x="426188" y="1541508"/>
                  </a:lnTo>
                  <a:lnTo>
                    <a:pt x="427446" y="1472151"/>
                  </a:lnTo>
                  <a:lnTo>
                    <a:pt x="428704" y="1399969"/>
                  </a:lnTo>
                  <a:lnTo>
                    <a:pt x="429962" y="1325346"/>
                  </a:lnTo>
                  <a:lnTo>
                    <a:pt x="430670" y="1287326"/>
                  </a:lnTo>
                  <a:lnTo>
                    <a:pt x="431299" y="1248833"/>
                  </a:lnTo>
                  <a:lnTo>
                    <a:pt x="431928" y="1210026"/>
                  </a:lnTo>
                  <a:lnTo>
                    <a:pt x="432557" y="1170904"/>
                  </a:lnTo>
                  <a:lnTo>
                    <a:pt x="433186" y="1131467"/>
                  </a:lnTo>
                  <a:lnTo>
                    <a:pt x="433815" y="1091952"/>
                  </a:lnTo>
                  <a:lnTo>
                    <a:pt x="434444" y="1052200"/>
                  </a:lnTo>
                  <a:lnTo>
                    <a:pt x="435073" y="1012527"/>
                  </a:lnTo>
                  <a:lnTo>
                    <a:pt x="435781" y="972775"/>
                  </a:lnTo>
                  <a:lnTo>
                    <a:pt x="436410" y="933024"/>
                  </a:lnTo>
                  <a:lnTo>
                    <a:pt x="437039" y="893508"/>
                  </a:lnTo>
                  <a:lnTo>
                    <a:pt x="437668" y="854071"/>
                  </a:lnTo>
                  <a:lnTo>
                    <a:pt x="438297" y="814949"/>
                  </a:lnTo>
                  <a:lnTo>
                    <a:pt x="438926" y="776142"/>
                  </a:lnTo>
                  <a:lnTo>
                    <a:pt x="439555" y="737650"/>
                  </a:lnTo>
                  <a:lnTo>
                    <a:pt x="440263" y="699630"/>
                  </a:lnTo>
                  <a:lnTo>
                    <a:pt x="440892" y="662082"/>
                  </a:lnTo>
                  <a:lnTo>
                    <a:pt x="442150" y="588561"/>
                  </a:lnTo>
                  <a:lnTo>
                    <a:pt x="443408" y="517795"/>
                  </a:lnTo>
                  <a:lnTo>
                    <a:pt x="444745" y="449942"/>
                  </a:lnTo>
                  <a:lnTo>
                    <a:pt x="445374" y="417353"/>
                  </a:lnTo>
                  <a:lnTo>
                    <a:pt x="446632" y="354931"/>
                  </a:lnTo>
                  <a:lnTo>
                    <a:pt x="447890" y="296524"/>
                  </a:lnTo>
                  <a:lnTo>
                    <a:pt x="449227" y="242603"/>
                  </a:lnTo>
                  <a:lnTo>
                    <a:pt x="449856" y="217335"/>
                  </a:lnTo>
                  <a:lnTo>
                    <a:pt x="451114" y="170656"/>
                  </a:lnTo>
                  <a:lnTo>
                    <a:pt x="452372" y="129094"/>
                  </a:lnTo>
                  <a:lnTo>
                    <a:pt x="454338" y="77063"/>
                  </a:lnTo>
                  <a:lnTo>
                    <a:pt x="454967" y="62579"/>
                  </a:lnTo>
                  <a:lnTo>
                    <a:pt x="457483" y="19442"/>
                  </a:lnTo>
                  <a:lnTo>
                    <a:pt x="460707" y="0"/>
                  </a:lnTo>
                  <a:lnTo>
                    <a:pt x="461336" y="787"/>
                  </a:lnTo>
                  <a:lnTo>
                    <a:pt x="465818" y="49591"/>
                  </a:lnTo>
                  <a:lnTo>
                    <a:pt x="467076" y="77063"/>
                  </a:lnTo>
                  <a:lnTo>
                    <a:pt x="467784" y="93042"/>
                  </a:lnTo>
                  <a:lnTo>
                    <a:pt x="469671" y="149167"/>
                  </a:lnTo>
                  <a:lnTo>
                    <a:pt x="470929" y="193405"/>
                  </a:lnTo>
                  <a:lnTo>
                    <a:pt x="472187" y="242603"/>
                  </a:lnTo>
                  <a:lnTo>
                    <a:pt x="472895" y="268973"/>
                  </a:lnTo>
                  <a:lnTo>
                    <a:pt x="474153" y="325176"/>
                  </a:lnTo>
                  <a:lnTo>
                    <a:pt x="475411" y="385631"/>
                  </a:lnTo>
                  <a:lnTo>
                    <a:pt x="476669" y="449942"/>
                  </a:lnTo>
                  <a:lnTo>
                    <a:pt x="477377" y="483475"/>
                  </a:lnTo>
                  <a:lnTo>
                    <a:pt x="478635" y="552824"/>
                  </a:lnTo>
                  <a:lnTo>
                    <a:pt x="479893" y="625007"/>
                  </a:lnTo>
                  <a:lnTo>
                    <a:pt x="481152" y="699630"/>
                  </a:lnTo>
                  <a:lnTo>
                    <a:pt x="481859" y="737650"/>
                  </a:lnTo>
                  <a:lnTo>
                    <a:pt x="482488" y="776142"/>
                  </a:lnTo>
                  <a:lnTo>
                    <a:pt x="483117" y="814949"/>
                  </a:lnTo>
                  <a:lnTo>
                    <a:pt x="483746" y="854071"/>
                  </a:lnTo>
                  <a:lnTo>
                    <a:pt x="484376" y="893508"/>
                  </a:lnTo>
                  <a:lnTo>
                    <a:pt x="485005" y="933024"/>
                  </a:lnTo>
                  <a:lnTo>
                    <a:pt x="485634" y="972775"/>
                  </a:lnTo>
                  <a:lnTo>
                    <a:pt x="486263" y="1012527"/>
                  </a:lnTo>
                  <a:lnTo>
                    <a:pt x="486970" y="1052200"/>
                  </a:lnTo>
                  <a:lnTo>
                    <a:pt x="487600" y="1091952"/>
                  </a:lnTo>
                  <a:lnTo>
                    <a:pt x="488229" y="1131467"/>
                  </a:lnTo>
                  <a:lnTo>
                    <a:pt x="488858" y="1170904"/>
                  </a:lnTo>
                  <a:lnTo>
                    <a:pt x="489487" y="1210026"/>
                  </a:lnTo>
                  <a:lnTo>
                    <a:pt x="490116" y="1248833"/>
                  </a:lnTo>
                  <a:lnTo>
                    <a:pt x="490745" y="1287326"/>
                  </a:lnTo>
                  <a:lnTo>
                    <a:pt x="491453" y="1325346"/>
                  </a:lnTo>
                  <a:lnTo>
                    <a:pt x="492082" y="1362893"/>
                  </a:lnTo>
                  <a:lnTo>
                    <a:pt x="493340" y="1436414"/>
                  </a:lnTo>
                  <a:lnTo>
                    <a:pt x="494598" y="1507180"/>
                  </a:lnTo>
                  <a:lnTo>
                    <a:pt x="495935" y="1574994"/>
                  </a:lnTo>
                  <a:lnTo>
                    <a:pt x="496564" y="1607614"/>
                  </a:lnTo>
                  <a:lnTo>
                    <a:pt x="497822" y="1670044"/>
                  </a:lnTo>
                  <a:lnTo>
                    <a:pt x="499080" y="1728428"/>
                  </a:lnTo>
                  <a:lnTo>
                    <a:pt x="500417" y="1782388"/>
                  </a:lnTo>
                  <a:lnTo>
                    <a:pt x="501046" y="1807609"/>
                  </a:lnTo>
                  <a:lnTo>
                    <a:pt x="502304" y="1854343"/>
                  </a:lnTo>
                  <a:lnTo>
                    <a:pt x="503562" y="1895881"/>
                  </a:lnTo>
                  <a:lnTo>
                    <a:pt x="505528" y="1947905"/>
                  </a:lnTo>
                  <a:lnTo>
                    <a:pt x="506157" y="1962396"/>
                  </a:lnTo>
                  <a:lnTo>
                    <a:pt x="508673" y="2005525"/>
                  </a:lnTo>
                  <a:lnTo>
                    <a:pt x="511897" y="2024976"/>
                  </a:lnTo>
                  <a:lnTo>
                    <a:pt x="512526" y="2024197"/>
                  </a:lnTo>
                  <a:lnTo>
                    <a:pt x="517008" y="1975424"/>
                  </a:lnTo>
                  <a:lnTo>
                    <a:pt x="518266" y="1947905"/>
                  </a:lnTo>
                  <a:lnTo>
                    <a:pt x="518974" y="1931973"/>
                  </a:lnTo>
                  <a:lnTo>
                    <a:pt x="520861" y="1875777"/>
                  </a:lnTo>
                  <a:lnTo>
                    <a:pt x="522119" y="1831609"/>
                  </a:lnTo>
                  <a:lnTo>
                    <a:pt x="523378" y="1782388"/>
                  </a:lnTo>
                  <a:lnTo>
                    <a:pt x="524085" y="1755979"/>
                  </a:lnTo>
                  <a:lnTo>
                    <a:pt x="525343" y="1699767"/>
                  </a:lnTo>
                  <a:lnTo>
                    <a:pt x="526601" y="1639313"/>
                  </a:lnTo>
                  <a:lnTo>
                    <a:pt x="527860" y="1574994"/>
                  </a:lnTo>
                  <a:lnTo>
                    <a:pt x="528567" y="1541508"/>
                  </a:lnTo>
                  <a:lnTo>
                    <a:pt x="529825" y="1472151"/>
                  </a:lnTo>
                  <a:lnTo>
                    <a:pt x="531083" y="1399969"/>
                  </a:lnTo>
                  <a:lnTo>
                    <a:pt x="532341" y="1325346"/>
                  </a:lnTo>
                  <a:lnTo>
                    <a:pt x="533049" y="1287326"/>
                  </a:lnTo>
                  <a:lnTo>
                    <a:pt x="533678" y="1248833"/>
                  </a:lnTo>
                  <a:lnTo>
                    <a:pt x="534307" y="1210026"/>
                  </a:lnTo>
                  <a:lnTo>
                    <a:pt x="534936" y="1170904"/>
                  </a:lnTo>
                  <a:lnTo>
                    <a:pt x="535565" y="1131467"/>
                  </a:lnTo>
                  <a:lnTo>
                    <a:pt x="536194" y="1091952"/>
                  </a:lnTo>
                  <a:lnTo>
                    <a:pt x="536823" y="1052200"/>
                  </a:lnTo>
                  <a:lnTo>
                    <a:pt x="537453" y="1012527"/>
                  </a:lnTo>
                  <a:lnTo>
                    <a:pt x="538160" y="972775"/>
                  </a:lnTo>
                  <a:lnTo>
                    <a:pt x="538789" y="933024"/>
                  </a:lnTo>
                  <a:lnTo>
                    <a:pt x="539418" y="893508"/>
                  </a:lnTo>
                  <a:lnTo>
                    <a:pt x="540047" y="854071"/>
                  </a:lnTo>
                  <a:lnTo>
                    <a:pt x="540676" y="814949"/>
                  </a:lnTo>
                  <a:lnTo>
                    <a:pt x="541305" y="776142"/>
                  </a:lnTo>
                  <a:lnTo>
                    <a:pt x="541935" y="737650"/>
                  </a:lnTo>
                  <a:lnTo>
                    <a:pt x="542642" y="699630"/>
                  </a:lnTo>
                  <a:lnTo>
                    <a:pt x="543271" y="662082"/>
                  </a:lnTo>
                  <a:lnTo>
                    <a:pt x="544529" y="588561"/>
                  </a:lnTo>
                  <a:lnTo>
                    <a:pt x="545787" y="517795"/>
                  </a:lnTo>
                  <a:lnTo>
                    <a:pt x="547124" y="449942"/>
                  </a:lnTo>
                  <a:lnTo>
                    <a:pt x="547753" y="417353"/>
                  </a:lnTo>
                  <a:lnTo>
                    <a:pt x="549011" y="354931"/>
                  </a:lnTo>
                  <a:lnTo>
                    <a:pt x="550269" y="296524"/>
                  </a:lnTo>
                  <a:lnTo>
                    <a:pt x="551606" y="242603"/>
                  </a:lnTo>
                  <a:lnTo>
                    <a:pt x="552235" y="217335"/>
                  </a:lnTo>
                  <a:lnTo>
                    <a:pt x="553493" y="170656"/>
                  </a:lnTo>
                  <a:lnTo>
                    <a:pt x="554751" y="129094"/>
                  </a:lnTo>
                  <a:lnTo>
                    <a:pt x="556717" y="77063"/>
                  </a:lnTo>
                  <a:lnTo>
                    <a:pt x="557346" y="62579"/>
                  </a:lnTo>
                  <a:lnTo>
                    <a:pt x="559863" y="19442"/>
                  </a:lnTo>
                  <a:lnTo>
                    <a:pt x="563086" y="0"/>
                  </a:lnTo>
                  <a:lnTo>
                    <a:pt x="563716" y="787"/>
                  </a:lnTo>
                  <a:lnTo>
                    <a:pt x="568198" y="49591"/>
                  </a:lnTo>
                  <a:lnTo>
                    <a:pt x="569456" y="77063"/>
                  </a:lnTo>
                  <a:lnTo>
                    <a:pt x="570163" y="93042"/>
                  </a:lnTo>
                  <a:lnTo>
                    <a:pt x="572051" y="149167"/>
                  </a:lnTo>
                  <a:lnTo>
                    <a:pt x="573309" y="193405"/>
                  </a:lnTo>
                  <a:lnTo>
                    <a:pt x="574567" y="242603"/>
                  </a:lnTo>
                  <a:lnTo>
                    <a:pt x="575275" y="268973"/>
                  </a:lnTo>
                  <a:lnTo>
                    <a:pt x="576533" y="325176"/>
                  </a:lnTo>
                  <a:lnTo>
                    <a:pt x="577791" y="385631"/>
                  </a:lnTo>
                  <a:lnTo>
                    <a:pt x="579049" y="449942"/>
                  </a:lnTo>
                  <a:lnTo>
                    <a:pt x="579757" y="483475"/>
                  </a:lnTo>
                  <a:lnTo>
                    <a:pt x="581015" y="552824"/>
                  </a:lnTo>
                  <a:lnTo>
                    <a:pt x="582273" y="625007"/>
                  </a:lnTo>
                  <a:lnTo>
                    <a:pt x="583531" y="699630"/>
                  </a:lnTo>
                  <a:lnTo>
                    <a:pt x="584239" y="737650"/>
                  </a:lnTo>
                  <a:lnTo>
                    <a:pt x="584868" y="776142"/>
                  </a:lnTo>
                  <a:lnTo>
                    <a:pt x="585497" y="814949"/>
                  </a:lnTo>
                  <a:lnTo>
                    <a:pt x="586126" y="854071"/>
                  </a:lnTo>
                  <a:lnTo>
                    <a:pt x="586755" y="893508"/>
                  </a:lnTo>
                  <a:lnTo>
                    <a:pt x="587384" y="933024"/>
                  </a:lnTo>
                  <a:lnTo>
                    <a:pt x="588013" y="972775"/>
                  </a:lnTo>
                  <a:lnTo>
                    <a:pt x="588642" y="1012527"/>
                  </a:lnTo>
                  <a:lnTo>
                    <a:pt x="589350" y="1052200"/>
                  </a:lnTo>
                  <a:lnTo>
                    <a:pt x="589979" y="1091952"/>
                  </a:lnTo>
                  <a:lnTo>
                    <a:pt x="590608" y="1131467"/>
                  </a:lnTo>
                  <a:lnTo>
                    <a:pt x="591237" y="1170904"/>
                  </a:lnTo>
                  <a:lnTo>
                    <a:pt x="591866" y="1210026"/>
                  </a:lnTo>
                  <a:lnTo>
                    <a:pt x="592495" y="1248833"/>
                  </a:lnTo>
                  <a:lnTo>
                    <a:pt x="593124" y="1287326"/>
                  </a:lnTo>
                  <a:lnTo>
                    <a:pt x="593832" y="1325346"/>
                  </a:lnTo>
                  <a:lnTo>
                    <a:pt x="594461" y="1362893"/>
                  </a:lnTo>
                  <a:lnTo>
                    <a:pt x="595719" y="1436414"/>
                  </a:lnTo>
                  <a:lnTo>
                    <a:pt x="596977" y="1507180"/>
                  </a:lnTo>
                  <a:lnTo>
                    <a:pt x="598314" y="1574994"/>
                  </a:lnTo>
                  <a:lnTo>
                    <a:pt x="598943" y="1607614"/>
                  </a:lnTo>
                  <a:lnTo>
                    <a:pt x="600201" y="1670044"/>
                  </a:lnTo>
                  <a:lnTo>
                    <a:pt x="601460" y="1728428"/>
                  </a:lnTo>
                  <a:lnTo>
                    <a:pt x="602796" y="1782388"/>
                  </a:lnTo>
                  <a:lnTo>
                    <a:pt x="603425" y="1807609"/>
                  </a:lnTo>
                  <a:lnTo>
                    <a:pt x="604684" y="1854343"/>
                  </a:lnTo>
                  <a:lnTo>
                    <a:pt x="605942" y="1895881"/>
                  </a:lnTo>
                  <a:lnTo>
                    <a:pt x="607908" y="1947905"/>
                  </a:lnTo>
                  <a:lnTo>
                    <a:pt x="608537" y="1962396"/>
                  </a:lnTo>
                  <a:lnTo>
                    <a:pt x="611053" y="2005525"/>
                  </a:lnTo>
                  <a:lnTo>
                    <a:pt x="614277" y="2024976"/>
                  </a:lnTo>
                  <a:lnTo>
                    <a:pt x="614906" y="2024197"/>
                  </a:lnTo>
                  <a:lnTo>
                    <a:pt x="619388" y="1975424"/>
                  </a:lnTo>
                  <a:lnTo>
                    <a:pt x="620646" y="1947905"/>
                  </a:lnTo>
                  <a:lnTo>
                    <a:pt x="621354" y="1931973"/>
                  </a:lnTo>
                  <a:lnTo>
                    <a:pt x="623241" y="1875777"/>
                  </a:lnTo>
                  <a:lnTo>
                    <a:pt x="624499" y="1831609"/>
                  </a:lnTo>
                  <a:lnTo>
                    <a:pt x="625757" y="1782388"/>
                  </a:lnTo>
                  <a:lnTo>
                    <a:pt x="626465" y="1755979"/>
                  </a:lnTo>
                  <a:lnTo>
                    <a:pt x="627723" y="1699767"/>
                  </a:lnTo>
                  <a:lnTo>
                    <a:pt x="628981" y="1639313"/>
                  </a:lnTo>
                  <a:lnTo>
                    <a:pt x="630239" y="1574994"/>
                  </a:lnTo>
                  <a:lnTo>
                    <a:pt x="630947" y="1541508"/>
                  </a:lnTo>
                  <a:lnTo>
                    <a:pt x="632205" y="1472151"/>
                  </a:lnTo>
                  <a:lnTo>
                    <a:pt x="633463" y="1399969"/>
                  </a:lnTo>
                  <a:lnTo>
                    <a:pt x="634721" y="1325346"/>
                  </a:lnTo>
                  <a:lnTo>
                    <a:pt x="635429" y="1287326"/>
                  </a:lnTo>
                  <a:lnTo>
                    <a:pt x="636058" y="1248833"/>
                  </a:lnTo>
                  <a:lnTo>
                    <a:pt x="636687" y="1210026"/>
                  </a:lnTo>
                  <a:lnTo>
                    <a:pt x="637316" y="1170904"/>
                  </a:lnTo>
                  <a:lnTo>
                    <a:pt x="637945" y="1131467"/>
                  </a:lnTo>
                  <a:lnTo>
                    <a:pt x="638574" y="1091952"/>
                  </a:lnTo>
                  <a:lnTo>
                    <a:pt x="639203" y="1052200"/>
                  </a:lnTo>
                  <a:lnTo>
                    <a:pt x="639911" y="1012527"/>
                  </a:lnTo>
                  <a:lnTo>
                    <a:pt x="640540" y="972775"/>
                  </a:lnTo>
                  <a:lnTo>
                    <a:pt x="641169" y="933024"/>
                  </a:lnTo>
                  <a:lnTo>
                    <a:pt x="641798" y="893508"/>
                  </a:lnTo>
                  <a:lnTo>
                    <a:pt x="642427" y="854071"/>
                  </a:lnTo>
                  <a:lnTo>
                    <a:pt x="643056" y="814949"/>
                  </a:lnTo>
                  <a:lnTo>
                    <a:pt x="643685" y="776142"/>
                  </a:lnTo>
                  <a:lnTo>
                    <a:pt x="644314" y="737650"/>
                  </a:lnTo>
                  <a:lnTo>
                    <a:pt x="645022" y="699630"/>
                  </a:lnTo>
                  <a:lnTo>
                    <a:pt x="645651" y="662082"/>
                  </a:lnTo>
                  <a:lnTo>
                    <a:pt x="646909" y="588561"/>
                  </a:lnTo>
                  <a:lnTo>
                    <a:pt x="648167" y="517795"/>
                  </a:lnTo>
                  <a:lnTo>
                    <a:pt x="649504" y="449942"/>
                  </a:lnTo>
                  <a:lnTo>
                    <a:pt x="650133" y="417353"/>
                  </a:lnTo>
                  <a:lnTo>
                    <a:pt x="651391" y="354931"/>
                  </a:lnTo>
                  <a:lnTo>
                    <a:pt x="652649" y="296524"/>
                  </a:lnTo>
                  <a:lnTo>
                    <a:pt x="653986" y="242603"/>
                  </a:lnTo>
                  <a:lnTo>
                    <a:pt x="654615" y="217335"/>
                  </a:lnTo>
                  <a:lnTo>
                    <a:pt x="655873" y="170656"/>
                  </a:lnTo>
                  <a:lnTo>
                    <a:pt x="657131" y="129094"/>
                  </a:lnTo>
                  <a:lnTo>
                    <a:pt x="659097" y="77063"/>
                  </a:lnTo>
                  <a:lnTo>
                    <a:pt x="659726" y="62579"/>
                  </a:lnTo>
                  <a:lnTo>
                    <a:pt x="662242" y="19442"/>
                  </a:lnTo>
                  <a:lnTo>
                    <a:pt x="665466" y="0"/>
                  </a:lnTo>
                  <a:lnTo>
                    <a:pt x="666095" y="787"/>
                  </a:lnTo>
                  <a:lnTo>
                    <a:pt x="670577" y="49591"/>
                  </a:lnTo>
                  <a:lnTo>
                    <a:pt x="671835" y="77063"/>
                  </a:lnTo>
                  <a:lnTo>
                    <a:pt x="672543" y="93042"/>
                  </a:lnTo>
                  <a:lnTo>
                    <a:pt x="674430" y="149167"/>
                  </a:lnTo>
                  <a:lnTo>
                    <a:pt x="675688" y="193405"/>
                  </a:lnTo>
                  <a:lnTo>
                    <a:pt x="676946" y="242603"/>
                  </a:lnTo>
                  <a:lnTo>
                    <a:pt x="677654" y="268973"/>
                  </a:lnTo>
                  <a:lnTo>
                    <a:pt x="678912" y="325176"/>
                  </a:lnTo>
                  <a:lnTo>
                    <a:pt x="680170" y="385631"/>
                  </a:lnTo>
                  <a:lnTo>
                    <a:pt x="681429" y="449942"/>
                  </a:lnTo>
                  <a:lnTo>
                    <a:pt x="682136" y="483475"/>
                  </a:lnTo>
                  <a:lnTo>
                    <a:pt x="683394" y="552824"/>
                  </a:lnTo>
                  <a:lnTo>
                    <a:pt x="684653" y="625007"/>
                  </a:lnTo>
                  <a:lnTo>
                    <a:pt x="685911" y="699630"/>
                  </a:lnTo>
                  <a:lnTo>
                    <a:pt x="686618" y="737650"/>
                  </a:lnTo>
                  <a:lnTo>
                    <a:pt x="687247" y="776142"/>
                  </a:lnTo>
                  <a:lnTo>
                    <a:pt x="687876" y="814949"/>
                  </a:lnTo>
                  <a:lnTo>
                    <a:pt x="688506" y="854071"/>
                  </a:lnTo>
                  <a:lnTo>
                    <a:pt x="689135" y="893508"/>
                  </a:lnTo>
                  <a:lnTo>
                    <a:pt x="689764" y="933024"/>
                  </a:lnTo>
                  <a:lnTo>
                    <a:pt x="690393" y="972775"/>
                  </a:lnTo>
                  <a:lnTo>
                    <a:pt x="691100" y="1012527"/>
                  </a:lnTo>
                  <a:lnTo>
                    <a:pt x="691730" y="1052200"/>
                  </a:lnTo>
                  <a:lnTo>
                    <a:pt x="692359" y="1091952"/>
                  </a:lnTo>
                  <a:lnTo>
                    <a:pt x="692988" y="1131467"/>
                  </a:lnTo>
                  <a:lnTo>
                    <a:pt x="693617" y="1170904"/>
                  </a:lnTo>
                  <a:lnTo>
                    <a:pt x="694246" y="1210026"/>
                  </a:lnTo>
                  <a:lnTo>
                    <a:pt x="694875" y="1248833"/>
                  </a:lnTo>
                  <a:lnTo>
                    <a:pt x="695504" y="1287326"/>
                  </a:lnTo>
                  <a:lnTo>
                    <a:pt x="696212" y="1325346"/>
                  </a:lnTo>
                  <a:lnTo>
                    <a:pt x="696841" y="1362893"/>
                  </a:lnTo>
                  <a:lnTo>
                    <a:pt x="698099" y="1436414"/>
                  </a:lnTo>
                  <a:lnTo>
                    <a:pt x="699357" y="1507180"/>
                  </a:lnTo>
                  <a:lnTo>
                    <a:pt x="700694" y="1574994"/>
                  </a:lnTo>
                  <a:lnTo>
                    <a:pt x="701323" y="1607614"/>
                  </a:lnTo>
                  <a:lnTo>
                    <a:pt x="702581" y="1670044"/>
                  </a:lnTo>
                  <a:lnTo>
                    <a:pt x="703839" y="1728428"/>
                  </a:lnTo>
                  <a:lnTo>
                    <a:pt x="705176" y="1782388"/>
                  </a:lnTo>
                  <a:lnTo>
                    <a:pt x="705805" y="1807609"/>
                  </a:lnTo>
                  <a:lnTo>
                    <a:pt x="707063" y="1854343"/>
                  </a:lnTo>
                  <a:lnTo>
                    <a:pt x="708321" y="1895881"/>
                  </a:lnTo>
                  <a:lnTo>
                    <a:pt x="710287" y="1947905"/>
                  </a:lnTo>
                  <a:lnTo>
                    <a:pt x="710916" y="1962396"/>
                  </a:lnTo>
                  <a:lnTo>
                    <a:pt x="713432" y="2005525"/>
                  </a:lnTo>
                  <a:lnTo>
                    <a:pt x="716656" y="2024976"/>
                  </a:lnTo>
                  <a:lnTo>
                    <a:pt x="717285" y="2024197"/>
                  </a:lnTo>
                  <a:lnTo>
                    <a:pt x="721767" y="1975424"/>
                  </a:lnTo>
                  <a:lnTo>
                    <a:pt x="723026" y="1947905"/>
                  </a:lnTo>
                  <a:lnTo>
                    <a:pt x="723733" y="1931973"/>
                  </a:lnTo>
                  <a:lnTo>
                    <a:pt x="725620" y="1875777"/>
                  </a:lnTo>
                  <a:lnTo>
                    <a:pt x="726879" y="1831609"/>
                  </a:lnTo>
                  <a:lnTo>
                    <a:pt x="728137" y="1782388"/>
                  </a:lnTo>
                  <a:lnTo>
                    <a:pt x="728844" y="1755979"/>
                  </a:lnTo>
                  <a:lnTo>
                    <a:pt x="730102" y="1699767"/>
                  </a:lnTo>
                  <a:lnTo>
                    <a:pt x="731361" y="1639313"/>
                  </a:lnTo>
                  <a:lnTo>
                    <a:pt x="732619" y="1574994"/>
                  </a:lnTo>
                  <a:lnTo>
                    <a:pt x="733326" y="1541508"/>
                  </a:lnTo>
                  <a:lnTo>
                    <a:pt x="734584" y="1472151"/>
                  </a:lnTo>
                  <a:lnTo>
                    <a:pt x="735842" y="1399969"/>
                  </a:lnTo>
                  <a:lnTo>
                    <a:pt x="737101" y="1325346"/>
                  </a:lnTo>
                  <a:lnTo>
                    <a:pt x="737808" y="1287326"/>
                  </a:lnTo>
                  <a:lnTo>
                    <a:pt x="738437" y="1248833"/>
                  </a:lnTo>
                  <a:lnTo>
                    <a:pt x="739066" y="1210026"/>
                  </a:lnTo>
                  <a:lnTo>
                    <a:pt x="739695" y="1170904"/>
                  </a:lnTo>
                  <a:lnTo>
                    <a:pt x="740324" y="1131467"/>
                  </a:lnTo>
                  <a:lnTo>
                    <a:pt x="740954" y="1091952"/>
                  </a:lnTo>
                  <a:lnTo>
                    <a:pt x="741583" y="1052200"/>
                  </a:lnTo>
                  <a:lnTo>
                    <a:pt x="742290" y="1012527"/>
                  </a:lnTo>
                  <a:lnTo>
                    <a:pt x="742919" y="972775"/>
                  </a:lnTo>
                  <a:lnTo>
                    <a:pt x="743548" y="933024"/>
                  </a:lnTo>
                  <a:lnTo>
                    <a:pt x="744177" y="893508"/>
                  </a:lnTo>
                  <a:lnTo>
                    <a:pt x="744806" y="854071"/>
                  </a:lnTo>
                  <a:lnTo>
                    <a:pt x="745435" y="814949"/>
                  </a:lnTo>
                  <a:lnTo>
                    <a:pt x="746065" y="776142"/>
                  </a:lnTo>
                  <a:lnTo>
                    <a:pt x="746694" y="737650"/>
                  </a:lnTo>
                  <a:lnTo>
                    <a:pt x="747401" y="699630"/>
                  </a:lnTo>
                  <a:lnTo>
                    <a:pt x="748030" y="662082"/>
                  </a:lnTo>
                  <a:lnTo>
                    <a:pt x="749288" y="588561"/>
                  </a:lnTo>
                  <a:lnTo>
                    <a:pt x="750547" y="517795"/>
                  </a:lnTo>
                  <a:lnTo>
                    <a:pt x="751883" y="449942"/>
                  </a:lnTo>
                  <a:lnTo>
                    <a:pt x="752512" y="417353"/>
                  </a:lnTo>
                  <a:lnTo>
                    <a:pt x="753770" y="354931"/>
                  </a:lnTo>
                  <a:lnTo>
                    <a:pt x="755029" y="296524"/>
                  </a:lnTo>
                  <a:lnTo>
                    <a:pt x="756365" y="242603"/>
                  </a:lnTo>
                  <a:lnTo>
                    <a:pt x="756994" y="217335"/>
                  </a:lnTo>
                  <a:lnTo>
                    <a:pt x="758252" y="170656"/>
                  </a:lnTo>
                  <a:lnTo>
                    <a:pt x="759511" y="129094"/>
                  </a:lnTo>
                  <a:lnTo>
                    <a:pt x="761476" y="77063"/>
                  </a:lnTo>
                  <a:lnTo>
                    <a:pt x="762105" y="62579"/>
                  </a:lnTo>
                  <a:lnTo>
                    <a:pt x="764622" y="19442"/>
                  </a:lnTo>
                  <a:lnTo>
                    <a:pt x="767846" y="0"/>
                  </a:lnTo>
                  <a:lnTo>
                    <a:pt x="768475" y="787"/>
                  </a:lnTo>
                  <a:lnTo>
                    <a:pt x="772957" y="49591"/>
                  </a:lnTo>
                  <a:lnTo>
                    <a:pt x="774215" y="77063"/>
                  </a:lnTo>
                  <a:lnTo>
                    <a:pt x="774922" y="93042"/>
                  </a:lnTo>
                  <a:lnTo>
                    <a:pt x="776810" y="149167"/>
                  </a:lnTo>
                  <a:lnTo>
                    <a:pt x="778068" y="193405"/>
                  </a:lnTo>
                  <a:lnTo>
                    <a:pt x="779326" y="242603"/>
                  </a:lnTo>
                  <a:lnTo>
                    <a:pt x="780034" y="268973"/>
                  </a:lnTo>
                  <a:lnTo>
                    <a:pt x="781292" y="325176"/>
                  </a:lnTo>
                  <a:lnTo>
                    <a:pt x="782550" y="385631"/>
                  </a:lnTo>
                  <a:lnTo>
                    <a:pt x="783808" y="449942"/>
                  </a:lnTo>
                  <a:lnTo>
                    <a:pt x="784516" y="483475"/>
                  </a:lnTo>
                  <a:lnTo>
                    <a:pt x="785774" y="552824"/>
                  </a:lnTo>
                  <a:lnTo>
                    <a:pt x="787032" y="625007"/>
                  </a:lnTo>
                  <a:lnTo>
                    <a:pt x="788290" y="699630"/>
                  </a:lnTo>
                  <a:lnTo>
                    <a:pt x="788998" y="737650"/>
                  </a:lnTo>
                  <a:lnTo>
                    <a:pt x="789627" y="776142"/>
                  </a:lnTo>
                  <a:lnTo>
                    <a:pt x="790256" y="814949"/>
                  </a:lnTo>
                  <a:lnTo>
                    <a:pt x="790885" y="854071"/>
                  </a:lnTo>
                  <a:lnTo>
                    <a:pt x="791514" y="893508"/>
                  </a:lnTo>
                  <a:lnTo>
                    <a:pt x="792143" y="933024"/>
                  </a:lnTo>
                  <a:lnTo>
                    <a:pt x="792772" y="972775"/>
                  </a:lnTo>
                  <a:lnTo>
                    <a:pt x="793480" y="1012527"/>
                  </a:lnTo>
                  <a:lnTo>
                    <a:pt x="794109" y="1052200"/>
                  </a:lnTo>
                  <a:lnTo>
                    <a:pt x="794738" y="1091952"/>
                  </a:lnTo>
                  <a:lnTo>
                    <a:pt x="795367" y="1131467"/>
                  </a:lnTo>
                  <a:lnTo>
                    <a:pt x="795996" y="1170904"/>
                  </a:lnTo>
                  <a:lnTo>
                    <a:pt x="796625" y="1210026"/>
                  </a:lnTo>
                  <a:lnTo>
                    <a:pt x="797254" y="1248833"/>
                  </a:lnTo>
                  <a:lnTo>
                    <a:pt x="797884" y="1287326"/>
                  </a:lnTo>
                  <a:lnTo>
                    <a:pt x="798591" y="1325346"/>
                  </a:lnTo>
                  <a:lnTo>
                    <a:pt x="799220" y="1362893"/>
                  </a:lnTo>
                  <a:lnTo>
                    <a:pt x="800478" y="1436414"/>
                  </a:lnTo>
                  <a:lnTo>
                    <a:pt x="801737" y="1507180"/>
                  </a:lnTo>
                  <a:lnTo>
                    <a:pt x="803073" y="1574994"/>
                  </a:lnTo>
                  <a:lnTo>
                    <a:pt x="803702" y="1607614"/>
                  </a:lnTo>
                  <a:lnTo>
                    <a:pt x="804961" y="1670044"/>
                  </a:lnTo>
                  <a:lnTo>
                    <a:pt x="806219" y="1728428"/>
                  </a:lnTo>
                  <a:lnTo>
                    <a:pt x="807555" y="1782388"/>
                  </a:lnTo>
                  <a:lnTo>
                    <a:pt x="808185" y="1807609"/>
                  </a:lnTo>
                  <a:lnTo>
                    <a:pt x="809443" y="1854343"/>
                  </a:lnTo>
                  <a:lnTo>
                    <a:pt x="810701" y="1895881"/>
                  </a:lnTo>
                  <a:lnTo>
                    <a:pt x="812667" y="1947905"/>
                  </a:lnTo>
                  <a:lnTo>
                    <a:pt x="813296" y="1962396"/>
                  </a:lnTo>
                  <a:lnTo>
                    <a:pt x="815812" y="2005525"/>
                  </a:lnTo>
                  <a:lnTo>
                    <a:pt x="819036" y="2024976"/>
                  </a:lnTo>
                  <a:lnTo>
                    <a:pt x="819665" y="2024197"/>
                  </a:lnTo>
                  <a:lnTo>
                    <a:pt x="824147" y="1975424"/>
                  </a:lnTo>
                  <a:lnTo>
                    <a:pt x="825405" y="1947905"/>
                  </a:lnTo>
                  <a:lnTo>
                    <a:pt x="826113" y="1931973"/>
                  </a:lnTo>
                  <a:lnTo>
                    <a:pt x="828000" y="1875777"/>
                  </a:lnTo>
                  <a:lnTo>
                    <a:pt x="829258" y="1831609"/>
                  </a:lnTo>
                  <a:lnTo>
                    <a:pt x="830516" y="1782388"/>
                  </a:lnTo>
                  <a:lnTo>
                    <a:pt x="831224" y="1755979"/>
                  </a:lnTo>
                  <a:lnTo>
                    <a:pt x="832482" y="1699767"/>
                  </a:lnTo>
                  <a:lnTo>
                    <a:pt x="833740" y="1639313"/>
                  </a:lnTo>
                  <a:lnTo>
                    <a:pt x="834998" y="1574994"/>
                  </a:lnTo>
                  <a:lnTo>
                    <a:pt x="835706" y="1541508"/>
                  </a:lnTo>
                  <a:lnTo>
                    <a:pt x="836964" y="1472151"/>
                  </a:lnTo>
                  <a:lnTo>
                    <a:pt x="838222" y="1399969"/>
                  </a:lnTo>
                  <a:lnTo>
                    <a:pt x="839480" y="1325346"/>
                  </a:lnTo>
                  <a:lnTo>
                    <a:pt x="840188" y="1287326"/>
                  </a:lnTo>
                  <a:lnTo>
                    <a:pt x="840817" y="1248833"/>
                  </a:lnTo>
                  <a:lnTo>
                    <a:pt x="841446" y="1210026"/>
                  </a:lnTo>
                  <a:lnTo>
                    <a:pt x="842075" y="1170904"/>
                  </a:lnTo>
                  <a:lnTo>
                    <a:pt x="842704" y="1131467"/>
                  </a:lnTo>
                  <a:lnTo>
                    <a:pt x="843333" y="1091952"/>
                  </a:lnTo>
                  <a:lnTo>
                    <a:pt x="843962" y="1052200"/>
                  </a:lnTo>
                  <a:lnTo>
                    <a:pt x="844670" y="1012527"/>
                  </a:lnTo>
                  <a:lnTo>
                    <a:pt x="845299" y="972775"/>
                  </a:lnTo>
                  <a:lnTo>
                    <a:pt x="845928" y="933024"/>
                  </a:lnTo>
                  <a:lnTo>
                    <a:pt x="846557" y="893508"/>
                  </a:lnTo>
                  <a:lnTo>
                    <a:pt x="847186" y="854071"/>
                  </a:lnTo>
                  <a:lnTo>
                    <a:pt x="847815" y="814949"/>
                  </a:lnTo>
                  <a:lnTo>
                    <a:pt x="848444" y="776142"/>
                  </a:lnTo>
                  <a:lnTo>
                    <a:pt x="849073" y="737650"/>
                  </a:lnTo>
                  <a:lnTo>
                    <a:pt x="849781" y="699630"/>
                  </a:lnTo>
                  <a:lnTo>
                    <a:pt x="850410" y="662082"/>
                  </a:lnTo>
                  <a:lnTo>
                    <a:pt x="851668" y="588561"/>
                  </a:lnTo>
                  <a:lnTo>
                    <a:pt x="852926" y="517795"/>
                  </a:lnTo>
                  <a:lnTo>
                    <a:pt x="854263" y="449942"/>
                  </a:lnTo>
                  <a:lnTo>
                    <a:pt x="854892" y="417353"/>
                  </a:lnTo>
                  <a:lnTo>
                    <a:pt x="856150" y="354931"/>
                  </a:lnTo>
                  <a:lnTo>
                    <a:pt x="857408" y="296524"/>
                  </a:lnTo>
                  <a:lnTo>
                    <a:pt x="858745" y="242603"/>
                  </a:lnTo>
                  <a:lnTo>
                    <a:pt x="859374" y="217335"/>
                  </a:lnTo>
                  <a:lnTo>
                    <a:pt x="860632" y="170656"/>
                  </a:lnTo>
                  <a:lnTo>
                    <a:pt x="861890" y="129094"/>
                  </a:lnTo>
                  <a:lnTo>
                    <a:pt x="863856" y="77063"/>
                  </a:lnTo>
                  <a:lnTo>
                    <a:pt x="864485" y="62579"/>
                  </a:lnTo>
                  <a:lnTo>
                    <a:pt x="867001" y="19442"/>
                  </a:lnTo>
                  <a:lnTo>
                    <a:pt x="870225" y="0"/>
                  </a:lnTo>
                  <a:lnTo>
                    <a:pt x="870854" y="787"/>
                  </a:lnTo>
                  <a:lnTo>
                    <a:pt x="875336" y="49591"/>
                  </a:lnTo>
                  <a:lnTo>
                    <a:pt x="876594" y="77063"/>
                  </a:lnTo>
                  <a:lnTo>
                    <a:pt x="877302" y="93042"/>
                  </a:lnTo>
                  <a:lnTo>
                    <a:pt x="879189" y="149167"/>
                  </a:lnTo>
                  <a:lnTo>
                    <a:pt x="880447" y="193405"/>
                  </a:lnTo>
                  <a:lnTo>
                    <a:pt x="881706" y="242603"/>
                  </a:lnTo>
                  <a:lnTo>
                    <a:pt x="882413" y="268973"/>
                  </a:lnTo>
                  <a:lnTo>
                    <a:pt x="883671" y="325176"/>
                  </a:lnTo>
                  <a:lnTo>
                    <a:pt x="884929" y="385631"/>
                  </a:lnTo>
                  <a:lnTo>
                    <a:pt x="886188" y="449942"/>
                  </a:lnTo>
                  <a:lnTo>
                    <a:pt x="886895" y="483475"/>
                  </a:lnTo>
                  <a:lnTo>
                    <a:pt x="888153" y="552824"/>
                  </a:lnTo>
                  <a:lnTo>
                    <a:pt x="889412" y="625007"/>
                  </a:lnTo>
                  <a:lnTo>
                    <a:pt x="890670" y="699630"/>
                  </a:lnTo>
                  <a:lnTo>
                    <a:pt x="891377" y="737650"/>
                  </a:lnTo>
                  <a:lnTo>
                    <a:pt x="892007" y="776142"/>
                  </a:lnTo>
                  <a:lnTo>
                    <a:pt x="892636" y="814949"/>
                  </a:lnTo>
                  <a:lnTo>
                    <a:pt x="893265" y="854071"/>
                  </a:lnTo>
                  <a:lnTo>
                    <a:pt x="893894" y="893508"/>
                  </a:lnTo>
                  <a:lnTo>
                    <a:pt x="894523" y="933024"/>
                  </a:lnTo>
                  <a:lnTo>
                    <a:pt x="895152" y="972775"/>
                  </a:lnTo>
                  <a:lnTo>
                    <a:pt x="895781" y="1012527"/>
                  </a:lnTo>
                  <a:lnTo>
                    <a:pt x="896489" y="1052200"/>
                  </a:lnTo>
                  <a:lnTo>
                    <a:pt x="897118" y="1091952"/>
                  </a:lnTo>
                  <a:lnTo>
                    <a:pt x="897747" y="1131467"/>
                  </a:lnTo>
                  <a:lnTo>
                    <a:pt x="898376" y="1170904"/>
                  </a:lnTo>
                  <a:lnTo>
                    <a:pt x="899005" y="1210026"/>
                  </a:lnTo>
                  <a:lnTo>
                    <a:pt x="899634" y="1248833"/>
                  </a:lnTo>
                  <a:lnTo>
                    <a:pt x="900263" y="1287326"/>
                  </a:lnTo>
                  <a:lnTo>
                    <a:pt x="900971" y="1325346"/>
                  </a:lnTo>
                  <a:lnTo>
                    <a:pt x="901600" y="1362893"/>
                  </a:lnTo>
                  <a:lnTo>
                    <a:pt x="902858" y="1436414"/>
                  </a:lnTo>
                  <a:lnTo>
                    <a:pt x="904116" y="1507180"/>
                  </a:lnTo>
                  <a:lnTo>
                    <a:pt x="905453" y="1574994"/>
                  </a:lnTo>
                  <a:lnTo>
                    <a:pt x="906082" y="1607614"/>
                  </a:lnTo>
                  <a:lnTo>
                    <a:pt x="907340" y="1670044"/>
                  </a:lnTo>
                  <a:lnTo>
                    <a:pt x="908598" y="1728428"/>
                  </a:lnTo>
                  <a:lnTo>
                    <a:pt x="909935" y="1782388"/>
                  </a:lnTo>
                  <a:lnTo>
                    <a:pt x="910564" y="1807609"/>
                  </a:lnTo>
                  <a:lnTo>
                    <a:pt x="911822" y="1854343"/>
                  </a:lnTo>
                  <a:lnTo>
                    <a:pt x="913080" y="1895881"/>
                  </a:lnTo>
                  <a:lnTo>
                    <a:pt x="915046" y="1947905"/>
                  </a:lnTo>
                  <a:lnTo>
                    <a:pt x="915675" y="1962396"/>
                  </a:lnTo>
                  <a:lnTo>
                    <a:pt x="918191" y="2005525"/>
                  </a:lnTo>
                  <a:lnTo>
                    <a:pt x="921415" y="2024976"/>
                  </a:lnTo>
                  <a:lnTo>
                    <a:pt x="922044" y="2024197"/>
                  </a:lnTo>
                  <a:lnTo>
                    <a:pt x="926527" y="1975424"/>
                  </a:lnTo>
                  <a:lnTo>
                    <a:pt x="927785" y="1947905"/>
                  </a:lnTo>
                  <a:lnTo>
                    <a:pt x="928492" y="1931973"/>
                  </a:lnTo>
                  <a:lnTo>
                    <a:pt x="930379" y="1875777"/>
                  </a:lnTo>
                  <a:lnTo>
                    <a:pt x="931638" y="1831609"/>
                  </a:lnTo>
                  <a:lnTo>
                    <a:pt x="932896" y="1782388"/>
                  </a:lnTo>
                  <a:lnTo>
                    <a:pt x="933603" y="1755979"/>
                  </a:lnTo>
                  <a:lnTo>
                    <a:pt x="934861" y="1699767"/>
                  </a:lnTo>
                  <a:lnTo>
                    <a:pt x="936120" y="1639313"/>
                  </a:lnTo>
                  <a:lnTo>
                    <a:pt x="937378" y="1574994"/>
                  </a:lnTo>
                  <a:lnTo>
                    <a:pt x="938085" y="1541508"/>
                  </a:lnTo>
                  <a:lnTo>
                    <a:pt x="939343" y="1472151"/>
                  </a:lnTo>
                  <a:lnTo>
                    <a:pt x="940602" y="1399969"/>
                  </a:lnTo>
                  <a:lnTo>
                    <a:pt x="941860" y="1325346"/>
                  </a:lnTo>
                  <a:lnTo>
                    <a:pt x="942567" y="1287326"/>
                  </a:lnTo>
                  <a:lnTo>
                    <a:pt x="943196" y="1248833"/>
                  </a:lnTo>
                  <a:lnTo>
                    <a:pt x="943825" y="1210026"/>
                  </a:lnTo>
                  <a:lnTo>
                    <a:pt x="944455" y="1170904"/>
                  </a:lnTo>
                  <a:lnTo>
                    <a:pt x="945084" y="1131467"/>
                  </a:lnTo>
                  <a:lnTo>
                    <a:pt x="945713" y="1091952"/>
                  </a:lnTo>
                  <a:lnTo>
                    <a:pt x="946342" y="1052200"/>
                  </a:lnTo>
                  <a:lnTo>
                    <a:pt x="947049" y="1012527"/>
                  </a:lnTo>
                  <a:lnTo>
                    <a:pt x="947678" y="972775"/>
                  </a:lnTo>
                  <a:lnTo>
                    <a:pt x="948307" y="933024"/>
                  </a:lnTo>
                  <a:lnTo>
                    <a:pt x="948936" y="893508"/>
                  </a:lnTo>
                  <a:lnTo>
                    <a:pt x="949566" y="854071"/>
                  </a:lnTo>
                  <a:lnTo>
                    <a:pt x="950195" y="814949"/>
                  </a:lnTo>
                  <a:lnTo>
                    <a:pt x="950824" y="776142"/>
                  </a:lnTo>
                  <a:lnTo>
                    <a:pt x="951453" y="737650"/>
                  </a:lnTo>
                  <a:lnTo>
                    <a:pt x="952160" y="699630"/>
                  </a:lnTo>
                  <a:lnTo>
                    <a:pt x="952789" y="662082"/>
                  </a:lnTo>
                  <a:lnTo>
                    <a:pt x="954048" y="588561"/>
                  </a:lnTo>
                  <a:lnTo>
                    <a:pt x="955306" y="517795"/>
                  </a:lnTo>
                  <a:lnTo>
                    <a:pt x="956642" y="449942"/>
                  </a:lnTo>
                  <a:lnTo>
                    <a:pt x="957271" y="417353"/>
                  </a:lnTo>
                  <a:lnTo>
                    <a:pt x="958530" y="354931"/>
                  </a:lnTo>
                  <a:lnTo>
                    <a:pt x="959788" y="296524"/>
                  </a:lnTo>
                  <a:lnTo>
                    <a:pt x="961124" y="242603"/>
                  </a:lnTo>
                  <a:lnTo>
                    <a:pt x="961753" y="217335"/>
                  </a:lnTo>
                  <a:lnTo>
                    <a:pt x="963012" y="170656"/>
                  </a:lnTo>
                  <a:lnTo>
                    <a:pt x="964270" y="129094"/>
                  </a:lnTo>
                  <a:lnTo>
                    <a:pt x="966235" y="77063"/>
                  </a:lnTo>
                  <a:lnTo>
                    <a:pt x="966864" y="62579"/>
                  </a:lnTo>
                  <a:lnTo>
                    <a:pt x="969381" y="19442"/>
                  </a:lnTo>
                  <a:lnTo>
                    <a:pt x="972605" y="0"/>
                  </a:lnTo>
                  <a:lnTo>
                    <a:pt x="973234" y="787"/>
                  </a:lnTo>
                  <a:lnTo>
                    <a:pt x="977716" y="49591"/>
                  </a:lnTo>
                  <a:lnTo>
                    <a:pt x="978974" y="77063"/>
                  </a:lnTo>
                  <a:lnTo>
                    <a:pt x="979682" y="93042"/>
                  </a:lnTo>
                  <a:lnTo>
                    <a:pt x="981569" y="149167"/>
                  </a:lnTo>
                  <a:lnTo>
                    <a:pt x="982827" y="193405"/>
                  </a:lnTo>
                  <a:lnTo>
                    <a:pt x="984085" y="242603"/>
                  </a:lnTo>
                  <a:lnTo>
                    <a:pt x="984793" y="268973"/>
                  </a:lnTo>
                  <a:lnTo>
                    <a:pt x="986051" y="325176"/>
                  </a:lnTo>
                  <a:lnTo>
                    <a:pt x="987309" y="385631"/>
                  </a:lnTo>
                  <a:lnTo>
                    <a:pt x="988567" y="449942"/>
                  </a:lnTo>
                  <a:lnTo>
                    <a:pt x="989275" y="483475"/>
                  </a:lnTo>
                  <a:lnTo>
                    <a:pt x="990533" y="552824"/>
                  </a:lnTo>
                  <a:lnTo>
                    <a:pt x="991791" y="625007"/>
                  </a:lnTo>
                  <a:lnTo>
                    <a:pt x="993049" y="699630"/>
                  </a:lnTo>
                  <a:lnTo>
                    <a:pt x="993757" y="737650"/>
                  </a:lnTo>
                  <a:lnTo>
                    <a:pt x="994386" y="776142"/>
                  </a:lnTo>
                  <a:lnTo>
                    <a:pt x="995015" y="814949"/>
                  </a:lnTo>
                  <a:lnTo>
                    <a:pt x="995644" y="854071"/>
                  </a:lnTo>
                  <a:lnTo>
                    <a:pt x="996273" y="893508"/>
                  </a:lnTo>
                  <a:lnTo>
                    <a:pt x="996902" y="933024"/>
                  </a:lnTo>
                  <a:lnTo>
                    <a:pt x="997531" y="972775"/>
                  </a:lnTo>
                  <a:lnTo>
                    <a:pt x="998160" y="1012527"/>
                  </a:lnTo>
                  <a:lnTo>
                    <a:pt x="998868" y="1052200"/>
                  </a:lnTo>
                  <a:lnTo>
                    <a:pt x="999497" y="1091952"/>
                  </a:lnTo>
                  <a:lnTo>
                    <a:pt x="1000126" y="1131467"/>
                  </a:lnTo>
                  <a:lnTo>
                    <a:pt x="1000755" y="1170904"/>
                  </a:lnTo>
                  <a:lnTo>
                    <a:pt x="1001384" y="1210026"/>
                  </a:lnTo>
                  <a:lnTo>
                    <a:pt x="1002014" y="1248833"/>
                  </a:lnTo>
                  <a:lnTo>
                    <a:pt x="1002643" y="1287326"/>
                  </a:lnTo>
                  <a:lnTo>
                    <a:pt x="1003350" y="1325346"/>
                  </a:lnTo>
                  <a:lnTo>
                    <a:pt x="1003979" y="1362893"/>
                  </a:lnTo>
                  <a:lnTo>
                    <a:pt x="1005238" y="1436414"/>
                  </a:lnTo>
                  <a:lnTo>
                    <a:pt x="1006496" y="1507180"/>
                  </a:lnTo>
                  <a:lnTo>
                    <a:pt x="1007832" y="1574994"/>
                  </a:lnTo>
                  <a:lnTo>
                    <a:pt x="1008462" y="1607614"/>
                  </a:lnTo>
                  <a:lnTo>
                    <a:pt x="1009720" y="1670044"/>
                  </a:lnTo>
                  <a:lnTo>
                    <a:pt x="1010978" y="1728428"/>
                  </a:lnTo>
                  <a:lnTo>
                    <a:pt x="1012315" y="1782388"/>
                  </a:lnTo>
                  <a:lnTo>
                    <a:pt x="1012944" y="1807609"/>
                  </a:lnTo>
                  <a:lnTo>
                    <a:pt x="1014202" y="1854343"/>
                  </a:lnTo>
                  <a:lnTo>
                    <a:pt x="1015460" y="1895881"/>
                  </a:lnTo>
                  <a:lnTo>
                    <a:pt x="1017426" y="1947905"/>
                  </a:lnTo>
                  <a:lnTo>
                    <a:pt x="1018055" y="1962396"/>
                  </a:lnTo>
                  <a:lnTo>
                    <a:pt x="1020571" y="2005525"/>
                  </a:lnTo>
                  <a:lnTo>
                    <a:pt x="1023795" y="2024976"/>
                  </a:lnTo>
                  <a:lnTo>
                    <a:pt x="1024424" y="2024197"/>
                  </a:lnTo>
                  <a:lnTo>
                    <a:pt x="1028906" y="1975424"/>
                  </a:lnTo>
                  <a:lnTo>
                    <a:pt x="1030164" y="1947905"/>
                  </a:lnTo>
                  <a:lnTo>
                    <a:pt x="1030872" y="1931973"/>
                  </a:lnTo>
                  <a:lnTo>
                    <a:pt x="1032759" y="1875777"/>
                  </a:lnTo>
                  <a:lnTo>
                    <a:pt x="1034017" y="1831609"/>
                  </a:lnTo>
                  <a:lnTo>
                    <a:pt x="1035275" y="1782388"/>
                  </a:lnTo>
                  <a:lnTo>
                    <a:pt x="1035983" y="1755979"/>
                  </a:lnTo>
                  <a:lnTo>
                    <a:pt x="1037241" y="1699767"/>
                  </a:lnTo>
                  <a:lnTo>
                    <a:pt x="1038499" y="1639313"/>
                  </a:lnTo>
                  <a:lnTo>
                    <a:pt x="1039757" y="1574994"/>
                  </a:lnTo>
                  <a:lnTo>
                    <a:pt x="1040465" y="1541508"/>
                  </a:lnTo>
                  <a:lnTo>
                    <a:pt x="1041723" y="1472151"/>
                  </a:lnTo>
                  <a:lnTo>
                    <a:pt x="1042981" y="1399969"/>
                  </a:lnTo>
                  <a:lnTo>
                    <a:pt x="1044239" y="1325346"/>
                  </a:lnTo>
                  <a:lnTo>
                    <a:pt x="1044947" y="1287326"/>
                  </a:lnTo>
                  <a:lnTo>
                    <a:pt x="1045576" y="1248833"/>
                  </a:lnTo>
                  <a:lnTo>
                    <a:pt x="1046205" y="1210026"/>
                  </a:lnTo>
                  <a:lnTo>
                    <a:pt x="1046834" y="1170904"/>
                  </a:lnTo>
                  <a:lnTo>
                    <a:pt x="1047463" y="1131467"/>
                  </a:lnTo>
                  <a:lnTo>
                    <a:pt x="1048092" y="1091952"/>
                  </a:lnTo>
                  <a:lnTo>
                    <a:pt x="1048721" y="1052200"/>
                  </a:lnTo>
                  <a:lnTo>
                    <a:pt x="1049429" y="1012527"/>
                  </a:lnTo>
                  <a:lnTo>
                    <a:pt x="1050058" y="972775"/>
                  </a:lnTo>
                  <a:lnTo>
                    <a:pt x="1050687" y="933024"/>
                  </a:lnTo>
                  <a:lnTo>
                    <a:pt x="1051316" y="893508"/>
                  </a:lnTo>
                  <a:lnTo>
                    <a:pt x="1051945" y="854071"/>
                  </a:lnTo>
                  <a:lnTo>
                    <a:pt x="1052574" y="814949"/>
                  </a:lnTo>
                  <a:lnTo>
                    <a:pt x="1053203" y="776142"/>
                  </a:lnTo>
                  <a:lnTo>
                    <a:pt x="1053832" y="737650"/>
                  </a:lnTo>
                  <a:lnTo>
                    <a:pt x="1054540" y="699630"/>
                  </a:lnTo>
                  <a:lnTo>
                    <a:pt x="1055169" y="662082"/>
                  </a:lnTo>
                  <a:lnTo>
                    <a:pt x="1056427" y="588561"/>
                  </a:lnTo>
                  <a:lnTo>
                    <a:pt x="1057685" y="517795"/>
                  </a:lnTo>
                  <a:lnTo>
                    <a:pt x="1059022" y="449942"/>
                  </a:lnTo>
                  <a:lnTo>
                    <a:pt x="1059651" y="417353"/>
                  </a:lnTo>
                  <a:lnTo>
                    <a:pt x="1060909" y="354931"/>
                  </a:lnTo>
                  <a:lnTo>
                    <a:pt x="1062167" y="296524"/>
                  </a:lnTo>
                  <a:lnTo>
                    <a:pt x="1063504" y="242603"/>
                  </a:lnTo>
                  <a:lnTo>
                    <a:pt x="1064133" y="217335"/>
                  </a:lnTo>
                  <a:lnTo>
                    <a:pt x="1065391" y="170656"/>
                  </a:lnTo>
                  <a:lnTo>
                    <a:pt x="1066649" y="129094"/>
                  </a:lnTo>
                  <a:lnTo>
                    <a:pt x="1068615" y="77063"/>
                  </a:lnTo>
                  <a:lnTo>
                    <a:pt x="1069244" y="62579"/>
                  </a:lnTo>
                  <a:lnTo>
                    <a:pt x="1071760" y="19442"/>
                  </a:lnTo>
                  <a:lnTo>
                    <a:pt x="1074984" y="0"/>
                  </a:lnTo>
                  <a:lnTo>
                    <a:pt x="1075613" y="787"/>
                  </a:lnTo>
                  <a:lnTo>
                    <a:pt x="1080095" y="49591"/>
                  </a:lnTo>
                  <a:lnTo>
                    <a:pt x="1081353" y="77063"/>
                  </a:lnTo>
                  <a:lnTo>
                    <a:pt x="1082061" y="93042"/>
                  </a:lnTo>
                  <a:lnTo>
                    <a:pt x="1083948" y="149167"/>
                  </a:lnTo>
                  <a:lnTo>
                    <a:pt x="1085206" y="193405"/>
                  </a:lnTo>
                  <a:lnTo>
                    <a:pt x="1086465" y="242603"/>
                  </a:lnTo>
                  <a:lnTo>
                    <a:pt x="1087172" y="268973"/>
                  </a:lnTo>
                  <a:lnTo>
                    <a:pt x="1088430" y="325176"/>
                  </a:lnTo>
                  <a:lnTo>
                    <a:pt x="1089689" y="385631"/>
                  </a:lnTo>
                  <a:lnTo>
                    <a:pt x="1090947" y="449942"/>
                  </a:lnTo>
                  <a:lnTo>
                    <a:pt x="1091654" y="483475"/>
                  </a:lnTo>
                  <a:lnTo>
                    <a:pt x="1092913" y="552824"/>
                  </a:lnTo>
                  <a:lnTo>
                    <a:pt x="1094171" y="625007"/>
                  </a:lnTo>
                  <a:lnTo>
                    <a:pt x="1095429" y="699630"/>
                  </a:lnTo>
                  <a:lnTo>
                    <a:pt x="1096137" y="737650"/>
                  </a:lnTo>
                  <a:lnTo>
                    <a:pt x="1096766" y="776142"/>
                  </a:lnTo>
                  <a:lnTo>
                    <a:pt x="1097395" y="814949"/>
                  </a:lnTo>
                  <a:lnTo>
                    <a:pt x="1098024" y="854071"/>
                  </a:lnTo>
                  <a:lnTo>
                    <a:pt x="1098653" y="893508"/>
                  </a:lnTo>
                  <a:lnTo>
                    <a:pt x="1099282" y="933024"/>
                  </a:lnTo>
                  <a:lnTo>
                    <a:pt x="1099911" y="972775"/>
                  </a:lnTo>
                  <a:lnTo>
                    <a:pt x="1100619" y="1012527"/>
                  </a:lnTo>
                  <a:lnTo>
                    <a:pt x="1101248" y="1052200"/>
                  </a:lnTo>
                  <a:lnTo>
                    <a:pt x="1101877" y="1091952"/>
                  </a:lnTo>
                  <a:lnTo>
                    <a:pt x="1102506" y="1131467"/>
                  </a:lnTo>
                  <a:lnTo>
                    <a:pt x="1103135" y="1170904"/>
                  </a:lnTo>
                  <a:lnTo>
                    <a:pt x="1103764" y="1210026"/>
                  </a:lnTo>
                  <a:lnTo>
                    <a:pt x="1104393" y="1248833"/>
                  </a:lnTo>
                  <a:lnTo>
                    <a:pt x="1105022" y="1287326"/>
                  </a:lnTo>
                  <a:lnTo>
                    <a:pt x="1105730" y="1325346"/>
                  </a:lnTo>
                  <a:lnTo>
                    <a:pt x="1106359" y="1362893"/>
                  </a:lnTo>
                  <a:lnTo>
                    <a:pt x="1107617" y="1436414"/>
                  </a:lnTo>
                  <a:lnTo>
                    <a:pt x="1108875" y="1507180"/>
                  </a:lnTo>
                  <a:lnTo>
                    <a:pt x="1110212" y="1574994"/>
                  </a:lnTo>
                  <a:lnTo>
                    <a:pt x="1110841" y="1607614"/>
                  </a:lnTo>
                  <a:lnTo>
                    <a:pt x="1112099" y="1670044"/>
                  </a:lnTo>
                  <a:lnTo>
                    <a:pt x="1113357" y="1728428"/>
                  </a:lnTo>
                  <a:lnTo>
                    <a:pt x="1114694" y="1782388"/>
                  </a:lnTo>
                  <a:lnTo>
                    <a:pt x="1115323" y="1807609"/>
                  </a:lnTo>
                  <a:lnTo>
                    <a:pt x="1116581" y="1854343"/>
                  </a:lnTo>
                  <a:lnTo>
                    <a:pt x="1117839" y="1895881"/>
                  </a:lnTo>
                  <a:lnTo>
                    <a:pt x="1119805" y="1947905"/>
                  </a:lnTo>
                  <a:lnTo>
                    <a:pt x="1120434" y="1962396"/>
                  </a:lnTo>
                  <a:lnTo>
                    <a:pt x="1122951" y="2005525"/>
                  </a:lnTo>
                  <a:lnTo>
                    <a:pt x="1126175" y="2024976"/>
                  </a:lnTo>
                  <a:lnTo>
                    <a:pt x="1126804" y="2024197"/>
                  </a:lnTo>
                  <a:lnTo>
                    <a:pt x="1131286" y="1975424"/>
                  </a:lnTo>
                  <a:lnTo>
                    <a:pt x="1132544" y="1947905"/>
                  </a:lnTo>
                  <a:lnTo>
                    <a:pt x="1133251" y="1931973"/>
                  </a:lnTo>
                  <a:lnTo>
                    <a:pt x="1135139" y="1875777"/>
                  </a:lnTo>
                  <a:lnTo>
                    <a:pt x="1136397" y="1831609"/>
                  </a:lnTo>
                  <a:lnTo>
                    <a:pt x="1137655" y="1782388"/>
                  </a:lnTo>
                  <a:lnTo>
                    <a:pt x="1138362" y="1755979"/>
                  </a:lnTo>
                  <a:lnTo>
                    <a:pt x="1139621" y="1699767"/>
                  </a:lnTo>
                  <a:lnTo>
                    <a:pt x="1140879" y="1639313"/>
                  </a:lnTo>
                  <a:lnTo>
                    <a:pt x="1142137" y="1574994"/>
                  </a:lnTo>
                  <a:lnTo>
                    <a:pt x="1142844" y="1541508"/>
                  </a:lnTo>
                  <a:lnTo>
                    <a:pt x="1144103" y="1472151"/>
                  </a:lnTo>
                  <a:lnTo>
                    <a:pt x="1145361" y="1399969"/>
                  </a:lnTo>
                  <a:lnTo>
                    <a:pt x="1146619" y="1325346"/>
                  </a:lnTo>
                  <a:lnTo>
                    <a:pt x="1147326" y="1287326"/>
                  </a:lnTo>
                  <a:lnTo>
                    <a:pt x="1147956" y="1248833"/>
                  </a:lnTo>
                  <a:lnTo>
                    <a:pt x="1148585" y="1210026"/>
                  </a:lnTo>
                  <a:lnTo>
                    <a:pt x="1149214" y="1170904"/>
                  </a:lnTo>
                  <a:lnTo>
                    <a:pt x="1149843" y="1131467"/>
                  </a:lnTo>
                  <a:lnTo>
                    <a:pt x="1150472" y="1091952"/>
                  </a:lnTo>
                  <a:lnTo>
                    <a:pt x="1151101" y="1052200"/>
                  </a:lnTo>
                  <a:lnTo>
                    <a:pt x="1151730" y="1012527"/>
                  </a:lnTo>
                  <a:lnTo>
                    <a:pt x="1152437" y="972775"/>
                  </a:lnTo>
                  <a:lnTo>
                    <a:pt x="1153067" y="933024"/>
                  </a:lnTo>
                  <a:lnTo>
                    <a:pt x="1153696" y="893508"/>
                  </a:lnTo>
                  <a:lnTo>
                    <a:pt x="1154325" y="854071"/>
                  </a:lnTo>
                  <a:lnTo>
                    <a:pt x="1154954" y="814949"/>
                  </a:lnTo>
                  <a:lnTo>
                    <a:pt x="1155583" y="776142"/>
                  </a:lnTo>
                  <a:lnTo>
                    <a:pt x="1156212" y="737650"/>
                  </a:lnTo>
                  <a:lnTo>
                    <a:pt x="1156919" y="699630"/>
                  </a:lnTo>
                  <a:lnTo>
                    <a:pt x="1157549" y="662082"/>
                  </a:lnTo>
                  <a:lnTo>
                    <a:pt x="1158807" y="588561"/>
                  </a:lnTo>
                  <a:lnTo>
                    <a:pt x="1160065" y="517795"/>
                  </a:lnTo>
                  <a:lnTo>
                    <a:pt x="1161401" y="449942"/>
                  </a:lnTo>
                  <a:lnTo>
                    <a:pt x="1162031" y="417353"/>
                  </a:lnTo>
                  <a:lnTo>
                    <a:pt x="1163289" y="354931"/>
                  </a:lnTo>
                  <a:lnTo>
                    <a:pt x="1164547" y="296524"/>
                  </a:lnTo>
                  <a:lnTo>
                    <a:pt x="1165883" y="242603"/>
                  </a:lnTo>
                  <a:lnTo>
                    <a:pt x="1166513" y="217335"/>
                  </a:lnTo>
                  <a:lnTo>
                    <a:pt x="1167771" y="170656"/>
                  </a:lnTo>
                  <a:lnTo>
                    <a:pt x="1169029" y="129094"/>
                  </a:lnTo>
                  <a:lnTo>
                    <a:pt x="1170995" y="77063"/>
                  </a:lnTo>
                  <a:lnTo>
                    <a:pt x="1171624" y="62579"/>
                  </a:lnTo>
                  <a:lnTo>
                    <a:pt x="1174140" y="19442"/>
                  </a:lnTo>
                  <a:lnTo>
                    <a:pt x="1177364" y="0"/>
                  </a:lnTo>
                  <a:lnTo>
                    <a:pt x="1177993" y="787"/>
                  </a:lnTo>
                  <a:lnTo>
                    <a:pt x="1182475" y="49591"/>
                  </a:lnTo>
                  <a:lnTo>
                    <a:pt x="1183733" y="77063"/>
                  </a:lnTo>
                  <a:lnTo>
                    <a:pt x="1184441" y="93042"/>
                  </a:lnTo>
                  <a:lnTo>
                    <a:pt x="1186328" y="149167"/>
                  </a:lnTo>
                  <a:lnTo>
                    <a:pt x="1187586" y="193405"/>
                  </a:lnTo>
                  <a:lnTo>
                    <a:pt x="1188844" y="242603"/>
                  </a:lnTo>
                  <a:lnTo>
                    <a:pt x="1189552" y="268973"/>
                  </a:lnTo>
                  <a:lnTo>
                    <a:pt x="1190810" y="325176"/>
                  </a:lnTo>
                  <a:lnTo>
                    <a:pt x="1192068" y="385631"/>
                  </a:lnTo>
                  <a:lnTo>
                    <a:pt x="1193326" y="449942"/>
                  </a:lnTo>
                  <a:lnTo>
                    <a:pt x="1194034" y="483475"/>
                  </a:lnTo>
                  <a:lnTo>
                    <a:pt x="1195292" y="552824"/>
                  </a:lnTo>
                  <a:lnTo>
                    <a:pt x="1196550" y="625007"/>
                  </a:lnTo>
                  <a:lnTo>
                    <a:pt x="1197808" y="699630"/>
                  </a:lnTo>
                  <a:lnTo>
                    <a:pt x="1198516" y="737650"/>
                  </a:lnTo>
                  <a:lnTo>
                    <a:pt x="1199145" y="776142"/>
                  </a:lnTo>
                  <a:lnTo>
                    <a:pt x="1199774" y="814949"/>
                  </a:lnTo>
                  <a:lnTo>
                    <a:pt x="1200403" y="854071"/>
                  </a:lnTo>
                  <a:lnTo>
                    <a:pt x="1201032" y="893508"/>
                  </a:lnTo>
                  <a:lnTo>
                    <a:pt x="1201661" y="933024"/>
                  </a:lnTo>
                  <a:lnTo>
                    <a:pt x="1202291" y="972775"/>
                  </a:lnTo>
                  <a:lnTo>
                    <a:pt x="1202998" y="1012527"/>
                  </a:lnTo>
                  <a:lnTo>
                    <a:pt x="1203627" y="1052200"/>
                  </a:lnTo>
                  <a:lnTo>
                    <a:pt x="1204256" y="1091952"/>
                  </a:lnTo>
                  <a:lnTo>
                    <a:pt x="1204885" y="1131467"/>
                  </a:lnTo>
                  <a:lnTo>
                    <a:pt x="1205514" y="1170904"/>
                  </a:lnTo>
                  <a:lnTo>
                    <a:pt x="1206144" y="1210026"/>
                  </a:lnTo>
                  <a:lnTo>
                    <a:pt x="1206773" y="1248833"/>
                  </a:lnTo>
                  <a:lnTo>
                    <a:pt x="1207402" y="1287326"/>
                  </a:lnTo>
                  <a:lnTo>
                    <a:pt x="1208109" y="1325346"/>
                  </a:lnTo>
                  <a:lnTo>
                    <a:pt x="1208738" y="1362893"/>
                  </a:lnTo>
                  <a:lnTo>
                    <a:pt x="1209997" y="1436414"/>
                  </a:lnTo>
                  <a:lnTo>
                    <a:pt x="1211255" y="1507180"/>
                  </a:lnTo>
                  <a:lnTo>
                    <a:pt x="1212592" y="1574994"/>
                  </a:lnTo>
                  <a:lnTo>
                    <a:pt x="1213221" y="1607614"/>
                  </a:lnTo>
                  <a:lnTo>
                    <a:pt x="1214479" y="1670044"/>
                  </a:lnTo>
                  <a:lnTo>
                    <a:pt x="1215737" y="1728428"/>
                  </a:lnTo>
                  <a:lnTo>
                    <a:pt x="1217074" y="1782388"/>
                  </a:lnTo>
                  <a:lnTo>
                    <a:pt x="1217703" y="1807609"/>
                  </a:lnTo>
                  <a:lnTo>
                    <a:pt x="1218961" y="1854343"/>
                  </a:lnTo>
                  <a:lnTo>
                    <a:pt x="1220219" y="1895881"/>
                  </a:lnTo>
                  <a:lnTo>
                    <a:pt x="1222185" y="1947905"/>
                  </a:lnTo>
                  <a:lnTo>
                    <a:pt x="1222814" y="1962396"/>
                  </a:lnTo>
                  <a:lnTo>
                    <a:pt x="1225330" y="2005525"/>
                  </a:lnTo>
                  <a:lnTo>
                    <a:pt x="1228554" y="2024976"/>
                  </a:lnTo>
                  <a:lnTo>
                    <a:pt x="1229183" y="2024197"/>
                  </a:lnTo>
                  <a:lnTo>
                    <a:pt x="1233665" y="1975424"/>
                  </a:lnTo>
                  <a:lnTo>
                    <a:pt x="1234923" y="1947905"/>
                  </a:lnTo>
                  <a:lnTo>
                    <a:pt x="1235631" y="1931973"/>
                  </a:lnTo>
                  <a:lnTo>
                    <a:pt x="1237518" y="1875777"/>
                  </a:lnTo>
                  <a:lnTo>
                    <a:pt x="1238776" y="1831609"/>
                  </a:lnTo>
                  <a:lnTo>
                    <a:pt x="1240034" y="1782388"/>
                  </a:lnTo>
                  <a:lnTo>
                    <a:pt x="1240742" y="1755979"/>
                  </a:lnTo>
                  <a:lnTo>
                    <a:pt x="1242000" y="1699767"/>
                  </a:lnTo>
                  <a:lnTo>
                    <a:pt x="1243258" y="1639313"/>
                  </a:lnTo>
                  <a:lnTo>
                    <a:pt x="1244516" y="1574994"/>
                  </a:lnTo>
                  <a:lnTo>
                    <a:pt x="1245224" y="1541508"/>
                  </a:lnTo>
                  <a:lnTo>
                    <a:pt x="1246482" y="1472151"/>
                  </a:lnTo>
                  <a:lnTo>
                    <a:pt x="1247740" y="1399969"/>
                  </a:lnTo>
                  <a:lnTo>
                    <a:pt x="1248998" y="1325346"/>
                  </a:lnTo>
                  <a:lnTo>
                    <a:pt x="1249706" y="1287326"/>
                  </a:lnTo>
                  <a:lnTo>
                    <a:pt x="1250335" y="1248833"/>
                  </a:lnTo>
                  <a:lnTo>
                    <a:pt x="1250964" y="1210026"/>
                  </a:lnTo>
                  <a:lnTo>
                    <a:pt x="1251593" y="1170904"/>
                  </a:lnTo>
                  <a:lnTo>
                    <a:pt x="1252222" y="1131467"/>
                  </a:lnTo>
                  <a:lnTo>
                    <a:pt x="1252851" y="1091952"/>
                  </a:lnTo>
                  <a:lnTo>
                    <a:pt x="1253480" y="1052200"/>
                  </a:lnTo>
                  <a:lnTo>
                    <a:pt x="1254188" y="1012527"/>
                  </a:lnTo>
                  <a:lnTo>
                    <a:pt x="1254817" y="972775"/>
                  </a:lnTo>
                  <a:lnTo>
                    <a:pt x="1255446" y="933024"/>
                  </a:lnTo>
                  <a:lnTo>
                    <a:pt x="1256075" y="893508"/>
                  </a:lnTo>
                  <a:lnTo>
                    <a:pt x="1256704" y="854071"/>
                  </a:lnTo>
                  <a:lnTo>
                    <a:pt x="1257333" y="814949"/>
                  </a:lnTo>
                  <a:lnTo>
                    <a:pt x="1257962" y="776142"/>
                  </a:lnTo>
                  <a:lnTo>
                    <a:pt x="1258591" y="737650"/>
                  </a:lnTo>
                  <a:lnTo>
                    <a:pt x="1259299" y="699630"/>
                  </a:lnTo>
                  <a:lnTo>
                    <a:pt x="1259928" y="662082"/>
                  </a:lnTo>
                  <a:lnTo>
                    <a:pt x="1261186" y="588561"/>
                  </a:lnTo>
                  <a:lnTo>
                    <a:pt x="1262444" y="517795"/>
                  </a:lnTo>
                  <a:lnTo>
                    <a:pt x="1263781" y="449942"/>
                  </a:lnTo>
                  <a:lnTo>
                    <a:pt x="1264410" y="417353"/>
                  </a:lnTo>
                  <a:lnTo>
                    <a:pt x="1265668" y="354931"/>
                  </a:lnTo>
                  <a:lnTo>
                    <a:pt x="1266926" y="296524"/>
                  </a:lnTo>
                  <a:lnTo>
                    <a:pt x="1268263" y="242603"/>
                  </a:lnTo>
                  <a:lnTo>
                    <a:pt x="1268892" y="217335"/>
                  </a:lnTo>
                  <a:lnTo>
                    <a:pt x="1270150" y="170656"/>
                  </a:lnTo>
                  <a:lnTo>
                    <a:pt x="1271408" y="129094"/>
                  </a:lnTo>
                  <a:lnTo>
                    <a:pt x="1273374" y="77063"/>
                  </a:lnTo>
                  <a:lnTo>
                    <a:pt x="1274003" y="62579"/>
                  </a:lnTo>
                  <a:lnTo>
                    <a:pt x="1276519" y="19442"/>
                  </a:lnTo>
                  <a:lnTo>
                    <a:pt x="1279743" y="0"/>
                  </a:lnTo>
                  <a:lnTo>
                    <a:pt x="1280372" y="787"/>
                  </a:lnTo>
                  <a:lnTo>
                    <a:pt x="1284854" y="49591"/>
                  </a:lnTo>
                  <a:lnTo>
                    <a:pt x="1286113" y="77063"/>
                  </a:lnTo>
                  <a:lnTo>
                    <a:pt x="1286820" y="93042"/>
                  </a:lnTo>
                  <a:lnTo>
                    <a:pt x="1288707" y="149167"/>
                  </a:lnTo>
                  <a:lnTo>
                    <a:pt x="1289966" y="193405"/>
                  </a:lnTo>
                  <a:lnTo>
                    <a:pt x="1291224" y="242603"/>
                  </a:lnTo>
                  <a:lnTo>
                    <a:pt x="1291931" y="268973"/>
                  </a:lnTo>
                  <a:lnTo>
                    <a:pt x="1293190" y="325176"/>
                  </a:lnTo>
                  <a:lnTo>
                    <a:pt x="1294448" y="385631"/>
                  </a:lnTo>
                  <a:lnTo>
                    <a:pt x="1295706" y="449942"/>
                  </a:lnTo>
                  <a:lnTo>
                    <a:pt x="1296414" y="483475"/>
                  </a:lnTo>
                  <a:lnTo>
                    <a:pt x="1297672" y="552824"/>
                  </a:lnTo>
                  <a:lnTo>
                    <a:pt x="1298930" y="625007"/>
                  </a:lnTo>
                  <a:lnTo>
                    <a:pt x="1300188" y="699630"/>
                  </a:lnTo>
                  <a:lnTo>
                    <a:pt x="1300896" y="737650"/>
                  </a:lnTo>
                  <a:lnTo>
                    <a:pt x="1301525" y="776142"/>
                  </a:lnTo>
                  <a:lnTo>
                    <a:pt x="1302154" y="814949"/>
                  </a:lnTo>
                  <a:lnTo>
                    <a:pt x="1302783" y="854071"/>
                  </a:lnTo>
                  <a:lnTo>
                    <a:pt x="1303412" y="893508"/>
                  </a:lnTo>
                  <a:lnTo>
                    <a:pt x="1304041" y="933024"/>
                  </a:lnTo>
                  <a:lnTo>
                    <a:pt x="1304670" y="972775"/>
                  </a:lnTo>
                  <a:lnTo>
                    <a:pt x="1305378" y="1012527"/>
                  </a:lnTo>
                  <a:lnTo>
                    <a:pt x="1306007" y="1052200"/>
                  </a:lnTo>
                  <a:lnTo>
                    <a:pt x="1306636" y="1091952"/>
                  </a:lnTo>
                  <a:lnTo>
                    <a:pt x="1307265" y="1131467"/>
                  </a:lnTo>
                  <a:lnTo>
                    <a:pt x="1307894" y="1170904"/>
                  </a:lnTo>
                  <a:lnTo>
                    <a:pt x="1308523" y="1210026"/>
                  </a:lnTo>
                  <a:lnTo>
                    <a:pt x="1309152" y="1248833"/>
                  </a:lnTo>
                  <a:lnTo>
                    <a:pt x="1309781" y="1287326"/>
                  </a:lnTo>
                  <a:lnTo>
                    <a:pt x="1310489" y="1325346"/>
                  </a:lnTo>
                  <a:lnTo>
                    <a:pt x="1311118" y="1362893"/>
                  </a:lnTo>
                  <a:lnTo>
                    <a:pt x="1312376" y="1436414"/>
                  </a:lnTo>
                  <a:lnTo>
                    <a:pt x="1313634" y="1507180"/>
                  </a:lnTo>
                  <a:lnTo>
                    <a:pt x="1314971" y="1574994"/>
                  </a:lnTo>
                  <a:lnTo>
                    <a:pt x="1315600" y="1607614"/>
                  </a:lnTo>
                  <a:lnTo>
                    <a:pt x="1316858" y="1670044"/>
                  </a:lnTo>
                  <a:lnTo>
                    <a:pt x="1318116" y="1728428"/>
                  </a:lnTo>
                  <a:lnTo>
                    <a:pt x="1319453" y="1782388"/>
                  </a:lnTo>
                  <a:lnTo>
                    <a:pt x="1320082" y="1807609"/>
                  </a:lnTo>
                  <a:lnTo>
                    <a:pt x="1321340" y="1854343"/>
                  </a:lnTo>
                  <a:lnTo>
                    <a:pt x="1322599" y="1895881"/>
                  </a:lnTo>
                  <a:lnTo>
                    <a:pt x="1324564" y="1947905"/>
                  </a:lnTo>
                  <a:lnTo>
                    <a:pt x="1325193" y="1962396"/>
                  </a:lnTo>
                  <a:lnTo>
                    <a:pt x="1327710" y="2005525"/>
                  </a:lnTo>
                  <a:lnTo>
                    <a:pt x="1330934" y="2024976"/>
                  </a:lnTo>
                  <a:lnTo>
                    <a:pt x="1331563" y="2024197"/>
                  </a:lnTo>
                  <a:lnTo>
                    <a:pt x="1336045" y="1975424"/>
                  </a:lnTo>
                  <a:lnTo>
                    <a:pt x="1337303" y="1947905"/>
                  </a:lnTo>
                  <a:lnTo>
                    <a:pt x="1338011" y="1931973"/>
                  </a:lnTo>
                  <a:lnTo>
                    <a:pt x="1339898" y="1875777"/>
                  </a:lnTo>
                  <a:lnTo>
                    <a:pt x="1341156" y="1831609"/>
                  </a:lnTo>
                  <a:lnTo>
                    <a:pt x="1342414" y="1782388"/>
                  </a:lnTo>
                  <a:lnTo>
                    <a:pt x="1343122" y="1755979"/>
                  </a:lnTo>
                  <a:lnTo>
                    <a:pt x="1344380" y="1699767"/>
                  </a:lnTo>
                  <a:lnTo>
                    <a:pt x="1345638" y="1639313"/>
                  </a:lnTo>
                  <a:lnTo>
                    <a:pt x="1346896" y="1574994"/>
                  </a:lnTo>
                  <a:lnTo>
                    <a:pt x="1347604" y="1541508"/>
                  </a:lnTo>
                  <a:lnTo>
                    <a:pt x="1348862" y="1472151"/>
                  </a:lnTo>
                  <a:lnTo>
                    <a:pt x="1350120" y="1399969"/>
                  </a:lnTo>
                  <a:lnTo>
                    <a:pt x="1351378" y="1325346"/>
                  </a:lnTo>
                  <a:lnTo>
                    <a:pt x="1352086" y="1287326"/>
                  </a:lnTo>
                  <a:lnTo>
                    <a:pt x="1352715" y="1248833"/>
                  </a:lnTo>
                  <a:lnTo>
                    <a:pt x="1353344" y="1210026"/>
                  </a:lnTo>
                  <a:lnTo>
                    <a:pt x="1353973" y="1170904"/>
                  </a:lnTo>
                  <a:lnTo>
                    <a:pt x="1354602" y="1131467"/>
                  </a:lnTo>
                  <a:lnTo>
                    <a:pt x="1355231" y="1091952"/>
                  </a:lnTo>
                  <a:lnTo>
                    <a:pt x="1355860" y="1052200"/>
                  </a:lnTo>
                  <a:lnTo>
                    <a:pt x="1356489" y="1012527"/>
                  </a:lnTo>
                  <a:lnTo>
                    <a:pt x="1357197" y="972775"/>
                  </a:lnTo>
                  <a:lnTo>
                    <a:pt x="1357826" y="933024"/>
                  </a:lnTo>
                  <a:lnTo>
                    <a:pt x="1358455" y="893508"/>
                  </a:lnTo>
                  <a:lnTo>
                    <a:pt x="1359084" y="854071"/>
                  </a:lnTo>
                  <a:lnTo>
                    <a:pt x="1359713" y="814949"/>
                  </a:lnTo>
                  <a:lnTo>
                    <a:pt x="1360342" y="776142"/>
                  </a:lnTo>
                  <a:lnTo>
                    <a:pt x="1360971" y="737650"/>
                  </a:lnTo>
                  <a:lnTo>
                    <a:pt x="1361679" y="699630"/>
                  </a:lnTo>
                  <a:lnTo>
                    <a:pt x="1362308" y="662082"/>
                  </a:lnTo>
                  <a:lnTo>
                    <a:pt x="1363566" y="588561"/>
                  </a:lnTo>
                  <a:lnTo>
                    <a:pt x="1364824" y="517795"/>
                  </a:lnTo>
                  <a:lnTo>
                    <a:pt x="1366161" y="449942"/>
                  </a:lnTo>
                  <a:lnTo>
                    <a:pt x="1366790" y="417353"/>
                  </a:lnTo>
                  <a:lnTo>
                    <a:pt x="1368048" y="354931"/>
                  </a:lnTo>
                  <a:lnTo>
                    <a:pt x="1369306" y="296524"/>
                  </a:lnTo>
                  <a:lnTo>
                    <a:pt x="1370643" y="242603"/>
                  </a:lnTo>
                  <a:lnTo>
                    <a:pt x="1371272" y="217335"/>
                  </a:lnTo>
                  <a:lnTo>
                    <a:pt x="1372530" y="170656"/>
                  </a:lnTo>
                  <a:lnTo>
                    <a:pt x="1373788" y="129094"/>
                  </a:lnTo>
                  <a:lnTo>
                    <a:pt x="1375754" y="77063"/>
                  </a:lnTo>
                  <a:lnTo>
                    <a:pt x="1376383" y="62579"/>
                  </a:lnTo>
                  <a:lnTo>
                    <a:pt x="1378899" y="19442"/>
                  </a:lnTo>
                  <a:lnTo>
                    <a:pt x="1382123" y="0"/>
                  </a:lnTo>
                  <a:lnTo>
                    <a:pt x="1382752" y="787"/>
                  </a:lnTo>
                  <a:lnTo>
                    <a:pt x="1387234" y="49591"/>
                  </a:lnTo>
                  <a:lnTo>
                    <a:pt x="1388492" y="77063"/>
                  </a:lnTo>
                  <a:lnTo>
                    <a:pt x="1389200" y="93042"/>
                  </a:lnTo>
                  <a:lnTo>
                    <a:pt x="1391087" y="149167"/>
                  </a:lnTo>
                  <a:lnTo>
                    <a:pt x="1392345" y="193405"/>
                  </a:lnTo>
                  <a:lnTo>
                    <a:pt x="1393603" y="242603"/>
                  </a:lnTo>
                  <a:lnTo>
                    <a:pt x="1394311" y="268973"/>
                  </a:lnTo>
                  <a:lnTo>
                    <a:pt x="1395569" y="325176"/>
                  </a:lnTo>
                  <a:lnTo>
                    <a:pt x="1396827" y="385631"/>
                  </a:lnTo>
                  <a:lnTo>
                    <a:pt x="1398085" y="449942"/>
                  </a:lnTo>
                  <a:lnTo>
                    <a:pt x="1398793" y="483475"/>
                  </a:lnTo>
                  <a:lnTo>
                    <a:pt x="1400051" y="552824"/>
                  </a:lnTo>
                  <a:lnTo>
                    <a:pt x="1401309" y="625007"/>
                  </a:lnTo>
                  <a:lnTo>
                    <a:pt x="1402567" y="699630"/>
                  </a:lnTo>
                  <a:lnTo>
                    <a:pt x="1403275" y="737650"/>
                  </a:lnTo>
                  <a:lnTo>
                    <a:pt x="1403904" y="776142"/>
                  </a:lnTo>
                  <a:lnTo>
                    <a:pt x="1404533" y="814949"/>
                  </a:lnTo>
                  <a:lnTo>
                    <a:pt x="1405162" y="854071"/>
                  </a:lnTo>
                  <a:lnTo>
                    <a:pt x="1405791" y="893508"/>
                  </a:lnTo>
                  <a:lnTo>
                    <a:pt x="1406421" y="933024"/>
                  </a:lnTo>
                  <a:lnTo>
                    <a:pt x="1407050" y="972775"/>
                  </a:lnTo>
                  <a:lnTo>
                    <a:pt x="1407757" y="1012527"/>
                  </a:lnTo>
                  <a:lnTo>
                    <a:pt x="1408386" y="1052200"/>
                  </a:lnTo>
                  <a:lnTo>
                    <a:pt x="1409015" y="1091952"/>
                  </a:lnTo>
                  <a:lnTo>
                    <a:pt x="1409645" y="1131467"/>
                  </a:lnTo>
                  <a:lnTo>
                    <a:pt x="1410274" y="1170904"/>
                  </a:lnTo>
                  <a:lnTo>
                    <a:pt x="1410903" y="1210026"/>
                  </a:lnTo>
                  <a:lnTo>
                    <a:pt x="1411532" y="1248833"/>
                  </a:lnTo>
                  <a:lnTo>
                    <a:pt x="1412161" y="1287326"/>
                  </a:lnTo>
                  <a:lnTo>
                    <a:pt x="1412869" y="1325346"/>
                  </a:lnTo>
                  <a:lnTo>
                    <a:pt x="1413498" y="1362893"/>
                  </a:lnTo>
                  <a:lnTo>
                    <a:pt x="1414756" y="1436414"/>
                  </a:lnTo>
                  <a:lnTo>
                    <a:pt x="1416014" y="1507180"/>
                  </a:lnTo>
                  <a:lnTo>
                    <a:pt x="1417351" y="1574994"/>
                  </a:lnTo>
                  <a:lnTo>
                    <a:pt x="1417980" y="1607614"/>
                  </a:lnTo>
                  <a:lnTo>
                    <a:pt x="1419238" y="1670044"/>
                  </a:lnTo>
                  <a:lnTo>
                    <a:pt x="1420496" y="1728428"/>
                  </a:lnTo>
                  <a:lnTo>
                    <a:pt x="1421833" y="1782388"/>
                  </a:lnTo>
                  <a:lnTo>
                    <a:pt x="1422462" y="1807609"/>
                  </a:lnTo>
                  <a:lnTo>
                    <a:pt x="1423720" y="1854343"/>
                  </a:lnTo>
                  <a:lnTo>
                    <a:pt x="1424978" y="1895881"/>
                  </a:lnTo>
                  <a:lnTo>
                    <a:pt x="1426944" y="1947905"/>
                  </a:lnTo>
                  <a:lnTo>
                    <a:pt x="1427573" y="1962396"/>
                  </a:lnTo>
                  <a:lnTo>
                    <a:pt x="1430089" y="2005525"/>
                  </a:lnTo>
                  <a:lnTo>
                    <a:pt x="1433313" y="2024976"/>
                  </a:lnTo>
                  <a:lnTo>
                    <a:pt x="1433942" y="2024197"/>
                  </a:lnTo>
                  <a:lnTo>
                    <a:pt x="1438424" y="1975424"/>
                  </a:lnTo>
                  <a:lnTo>
                    <a:pt x="1439682" y="1947905"/>
                  </a:lnTo>
                  <a:lnTo>
                    <a:pt x="1440390" y="1931973"/>
                  </a:lnTo>
                  <a:lnTo>
                    <a:pt x="1442277" y="1875777"/>
                  </a:lnTo>
                  <a:lnTo>
                    <a:pt x="1443535" y="1831609"/>
                  </a:lnTo>
                  <a:lnTo>
                    <a:pt x="1444793" y="1782388"/>
                  </a:lnTo>
                  <a:lnTo>
                    <a:pt x="1445501" y="1755979"/>
                  </a:lnTo>
                  <a:lnTo>
                    <a:pt x="1446759" y="1699767"/>
                  </a:lnTo>
                  <a:lnTo>
                    <a:pt x="1448017" y="1639313"/>
                  </a:lnTo>
                  <a:lnTo>
                    <a:pt x="1449275" y="1574994"/>
                  </a:lnTo>
                  <a:lnTo>
                    <a:pt x="1449983" y="1541508"/>
                  </a:lnTo>
                  <a:lnTo>
                    <a:pt x="1451241" y="1472151"/>
                  </a:lnTo>
                  <a:lnTo>
                    <a:pt x="1452499" y="1399969"/>
                  </a:lnTo>
                  <a:lnTo>
                    <a:pt x="1453757" y="1325346"/>
                  </a:lnTo>
                  <a:lnTo>
                    <a:pt x="1454465" y="1287326"/>
                  </a:lnTo>
                  <a:lnTo>
                    <a:pt x="1455094" y="1248833"/>
                  </a:lnTo>
                  <a:lnTo>
                    <a:pt x="1455723" y="1210026"/>
                  </a:lnTo>
                  <a:lnTo>
                    <a:pt x="1456352" y="1170904"/>
                  </a:lnTo>
                  <a:lnTo>
                    <a:pt x="1456981" y="1131467"/>
                  </a:lnTo>
                  <a:lnTo>
                    <a:pt x="1457610" y="1091952"/>
                  </a:lnTo>
                  <a:lnTo>
                    <a:pt x="1458239" y="1052200"/>
                  </a:lnTo>
                  <a:lnTo>
                    <a:pt x="1458947" y="1012527"/>
                  </a:lnTo>
                  <a:lnTo>
                    <a:pt x="1459576" y="972775"/>
                  </a:lnTo>
                  <a:lnTo>
                    <a:pt x="1460205" y="933024"/>
                  </a:lnTo>
                  <a:lnTo>
                    <a:pt x="1460834" y="893508"/>
                  </a:lnTo>
                  <a:lnTo>
                    <a:pt x="1461463" y="854071"/>
                  </a:lnTo>
                  <a:lnTo>
                    <a:pt x="1462092" y="814949"/>
                  </a:lnTo>
                  <a:lnTo>
                    <a:pt x="1462721" y="776142"/>
                  </a:lnTo>
                  <a:lnTo>
                    <a:pt x="1463350" y="737650"/>
                  </a:lnTo>
                  <a:lnTo>
                    <a:pt x="1464058" y="699630"/>
                  </a:lnTo>
                  <a:lnTo>
                    <a:pt x="1464687" y="662082"/>
                  </a:lnTo>
                  <a:lnTo>
                    <a:pt x="1465945" y="588561"/>
                  </a:lnTo>
                  <a:lnTo>
                    <a:pt x="1467203" y="517795"/>
                  </a:lnTo>
                  <a:lnTo>
                    <a:pt x="1468540" y="449942"/>
                  </a:lnTo>
                  <a:lnTo>
                    <a:pt x="1469169" y="417353"/>
                  </a:lnTo>
                  <a:lnTo>
                    <a:pt x="1470427" y="354931"/>
                  </a:lnTo>
                  <a:lnTo>
                    <a:pt x="1471685" y="296524"/>
                  </a:lnTo>
                  <a:lnTo>
                    <a:pt x="1473022" y="242603"/>
                  </a:lnTo>
                  <a:lnTo>
                    <a:pt x="1473651" y="217335"/>
                  </a:lnTo>
                  <a:lnTo>
                    <a:pt x="1474909" y="170656"/>
                  </a:lnTo>
                  <a:lnTo>
                    <a:pt x="1476167" y="129094"/>
                  </a:lnTo>
                  <a:lnTo>
                    <a:pt x="1478133" y="77063"/>
                  </a:lnTo>
                  <a:lnTo>
                    <a:pt x="1478762" y="62579"/>
                  </a:lnTo>
                  <a:lnTo>
                    <a:pt x="1481278" y="19442"/>
                  </a:lnTo>
                  <a:lnTo>
                    <a:pt x="1484502" y="0"/>
                  </a:lnTo>
                  <a:lnTo>
                    <a:pt x="1485131" y="787"/>
                  </a:lnTo>
                  <a:lnTo>
                    <a:pt x="1489613" y="49591"/>
                  </a:lnTo>
                  <a:lnTo>
                    <a:pt x="1490872" y="77063"/>
                  </a:lnTo>
                  <a:lnTo>
                    <a:pt x="1491579" y="93042"/>
                  </a:lnTo>
                  <a:lnTo>
                    <a:pt x="1493467" y="149167"/>
                  </a:lnTo>
                  <a:lnTo>
                    <a:pt x="1494725" y="193405"/>
                  </a:lnTo>
                  <a:lnTo>
                    <a:pt x="1495983" y="242603"/>
                  </a:lnTo>
                  <a:lnTo>
                    <a:pt x="1496690" y="268973"/>
                  </a:lnTo>
                  <a:lnTo>
                    <a:pt x="1497949" y="325176"/>
                  </a:lnTo>
                  <a:lnTo>
                    <a:pt x="1499207" y="385631"/>
                  </a:lnTo>
                  <a:lnTo>
                    <a:pt x="1500465" y="449942"/>
                  </a:lnTo>
                  <a:lnTo>
                    <a:pt x="1501173" y="483475"/>
                  </a:lnTo>
                  <a:lnTo>
                    <a:pt x="1502431" y="552824"/>
                  </a:lnTo>
                  <a:lnTo>
                    <a:pt x="1503689" y="625007"/>
                  </a:lnTo>
                  <a:lnTo>
                    <a:pt x="1504947" y="699630"/>
                  </a:lnTo>
                  <a:lnTo>
                    <a:pt x="1505655" y="737650"/>
                  </a:lnTo>
                  <a:lnTo>
                    <a:pt x="1506284" y="776142"/>
                  </a:lnTo>
                  <a:lnTo>
                    <a:pt x="1506913" y="814949"/>
                  </a:lnTo>
                  <a:lnTo>
                    <a:pt x="1507542" y="854071"/>
                  </a:lnTo>
                  <a:lnTo>
                    <a:pt x="1508171" y="893508"/>
                  </a:lnTo>
                  <a:lnTo>
                    <a:pt x="1508800" y="933024"/>
                  </a:lnTo>
                  <a:lnTo>
                    <a:pt x="1509429" y="972775"/>
                  </a:lnTo>
                  <a:lnTo>
                    <a:pt x="1510137" y="1012527"/>
                  </a:lnTo>
                  <a:lnTo>
                    <a:pt x="1510766" y="1052200"/>
                  </a:lnTo>
                  <a:lnTo>
                    <a:pt x="1511395" y="1091952"/>
                  </a:lnTo>
                  <a:lnTo>
                    <a:pt x="1512024" y="1131467"/>
                  </a:lnTo>
                  <a:lnTo>
                    <a:pt x="1512653" y="1170904"/>
                  </a:lnTo>
                  <a:lnTo>
                    <a:pt x="1513282" y="1210026"/>
                  </a:lnTo>
                  <a:lnTo>
                    <a:pt x="1513911" y="1248833"/>
                  </a:lnTo>
                  <a:lnTo>
                    <a:pt x="1514540" y="1287326"/>
                  </a:lnTo>
                  <a:lnTo>
                    <a:pt x="1515248" y="1325346"/>
                  </a:lnTo>
                  <a:lnTo>
                    <a:pt x="1515877" y="1362893"/>
                  </a:lnTo>
                  <a:lnTo>
                    <a:pt x="1517135" y="1436414"/>
                  </a:lnTo>
                  <a:lnTo>
                    <a:pt x="1518393" y="1507180"/>
                  </a:lnTo>
                  <a:lnTo>
                    <a:pt x="1519730" y="1574994"/>
                  </a:lnTo>
                  <a:lnTo>
                    <a:pt x="1520359" y="1607614"/>
                  </a:lnTo>
                  <a:lnTo>
                    <a:pt x="1521617" y="1670044"/>
                  </a:lnTo>
                  <a:lnTo>
                    <a:pt x="1522876" y="1728428"/>
                  </a:lnTo>
                  <a:lnTo>
                    <a:pt x="1524212" y="1782388"/>
                  </a:lnTo>
                  <a:lnTo>
                    <a:pt x="1524841" y="1807609"/>
                  </a:lnTo>
                  <a:lnTo>
                    <a:pt x="1526099" y="1854343"/>
                  </a:lnTo>
                  <a:lnTo>
                    <a:pt x="1527358" y="1895881"/>
                  </a:lnTo>
                  <a:lnTo>
                    <a:pt x="1529323" y="1947905"/>
                  </a:lnTo>
                  <a:lnTo>
                    <a:pt x="1529953" y="1962396"/>
                  </a:lnTo>
                  <a:lnTo>
                    <a:pt x="1532469" y="2005525"/>
                  </a:lnTo>
                  <a:lnTo>
                    <a:pt x="1535693" y="2024976"/>
                  </a:lnTo>
                  <a:lnTo>
                    <a:pt x="1536322" y="2024197"/>
                  </a:lnTo>
                  <a:lnTo>
                    <a:pt x="1540804" y="1975424"/>
                  </a:lnTo>
                  <a:lnTo>
                    <a:pt x="1542062" y="1947905"/>
                  </a:lnTo>
                  <a:lnTo>
                    <a:pt x="1542770" y="1931973"/>
                  </a:lnTo>
                  <a:lnTo>
                    <a:pt x="1544657" y="1875777"/>
                  </a:lnTo>
                  <a:lnTo>
                    <a:pt x="1545915" y="1831609"/>
                  </a:lnTo>
                  <a:lnTo>
                    <a:pt x="1547173" y="1782388"/>
                  </a:lnTo>
                  <a:lnTo>
                    <a:pt x="1547881" y="1755979"/>
                  </a:lnTo>
                  <a:lnTo>
                    <a:pt x="1549139" y="1699767"/>
                  </a:lnTo>
                  <a:lnTo>
                    <a:pt x="1550397" y="1639313"/>
                  </a:lnTo>
                  <a:lnTo>
                    <a:pt x="1551655" y="1574994"/>
                  </a:lnTo>
                  <a:lnTo>
                    <a:pt x="1552363" y="1541508"/>
                  </a:lnTo>
                  <a:lnTo>
                    <a:pt x="1553621" y="1472151"/>
                  </a:lnTo>
                  <a:lnTo>
                    <a:pt x="1554879" y="1399969"/>
                  </a:lnTo>
                  <a:lnTo>
                    <a:pt x="1556137" y="1325346"/>
                  </a:lnTo>
                  <a:lnTo>
                    <a:pt x="1556845" y="1287326"/>
                  </a:lnTo>
                  <a:lnTo>
                    <a:pt x="1557474" y="1248833"/>
                  </a:lnTo>
                  <a:lnTo>
                    <a:pt x="1558103" y="1210026"/>
                  </a:lnTo>
                  <a:lnTo>
                    <a:pt x="1558732" y="1170904"/>
                  </a:lnTo>
                  <a:lnTo>
                    <a:pt x="1559361" y="1131467"/>
                  </a:lnTo>
                  <a:lnTo>
                    <a:pt x="1559990" y="1091952"/>
                  </a:lnTo>
                  <a:lnTo>
                    <a:pt x="1560619" y="1052200"/>
                  </a:lnTo>
                  <a:lnTo>
                    <a:pt x="1561248" y="1012527"/>
                  </a:lnTo>
                  <a:lnTo>
                    <a:pt x="1561956" y="972775"/>
                  </a:lnTo>
                  <a:lnTo>
                    <a:pt x="1562585" y="933024"/>
                  </a:lnTo>
                  <a:lnTo>
                    <a:pt x="1563214" y="893508"/>
                  </a:lnTo>
                  <a:lnTo>
                    <a:pt x="1563843" y="854071"/>
                  </a:lnTo>
                  <a:lnTo>
                    <a:pt x="1564472" y="814949"/>
                  </a:lnTo>
                  <a:lnTo>
                    <a:pt x="1565101" y="776142"/>
                  </a:lnTo>
                  <a:lnTo>
                    <a:pt x="1565730" y="737650"/>
                  </a:lnTo>
                  <a:lnTo>
                    <a:pt x="1566438" y="699630"/>
                  </a:lnTo>
                  <a:lnTo>
                    <a:pt x="1567067" y="662082"/>
                  </a:lnTo>
                  <a:lnTo>
                    <a:pt x="1568325" y="588561"/>
                  </a:lnTo>
                  <a:lnTo>
                    <a:pt x="1569583" y="517795"/>
                  </a:lnTo>
                  <a:lnTo>
                    <a:pt x="1570920" y="449942"/>
                  </a:lnTo>
                  <a:lnTo>
                    <a:pt x="1571549" y="417353"/>
                  </a:lnTo>
                  <a:lnTo>
                    <a:pt x="1572807" y="354931"/>
                  </a:lnTo>
                  <a:lnTo>
                    <a:pt x="1574065" y="296524"/>
                  </a:lnTo>
                  <a:lnTo>
                    <a:pt x="1575402" y="242603"/>
                  </a:lnTo>
                  <a:lnTo>
                    <a:pt x="1576031" y="217335"/>
                  </a:lnTo>
                  <a:lnTo>
                    <a:pt x="1577289" y="170656"/>
                  </a:lnTo>
                  <a:lnTo>
                    <a:pt x="1578547" y="129094"/>
                  </a:lnTo>
                  <a:lnTo>
                    <a:pt x="1580513" y="77063"/>
                  </a:lnTo>
                  <a:lnTo>
                    <a:pt x="1581142" y="62579"/>
                  </a:lnTo>
                  <a:lnTo>
                    <a:pt x="1583658" y="19442"/>
                  </a:lnTo>
                  <a:lnTo>
                    <a:pt x="1586882" y="0"/>
                  </a:lnTo>
                  <a:lnTo>
                    <a:pt x="1587511" y="787"/>
                  </a:lnTo>
                  <a:lnTo>
                    <a:pt x="1591993" y="49591"/>
                  </a:lnTo>
                  <a:lnTo>
                    <a:pt x="1593251" y="77063"/>
                  </a:lnTo>
                  <a:lnTo>
                    <a:pt x="1593959" y="93042"/>
                  </a:lnTo>
                  <a:lnTo>
                    <a:pt x="1595846" y="149167"/>
                  </a:lnTo>
                  <a:lnTo>
                    <a:pt x="1597104" y="193405"/>
                  </a:lnTo>
                  <a:lnTo>
                    <a:pt x="1598362" y="242603"/>
                  </a:lnTo>
                  <a:lnTo>
                    <a:pt x="1599070" y="268973"/>
                  </a:lnTo>
                  <a:lnTo>
                    <a:pt x="1600328" y="325176"/>
                  </a:lnTo>
                  <a:lnTo>
                    <a:pt x="1601586" y="385631"/>
                  </a:lnTo>
                  <a:lnTo>
                    <a:pt x="1602844" y="449942"/>
                  </a:lnTo>
                  <a:lnTo>
                    <a:pt x="1603552" y="483475"/>
                  </a:lnTo>
                  <a:lnTo>
                    <a:pt x="1604810" y="552824"/>
                  </a:lnTo>
                  <a:lnTo>
                    <a:pt x="1606068" y="625007"/>
                  </a:lnTo>
                  <a:lnTo>
                    <a:pt x="1607327" y="699630"/>
                  </a:lnTo>
                  <a:lnTo>
                    <a:pt x="1608034" y="737650"/>
                  </a:lnTo>
                  <a:lnTo>
                    <a:pt x="1608663" y="776142"/>
                  </a:lnTo>
                  <a:lnTo>
                    <a:pt x="1609292" y="814949"/>
                  </a:lnTo>
                  <a:lnTo>
                    <a:pt x="1609921" y="854071"/>
                  </a:lnTo>
                  <a:lnTo>
                    <a:pt x="1610551" y="893508"/>
                  </a:lnTo>
                  <a:lnTo>
                    <a:pt x="1611180" y="933024"/>
                  </a:lnTo>
                  <a:lnTo>
                    <a:pt x="1611809" y="972775"/>
                  </a:lnTo>
                  <a:lnTo>
                    <a:pt x="1612516" y="1012527"/>
                  </a:lnTo>
                  <a:lnTo>
                    <a:pt x="1613145" y="1052200"/>
                  </a:lnTo>
                  <a:lnTo>
                    <a:pt x="1613775" y="1091952"/>
                  </a:lnTo>
                  <a:lnTo>
                    <a:pt x="1614404" y="1131467"/>
                  </a:lnTo>
                  <a:lnTo>
                    <a:pt x="1615033" y="1170904"/>
                  </a:lnTo>
                  <a:lnTo>
                    <a:pt x="1615662" y="1210026"/>
                  </a:lnTo>
                  <a:lnTo>
                    <a:pt x="1616291" y="1248833"/>
                  </a:lnTo>
                  <a:lnTo>
                    <a:pt x="1616920" y="1287326"/>
                  </a:lnTo>
                  <a:lnTo>
                    <a:pt x="1617628" y="1325346"/>
                  </a:lnTo>
                  <a:lnTo>
                    <a:pt x="1618257" y="1362893"/>
                  </a:lnTo>
                  <a:lnTo>
                    <a:pt x="1619515" y="1436414"/>
                  </a:lnTo>
                  <a:lnTo>
                    <a:pt x="1620773" y="1507180"/>
                  </a:lnTo>
                  <a:lnTo>
                    <a:pt x="1622110" y="1574994"/>
                  </a:lnTo>
                  <a:lnTo>
                    <a:pt x="1622739" y="1607614"/>
                  </a:lnTo>
                  <a:lnTo>
                    <a:pt x="1623997" y="1670044"/>
                  </a:lnTo>
                  <a:lnTo>
                    <a:pt x="1625255" y="1728428"/>
                  </a:lnTo>
                  <a:lnTo>
                    <a:pt x="1626592" y="1782388"/>
                  </a:lnTo>
                  <a:lnTo>
                    <a:pt x="1627221" y="1807609"/>
                  </a:lnTo>
                  <a:lnTo>
                    <a:pt x="1628479" y="1854343"/>
                  </a:lnTo>
                  <a:lnTo>
                    <a:pt x="1629737" y="1895881"/>
                  </a:lnTo>
                  <a:lnTo>
                    <a:pt x="1631703" y="1947905"/>
                  </a:lnTo>
                  <a:lnTo>
                    <a:pt x="1632332" y="1962396"/>
                  </a:lnTo>
                  <a:lnTo>
                    <a:pt x="1634848" y="2005525"/>
                  </a:lnTo>
                  <a:lnTo>
                    <a:pt x="1638072" y="2024976"/>
                  </a:lnTo>
                  <a:lnTo>
                    <a:pt x="1638701" y="2024197"/>
                  </a:lnTo>
                  <a:lnTo>
                    <a:pt x="1643183" y="1975424"/>
                  </a:lnTo>
                  <a:lnTo>
                    <a:pt x="1644441" y="1947905"/>
                  </a:lnTo>
                  <a:lnTo>
                    <a:pt x="1645149" y="1931973"/>
                  </a:lnTo>
                  <a:lnTo>
                    <a:pt x="1647036" y="1875777"/>
                  </a:lnTo>
                  <a:lnTo>
                    <a:pt x="1648294" y="1831609"/>
                  </a:lnTo>
                  <a:lnTo>
                    <a:pt x="1649553" y="1782388"/>
                  </a:lnTo>
                  <a:lnTo>
                    <a:pt x="1650260" y="1755979"/>
                  </a:lnTo>
                  <a:lnTo>
                    <a:pt x="1651518" y="1699767"/>
                  </a:lnTo>
                  <a:lnTo>
                    <a:pt x="1652776" y="1639313"/>
                  </a:lnTo>
                  <a:lnTo>
                    <a:pt x="1654035" y="1574994"/>
                  </a:lnTo>
                  <a:lnTo>
                    <a:pt x="1654742" y="1541508"/>
                  </a:lnTo>
                  <a:lnTo>
                    <a:pt x="1656000" y="1472151"/>
                  </a:lnTo>
                  <a:lnTo>
                    <a:pt x="1657258" y="1399969"/>
                  </a:lnTo>
                  <a:lnTo>
                    <a:pt x="1658517" y="1325346"/>
                  </a:lnTo>
                  <a:lnTo>
                    <a:pt x="1659224" y="1287326"/>
                  </a:lnTo>
                  <a:lnTo>
                    <a:pt x="1659853" y="1248833"/>
                  </a:lnTo>
                  <a:lnTo>
                    <a:pt x="1660482" y="1210026"/>
                  </a:lnTo>
                  <a:lnTo>
                    <a:pt x="1661111" y="1170904"/>
                  </a:lnTo>
                  <a:lnTo>
                    <a:pt x="1661740" y="1131467"/>
                  </a:lnTo>
                  <a:lnTo>
                    <a:pt x="1662369" y="1091952"/>
                  </a:lnTo>
                  <a:lnTo>
                    <a:pt x="1662998" y="1052200"/>
                  </a:lnTo>
                  <a:lnTo>
                    <a:pt x="1663706" y="1012527"/>
                  </a:lnTo>
                  <a:lnTo>
                    <a:pt x="1664335" y="972775"/>
                  </a:lnTo>
                  <a:lnTo>
                    <a:pt x="1664964" y="933024"/>
                  </a:lnTo>
                  <a:lnTo>
                    <a:pt x="1665593" y="893508"/>
                  </a:lnTo>
                  <a:lnTo>
                    <a:pt x="1666222" y="854071"/>
                  </a:lnTo>
                  <a:lnTo>
                    <a:pt x="1666851" y="814949"/>
                  </a:lnTo>
                  <a:lnTo>
                    <a:pt x="1667480" y="776142"/>
                  </a:lnTo>
                  <a:lnTo>
                    <a:pt x="1668110" y="737650"/>
                  </a:lnTo>
                  <a:lnTo>
                    <a:pt x="1668817" y="699630"/>
                  </a:lnTo>
                  <a:lnTo>
                    <a:pt x="1669446" y="662082"/>
                  </a:lnTo>
                  <a:lnTo>
                    <a:pt x="1670704" y="588561"/>
                  </a:lnTo>
                  <a:lnTo>
                    <a:pt x="1671962" y="517795"/>
                  </a:lnTo>
                  <a:lnTo>
                    <a:pt x="1673299" y="449942"/>
                  </a:lnTo>
                  <a:lnTo>
                    <a:pt x="1673928" y="417353"/>
                  </a:lnTo>
                  <a:lnTo>
                    <a:pt x="1675186" y="354931"/>
                  </a:lnTo>
                  <a:lnTo>
                    <a:pt x="1676444" y="296524"/>
                  </a:lnTo>
                  <a:lnTo>
                    <a:pt x="1677781" y="242603"/>
                  </a:lnTo>
                  <a:lnTo>
                    <a:pt x="1678410" y="217335"/>
                  </a:lnTo>
                  <a:lnTo>
                    <a:pt x="1679668" y="170656"/>
                  </a:lnTo>
                  <a:lnTo>
                    <a:pt x="1680926" y="129094"/>
                  </a:lnTo>
                  <a:lnTo>
                    <a:pt x="1682892" y="77063"/>
                  </a:lnTo>
                  <a:lnTo>
                    <a:pt x="1683521" y="62579"/>
                  </a:lnTo>
                  <a:lnTo>
                    <a:pt x="1686038" y="19442"/>
                  </a:lnTo>
                  <a:lnTo>
                    <a:pt x="1689261" y="0"/>
                  </a:lnTo>
                  <a:lnTo>
                    <a:pt x="1689891" y="787"/>
                  </a:lnTo>
                  <a:lnTo>
                    <a:pt x="1694373" y="49591"/>
                  </a:lnTo>
                  <a:lnTo>
                    <a:pt x="1695631" y="77063"/>
                  </a:lnTo>
                  <a:lnTo>
                    <a:pt x="1696338" y="93042"/>
                  </a:lnTo>
                  <a:lnTo>
                    <a:pt x="1698226" y="149167"/>
                  </a:lnTo>
                  <a:lnTo>
                    <a:pt x="1699484" y="193405"/>
                  </a:lnTo>
                  <a:lnTo>
                    <a:pt x="1700742" y="242603"/>
                  </a:lnTo>
                  <a:lnTo>
                    <a:pt x="1701450" y="268973"/>
                  </a:lnTo>
                  <a:lnTo>
                    <a:pt x="1702708" y="325176"/>
                  </a:lnTo>
                  <a:lnTo>
                    <a:pt x="1703966" y="385631"/>
                  </a:lnTo>
                  <a:lnTo>
                    <a:pt x="1705224" y="449942"/>
                  </a:lnTo>
                  <a:lnTo>
                    <a:pt x="1705932" y="483475"/>
                  </a:lnTo>
                  <a:lnTo>
                    <a:pt x="1707190" y="552824"/>
                  </a:lnTo>
                  <a:lnTo>
                    <a:pt x="1708448" y="625007"/>
                  </a:lnTo>
                  <a:lnTo>
                    <a:pt x="1709706" y="699630"/>
                  </a:lnTo>
                  <a:lnTo>
                    <a:pt x="1710414" y="737650"/>
                  </a:lnTo>
                  <a:lnTo>
                    <a:pt x="1711043" y="776142"/>
                  </a:lnTo>
                  <a:lnTo>
                    <a:pt x="1711672" y="814949"/>
                  </a:lnTo>
                  <a:lnTo>
                    <a:pt x="1712301" y="854071"/>
                  </a:lnTo>
                  <a:lnTo>
                    <a:pt x="1712930" y="893508"/>
                  </a:lnTo>
                  <a:lnTo>
                    <a:pt x="1713559" y="933024"/>
                  </a:lnTo>
                  <a:lnTo>
                    <a:pt x="1714188" y="972775"/>
                  </a:lnTo>
                  <a:lnTo>
                    <a:pt x="1714817" y="1012527"/>
                  </a:lnTo>
                  <a:lnTo>
                    <a:pt x="1715525" y="1052200"/>
                  </a:lnTo>
                  <a:lnTo>
                    <a:pt x="1716154" y="1091952"/>
                  </a:lnTo>
                  <a:lnTo>
                    <a:pt x="1716783" y="1131467"/>
                  </a:lnTo>
                  <a:lnTo>
                    <a:pt x="1717412" y="1170904"/>
                  </a:lnTo>
                  <a:lnTo>
                    <a:pt x="1718041" y="1210026"/>
                  </a:lnTo>
                  <a:lnTo>
                    <a:pt x="1718670" y="1248833"/>
                  </a:lnTo>
                  <a:lnTo>
                    <a:pt x="1719299" y="1287326"/>
                  </a:lnTo>
                  <a:lnTo>
                    <a:pt x="1720007" y="1325346"/>
                  </a:lnTo>
                  <a:lnTo>
                    <a:pt x="1720636" y="1362893"/>
                  </a:lnTo>
                  <a:lnTo>
                    <a:pt x="1721894" y="1436414"/>
                  </a:lnTo>
                  <a:lnTo>
                    <a:pt x="1723153" y="1507180"/>
                  </a:lnTo>
                  <a:lnTo>
                    <a:pt x="1724489" y="1574994"/>
                  </a:lnTo>
                  <a:lnTo>
                    <a:pt x="1725118" y="1607614"/>
                  </a:lnTo>
                  <a:lnTo>
                    <a:pt x="1726376" y="1670044"/>
                  </a:lnTo>
                  <a:lnTo>
                    <a:pt x="1727635" y="1728428"/>
                  </a:lnTo>
                  <a:lnTo>
                    <a:pt x="1728971" y="1782388"/>
                  </a:lnTo>
                  <a:lnTo>
                    <a:pt x="1729600" y="1807609"/>
                  </a:lnTo>
                  <a:lnTo>
                    <a:pt x="1730859" y="1854343"/>
                  </a:lnTo>
                  <a:lnTo>
                    <a:pt x="1732117" y="1895881"/>
                  </a:lnTo>
                  <a:lnTo>
                    <a:pt x="1734083" y="1947905"/>
                  </a:lnTo>
                  <a:lnTo>
                    <a:pt x="1734712" y="1962396"/>
                  </a:lnTo>
                  <a:lnTo>
                    <a:pt x="1737228" y="2005525"/>
                  </a:lnTo>
                  <a:lnTo>
                    <a:pt x="1740452" y="2024976"/>
                  </a:lnTo>
                  <a:lnTo>
                    <a:pt x="1741081" y="2024197"/>
                  </a:lnTo>
                  <a:lnTo>
                    <a:pt x="1745563" y="1975424"/>
                  </a:lnTo>
                  <a:lnTo>
                    <a:pt x="1746821" y="1947905"/>
                  </a:lnTo>
                  <a:lnTo>
                    <a:pt x="1747529" y="1931973"/>
                  </a:lnTo>
                  <a:lnTo>
                    <a:pt x="1749416" y="1875777"/>
                  </a:lnTo>
                  <a:lnTo>
                    <a:pt x="1750674" y="1831609"/>
                  </a:lnTo>
                  <a:lnTo>
                    <a:pt x="1751932" y="1782388"/>
                  </a:lnTo>
                  <a:lnTo>
                    <a:pt x="1752640" y="1755979"/>
                  </a:lnTo>
                  <a:lnTo>
                    <a:pt x="1753898" y="1699767"/>
                  </a:lnTo>
                  <a:lnTo>
                    <a:pt x="1755156" y="1639313"/>
                  </a:lnTo>
                  <a:lnTo>
                    <a:pt x="1756414" y="1574994"/>
                  </a:lnTo>
                  <a:lnTo>
                    <a:pt x="1757122" y="1541508"/>
                  </a:lnTo>
                  <a:lnTo>
                    <a:pt x="1758380" y="1472151"/>
                  </a:lnTo>
                  <a:lnTo>
                    <a:pt x="1759638" y="1399969"/>
                  </a:lnTo>
                  <a:lnTo>
                    <a:pt x="1760896" y="1325346"/>
                  </a:lnTo>
                  <a:lnTo>
                    <a:pt x="1761604" y="1287326"/>
                  </a:lnTo>
                  <a:lnTo>
                    <a:pt x="1762233" y="1248833"/>
                  </a:lnTo>
                  <a:lnTo>
                    <a:pt x="1762862" y="1210026"/>
                  </a:lnTo>
                  <a:lnTo>
                    <a:pt x="1763491" y="1170904"/>
                  </a:lnTo>
                  <a:lnTo>
                    <a:pt x="1764120" y="1131467"/>
                  </a:lnTo>
                  <a:lnTo>
                    <a:pt x="1764749" y="1091952"/>
                  </a:lnTo>
                  <a:lnTo>
                    <a:pt x="1765378" y="1052200"/>
                  </a:lnTo>
                  <a:lnTo>
                    <a:pt x="1766086" y="1012527"/>
                  </a:lnTo>
                  <a:lnTo>
                    <a:pt x="1766715" y="972775"/>
                  </a:lnTo>
                  <a:lnTo>
                    <a:pt x="1767344" y="933024"/>
                  </a:lnTo>
                  <a:lnTo>
                    <a:pt x="1767973" y="893508"/>
                  </a:lnTo>
                  <a:lnTo>
                    <a:pt x="1768602" y="854071"/>
                  </a:lnTo>
                  <a:lnTo>
                    <a:pt x="1769231" y="814949"/>
                  </a:lnTo>
                  <a:lnTo>
                    <a:pt x="1769860" y="776142"/>
                  </a:lnTo>
                  <a:lnTo>
                    <a:pt x="1770489" y="737650"/>
                  </a:lnTo>
                  <a:lnTo>
                    <a:pt x="1771197" y="699630"/>
                  </a:lnTo>
                  <a:lnTo>
                    <a:pt x="1771826" y="662082"/>
                  </a:lnTo>
                  <a:lnTo>
                    <a:pt x="1773084" y="588561"/>
                  </a:lnTo>
                  <a:lnTo>
                    <a:pt x="1774342" y="517795"/>
                  </a:lnTo>
                  <a:lnTo>
                    <a:pt x="1775679" y="449942"/>
                  </a:lnTo>
                  <a:lnTo>
                    <a:pt x="1776308" y="417353"/>
                  </a:lnTo>
                  <a:lnTo>
                    <a:pt x="1777566" y="354931"/>
                  </a:lnTo>
                  <a:lnTo>
                    <a:pt x="1778824" y="296524"/>
                  </a:lnTo>
                  <a:lnTo>
                    <a:pt x="1780161" y="242603"/>
                  </a:lnTo>
                  <a:lnTo>
                    <a:pt x="1780790" y="217335"/>
                  </a:lnTo>
                  <a:lnTo>
                    <a:pt x="1782048" y="170656"/>
                  </a:lnTo>
                  <a:lnTo>
                    <a:pt x="1783306" y="129094"/>
                  </a:lnTo>
                  <a:lnTo>
                    <a:pt x="1785272" y="77063"/>
                  </a:lnTo>
                  <a:lnTo>
                    <a:pt x="1785901" y="62579"/>
                  </a:lnTo>
                  <a:lnTo>
                    <a:pt x="1788417" y="19442"/>
                  </a:lnTo>
                  <a:lnTo>
                    <a:pt x="1791641" y="0"/>
                  </a:lnTo>
                  <a:lnTo>
                    <a:pt x="1792270" y="787"/>
                  </a:lnTo>
                  <a:lnTo>
                    <a:pt x="1796752" y="49591"/>
                  </a:lnTo>
                  <a:lnTo>
                    <a:pt x="1798010" y="77063"/>
                  </a:lnTo>
                  <a:lnTo>
                    <a:pt x="1798718" y="93042"/>
                  </a:lnTo>
                  <a:lnTo>
                    <a:pt x="1800605" y="149167"/>
                  </a:lnTo>
                  <a:lnTo>
                    <a:pt x="1801863" y="193405"/>
                  </a:lnTo>
                  <a:lnTo>
                    <a:pt x="1803121" y="242603"/>
                  </a:lnTo>
                  <a:lnTo>
                    <a:pt x="1803829" y="268973"/>
                  </a:lnTo>
                  <a:lnTo>
                    <a:pt x="1805087" y="325176"/>
                  </a:lnTo>
                  <a:lnTo>
                    <a:pt x="1806345" y="385631"/>
                  </a:lnTo>
                  <a:lnTo>
                    <a:pt x="1807604" y="449942"/>
                  </a:lnTo>
                  <a:lnTo>
                    <a:pt x="1808311" y="483475"/>
                  </a:lnTo>
                  <a:lnTo>
                    <a:pt x="1809569" y="552824"/>
                  </a:lnTo>
                  <a:lnTo>
                    <a:pt x="1810828" y="625007"/>
                  </a:lnTo>
                  <a:lnTo>
                    <a:pt x="1812086" y="699630"/>
                  </a:lnTo>
                  <a:lnTo>
                    <a:pt x="1812793" y="737650"/>
                  </a:lnTo>
                  <a:lnTo>
                    <a:pt x="1813422" y="776142"/>
                  </a:lnTo>
                  <a:lnTo>
                    <a:pt x="1814052" y="814949"/>
                  </a:lnTo>
                  <a:lnTo>
                    <a:pt x="1814681" y="854071"/>
                  </a:lnTo>
                  <a:lnTo>
                    <a:pt x="1815310" y="893508"/>
                  </a:lnTo>
                  <a:lnTo>
                    <a:pt x="1815939" y="933024"/>
                  </a:lnTo>
                  <a:lnTo>
                    <a:pt x="1816568" y="972775"/>
                  </a:lnTo>
                  <a:lnTo>
                    <a:pt x="1817197" y="1012527"/>
                  </a:lnTo>
                  <a:lnTo>
                    <a:pt x="1817905" y="1052200"/>
                  </a:lnTo>
                  <a:lnTo>
                    <a:pt x="1818534" y="1091952"/>
                  </a:lnTo>
                  <a:lnTo>
                    <a:pt x="1819163" y="1131467"/>
                  </a:lnTo>
                  <a:lnTo>
                    <a:pt x="1819792" y="1170904"/>
                  </a:lnTo>
                  <a:lnTo>
                    <a:pt x="1820421" y="1210026"/>
                  </a:lnTo>
                  <a:lnTo>
                    <a:pt x="1821050" y="1248833"/>
                  </a:lnTo>
                  <a:lnTo>
                    <a:pt x="1821679" y="1287326"/>
                  </a:lnTo>
                  <a:lnTo>
                    <a:pt x="1822387" y="1325346"/>
                  </a:lnTo>
                  <a:lnTo>
                    <a:pt x="1823016" y="1362893"/>
                  </a:lnTo>
                  <a:lnTo>
                    <a:pt x="1824274" y="1436414"/>
                  </a:lnTo>
                  <a:lnTo>
                    <a:pt x="1825532" y="1507180"/>
                  </a:lnTo>
                  <a:lnTo>
                    <a:pt x="1826869" y="1574994"/>
                  </a:lnTo>
                  <a:lnTo>
                    <a:pt x="1827498" y="1607614"/>
                  </a:lnTo>
                  <a:lnTo>
                    <a:pt x="1828756" y="1670044"/>
                  </a:lnTo>
                  <a:lnTo>
                    <a:pt x="1830014" y="1728428"/>
                  </a:lnTo>
                  <a:lnTo>
                    <a:pt x="1831351" y="1782388"/>
                  </a:lnTo>
                  <a:lnTo>
                    <a:pt x="1831980" y="1807609"/>
                  </a:lnTo>
                  <a:lnTo>
                    <a:pt x="1833238" y="1854343"/>
                  </a:lnTo>
                  <a:lnTo>
                    <a:pt x="1834496" y="1895881"/>
                  </a:lnTo>
                  <a:lnTo>
                    <a:pt x="1836462" y="1947905"/>
                  </a:lnTo>
                  <a:lnTo>
                    <a:pt x="1837091" y="1962396"/>
                  </a:lnTo>
                  <a:lnTo>
                    <a:pt x="1839607" y="2005525"/>
                  </a:lnTo>
                  <a:lnTo>
                    <a:pt x="1842831" y="2024976"/>
                  </a:lnTo>
                  <a:lnTo>
                    <a:pt x="1843460" y="2024197"/>
                  </a:lnTo>
                  <a:lnTo>
                    <a:pt x="1847942" y="1975424"/>
                  </a:lnTo>
                  <a:lnTo>
                    <a:pt x="1849201" y="1947905"/>
                  </a:lnTo>
                  <a:lnTo>
                    <a:pt x="1849908" y="1931973"/>
                  </a:lnTo>
                  <a:lnTo>
                    <a:pt x="1851795" y="1875777"/>
                  </a:lnTo>
                  <a:lnTo>
                    <a:pt x="1853054" y="1831609"/>
                  </a:lnTo>
                  <a:lnTo>
                    <a:pt x="1854312" y="1782388"/>
                  </a:lnTo>
                  <a:lnTo>
                    <a:pt x="1855019" y="1755979"/>
                  </a:lnTo>
                  <a:lnTo>
                    <a:pt x="1856277" y="1699767"/>
                  </a:lnTo>
                  <a:lnTo>
                    <a:pt x="1857536" y="1639313"/>
                  </a:lnTo>
                  <a:lnTo>
                    <a:pt x="1858794" y="1574994"/>
                  </a:lnTo>
                  <a:lnTo>
                    <a:pt x="1859501" y="1541508"/>
                  </a:lnTo>
                  <a:lnTo>
                    <a:pt x="1860759" y="1472151"/>
                  </a:lnTo>
                  <a:lnTo>
                    <a:pt x="1862018" y="1399969"/>
                  </a:lnTo>
                  <a:lnTo>
                    <a:pt x="1863276" y="1325346"/>
                  </a:lnTo>
                  <a:lnTo>
                    <a:pt x="1863983" y="1287326"/>
                  </a:lnTo>
                  <a:lnTo>
                    <a:pt x="1864612" y="1248833"/>
                  </a:lnTo>
                  <a:lnTo>
                    <a:pt x="1865241" y="1210026"/>
                  </a:lnTo>
                  <a:lnTo>
                    <a:pt x="1865870" y="1170904"/>
                  </a:lnTo>
                  <a:lnTo>
                    <a:pt x="1866499" y="1131467"/>
                  </a:lnTo>
                  <a:lnTo>
                    <a:pt x="1867129" y="1091952"/>
                  </a:lnTo>
                  <a:lnTo>
                    <a:pt x="1867758" y="1052200"/>
                  </a:lnTo>
                  <a:lnTo>
                    <a:pt x="1868387" y="1012527"/>
                  </a:lnTo>
                  <a:lnTo>
                    <a:pt x="1869094" y="972775"/>
                  </a:lnTo>
                  <a:lnTo>
                    <a:pt x="1869723" y="933024"/>
                  </a:lnTo>
                  <a:lnTo>
                    <a:pt x="1870352" y="893508"/>
                  </a:lnTo>
                  <a:lnTo>
                    <a:pt x="1870981" y="854071"/>
                  </a:lnTo>
                  <a:lnTo>
                    <a:pt x="1871611" y="814949"/>
                  </a:lnTo>
                  <a:lnTo>
                    <a:pt x="1872240" y="776142"/>
                  </a:lnTo>
                  <a:lnTo>
                    <a:pt x="1872869" y="737650"/>
                  </a:lnTo>
                  <a:lnTo>
                    <a:pt x="1873576" y="699630"/>
                  </a:lnTo>
                  <a:lnTo>
                    <a:pt x="1874205" y="662082"/>
                  </a:lnTo>
                  <a:lnTo>
                    <a:pt x="1875463" y="588561"/>
                  </a:lnTo>
                  <a:lnTo>
                    <a:pt x="1876722" y="517795"/>
                  </a:lnTo>
                  <a:lnTo>
                    <a:pt x="1878058" y="449942"/>
                  </a:lnTo>
                  <a:lnTo>
                    <a:pt x="1878687" y="417353"/>
                  </a:lnTo>
                  <a:lnTo>
                    <a:pt x="1879945" y="354931"/>
                  </a:lnTo>
                  <a:lnTo>
                    <a:pt x="1881204" y="296524"/>
                  </a:lnTo>
                  <a:lnTo>
                    <a:pt x="1882540" y="242603"/>
                  </a:lnTo>
                  <a:lnTo>
                    <a:pt x="1883169" y="217335"/>
                  </a:lnTo>
                  <a:lnTo>
                    <a:pt x="1884427" y="170656"/>
                  </a:lnTo>
                  <a:lnTo>
                    <a:pt x="1885686" y="129094"/>
                  </a:lnTo>
                  <a:lnTo>
                    <a:pt x="1887651" y="77063"/>
                  </a:lnTo>
                  <a:lnTo>
                    <a:pt x="1888280" y="62579"/>
                  </a:lnTo>
                  <a:lnTo>
                    <a:pt x="1890797" y="19442"/>
                  </a:lnTo>
                  <a:lnTo>
                    <a:pt x="1894021" y="0"/>
                  </a:lnTo>
                  <a:lnTo>
                    <a:pt x="1894650" y="787"/>
                  </a:lnTo>
                  <a:lnTo>
                    <a:pt x="1899132" y="49591"/>
                  </a:lnTo>
                  <a:lnTo>
                    <a:pt x="1900390" y="77063"/>
                  </a:lnTo>
                  <a:lnTo>
                    <a:pt x="1901098" y="93042"/>
                  </a:lnTo>
                  <a:lnTo>
                    <a:pt x="1902985" y="149167"/>
                  </a:lnTo>
                  <a:lnTo>
                    <a:pt x="1904243" y="193405"/>
                  </a:lnTo>
                  <a:lnTo>
                    <a:pt x="1905501" y="242603"/>
                  </a:lnTo>
                  <a:lnTo>
                    <a:pt x="1906209" y="268973"/>
                  </a:lnTo>
                  <a:lnTo>
                    <a:pt x="1907467" y="325176"/>
                  </a:lnTo>
                  <a:lnTo>
                    <a:pt x="1908725" y="385631"/>
                  </a:lnTo>
                  <a:lnTo>
                    <a:pt x="1909983" y="449942"/>
                  </a:lnTo>
                  <a:lnTo>
                    <a:pt x="1910691" y="483475"/>
                  </a:lnTo>
                  <a:lnTo>
                    <a:pt x="1911949" y="552824"/>
                  </a:lnTo>
                  <a:lnTo>
                    <a:pt x="1913207" y="625007"/>
                  </a:lnTo>
                  <a:lnTo>
                    <a:pt x="1914465" y="699630"/>
                  </a:lnTo>
                  <a:lnTo>
                    <a:pt x="1915173" y="737650"/>
                  </a:lnTo>
                  <a:lnTo>
                    <a:pt x="1915802" y="776142"/>
                  </a:lnTo>
                  <a:lnTo>
                    <a:pt x="1916431" y="814949"/>
                  </a:lnTo>
                  <a:lnTo>
                    <a:pt x="1917060" y="854071"/>
                  </a:lnTo>
                  <a:lnTo>
                    <a:pt x="1917689" y="893508"/>
                  </a:lnTo>
                  <a:lnTo>
                    <a:pt x="1918318" y="933024"/>
                  </a:lnTo>
                  <a:lnTo>
                    <a:pt x="1918947" y="972775"/>
                  </a:lnTo>
                  <a:lnTo>
                    <a:pt x="1919655" y="1012527"/>
                  </a:lnTo>
                  <a:lnTo>
                    <a:pt x="1920284" y="1052200"/>
                  </a:lnTo>
                  <a:lnTo>
                    <a:pt x="1920913" y="1091952"/>
                  </a:lnTo>
                  <a:lnTo>
                    <a:pt x="1921542" y="1131467"/>
                  </a:lnTo>
                  <a:lnTo>
                    <a:pt x="1922171" y="1170904"/>
                  </a:lnTo>
                  <a:lnTo>
                    <a:pt x="1922800" y="1210026"/>
                  </a:lnTo>
                  <a:lnTo>
                    <a:pt x="1923429" y="1248833"/>
                  </a:lnTo>
                  <a:lnTo>
                    <a:pt x="1924059" y="1287326"/>
                  </a:lnTo>
                  <a:lnTo>
                    <a:pt x="1924766" y="1325346"/>
                  </a:lnTo>
                  <a:lnTo>
                    <a:pt x="1925395" y="1362893"/>
                  </a:lnTo>
                  <a:lnTo>
                    <a:pt x="1926653" y="1436414"/>
                  </a:lnTo>
                  <a:lnTo>
                    <a:pt x="1927912" y="1507180"/>
                  </a:lnTo>
                  <a:lnTo>
                    <a:pt x="1929248" y="1574994"/>
                  </a:lnTo>
                  <a:lnTo>
                    <a:pt x="1929877" y="1607614"/>
                  </a:lnTo>
                  <a:lnTo>
                    <a:pt x="1931136" y="1670044"/>
                  </a:lnTo>
                  <a:lnTo>
                    <a:pt x="1932394" y="1728428"/>
                  </a:lnTo>
                  <a:lnTo>
                    <a:pt x="1933730" y="1782388"/>
                  </a:lnTo>
                  <a:lnTo>
                    <a:pt x="1934360" y="1807609"/>
                  </a:lnTo>
                  <a:lnTo>
                    <a:pt x="1935618" y="1854343"/>
                  </a:lnTo>
                  <a:lnTo>
                    <a:pt x="1936876" y="1895881"/>
                  </a:lnTo>
                  <a:lnTo>
                    <a:pt x="1938842" y="1947905"/>
                  </a:lnTo>
                  <a:lnTo>
                    <a:pt x="1939471" y="1962396"/>
                  </a:lnTo>
                  <a:lnTo>
                    <a:pt x="1941987" y="2005525"/>
                  </a:lnTo>
                  <a:lnTo>
                    <a:pt x="1945211" y="2024976"/>
                  </a:lnTo>
                  <a:lnTo>
                    <a:pt x="1945840" y="2024197"/>
                  </a:lnTo>
                  <a:lnTo>
                    <a:pt x="1950322" y="1975424"/>
                  </a:lnTo>
                  <a:lnTo>
                    <a:pt x="1951580" y="1947905"/>
                  </a:lnTo>
                  <a:lnTo>
                    <a:pt x="1952288" y="1931973"/>
                  </a:lnTo>
                  <a:lnTo>
                    <a:pt x="1954175" y="1875777"/>
                  </a:lnTo>
                  <a:lnTo>
                    <a:pt x="1955433" y="1831609"/>
                  </a:lnTo>
                  <a:lnTo>
                    <a:pt x="1956691" y="1782388"/>
                  </a:lnTo>
                  <a:lnTo>
                    <a:pt x="1957399" y="1755979"/>
                  </a:lnTo>
                  <a:lnTo>
                    <a:pt x="1958657" y="1699767"/>
                  </a:lnTo>
                  <a:lnTo>
                    <a:pt x="1959915" y="1639313"/>
                  </a:lnTo>
                  <a:lnTo>
                    <a:pt x="1961173" y="1574994"/>
                  </a:lnTo>
                  <a:lnTo>
                    <a:pt x="1961881" y="1541508"/>
                  </a:lnTo>
                  <a:lnTo>
                    <a:pt x="1963139" y="1472151"/>
                  </a:lnTo>
                  <a:lnTo>
                    <a:pt x="1964397" y="1399969"/>
                  </a:lnTo>
                  <a:lnTo>
                    <a:pt x="1965655" y="1325346"/>
                  </a:lnTo>
                  <a:lnTo>
                    <a:pt x="1966363" y="1287326"/>
                  </a:lnTo>
                  <a:lnTo>
                    <a:pt x="1966992" y="1248833"/>
                  </a:lnTo>
                  <a:lnTo>
                    <a:pt x="1967621" y="1210026"/>
                  </a:lnTo>
                  <a:lnTo>
                    <a:pt x="1968250" y="1170904"/>
                  </a:lnTo>
                  <a:lnTo>
                    <a:pt x="1968879" y="1131467"/>
                  </a:lnTo>
                  <a:lnTo>
                    <a:pt x="1969508" y="1091952"/>
                  </a:lnTo>
                  <a:lnTo>
                    <a:pt x="1970137" y="1052200"/>
                  </a:lnTo>
                  <a:lnTo>
                    <a:pt x="1970845" y="1012527"/>
                  </a:lnTo>
                  <a:lnTo>
                    <a:pt x="1971474" y="972775"/>
                  </a:lnTo>
                  <a:lnTo>
                    <a:pt x="1972103" y="933024"/>
                  </a:lnTo>
                  <a:lnTo>
                    <a:pt x="1972732" y="893508"/>
                  </a:lnTo>
                  <a:lnTo>
                    <a:pt x="1973361" y="854071"/>
                  </a:lnTo>
                  <a:lnTo>
                    <a:pt x="1973990" y="814949"/>
                  </a:lnTo>
                  <a:lnTo>
                    <a:pt x="1974619" y="776142"/>
                  </a:lnTo>
                  <a:lnTo>
                    <a:pt x="1975248" y="737650"/>
                  </a:lnTo>
                  <a:lnTo>
                    <a:pt x="1975956" y="699630"/>
                  </a:lnTo>
                  <a:lnTo>
                    <a:pt x="1976585" y="662082"/>
                  </a:lnTo>
                  <a:lnTo>
                    <a:pt x="1977843" y="588561"/>
                  </a:lnTo>
                  <a:lnTo>
                    <a:pt x="1979101" y="517795"/>
                  </a:lnTo>
                  <a:lnTo>
                    <a:pt x="1980438" y="449942"/>
                  </a:lnTo>
                  <a:lnTo>
                    <a:pt x="1981067" y="417353"/>
                  </a:lnTo>
                  <a:lnTo>
                    <a:pt x="1982325" y="354931"/>
                  </a:lnTo>
                  <a:lnTo>
                    <a:pt x="1983583" y="296524"/>
                  </a:lnTo>
                  <a:lnTo>
                    <a:pt x="1984920" y="242603"/>
                  </a:lnTo>
                  <a:lnTo>
                    <a:pt x="1985549" y="217335"/>
                  </a:lnTo>
                  <a:lnTo>
                    <a:pt x="1986807" y="170656"/>
                  </a:lnTo>
                  <a:lnTo>
                    <a:pt x="1988065" y="129094"/>
                  </a:lnTo>
                  <a:lnTo>
                    <a:pt x="1990031" y="77063"/>
                  </a:lnTo>
                  <a:lnTo>
                    <a:pt x="1990660" y="62579"/>
                  </a:lnTo>
                  <a:lnTo>
                    <a:pt x="1993176" y="19442"/>
                  </a:lnTo>
                  <a:lnTo>
                    <a:pt x="1996400" y="0"/>
                  </a:lnTo>
                  <a:lnTo>
                    <a:pt x="1997029" y="787"/>
                  </a:lnTo>
                  <a:lnTo>
                    <a:pt x="2001511" y="49591"/>
                  </a:lnTo>
                  <a:lnTo>
                    <a:pt x="2002769" y="77063"/>
                  </a:lnTo>
                  <a:lnTo>
                    <a:pt x="2003477" y="93042"/>
                  </a:lnTo>
                  <a:lnTo>
                    <a:pt x="2005364" y="149167"/>
                  </a:lnTo>
                  <a:lnTo>
                    <a:pt x="2006622" y="193405"/>
                  </a:lnTo>
                  <a:lnTo>
                    <a:pt x="2007881" y="242603"/>
                  </a:lnTo>
                  <a:lnTo>
                    <a:pt x="2008588" y="268973"/>
                  </a:lnTo>
                  <a:lnTo>
                    <a:pt x="2009846" y="325176"/>
                  </a:lnTo>
                  <a:lnTo>
                    <a:pt x="2011104" y="385631"/>
                  </a:lnTo>
                  <a:lnTo>
                    <a:pt x="2012363" y="449942"/>
                  </a:lnTo>
                  <a:lnTo>
                    <a:pt x="2013070" y="483475"/>
                  </a:lnTo>
                  <a:lnTo>
                    <a:pt x="2014328" y="552824"/>
                  </a:lnTo>
                  <a:lnTo>
                    <a:pt x="2015587" y="625007"/>
                  </a:lnTo>
                  <a:lnTo>
                    <a:pt x="2016845" y="699630"/>
                  </a:lnTo>
                  <a:lnTo>
                    <a:pt x="2017552" y="737650"/>
                  </a:lnTo>
                  <a:lnTo>
                    <a:pt x="2018182" y="776142"/>
                  </a:lnTo>
                  <a:lnTo>
                    <a:pt x="2018811" y="814949"/>
                  </a:lnTo>
                  <a:lnTo>
                    <a:pt x="2019440" y="854071"/>
                  </a:lnTo>
                  <a:lnTo>
                    <a:pt x="2020069" y="893508"/>
                  </a:lnTo>
                  <a:lnTo>
                    <a:pt x="2020698" y="933024"/>
                  </a:lnTo>
                  <a:lnTo>
                    <a:pt x="2021327" y="972775"/>
                  </a:lnTo>
                  <a:lnTo>
                    <a:pt x="2022035" y="1012527"/>
                  </a:lnTo>
                  <a:lnTo>
                    <a:pt x="2022664" y="1052200"/>
                  </a:lnTo>
                  <a:lnTo>
                    <a:pt x="2023293" y="1091952"/>
                  </a:lnTo>
                  <a:lnTo>
                    <a:pt x="2023922" y="1131467"/>
                  </a:lnTo>
                  <a:lnTo>
                    <a:pt x="2024551" y="1170904"/>
                  </a:lnTo>
                  <a:lnTo>
                    <a:pt x="2025180" y="1210026"/>
                  </a:lnTo>
                  <a:lnTo>
                    <a:pt x="2025809" y="1248833"/>
                  </a:lnTo>
                  <a:lnTo>
                    <a:pt x="2026438" y="1287326"/>
                  </a:lnTo>
                  <a:lnTo>
                    <a:pt x="2027146" y="1325346"/>
                  </a:lnTo>
                  <a:lnTo>
                    <a:pt x="2027775" y="1362893"/>
                  </a:lnTo>
                  <a:lnTo>
                    <a:pt x="2029033" y="1436414"/>
                  </a:lnTo>
                  <a:lnTo>
                    <a:pt x="2030291" y="1507180"/>
                  </a:lnTo>
                  <a:lnTo>
                    <a:pt x="2031628" y="1574994"/>
                  </a:lnTo>
                  <a:lnTo>
                    <a:pt x="2032257" y="1607614"/>
                  </a:lnTo>
                  <a:lnTo>
                    <a:pt x="2033515" y="1670044"/>
                  </a:lnTo>
                  <a:lnTo>
                    <a:pt x="2034773" y="1728428"/>
                  </a:lnTo>
                  <a:lnTo>
                    <a:pt x="2036110" y="1782388"/>
                  </a:lnTo>
                  <a:lnTo>
                    <a:pt x="2036739" y="1807609"/>
                  </a:lnTo>
                  <a:lnTo>
                    <a:pt x="2037997" y="1854343"/>
                  </a:lnTo>
                  <a:lnTo>
                    <a:pt x="2039255" y="1895881"/>
                  </a:lnTo>
                  <a:lnTo>
                    <a:pt x="2041221" y="1947905"/>
                  </a:lnTo>
                  <a:lnTo>
                    <a:pt x="2041850" y="1962396"/>
                  </a:lnTo>
                  <a:lnTo>
                    <a:pt x="2044367" y="2005525"/>
                  </a:lnTo>
                  <a:lnTo>
                    <a:pt x="2047590" y="2024976"/>
                  </a:lnTo>
                  <a:lnTo>
                    <a:pt x="2048220" y="2024197"/>
                  </a:lnTo>
                  <a:lnTo>
                    <a:pt x="2052702" y="1975424"/>
                  </a:lnTo>
                  <a:lnTo>
                    <a:pt x="2053960" y="1947905"/>
                  </a:lnTo>
                  <a:lnTo>
                    <a:pt x="2054667" y="1931973"/>
                  </a:lnTo>
                  <a:lnTo>
                    <a:pt x="2056555" y="1875777"/>
                  </a:lnTo>
                  <a:lnTo>
                    <a:pt x="2057813" y="1831609"/>
                  </a:lnTo>
                  <a:lnTo>
                    <a:pt x="2059071" y="1782388"/>
                  </a:lnTo>
                  <a:lnTo>
                    <a:pt x="2059778" y="1755979"/>
                  </a:lnTo>
                  <a:lnTo>
                    <a:pt x="2061037" y="1699767"/>
                  </a:lnTo>
                  <a:lnTo>
                    <a:pt x="2062295" y="1639313"/>
                  </a:lnTo>
                  <a:lnTo>
                    <a:pt x="2063553" y="1574994"/>
                  </a:lnTo>
                  <a:lnTo>
                    <a:pt x="2064260" y="1541508"/>
                  </a:lnTo>
                  <a:lnTo>
                    <a:pt x="2065519" y="1472151"/>
                  </a:lnTo>
                  <a:lnTo>
                    <a:pt x="2066777" y="1399969"/>
                  </a:lnTo>
                  <a:lnTo>
                    <a:pt x="2068035" y="1325346"/>
                  </a:lnTo>
                  <a:lnTo>
                    <a:pt x="2068742" y="1287326"/>
                  </a:lnTo>
                  <a:lnTo>
                    <a:pt x="2069371" y="1248833"/>
                  </a:lnTo>
                  <a:lnTo>
                    <a:pt x="2070000" y="1210026"/>
                  </a:lnTo>
                  <a:lnTo>
                    <a:pt x="2070630" y="1170904"/>
                  </a:lnTo>
                  <a:lnTo>
                    <a:pt x="2071259" y="1131467"/>
                  </a:lnTo>
                  <a:lnTo>
                    <a:pt x="2071888" y="1091952"/>
                  </a:lnTo>
                  <a:lnTo>
                    <a:pt x="2072517" y="1052200"/>
                  </a:lnTo>
                  <a:lnTo>
                    <a:pt x="2073224" y="1012527"/>
                  </a:lnTo>
                  <a:lnTo>
                    <a:pt x="2073853" y="972775"/>
                  </a:lnTo>
                  <a:lnTo>
                    <a:pt x="2074482" y="933024"/>
                  </a:lnTo>
                  <a:lnTo>
                    <a:pt x="2075112" y="893508"/>
                  </a:lnTo>
                  <a:lnTo>
                    <a:pt x="2075741" y="854071"/>
                  </a:lnTo>
                  <a:lnTo>
                    <a:pt x="2076370" y="814949"/>
                  </a:lnTo>
                  <a:lnTo>
                    <a:pt x="2076999" y="776142"/>
                  </a:lnTo>
                  <a:lnTo>
                    <a:pt x="2077628" y="737650"/>
                  </a:lnTo>
                  <a:lnTo>
                    <a:pt x="2078335" y="699630"/>
                  </a:lnTo>
                  <a:lnTo>
                    <a:pt x="2078964" y="662082"/>
                  </a:lnTo>
                  <a:lnTo>
                    <a:pt x="2080223" y="588561"/>
                  </a:lnTo>
                  <a:lnTo>
                    <a:pt x="2081481" y="517795"/>
                  </a:lnTo>
                  <a:lnTo>
                    <a:pt x="2082817" y="449942"/>
                  </a:lnTo>
                  <a:lnTo>
                    <a:pt x="2083446" y="417353"/>
                  </a:lnTo>
                  <a:lnTo>
                    <a:pt x="2084705" y="354931"/>
                  </a:lnTo>
                  <a:lnTo>
                    <a:pt x="2085963" y="296524"/>
                  </a:lnTo>
                  <a:lnTo>
                    <a:pt x="2087299" y="242603"/>
                  </a:lnTo>
                  <a:lnTo>
                    <a:pt x="2087928" y="217335"/>
                  </a:lnTo>
                  <a:lnTo>
                    <a:pt x="2089187" y="170656"/>
                  </a:lnTo>
                  <a:lnTo>
                    <a:pt x="2090445" y="129094"/>
                  </a:lnTo>
                  <a:lnTo>
                    <a:pt x="2092410" y="77063"/>
                  </a:lnTo>
                  <a:lnTo>
                    <a:pt x="2093039" y="62579"/>
                  </a:lnTo>
                  <a:lnTo>
                    <a:pt x="2095556" y="19442"/>
                  </a:lnTo>
                  <a:lnTo>
                    <a:pt x="2098780" y="0"/>
                  </a:lnTo>
                  <a:lnTo>
                    <a:pt x="2099409" y="787"/>
                  </a:lnTo>
                  <a:lnTo>
                    <a:pt x="2103891" y="49591"/>
                  </a:lnTo>
                  <a:lnTo>
                    <a:pt x="2105149" y="77063"/>
                  </a:lnTo>
                  <a:lnTo>
                    <a:pt x="2105857" y="93042"/>
                  </a:lnTo>
                  <a:lnTo>
                    <a:pt x="2107744" y="149167"/>
                  </a:lnTo>
                  <a:lnTo>
                    <a:pt x="2109002" y="193405"/>
                  </a:lnTo>
                  <a:lnTo>
                    <a:pt x="2110260" y="242603"/>
                  </a:lnTo>
                  <a:lnTo>
                    <a:pt x="2110968" y="268973"/>
                  </a:lnTo>
                  <a:lnTo>
                    <a:pt x="2112226" y="325176"/>
                  </a:lnTo>
                  <a:lnTo>
                    <a:pt x="2113484" y="385631"/>
                  </a:lnTo>
                  <a:lnTo>
                    <a:pt x="2114742" y="449942"/>
                  </a:lnTo>
                  <a:lnTo>
                    <a:pt x="2115450" y="483475"/>
                  </a:lnTo>
                  <a:lnTo>
                    <a:pt x="2116708" y="552824"/>
                  </a:lnTo>
                  <a:lnTo>
                    <a:pt x="2117966" y="625007"/>
                  </a:lnTo>
                  <a:lnTo>
                    <a:pt x="2119224" y="699630"/>
                  </a:lnTo>
                  <a:lnTo>
                    <a:pt x="2119932" y="737650"/>
                  </a:lnTo>
                  <a:lnTo>
                    <a:pt x="2120561" y="776142"/>
                  </a:lnTo>
                  <a:lnTo>
                    <a:pt x="2121190" y="814949"/>
                  </a:lnTo>
                  <a:lnTo>
                    <a:pt x="2121819" y="854071"/>
                  </a:lnTo>
                  <a:lnTo>
                    <a:pt x="2122448" y="893508"/>
                  </a:lnTo>
                  <a:lnTo>
                    <a:pt x="2123077" y="933024"/>
                  </a:lnTo>
                  <a:lnTo>
                    <a:pt x="2123706" y="972775"/>
                  </a:lnTo>
                  <a:lnTo>
                    <a:pt x="2124414" y="1012527"/>
                  </a:lnTo>
                  <a:lnTo>
                    <a:pt x="2125043" y="1052200"/>
                  </a:lnTo>
                  <a:lnTo>
                    <a:pt x="2125672" y="1091952"/>
                  </a:lnTo>
                  <a:lnTo>
                    <a:pt x="2126301" y="1131467"/>
                  </a:lnTo>
                  <a:lnTo>
                    <a:pt x="2126930" y="1170904"/>
                  </a:lnTo>
                  <a:lnTo>
                    <a:pt x="2127559" y="1210026"/>
                  </a:lnTo>
                  <a:lnTo>
                    <a:pt x="2128189" y="1248833"/>
                  </a:lnTo>
                  <a:lnTo>
                    <a:pt x="2128818" y="1287326"/>
                  </a:lnTo>
                  <a:lnTo>
                    <a:pt x="2129525" y="1325346"/>
                  </a:lnTo>
                  <a:lnTo>
                    <a:pt x="2130154" y="1362893"/>
                  </a:lnTo>
                  <a:lnTo>
                    <a:pt x="2131413" y="1436414"/>
                  </a:lnTo>
                  <a:lnTo>
                    <a:pt x="2132671" y="1507180"/>
                  </a:lnTo>
                  <a:lnTo>
                    <a:pt x="2134007" y="1574994"/>
                  </a:lnTo>
                  <a:lnTo>
                    <a:pt x="2134637" y="1607614"/>
                  </a:lnTo>
                  <a:lnTo>
                    <a:pt x="2135895" y="1670044"/>
                  </a:lnTo>
                  <a:lnTo>
                    <a:pt x="2137153" y="1728428"/>
                  </a:lnTo>
                  <a:lnTo>
                    <a:pt x="2138490" y="1782388"/>
                  </a:lnTo>
                  <a:lnTo>
                    <a:pt x="2139119" y="1807609"/>
                  </a:lnTo>
                  <a:lnTo>
                    <a:pt x="2140377" y="1854343"/>
                  </a:lnTo>
                  <a:lnTo>
                    <a:pt x="2141635" y="1895881"/>
                  </a:lnTo>
                  <a:lnTo>
                    <a:pt x="2143601" y="1947905"/>
                  </a:lnTo>
                  <a:lnTo>
                    <a:pt x="2144230" y="1962396"/>
                  </a:lnTo>
                  <a:lnTo>
                    <a:pt x="2146746" y="2005525"/>
                  </a:lnTo>
                  <a:lnTo>
                    <a:pt x="2149970" y="2024976"/>
                  </a:lnTo>
                  <a:lnTo>
                    <a:pt x="2150599" y="2024197"/>
                  </a:lnTo>
                  <a:lnTo>
                    <a:pt x="2155081" y="1975424"/>
                  </a:lnTo>
                  <a:lnTo>
                    <a:pt x="2156339" y="1947905"/>
                  </a:lnTo>
                  <a:lnTo>
                    <a:pt x="2157047" y="1931973"/>
                  </a:lnTo>
                  <a:lnTo>
                    <a:pt x="2158934" y="1875777"/>
                  </a:lnTo>
                  <a:lnTo>
                    <a:pt x="2160192" y="1831609"/>
                  </a:lnTo>
                  <a:lnTo>
                    <a:pt x="2161450" y="1782388"/>
                  </a:lnTo>
                  <a:lnTo>
                    <a:pt x="2162158" y="1755979"/>
                  </a:lnTo>
                  <a:lnTo>
                    <a:pt x="2163416" y="1699767"/>
                  </a:lnTo>
                  <a:lnTo>
                    <a:pt x="2164674" y="1639313"/>
                  </a:lnTo>
                  <a:lnTo>
                    <a:pt x="2165932" y="1574994"/>
                  </a:lnTo>
                  <a:lnTo>
                    <a:pt x="2166640" y="1541508"/>
                  </a:lnTo>
                  <a:lnTo>
                    <a:pt x="2167898" y="1472151"/>
                  </a:lnTo>
                  <a:lnTo>
                    <a:pt x="2169156" y="1399969"/>
                  </a:lnTo>
                  <a:lnTo>
                    <a:pt x="2170414" y="1325346"/>
                  </a:lnTo>
                  <a:lnTo>
                    <a:pt x="2171122" y="1287326"/>
                  </a:lnTo>
                  <a:lnTo>
                    <a:pt x="2171751" y="1248833"/>
                  </a:lnTo>
                  <a:lnTo>
                    <a:pt x="2172380" y="1210026"/>
                  </a:lnTo>
                  <a:lnTo>
                    <a:pt x="2173009" y="1170904"/>
                  </a:lnTo>
                  <a:lnTo>
                    <a:pt x="2173638" y="1131467"/>
                  </a:lnTo>
                  <a:lnTo>
                    <a:pt x="2174267" y="1091952"/>
                  </a:lnTo>
                  <a:lnTo>
                    <a:pt x="2174896" y="1052200"/>
                  </a:lnTo>
                  <a:lnTo>
                    <a:pt x="2175525" y="1012527"/>
                  </a:lnTo>
                  <a:lnTo>
                    <a:pt x="2176233" y="972775"/>
                  </a:lnTo>
                  <a:lnTo>
                    <a:pt x="2176862" y="933024"/>
                  </a:lnTo>
                  <a:lnTo>
                    <a:pt x="2177491" y="893508"/>
                  </a:lnTo>
                  <a:lnTo>
                    <a:pt x="2178120" y="854071"/>
                  </a:lnTo>
                  <a:lnTo>
                    <a:pt x="2178749" y="814949"/>
                  </a:lnTo>
                  <a:lnTo>
                    <a:pt x="2179378" y="776142"/>
                  </a:lnTo>
                  <a:lnTo>
                    <a:pt x="2180007" y="737650"/>
                  </a:lnTo>
                  <a:lnTo>
                    <a:pt x="2180715" y="699630"/>
                  </a:lnTo>
                  <a:lnTo>
                    <a:pt x="2181344" y="662082"/>
                  </a:lnTo>
                  <a:lnTo>
                    <a:pt x="2182602" y="588561"/>
                  </a:lnTo>
                  <a:lnTo>
                    <a:pt x="2183860" y="517795"/>
                  </a:lnTo>
                  <a:lnTo>
                    <a:pt x="2185197" y="449942"/>
                  </a:lnTo>
                  <a:lnTo>
                    <a:pt x="2185826" y="417353"/>
                  </a:lnTo>
                  <a:lnTo>
                    <a:pt x="2187084" y="354931"/>
                  </a:lnTo>
                  <a:lnTo>
                    <a:pt x="2188342" y="296524"/>
                  </a:lnTo>
                  <a:lnTo>
                    <a:pt x="2189679" y="242603"/>
                  </a:lnTo>
                  <a:lnTo>
                    <a:pt x="2190308" y="217335"/>
                  </a:lnTo>
                  <a:lnTo>
                    <a:pt x="2191566" y="170656"/>
                  </a:lnTo>
                  <a:lnTo>
                    <a:pt x="2192824" y="129094"/>
                  </a:lnTo>
                  <a:lnTo>
                    <a:pt x="2194790" y="77063"/>
                  </a:lnTo>
                  <a:lnTo>
                    <a:pt x="2195419" y="62579"/>
                  </a:lnTo>
                  <a:lnTo>
                    <a:pt x="2197935" y="19442"/>
                  </a:lnTo>
                  <a:lnTo>
                    <a:pt x="2201159" y="0"/>
                  </a:lnTo>
                  <a:lnTo>
                    <a:pt x="2201788" y="787"/>
                  </a:lnTo>
                  <a:lnTo>
                    <a:pt x="2206270" y="49591"/>
                  </a:lnTo>
                  <a:lnTo>
                    <a:pt x="2207528" y="77063"/>
                  </a:lnTo>
                  <a:lnTo>
                    <a:pt x="2208236" y="93042"/>
                  </a:lnTo>
                  <a:lnTo>
                    <a:pt x="2210123" y="149167"/>
                  </a:lnTo>
                  <a:lnTo>
                    <a:pt x="2211381" y="193405"/>
                  </a:lnTo>
                  <a:lnTo>
                    <a:pt x="2212640" y="242603"/>
                  </a:lnTo>
                  <a:lnTo>
                    <a:pt x="2213347" y="268973"/>
                  </a:lnTo>
                  <a:lnTo>
                    <a:pt x="2214605" y="325176"/>
                  </a:lnTo>
                  <a:lnTo>
                    <a:pt x="2215864" y="385631"/>
                  </a:lnTo>
                  <a:lnTo>
                    <a:pt x="2217122" y="449942"/>
                  </a:lnTo>
                  <a:lnTo>
                    <a:pt x="2217829" y="483475"/>
                  </a:lnTo>
                  <a:lnTo>
                    <a:pt x="2219088" y="552824"/>
                  </a:lnTo>
                  <a:lnTo>
                    <a:pt x="2220346" y="625007"/>
                  </a:lnTo>
                  <a:lnTo>
                    <a:pt x="2221604" y="699630"/>
                  </a:lnTo>
                  <a:lnTo>
                    <a:pt x="2222312" y="737650"/>
                  </a:lnTo>
                  <a:lnTo>
                    <a:pt x="2222941" y="776142"/>
                  </a:lnTo>
                  <a:lnTo>
                    <a:pt x="2223570" y="814949"/>
                  </a:lnTo>
                  <a:lnTo>
                    <a:pt x="2224199" y="854071"/>
                  </a:lnTo>
                  <a:lnTo>
                    <a:pt x="2224828" y="893508"/>
                  </a:lnTo>
                  <a:lnTo>
                    <a:pt x="2225457" y="933024"/>
                  </a:lnTo>
                  <a:lnTo>
                    <a:pt x="2226086" y="972775"/>
                  </a:lnTo>
                  <a:lnTo>
                    <a:pt x="2226794" y="1012527"/>
                  </a:lnTo>
                  <a:lnTo>
                    <a:pt x="2227423" y="1052200"/>
                  </a:lnTo>
                  <a:lnTo>
                    <a:pt x="2228052" y="1091952"/>
                  </a:lnTo>
                  <a:lnTo>
                    <a:pt x="2228681" y="1131467"/>
                  </a:lnTo>
                  <a:lnTo>
                    <a:pt x="2229310" y="1170904"/>
                  </a:lnTo>
                  <a:lnTo>
                    <a:pt x="2229939" y="1210026"/>
                  </a:lnTo>
                  <a:lnTo>
                    <a:pt x="2230568" y="1248833"/>
                  </a:lnTo>
                  <a:lnTo>
                    <a:pt x="2231197" y="1287326"/>
                  </a:lnTo>
                  <a:lnTo>
                    <a:pt x="2231905" y="1325346"/>
                  </a:lnTo>
                  <a:lnTo>
                    <a:pt x="2232534" y="1362893"/>
                  </a:lnTo>
                  <a:lnTo>
                    <a:pt x="2233792" y="1436414"/>
                  </a:lnTo>
                  <a:lnTo>
                    <a:pt x="2235050" y="1507180"/>
                  </a:lnTo>
                  <a:lnTo>
                    <a:pt x="2236387" y="1574994"/>
                  </a:lnTo>
                  <a:lnTo>
                    <a:pt x="2237016" y="1607614"/>
                  </a:lnTo>
                  <a:lnTo>
                    <a:pt x="2238274" y="1670044"/>
                  </a:lnTo>
                  <a:lnTo>
                    <a:pt x="2239532" y="1728428"/>
                  </a:lnTo>
                  <a:lnTo>
                    <a:pt x="2240869" y="1782388"/>
                  </a:lnTo>
                  <a:lnTo>
                    <a:pt x="2241498" y="1807609"/>
                  </a:lnTo>
                  <a:lnTo>
                    <a:pt x="2242756" y="1854343"/>
                  </a:lnTo>
                  <a:lnTo>
                    <a:pt x="2244014" y="1895881"/>
                  </a:lnTo>
                  <a:lnTo>
                    <a:pt x="2245980" y="1947905"/>
                  </a:lnTo>
                  <a:lnTo>
                    <a:pt x="2246609" y="1962396"/>
                  </a:lnTo>
                  <a:lnTo>
                    <a:pt x="2249126" y="2005525"/>
                  </a:lnTo>
                  <a:lnTo>
                    <a:pt x="2252350" y="2024976"/>
                  </a:lnTo>
                  <a:lnTo>
                    <a:pt x="2252979" y="2024197"/>
                  </a:lnTo>
                  <a:lnTo>
                    <a:pt x="2257461" y="1975424"/>
                  </a:lnTo>
                  <a:lnTo>
                    <a:pt x="2258719" y="1947905"/>
                  </a:lnTo>
                  <a:lnTo>
                    <a:pt x="2259426" y="1931973"/>
                  </a:lnTo>
                  <a:lnTo>
                    <a:pt x="2261314" y="1875777"/>
                  </a:lnTo>
                  <a:lnTo>
                    <a:pt x="2262572" y="1831609"/>
                  </a:lnTo>
                  <a:lnTo>
                    <a:pt x="2263830" y="1782388"/>
                  </a:lnTo>
                  <a:lnTo>
                    <a:pt x="2264538" y="1755979"/>
                  </a:lnTo>
                  <a:lnTo>
                    <a:pt x="2265796" y="1699767"/>
                  </a:lnTo>
                  <a:lnTo>
                    <a:pt x="2267054" y="1639313"/>
                  </a:lnTo>
                  <a:lnTo>
                    <a:pt x="2268312" y="1574994"/>
                  </a:lnTo>
                  <a:lnTo>
                    <a:pt x="2269019" y="1541508"/>
                  </a:lnTo>
                  <a:lnTo>
                    <a:pt x="2270278" y="1472151"/>
                  </a:lnTo>
                  <a:lnTo>
                    <a:pt x="2271536" y="1399969"/>
                  </a:lnTo>
                  <a:lnTo>
                    <a:pt x="2272794" y="1325346"/>
                  </a:lnTo>
                  <a:lnTo>
                    <a:pt x="2273501" y="1287326"/>
                  </a:lnTo>
                  <a:lnTo>
                    <a:pt x="2274131" y="1248833"/>
                  </a:lnTo>
                  <a:lnTo>
                    <a:pt x="2274760" y="1210026"/>
                  </a:lnTo>
                  <a:lnTo>
                    <a:pt x="2275389" y="1170904"/>
                  </a:lnTo>
                  <a:lnTo>
                    <a:pt x="2276018" y="1131467"/>
                  </a:lnTo>
                  <a:lnTo>
                    <a:pt x="2276647" y="1091952"/>
                  </a:lnTo>
                  <a:lnTo>
                    <a:pt x="2277276" y="1052200"/>
                  </a:lnTo>
                  <a:lnTo>
                    <a:pt x="2277983" y="1012527"/>
                  </a:lnTo>
                  <a:lnTo>
                    <a:pt x="2278613" y="972775"/>
                  </a:lnTo>
                  <a:lnTo>
                    <a:pt x="2279242" y="933024"/>
                  </a:lnTo>
                  <a:lnTo>
                    <a:pt x="2279871" y="893508"/>
                  </a:lnTo>
                  <a:lnTo>
                    <a:pt x="2280500" y="854071"/>
                  </a:lnTo>
                  <a:lnTo>
                    <a:pt x="2281129" y="814949"/>
                  </a:lnTo>
                  <a:lnTo>
                    <a:pt x="2281758" y="776142"/>
                  </a:lnTo>
                  <a:lnTo>
                    <a:pt x="2282387" y="737650"/>
                  </a:lnTo>
                  <a:lnTo>
                    <a:pt x="2283094" y="699630"/>
                  </a:lnTo>
                  <a:lnTo>
                    <a:pt x="2283724" y="662082"/>
                  </a:lnTo>
                  <a:lnTo>
                    <a:pt x="2284982" y="588561"/>
                  </a:lnTo>
                  <a:lnTo>
                    <a:pt x="2286240" y="517795"/>
                  </a:lnTo>
                  <a:lnTo>
                    <a:pt x="2287576" y="449942"/>
                  </a:lnTo>
                  <a:lnTo>
                    <a:pt x="2288206" y="417353"/>
                  </a:lnTo>
                  <a:lnTo>
                    <a:pt x="2289464" y="354931"/>
                  </a:lnTo>
                  <a:lnTo>
                    <a:pt x="2290722" y="296524"/>
                  </a:lnTo>
                  <a:lnTo>
                    <a:pt x="2292058" y="242603"/>
                  </a:lnTo>
                  <a:lnTo>
                    <a:pt x="2292688" y="217335"/>
                  </a:lnTo>
                  <a:lnTo>
                    <a:pt x="2293946" y="170656"/>
                  </a:lnTo>
                  <a:lnTo>
                    <a:pt x="2295204" y="129094"/>
                  </a:lnTo>
                  <a:lnTo>
                    <a:pt x="2297170" y="77063"/>
                  </a:lnTo>
                  <a:lnTo>
                    <a:pt x="2297799" y="62579"/>
                  </a:lnTo>
                  <a:lnTo>
                    <a:pt x="2300315" y="19442"/>
                  </a:lnTo>
                  <a:lnTo>
                    <a:pt x="2303539" y="0"/>
                  </a:lnTo>
                  <a:lnTo>
                    <a:pt x="2304168" y="787"/>
                  </a:lnTo>
                  <a:lnTo>
                    <a:pt x="2308650" y="49591"/>
                  </a:lnTo>
                  <a:lnTo>
                    <a:pt x="2309908" y="77063"/>
                  </a:lnTo>
                  <a:lnTo>
                    <a:pt x="2310616" y="93042"/>
                  </a:lnTo>
                  <a:lnTo>
                    <a:pt x="2312503" y="149167"/>
                  </a:lnTo>
                  <a:lnTo>
                    <a:pt x="2313761" y="193405"/>
                  </a:lnTo>
                  <a:lnTo>
                    <a:pt x="2315019" y="242603"/>
                  </a:lnTo>
                  <a:lnTo>
                    <a:pt x="2315727" y="268973"/>
                  </a:lnTo>
                  <a:lnTo>
                    <a:pt x="2316985" y="325176"/>
                  </a:lnTo>
                  <a:lnTo>
                    <a:pt x="2318243" y="385631"/>
                  </a:lnTo>
                  <a:lnTo>
                    <a:pt x="2319501" y="449942"/>
                  </a:lnTo>
                  <a:lnTo>
                    <a:pt x="2320209" y="483475"/>
                  </a:lnTo>
                  <a:lnTo>
                    <a:pt x="2321467" y="552824"/>
                  </a:lnTo>
                  <a:lnTo>
                    <a:pt x="2322725" y="625007"/>
                  </a:lnTo>
                  <a:lnTo>
                    <a:pt x="2323983" y="699630"/>
                  </a:lnTo>
                  <a:lnTo>
                    <a:pt x="2324691" y="737650"/>
                  </a:lnTo>
                  <a:lnTo>
                    <a:pt x="2325320" y="776142"/>
                  </a:lnTo>
                  <a:lnTo>
                    <a:pt x="2325949" y="814949"/>
                  </a:lnTo>
                  <a:lnTo>
                    <a:pt x="2326578" y="854071"/>
                  </a:lnTo>
                  <a:lnTo>
                    <a:pt x="2327207" y="893508"/>
                  </a:lnTo>
                  <a:lnTo>
                    <a:pt x="2327836" y="933024"/>
                  </a:lnTo>
                  <a:lnTo>
                    <a:pt x="2328466" y="972775"/>
                  </a:lnTo>
                  <a:lnTo>
                    <a:pt x="2329173" y="1012527"/>
                  </a:lnTo>
                  <a:lnTo>
                    <a:pt x="2329802" y="1052200"/>
                  </a:lnTo>
                  <a:lnTo>
                    <a:pt x="2330431" y="1091952"/>
                  </a:lnTo>
                  <a:lnTo>
                    <a:pt x="2331060" y="1131467"/>
                  </a:lnTo>
                  <a:lnTo>
                    <a:pt x="2331690" y="1170904"/>
                  </a:lnTo>
                  <a:lnTo>
                    <a:pt x="2332319" y="1210026"/>
                  </a:lnTo>
                  <a:lnTo>
                    <a:pt x="2332948" y="1248833"/>
                  </a:lnTo>
                  <a:lnTo>
                    <a:pt x="2333577" y="1287326"/>
                  </a:lnTo>
                  <a:lnTo>
                    <a:pt x="2334284" y="1325346"/>
                  </a:lnTo>
                  <a:lnTo>
                    <a:pt x="2334914" y="1362893"/>
                  </a:lnTo>
                  <a:lnTo>
                    <a:pt x="2336172" y="1436414"/>
                  </a:lnTo>
                  <a:lnTo>
                    <a:pt x="2337430" y="1507180"/>
                  </a:lnTo>
                  <a:lnTo>
                    <a:pt x="2338767" y="1574994"/>
                  </a:lnTo>
                  <a:lnTo>
                    <a:pt x="2339396" y="1607614"/>
                  </a:lnTo>
                  <a:lnTo>
                    <a:pt x="2340654" y="1670044"/>
                  </a:lnTo>
                  <a:lnTo>
                    <a:pt x="2341912" y="1728428"/>
                  </a:lnTo>
                  <a:lnTo>
                    <a:pt x="2343249" y="1782388"/>
                  </a:lnTo>
                  <a:lnTo>
                    <a:pt x="2343878" y="1807609"/>
                  </a:lnTo>
                  <a:lnTo>
                    <a:pt x="2345136" y="1854343"/>
                  </a:lnTo>
                  <a:lnTo>
                    <a:pt x="2346394" y="1895881"/>
                  </a:lnTo>
                  <a:lnTo>
                    <a:pt x="2348360" y="1947905"/>
                  </a:lnTo>
                  <a:lnTo>
                    <a:pt x="2348989" y="1962396"/>
                  </a:lnTo>
                  <a:lnTo>
                    <a:pt x="2351505" y="2005525"/>
                  </a:lnTo>
                  <a:lnTo>
                    <a:pt x="2354729" y="2024976"/>
                  </a:lnTo>
                  <a:lnTo>
                    <a:pt x="2355358" y="2024197"/>
                  </a:lnTo>
                  <a:lnTo>
                    <a:pt x="2359840" y="1975424"/>
                  </a:lnTo>
                  <a:lnTo>
                    <a:pt x="2361098" y="1947905"/>
                  </a:lnTo>
                  <a:lnTo>
                    <a:pt x="2361806" y="1931973"/>
                  </a:lnTo>
                  <a:lnTo>
                    <a:pt x="2363693" y="1875777"/>
                  </a:lnTo>
                  <a:lnTo>
                    <a:pt x="2364951" y="1831609"/>
                  </a:lnTo>
                  <a:lnTo>
                    <a:pt x="2366209" y="1782388"/>
                  </a:lnTo>
                  <a:lnTo>
                    <a:pt x="2366917" y="1755979"/>
                  </a:lnTo>
                  <a:lnTo>
                    <a:pt x="2368175" y="1699767"/>
                  </a:lnTo>
                  <a:lnTo>
                    <a:pt x="2369433" y="1639313"/>
                  </a:lnTo>
                  <a:lnTo>
                    <a:pt x="2370691" y="1574994"/>
                  </a:lnTo>
                  <a:lnTo>
                    <a:pt x="2371399" y="1541508"/>
                  </a:lnTo>
                  <a:lnTo>
                    <a:pt x="2372657" y="1472151"/>
                  </a:lnTo>
                  <a:lnTo>
                    <a:pt x="2373915" y="1399969"/>
                  </a:lnTo>
                  <a:lnTo>
                    <a:pt x="2375173" y="1325346"/>
                  </a:lnTo>
                  <a:lnTo>
                    <a:pt x="2375881" y="1287326"/>
                  </a:lnTo>
                  <a:lnTo>
                    <a:pt x="2376510" y="1248833"/>
                  </a:lnTo>
                  <a:lnTo>
                    <a:pt x="2377139" y="1210026"/>
                  </a:lnTo>
                  <a:lnTo>
                    <a:pt x="2377768" y="1170904"/>
                  </a:lnTo>
                  <a:lnTo>
                    <a:pt x="2378397" y="1131467"/>
                  </a:lnTo>
                  <a:lnTo>
                    <a:pt x="2379026" y="1091952"/>
                  </a:lnTo>
                  <a:lnTo>
                    <a:pt x="2379655" y="1052200"/>
                  </a:lnTo>
                  <a:lnTo>
                    <a:pt x="2380363" y="1012527"/>
                  </a:lnTo>
                  <a:lnTo>
                    <a:pt x="2380992" y="972775"/>
                  </a:lnTo>
                  <a:lnTo>
                    <a:pt x="2381621" y="933024"/>
                  </a:lnTo>
                  <a:lnTo>
                    <a:pt x="2382250" y="893508"/>
                  </a:lnTo>
                  <a:lnTo>
                    <a:pt x="2382879" y="854071"/>
                  </a:lnTo>
                  <a:lnTo>
                    <a:pt x="2383508" y="814949"/>
                  </a:lnTo>
                  <a:lnTo>
                    <a:pt x="2384137" y="776142"/>
                  </a:lnTo>
                  <a:lnTo>
                    <a:pt x="2384766" y="737650"/>
                  </a:lnTo>
                  <a:lnTo>
                    <a:pt x="2385474" y="699630"/>
                  </a:lnTo>
                  <a:lnTo>
                    <a:pt x="2386103" y="662082"/>
                  </a:lnTo>
                  <a:lnTo>
                    <a:pt x="2387361" y="588561"/>
                  </a:lnTo>
                  <a:lnTo>
                    <a:pt x="2388619" y="517795"/>
                  </a:lnTo>
                  <a:lnTo>
                    <a:pt x="2389956" y="449942"/>
                  </a:lnTo>
                  <a:lnTo>
                    <a:pt x="2390585" y="417353"/>
                  </a:lnTo>
                  <a:lnTo>
                    <a:pt x="2391843" y="354931"/>
                  </a:lnTo>
                  <a:lnTo>
                    <a:pt x="2393101" y="296524"/>
                  </a:lnTo>
                  <a:lnTo>
                    <a:pt x="2394438" y="242603"/>
                  </a:lnTo>
                  <a:lnTo>
                    <a:pt x="2395067" y="217335"/>
                  </a:lnTo>
                  <a:lnTo>
                    <a:pt x="2396325" y="170656"/>
                  </a:lnTo>
                  <a:lnTo>
                    <a:pt x="2397583" y="129094"/>
                  </a:lnTo>
                  <a:lnTo>
                    <a:pt x="2399549" y="77063"/>
                  </a:lnTo>
                  <a:lnTo>
                    <a:pt x="2400178" y="62579"/>
                  </a:lnTo>
                  <a:lnTo>
                    <a:pt x="2402694" y="19442"/>
                  </a:lnTo>
                  <a:lnTo>
                    <a:pt x="2405918" y="0"/>
                  </a:lnTo>
                  <a:lnTo>
                    <a:pt x="2406547" y="787"/>
                  </a:lnTo>
                  <a:lnTo>
                    <a:pt x="2411029" y="49591"/>
                  </a:lnTo>
                  <a:lnTo>
                    <a:pt x="2412288" y="77063"/>
                  </a:lnTo>
                  <a:lnTo>
                    <a:pt x="2412995" y="93042"/>
                  </a:lnTo>
                  <a:lnTo>
                    <a:pt x="2414882" y="149167"/>
                  </a:lnTo>
                  <a:lnTo>
                    <a:pt x="2416141" y="193405"/>
                  </a:lnTo>
                  <a:lnTo>
                    <a:pt x="2417399" y="242603"/>
                  </a:lnTo>
                  <a:lnTo>
                    <a:pt x="2418106" y="268973"/>
                  </a:lnTo>
                  <a:lnTo>
                    <a:pt x="2419365" y="325176"/>
                  </a:lnTo>
                  <a:lnTo>
                    <a:pt x="2420623" y="385631"/>
                  </a:lnTo>
                  <a:lnTo>
                    <a:pt x="2421881" y="449942"/>
                  </a:lnTo>
                  <a:lnTo>
                    <a:pt x="2422589" y="483475"/>
                  </a:lnTo>
                  <a:lnTo>
                    <a:pt x="2423847" y="552824"/>
                  </a:lnTo>
                  <a:lnTo>
                    <a:pt x="2425105" y="625007"/>
                  </a:lnTo>
                  <a:lnTo>
                    <a:pt x="2426363" y="699630"/>
                  </a:lnTo>
                  <a:lnTo>
                    <a:pt x="2427071" y="737650"/>
                  </a:lnTo>
                  <a:lnTo>
                    <a:pt x="2427700" y="776142"/>
                  </a:lnTo>
                  <a:lnTo>
                    <a:pt x="2428329" y="814949"/>
                  </a:lnTo>
                  <a:lnTo>
                    <a:pt x="2428958" y="854071"/>
                  </a:lnTo>
                  <a:lnTo>
                    <a:pt x="2429587" y="893508"/>
                  </a:lnTo>
                  <a:lnTo>
                    <a:pt x="2430216" y="933024"/>
                  </a:lnTo>
                  <a:lnTo>
                    <a:pt x="2430845" y="972775"/>
                  </a:lnTo>
                  <a:lnTo>
                    <a:pt x="2431474" y="1012527"/>
                  </a:lnTo>
                  <a:lnTo>
                    <a:pt x="2432182" y="1052200"/>
                  </a:lnTo>
                  <a:lnTo>
                    <a:pt x="2432811" y="1091952"/>
                  </a:lnTo>
                  <a:lnTo>
                    <a:pt x="2433440" y="1131467"/>
                  </a:lnTo>
                  <a:lnTo>
                    <a:pt x="2434069" y="1170904"/>
                  </a:lnTo>
                  <a:lnTo>
                    <a:pt x="2434698" y="1210026"/>
                  </a:lnTo>
                  <a:lnTo>
                    <a:pt x="2435327" y="1248833"/>
                  </a:lnTo>
                  <a:lnTo>
                    <a:pt x="2435956" y="1287326"/>
                  </a:lnTo>
                  <a:lnTo>
                    <a:pt x="2436664" y="1325346"/>
                  </a:lnTo>
                  <a:lnTo>
                    <a:pt x="2437293" y="1362893"/>
                  </a:lnTo>
                  <a:lnTo>
                    <a:pt x="2438551" y="1436414"/>
                  </a:lnTo>
                  <a:lnTo>
                    <a:pt x="2439809" y="1507180"/>
                  </a:lnTo>
                  <a:lnTo>
                    <a:pt x="2441146" y="1574994"/>
                  </a:lnTo>
                  <a:lnTo>
                    <a:pt x="2441775" y="1607614"/>
                  </a:lnTo>
                  <a:lnTo>
                    <a:pt x="2443033" y="1670044"/>
                  </a:lnTo>
                  <a:lnTo>
                    <a:pt x="2444291" y="1728428"/>
                  </a:lnTo>
                  <a:lnTo>
                    <a:pt x="2445628" y="1782388"/>
                  </a:lnTo>
                  <a:lnTo>
                    <a:pt x="2446257" y="1807609"/>
                  </a:lnTo>
                  <a:lnTo>
                    <a:pt x="2447515" y="1854343"/>
                  </a:lnTo>
                  <a:lnTo>
                    <a:pt x="2448774" y="1895881"/>
                  </a:lnTo>
                  <a:lnTo>
                    <a:pt x="2450739" y="1947905"/>
                  </a:lnTo>
                  <a:lnTo>
                    <a:pt x="2451368" y="1962396"/>
                  </a:lnTo>
                  <a:lnTo>
                    <a:pt x="2453885" y="2005525"/>
                  </a:lnTo>
                  <a:lnTo>
                    <a:pt x="2457109" y="2024976"/>
                  </a:lnTo>
                  <a:lnTo>
                    <a:pt x="2457738" y="2024197"/>
                  </a:lnTo>
                  <a:lnTo>
                    <a:pt x="2462220" y="1975424"/>
                  </a:lnTo>
                  <a:lnTo>
                    <a:pt x="2463478" y="1947905"/>
                  </a:lnTo>
                  <a:lnTo>
                    <a:pt x="2464186" y="1931973"/>
                  </a:lnTo>
                  <a:lnTo>
                    <a:pt x="2466073" y="1875777"/>
                  </a:lnTo>
                  <a:lnTo>
                    <a:pt x="2467331" y="1831609"/>
                  </a:lnTo>
                  <a:lnTo>
                    <a:pt x="2468589" y="1782388"/>
                  </a:lnTo>
                  <a:lnTo>
                    <a:pt x="2469297" y="1755979"/>
                  </a:lnTo>
                  <a:lnTo>
                    <a:pt x="2470555" y="1699767"/>
                  </a:lnTo>
                  <a:lnTo>
                    <a:pt x="2471813" y="1639313"/>
                  </a:lnTo>
                  <a:lnTo>
                    <a:pt x="2473071" y="1574994"/>
                  </a:lnTo>
                  <a:lnTo>
                    <a:pt x="2473779" y="1541508"/>
                  </a:lnTo>
                  <a:lnTo>
                    <a:pt x="2475037" y="1472151"/>
                  </a:lnTo>
                  <a:lnTo>
                    <a:pt x="2476295" y="1399969"/>
                  </a:lnTo>
                  <a:lnTo>
                    <a:pt x="2477553" y="1325346"/>
                  </a:lnTo>
                  <a:lnTo>
                    <a:pt x="2478261" y="1287326"/>
                  </a:lnTo>
                  <a:lnTo>
                    <a:pt x="2478890" y="1248833"/>
                  </a:lnTo>
                  <a:lnTo>
                    <a:pt x="2479519" y="1210026"/>
                  </a:lnTo>
                  <a:lnTo>
                    <a:pt x="2480148" y="1170904"/>
                  </a:lnTo>
                  <a:lnTo>
                    <a:pt x="2480777" y="1131467"/>
                  </a:lnTo>
                  <a:lnTo>
                    <a:pt x="2481406" y="1091952"/>
                  </a:lnTo>
                  <a:lnTo>
                    <a:pt x="2482035" y="1052200"/>
                  </a:lnTo>
                  <a:lnTo>
                    <a:pt x="2482664" y="1012527"/>
                  </a:lnTo>
                  <a:lnTo>
                    <a:pt x="2483372" y="972775"/>
                  </a:lnTo>
                  <a:lnTo>
                    <a:pt x="2484001" y="933024"/>
                  </a:lnTo>
                  <a:lnTo>
                    <a:pt x="2484630" y="893508"/>
                  </a:lnTo>
                  <a:lnTo>
                    <a:pt x="2485259" y="854071"/>
                  </a:lnTo>
                  <a:lnTo>
                    <a:pt x="2485888" y="814949"/>
                  </a:lnTo>
                  <a:lnTo>
                    <a:pt x="2486517" y="776142"/>
                  </a:lnTo>
                  <a:lnTo>
                    <a:pt x="2487146" y="737650"/>
                  </a:lnTo>
                  <a:lnTo>
                    <a:pt x="2487854" y="699630"/>
                  </a:lnTo>
                  <a:lnTo>
                    <a:pt x="2488483" y="662082"/>
                  </a:lnTo>
                  <a:lnTo>
                    <a:pt x="2489741" y="588561"/>
                  </a:lnTo>
                  <a:lnTo>
                    <a:pt x="2490999" y="517795"/>
                  </a:lnTo>
                  <a:lnTo>
                    <a:pt x="2492336" y="449942"/>
                  </a:lnTo>
                  <a:lnTo>
                    <a:pt x="2492965" y="417353"/>
                  </a:lnTo>
                  <a:lnTo>
                    <a:pt x="2494223" y="354931"/>
                  </a:lnTo>
                  <a:lnTo>
                    <a:pt x="2495481" y="296524"/>
                  </a:lnTo>
                  <a:lnTo>
                    <a:pt x="2496818" y="242603"/>
                  </a:lnTo>
                  <a:lnTo>
                    <a:pt x="2497447" y="217335"/>
                  </a:lnTo>
                  <a:lnTo>
                    <a:pt x="2498705" y="170656"/>
                  </a:lnTo>
                  <a:lnTo>
                    <a:pt x="2499963" y="129094"/>
                  </a:lnTo>
                  <a:lnTo>
                    <a:pt x="2501929" y="77063"/>
                  </a:lnTo>
                  <a:lnTo>
                    <a:pt x="2502558" y="62579"/>
                  </a:lnTo>
                  <a:lnTo>
                    <a:pt x="2505074" y="19442"/>
                  </a:lnTo>
                  <a:lnTo>
                    <a:pt x="2508298" y="0"/>
                  </a:lnTo>
                  <a:lnTo>
                    <a:pt x="2508927" y="787"/>
                  </a:lnTo>
                  <a:lnTo>
                    <a:pt x="2513409" y="49591"/>
                  </a:lnTo>
                  <a:lnTo>
                    <a:pt x="2514667" y="77063"/>
                  </a:lnTo>
                  <a:lnTo>
                    <a:pt x="2515375" y="93042"/>
                  </a:lnTo>
                  <a:lnTo>
                    <a:pt x="2517262" y="149167"/>
                  </a:lnTo>
                  <a:lnTo>
                    <a:pt x="2518520" y="193405"/>
                  </a:lnTo>
                  <a:lnTo>
                    <a:pt x="2519778" y="242603"/>
                  </a:lnTo>
                  <a:lnTo>
                    <a:pt x="2520486" y="268973"/>
                  </a:lnTo>
                  <a:lnTo>
                    <a:pt x="2521744" y="325176"/>
                  </a:lnTo>
                  <a:lnTo>
                    <a:pt x="2523002" y="385631"/>
                  </a:lnTo>
                  <a:lnTo>
                    <a:pt x="2524260" y="449942"/>
                  </a:lnTo>
                  <a:lnTo>
                    <a:pt x="2524968" y="483475"/>
                  </a:lnTo>
                  <a:lnTo>
                    <a:pt x="2526226" y="552824"/>
                  </a:lnTo>
                  <a:lnTo>
                    <a:pt x="2527484" y="625007"/>
                  </a:lnTo>
                  <a:lnTo>
                    <a:pt x="2528742" y="699630"/>
                  </a:lnTo>
                  <a:lnTo>
                    <a:pt x="2529450" y="737650"/>
                  </a:lnTo>
                  <a:lnTo>
                    <a:pt x="2530079" y="776142"/>
                  </a:lnTo>
                  <a:lnTo>
                    <a:pt x="2530708" y="814949"/>
                  </a:lnTo>
                  <a:lnTo>
                    <a:pt x="2531337" y="854071"/>
                  </a:lnTo>
                  <a:lnTo>
                    <a:pt x="2531966" y="893508"/>
                  </a:lnTo>
                  <a:lnTo>
                    <a:pt x="2532596" y="933024"/>
                  </a:lnTo>
                  <a:lnTo>
                    <a:pt x="2533225" y="972775"/>
                  </a:lnTo>
                  <a:lnTo>
                    <a:pt x="2533932" y="1012527"/>
                  </a:lnTo>
                  <a:lnTo>
                    <a:pt x="2534561" y="1052200"/>
                  </a:lnTo>
                  <a:lnTo>
                    <a:pt x="2535190" y="1091952"/>
                  </a:lnTo>
                  <a:lnTo>
                    <a:pt x="2535820" y="1131467"/>
                  </a:lnTo>
                  <a:lnTo>
                    <a:pt x="2536449" y="1170904"/>
                  </a:lnTo>
                  <a:lnTo>
                    <a:pt x="2537078" y="1210026"/>
                  </a:lnTo>
                  <a:lnTo>
                    <a:pt x="2537707" y="1248833"/>
                  </a:lnTo>
                  <a:lnTo>
                    <a:pt x="2538336" y="1287326"/>
                  </a:lnTo>
                  <a:lnTo>
                    <a:pt x="2539044" y="1325346"/>
                  </a:lnTo>
                  <a:lnTo>
                    <a:pt x="2539673" y="1362893"/>
                  </a:lnTo>
                  <a:lnTo>
                    <a:pt x="2540931" y="1436414"/>
                  </a:lnTo>
                  <a:lnTo>
                    <a:pt x="2542189" y="1507180"/>
                  </a:lnTo>
                  <a:lnTo>
                    <a:pt x="2543526" y="1574994"/>
                  </a:lnTo>
                  <a:lnTo>
                    <a:pt x="2544155" y="1607614"/>
                  </a:lnTo>
                  <a:lnTo>
                    <a:pt x="2545413" y="1670044"/>
                  </a:lnTo>
                  <a:lnTo>
                    <a:pt x="2546671" y="1728428"/>
                  </a:lnTo>
                  <a:lnTo>
                    <a:pt x="2548008" y="1782388"/>
                  </a:lnTo>
                  <a:lnTo>
                    <a:pt x="2548637" y="1807609"/>
                  </a:lnTo>
                  <a:lnTo>
                    <a:pt x="2549895" y="1854343"/>
                  </a:lnTo>
                  <a:lnTo>
                    <a:pt x="2551153" y="1895881"/>
                  </a:lnTo>
                  <a:lnTo>
                    <a:pt x="2553119" y="1947905"/>
                  </a:lnTo>
                  <a:lnTo>
                    <a:pt x="2553748" y="1962396"/>
                  </a:lnTo>
                  <a:lnTo>
                    <a:pt x="2556264" y="2005525"/>
                  </a:lnTo>
                  <a:lnTo>
                    <a:pt x="2558859" y="2024197"/>
                  </a:lnTo>
                  <a:lnTo>
                    <a:pt x="2559488" y="2024976"/>
                  </a:lnTo>
                </a:path>
              </a:pathLst>
            </a:custGeom>
            <a:ln w="39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9068265" y="6311329"/>
            <a:ext cx="107314" cy="55880"/>
          </a:xfrm>
          <a:custGeom>
            <a:avLst/>
            <a:gdLst/>
            <a:ahLst/>
            <a:cxnLst/>
            <a:rect l="l" t="t" r="r" b="b"/>
            <a:pathLst>
              <a:path w="107315" h="55879">
                <a:moveTo>
                  <a:pt x="20617" y="31754"/>
                </a:moveTo>
                <a:lnTo>
                  <a:pt x="0" y="31754"/>
                </a:lnTo>
                <a:lnTo>
                  <a:pt x="0" y="38508"/>
                </a:lnTo>
                <a:lnTo>
                  <a:pt x="20617" y="38508"/>
                </a:lnTo>
                <a:lnTo>
                  <a:pt x="20617" y="31754"/>
                </a:lnTo>
                <a:close/>
              </a:path>
              <a:path w="107315" h="55879">
                <a:moveTo>
                  <a:pt x="52188" y="12130"/>
                </a:moveTo>
                <a:lnTo>
                  <a:pt x="45481" y="12130"/>
                </a:lnTo>
                <a:lnTo>
                  <a:pt x="45481" y="54928"/>
                </a:lnTo>
                <a:lnTo>
                  <a:pt x="52188" y="54928"/>
                </a:lnTo>
                <a:lnTo>
                  <a:pt x="52188" y="12130"/>
                </a:lnTo>
                <a:close/>
              </a:path>
              <a:path w="107315" h="55879">
                <a:moveTo>
                  <a:pt x="52188" y="0"/>
                </a:moveTo>
                <a:lnTo>
                  <a:pt x="47863" y="0"/>
                </a:lnTo>
                <a:lnTo>
                  <a:pt x="46691" y="2361"/>
                </a:lnTo>
                <a:lnTo>
                  <a:pt x="44710" y="4801"/>
                </a:lnTo>
                <a:lnTo>
                  <a:pt x="39088" y="9831"/>
                </a:lnTo>
                <a:lnTo>
                  <a:pt x="35809" y="11964"/>
                </a:lnTo>
                <a:lnTo>
                  <a:pt x="32058" y="13735"/>
                </a:lnTo>
                <a:lnTo>
                  <a:pt x="32058" y="20230"/>
                </a:lnTo>
                <a:lnTo>
                  <a:pt x="45481" y="12130"/>
                </a:lnTo>
                <a:lnTo>
                  <a:pt x="52188" y="12130"/>
                </a:lnTo>
                <a:lnTo>
                  <a:pt x="52188" y="0"/>
                </a:lnTo>
                <a:close/>
              </a:path>
              <a:path w="107315" h="55879">
                <a:moveTo>
                  <a:pt x="77681" y="40003"/>
                </a:moveTo>
                <a:lnTo>
                  <a:pt x="70635" y="40601"/>
                </a:lnTo>
                <a:lnTo>
                  <a:pt x="71083" y="45206"/>
                </a:lnTo>
                <a:lnTo>
                  <a:pt x="72884" y="48898"/>
                </a:lnTo>
                <a:lnTo>
                  <a:pt x="79167" y="54471"/>
                </a:lnTo>
                <a:lnTo>
                  <a:pt x="83224" y="55864"/>
                </a:lnTo>
                <a:lnTo>
                  <a:pt x="94248" y="55864"/>
                </a:lnTo>
                <a:lnTo>
                  <a:pt x="99045" y="53653"/>
                </a:lnTo>
                <a:lnTo>
                  <a:pt x="101691" y="50339"/>
                </a:lnTo>
                <a:lnTo>
                  <a:pt x="85512" y="50339"/>
                </a:lnTo>
                <a:lnTo>
                  <a:pt x="83216" y="49473"/>
                </a:lnTo>
                <a:lnTo>
                  <a:pt x="79418" y="46017"/>
                </a:lnTo>
                <a:lnTo>
                  <a:pt x="78207" y="43435"/>
                </a:lnTo>
                <a:lnTo>
                  <a:pt x="77681" y="40003"/>
                </a:lnTo>
                <a:close/>
              </a:path>
              <a:path w="107315" h="55879">
                <a:moveTo>
                  <a:pt x="102922" y="24590"/>
                </a:moveTo>
                <a:lnTo>
                  <a:pt x="91567" y="24590"/>
                </a:lnTo>
                <a:lnTo>
                  <a:pt x="94406" y="25700"/>
                </a:lnTo>
                <a:lnTo>
                  <a:pt x="98652" y="30124"/>
                </a:lnTo>
                <a:lnTo>
                  <a:pt x="99753" y="33147"/>
                </a:lnTo>
                <a:lnTo>
                  <a:pt x="99643" y="41333"/>
                </a:lnTo>
                <a:lnTo>
                  <a:pt x="98652" y="44246"/>
                </a:lnTo>
                <a:lnTo>
                  <a:pt x="96372" y="46686"/>
                </a:lnTo>
                <a:lnTo>
                  <a:pt x="94170" y="49118"/>
                </a:lnTo>
                <a:lnTo>
                  <a:pt x="91426" y="50339"/>
                </a:lnTo>
                <a:lnTo>
                  <a:pt x="101691" y="50339"/>
                </a:lnTo>
                <a:lnTo>
                  <a:pt x="105414" y="45616"/>
                </a:lnTo>
                <a:lnTo>
                  <a:pt x="106908" y="41333"/>
                </a:lnTo>
                <a:lnTo>
                  <a:pt x="106908" y="31187"/>
                </a:lnTo>
                <a:lnTo>
                  <a:pt x="105257" y="26928"/>
                </a:lnTo>
                <a:lnTo>
                  <a:pt x="102922" y="24590"/>
                </a:lnTo>
                <a:close/>
              </a:path>
              <a:path w="107315" h="55879">
                <a:moveTo>
                  <a:pt x="104313" y="968"/>
                </a:moveTo>
                <a:lnTo>
                  <a:pt x="77122" y="968"/>
                </a:lnTo>
                <a:lnTo>
                  <a:pt x="71830" y="29069"/>
                </a:lnTo>
                <a:lnTo>
                  <a:pt x="78129" y="29888"/>
                </a:lnTo>
                <a:lnTo>
                  <a:pt x="79127" y="28322"/>
                </a:lnTo>
                <a:lnTo>
                  <a:pt x="80496" y="27046"/>
                </a:lnTo>
                <a:lnTo>
                  <a:pt x="83971" y="25086"/>
                </a:lnTo>
                <a:lnTo>
                  <a:pt x="85921" y="24590"/>
                </a:lnTo>
                <a:lnTo>
                  <a:pt x="102922" y="24590"/>
                </a:lnTo>
                <a:lnTo>
                  <a:pt x="100429" y="22095"/>
                </a:lnTo>
                <a:lnTo>
                  <a:pt x="79544" y="22095"/>
                </a:lnTo>
                <a:lnTo>
                  <a:pt x="82493" y="7391"/>
                </a:lnTo>
                <a:lnTo>
                  <a:pt x="104313" y="7391"/>
                </a:lnTo>
                <a:lnTo>
                  <a:pt x="104313" y="968"/>
                </a:lnTo>
                <a:close/>
              </a:path>
              <a:path w="107315" h="55879">
                <a:moveTo>
                  <a:pt x="94642" y="18663"/>
                </a:moveTo>
                <a:lnTo>
                  <a:pt x="86267" y="18663"/>
                </a:lnTo>
                <a:lnTo>
                  <a:pt x="82831" y="19805"/>
                </a:lnTo>
                <a:lnTo>
                  <a:pt x="79544" y="22095"/>
                </a:lnTo>
                <a:lnTo>
                  <a:pt x="100429" y="22095"/>
                </a:lnTo>
                <a:lnTo>
                  <a:pt x="98652" y="20316"/>
                </a:lnTo>
                <a:lnTo>
                  <a:pt x="94642" y="1866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88188" y="6311329"/>
            <a:ext cx="106680" cy="55880"/>
          </a:xfrm>
          <a:custGeom>
            <a:avLst/>
            <a:gdLst/>
            <a:ahLst/>
            <a:cxnLst/>
            <a:rect l="l" t="t" r="r" b="b"/>
            <a:pathLst>
              <a:path w="106679" h="55879">
                <a:moveTo>
                  <a:pt x="20601" y="31754"/>
                </a:moveTo>
                <a:lnTo>
                  <a:pt x="0" y="31754"/>
                </a:lnTo>
                <a:lnTo>
                  <a:pt x="0" y="38508"/>
                </a:lnTo>
                <a:lnTo>
                  <a:pt x="20601" y="38508"/>
                </a:lnTo>
                <a:lnTo>
                  <a:pt x="20601" y="31754"/>
                </a:lnTo>
                <a:close/>
              </a:path>
              <a:path w="106679" h="55879">
                <a:moveTo>
                  <a:pt x="52211" y="12130"/>
                </a:moveTo>
                <a:lnTo>
                  <a:pt x="45528" y="12130"/>
                </a:lnTo>
                <a:lnTo>
                  <a:pt x="45528" y="54928"/>
                </a:lnTo>
                <a:lnTo>
                  <a:pt x="52212" y="54928"/>
                </a:lnTo>
                <a:lnTo>
                  <a:pt x="52211" y="12130"/>
                </a:lnTo>
                <a:close/>
              </a:path>
              <a:path w="106679" h="55879">
                <a:moveTo>
                  <a:pt x="52211" y="0"/>
                </a:moveTo>
                <a:lnTo>
                  <a:pt x="47887" y="0"/>
                </a:lnTo>
                <a:lnTo>
                  <a:pt x="46707" y="2361"/>
                </a:lnTo>
                <a:lnTo>
                  <a:pt x="44741" y="4801"/>
                </a:lnTo>
                <a:lnTo>
                  <a:pt x="39080" y="9831"/>
                </a:lnTo>
                <a:lnTo>
                  <a:pt x="35856" y="11964"/>
                </a:lnTo>
                <a:lnTo>
                  <a:pt x="32082" y="13735"/>
                </a:lnTo>
                <a:lnTo>
                  <a:pt x="32082" y="20230"/>
                </a:lnTo>
                <a:lnTo>
                  <a:pt x="45528" y="12130"/>
                </a:lnTo>
                <a:lnTo>
                  <a:pt x="52211" y="12130"/>
                </a:lnTo>
                <a:lnTo>
                  <a:pt x="52211" y="0"/>
                </a:lnTo>
                <a:close/>
              </a:path>
              <a:path w="106679" h="55879">
                <a:moveTo>
                  <a:pt x="91370" y="0"/>
                </a:moveTo>
                <a:lnTo>
                  <a:pt x="84529" y="0"/>
                </a:lnTo>
                <a:lnTo>
                  <a:pt x="81227" y="1070"/>
                </a:lnTo>
                <a:lnTo>
                  <a:pt x="70612" y="21481"/>
                </a:lnTo>
                <a:lnTo>
                  <a:pt x="70612" y="38224"/>
                </a:lnTo>
                <a:lnTo>
                  <a:pt x="72420" y="45639"/>
                </a:lnTo>
                <a:lnTo>
                  <a:pt x="79025" y="53975"/>
                </a:lnTo>
                <a:lnTo>
                  <a:pt x="83193" y="55864"/>
                </a:lnTo>
                <a:lnTo>
                  <a:pt x="92471" y="55864"/>
                </a:lnTo>
                <a:lnTo>
                  <a:pt x="95774" y="54786"/>
                </a:lnTo>
                <a:lnTo>
                  <a:pt x="98369" y="52637"/>
                </a:lnTo>
                <a:lnTo>
                  <a:pt x="101042" y="50480"/>
                </a:lnTo>
                <a:lnTo>
                  <a:pt x="101134" y="50339"/>
                </a:lnTo>
                <a:lnTo>
                  <a:pt x="85394" y="50339"/>
                </a:lnTo>
                <a:lnTo>
                  <a:pt x="82800" y="48851"/>
                </a:lnTo>
                <a:lnTo>
                  <a:pt x="80676" y="45883"/>
                </a:lnTo>
                <a:lnTo>
                  <a:pt x="78632" y="42908"/>
                </a:lnTo>
                <a:lnTo>
                  <a:pt x="77531" y="36933"/>
                </a:lnTo>
                <a:lnTo>
                  <a:pt x="77536" y="18947"/>
                </a:lnTo>
                <a:lnTo>
                  <a:pt x="78711" y="12815"/>
                </a:lnTo>
                <a:lnTo>
                  <a:pt x="80991" y="9477"/>
                </a:lnTo>
                <a:lnTo>
                  <a:pt x="82878" y="6864"/>
                </a:lnTo>
                <a:lnTo>
                  <a:pt x="85316" y="5565"/>
                </a:lnTo>
                <a:lnTo>
                  <a:pt x="100831" y="5565"/>
                </a:lnTo>
                <a:lnTo>
                  <a:pt x="100256" y="4660"/>
                </a:lnTo>
                <a:lnTo>
                  <a:pt x="98369" y="2959"/>
                </a:lnTo>
                <a:lnTo>
                  <a:pt x="93965" y="590"/>
                </a:lnTo>
                <a:lnTo>
                  <a:pt x="91370" y="0"/>
                </a:lnTo>
                <a:close/>
              </a:path>
              <a:path w="106679" h="55879">
                <a:moveTo>
                  <a:pt x="100831" y="5565"/>
                </a:moveTo>
                <a:lnTo>
                  <a:pt x="91528" y="5565"/>
                </a:lnTo>
                <a:lnTo>
                  <a:pt x="94123" y="7045"/>
                </a:lnTo>
                <a:lnTo>
                  <a:pt x="98369" y="12964"/>
                </a:lnTo>
                <a:lnTo>
                  <a:pt x="99266" y="18214"/>
                </a:lnTo>
                <a:lnTo>
                  <a:pt x="99387" y="36933"/>
                </a:lnTo>
                <a:lnTo>
                  <a:pt x="98369" y="42876"/>
                </a:lnTo>
                <a:lnTo>
                  <a:pt x="94123" y="48851"/>
                </a:lnTo>
                <a:lnTo>
                  <a:pt x="91528" y="50339"/>
                </a:lnTo>
                <a:lnTo>
                  <a:pt x="101134" y="50339"/>
                </a:lnTo>
                <a:lnTo>
                  <a:pt x="103008" y="47434"/>
                </a:lnTo>
                <a:lnTo>
                  <a:pt x="104541" y="42876"/>
                </a:lnTo>
                <a:lnTo>
                  <a:pt x="105603" y="39547"/>
                </a:lnTo>
                <a:lnTo>
                  <a:pt x="106311" y="34367"/>
                </a:lnTo>
                <a:lnTo>
                  <a:pt x="106196" y="21481"/>
                </a:lnTo>
                <a:lnTo>
                  <a:pt x="105839" y="18214"/>
                </a:lnTo>
                <a:lnTo>
                  <a:pt x="104266" y="11823"/>
                </a:lnTo>
                <a:lnTo>
                  <a:pt x="103087" y="9115"/>
                </a:lnTo>
                <a:lnTo>
                  <a:pt x="100831" y="556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31734" y="6312297"/>
            <a:ext cx="63500" cy="55244"/>
          </a:xfrm>
          <a:custGeom>
            <a:avLst/>
            <a:gdLst/>
            <a:ahLst/>
            <a:cxnLst/>
            <a:rect l="l" t="t" r="r" b="b"/>
            <a:pathLst>
              <a:path w="63500" h="55245">
                <a:moveTo>
                  <a:pt x="20601" y="30785"/>
                </a:moveTo>
                <a:lnTo>
                  <a:pt x="0" y="30785"/>
                </a:lnTo>
                <a:lnTo>
                  <a:pt x="0" y="37539"/>
                </a:lnTo>
                <a:lnTo>
                  <a:pt x="20601" y="37539"/>
                </a:lnTo>
                <a:lnTo>
                  <a:pt x="20601" y="30785"/>
                </a:lnTo>
                <a:close/>
              </a:path>
              <a:path w="63500" h="55245">
                <a:moveTo>
                  <a:pt x="33969" y="39035"/>
                </a:moveTo>
                <a:lnTo>
                  <a:pt x="26892" y="39633"/>
                </a:lnTo>
                <a:lnTo>
                  <a:pt x="27364" y="44238"/>
                </a:lnTo>
                <a:lnTo>
                  <a:pt x="29172" y="47930"/>
                </a:lnTo>
                <a:lnTo>
                  <a:pt x="35463" y="53503"/>
                </a:lnTo>
                <a:lnTo>
                  <a:pt x="39473" y="54896"/>
                </a:lnTo>
                <a:lnTo>
                  <a:pt x="50560" y="54896"/>
                </a:lnTo>
                <a:lnTo>
                  <a:pt x="55278" y="52684"/>
                </a:lnTo>
                <a:lnTo>
                  <a:pt x="57924" y="49370"/>
                </a:lnTo>
                <a:lnTo>
                  <a:pt x="41753" y="49370"/>
                </a:lnTo>
                <a:lnTo>
                  <a:pt x="39473" y="48504"/>
                </a:lnTo>
                <a:lnTo>
                  <a:pt x="35699" y="45049"/>
                </a:lnTo>
                <a:lnTo>
                  <a:pt x="34441" y="42467"/>
                </a:lnTo>
                <a:lnTo>
                  <a:pt x="33969" y="39035"/>
                </a:lnTo>
                <a:close/>
              </a:path>
              <a:path w="63500" h="55245">
                <a:moveTo>
                  <a:pt x="59155" y="23622"/>
                </a:moveTo>
                <a:lnTo>
                  <a:pt x="47808" y="23622"/>
                </a:lnTo>
                <a:lnTo>
                  <a:pt x="50639" y="24732"/>
                </a:lnTo>
                <a:lnTo>
                  <a:pt x="52762" y="26944"/>
                </a:lnTo>
                <a:lnTo>
                  <a:pt x="54964" y="29156"/>
                </a:lnTo>
                <a:lnTo>
                  <a:pt x="55986" y="32179"/>
                </a:lnTo>
                <a:lnTo>
                  <a:pt x="55876" y="40365"/>
                </a:lnTo>
                <a:lnTo>
                  <a:pt x="54885" y="43278"/>
                </a:lnTo>
                <a:lnTo>
                  <a:pt x="52683" y="45718"/>
                </a:lnTo>
                <a:lnTo>
                  <a:pt x="50403" y="48150"/>
                </a:lnTo>
                <a:lnTo>
                  <a:pt x="47729" y="49370"/>
                </a:lnTo>
                <a:lnTo>
                  <a:pt x="57924" y="49370"/>
                </a:lnTo>
                <a:lnTo>
                  <a:pt x="61726" y="44647"/>
                </a:lnTo>
                <a:lnTo>
                  <a:pt x="63141" y="40365"/>
                </a:lnTo>
                <a:lnTo>
                  <a:pt x="63141" y="30219"/>
                </a:lnTo>
                <a:lnTo>
                  <a:pt x="61490" y="25960"/>
                </a:lnTo>
                <a:lnTo>
                  <a:pt x="59155" y="23622"/>
                </a:lnTo>
                <a:close/>
              </a:path>
              <a:path w="63500" h="55245">
                <a:moveTo>
                  <a:pt x="60547" y="0"/>
                </a:moveTo>
                <a:lnTo>
                  <a:pt x="33418" y="0"/>
                </a:lnTo>
                <a:lnTo>
                  <a:pt x="28071" y="28101"/>
                </a:lnTo>
                <a:lnTo>
                  <a:pt x="34362" y="28920"/>
                </a:lnTo>
                <a:lnTo>
                  <a:pt x="35384" y="27353"/>
                </a:lnTo>
                <a:lnTo>
                  <a:pt x="36721" y="26078"/>
                </a:lnTo>
                <a:lnTo>
                  <a:pt x="38529" y="25102"/>
                </a:lnTo>
                <a:lnTo>
                  <a:pt x="40259" y="24118"/>
                </a:lnTo>
                <a:lnTo>
                  <a:pt x="42225" y="23622"/>
                </a:lnTo>
                <a:lnTo>
                  <a:pt x="59155" y="23622"/>
                </a:lnTo>
                <a:lnTo>
                  <a:pt x="56698" y="21127"/>
                </a:lnTo>
                <a:lnTo>
                  <a:pt x="35777" y="21127"/>
                </a:lnTo>
                <a:lnTo>
                  <a:pt x="38765" y="6423"/>
                </a:lnTo>
                <a:lnTo>
                  <a:pt x="60547" y="6423"/>
                </a:lnTo>
                <a:lnTo>
                  <a:pt x="60547" y="0"/>
                </a:lnTo>
                <a:close/>
              </a:path>
              <a:path w="63500" h="55245">
                <a:moveTo>
                  <a:pt x="50875" y="17695"/>
                </a:moveTo>
                <a:lnTo>
                  <a:pt x="42540" y="17695"/>
                </a:lnTo>
                <a:lnTo>
                  <a:pt x="39080" y="18836"/>
                </a:lnTo>
                <a:lnTo>
                  <a:pt x="35777" y="21127"/>
                </a:lnTo>
                <a:lnTo>
                  <a:pt x="56698" y="21127"/>
                </a:lnTo>
                <a:lnTo>
                  <a:pt x="54964" y="19348"/>
                </a:lnTo>
                <a:lnTo>
                  <a:pt x="50875" y="1769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64192" y="6311329"/>
            <a:ext cx="36195" cy="55880"/>
          </a:xfrm>
          <a:custGeom>
            <a:avLst/>
            <a:gdLst/>
            <a:ahLst/>
            <a:cxnLst/>
            <a:rect l="l" t="t" r="r" b="b"/>
            <a:pathLst>
              <a:path w="36195" h="55879">
                <a:moveTo>
                  <a:pt x="20758" y="0"/>
                </a:moveTo>
                <a:lnTo>
                  <a:pt x="13839" y="0"/>
                </a:lnTo>
                <a:lnTo>
                  <a:pt x="10536" y="1070"/>
                </a:lnTo>
                <a:lnTo>
                  <a:pt x="5347" y="5352"/>
                </a:lnTo>
                <a:lnTo>
                  <a:pt x="3302" y="8391"/>
                </a:lnTo>
                <a:lnTo>
                  <a:pt x="1830" y="12964"/>
                </a:lnTo>
                <a:lnTo>
                  <a:pt x="707" y="16278"/>
                </a:lnTo>
                <a:lnTo>
                  <a:pt x="0" y="21481"/>
                </a:lnTo>
                <a:lnTo>
                  <a:pt x="0" y="38224"/>
                </a:lnTo>
                <a:lnTo>
                  <a:pt x="1808" y="45639"/>
                </a:lnTo>
                <a:lnTo>
                  <a:pt x="8413" y="53975"/>
                </a:lnTo>
                <a:lnTo>
                  <a:pt x="12581" y="55864"/>
                </a:lnTo>
                <a:lnTo>
                  <a:pt x="21859" y="55864"/>
                </a:lnTo>
                <a:lnTo>
                  <a:pt x="25162" y="54786"/>
                </a:lnTo>
                <a:lnTo>
                  <a:pt x="30352" y="50480"/>
                </a:lnTo>
                <a:lnTo>
                  <a:pt x="30443" y="50339"/>
                </a:lnTo>
                <a:lnTo>
                  <a:pt x="14782" y="50339"/>
                </a:lnTo>
                <a:lnTo>
                  <a:pt x="12188" y="48851"/>
                </a:lnTo>
                <a:lnTo>
                  <a:pt x="7941" y="42908"/>
                </a:lnTo>
                <a:lnTo>
                  <a:pt x="6919" y="36933"/>
                </a:lnTo>
                <a:lnTo>
                  <a:pt x="6924" y="18947"/>
                </a:lnTo>
                <a:lnTo>
                  <a:pt x="8099" y="12815"/>
                </a:lnTo>
                <a:lnTo>
                  <a:pt x="12188" y="6864"/>
                </a:lnTo>
                <a:lnTo>
                  <a:pt x="14704" y="5565"/>
                </a:lnTo>
                <a:lnTo>
                  <a:pt x="30172" y="5565"/>
                </a:lnTo>
                <a:lnTo>
                  <a:pt x="29565" y="4660"/>
                </a:lnTo>
                <a:lnTo>
                  <a:pt x="27757" y="2959"/>
                </a:lnTo>
                <a:lnTo>
                  <a:pt x="23353" y="590"/>
                </a:lnTo>
                <a:lnTo>
                  <a:pt x="20758" y="0"/>
                </a:lnTo>
                <a:close/>
              </a:path>
              <a:path w="36195" h="55879">
                <a:moveTo>
                  <a:pt x="30172" y="5565"/>
                </a:moveTo>
                <a:lnTo>
                  <a:pt x="20916" y="5565"/>
                </a:lnTo>
                <a:lnTo>
                  <a:pt x="23511" y="7045"/>
                </a:lnTo>
                <a:lnTo>
                  <a:pt x="25634" y="10004"/>
                </a:lnTo>
                <a:lnTo>
                  <a:pt x="27678" y="12964"/>
                </a:lnTo>
                <a:lnTo>
                  <a:pt x="28779" y="18947"/>
                </a:lnTo>
                <a:lnTo>
                  <a:pt x="28775" y="36933"/>
                </a:lnTo>
                <a:lnTo>
                  <a:pt x="27678" y="42876"/>
                </a:lnTo>
                <a:lnTo>
                  <a:pt x="25634" y="45860"/>
                </a:lnTo>
                <a:lnTo>
                  <a:pt x="23511" y="48851"/>
                </a:lnTo>
                <a:lnTo>
                  <a:pt x="20916" y="50339"/>
                </a:lnTo>
                <a:lnTo>
                  <a:pt x="30443" y="50339"/>
                </a:lnTo>
                <a:lnTo>
                  <a:pt x="32317" y="47434"/>
                </a:lnTo>
                <a:lnTo>
                  <a:pt x="34991" y="39547"/>
                </a:lnTo>
                <a:lnTo>
                  <a:pt x="35620" y="34367"/>
                </a:lnTo>
                <a:lnTo>
                  <a:pt x="35525" y="21481"/>
                </a:lnTo>
                <a:lnTo>
                  <a:pt x="31044" y="6864"/>
                </a:lnTo>
                <a:lnTo>
                  <a:pt x="30172" y="556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384148" y="6312297"/>
            <a:ext cx="36830" cy="55244"/>
          </a:xfrm>
          <a:custGeom>
            <a:avLst/>
            <a:gdLst/>
            <a:ahLst/>
            <a:cxnLst/>
            <a:rect l="l" t="t" r="r" b="b"/>
            <a:pathLst>
              <a:path w="36829" h="55245">
                <a:moveTo>
                  <a:pt x="33654" y="0"/>
                </a:moveTo>
                <a:lnTo>
                  <a:pt x="6447" y="0"/>
                </a:lnTo>
                <a:lnTo>
                  <a:pt x="1179" y="28101"/>
                </a:lnTo>
                <a:lnTo>
                  <a:pt x="7470" y="28920"/>
                </a:lnTo>
                <a:lnTo>
                  <a:pt x="8492" y="27353"/>
                </a:lnTo>
                <a:lnTo>
                  <a:pt x="9829" y="26078"/>
                </a:lnTo>
                <a:lnTo>
                  <a:pt x="13288" y="24118"/>
                </a:lnTo>
                <a:lnTo>
                  <a:pt x="15254" y="23622"/>
                </a:lnTo>
                <a:lnTo>
                  <a:pt x="20916" y="23622"/>
                </a:lnTo>
                <a:lnTo>
                  <a:pt x="23747" y="24732"/>
                </a:lnTo>
                <a:lnTo>
                  <a:pt x="27993" y="29156"/>
                </a:lnTo>
                <a:lnTo>
                  <a:pt x="29094" y="32179"/>
                </a:lnTo>
                <a:lnTo>
                  <a:pt x="29094" y="40042"/>
                </a:lnTo>
                <a:lnTo>
                  <a:pt x="27993" y="43278"/>
                </a:lnTo>
                <a:lnTo>
                  <a:pt x="23511" y="48150"/>
                </a:lnTo>
                <a:lnTo>
                  <a:pt x="20758" y="49370"/>
                </a:lnTo>
                <a:lnTo>
                  <a:pt x="14861" y="49370"/>
                </a:lnTo>
                <a:lnTo>
                  <a:pt x="12581" y="48504"/>
                </a:lnTo>
                <a:lnTo>
                  <a:pt x="8806" y="45049"/>
                </a:lnTo>
                <a:lnTo>
                  <a:pt x="7548" y="42467"/>
                </a:lnTo>
                <a:lnTo>
                  <a:pt x="6998" y="39035"/>
                </a:lnTo>
                <a:lnTo>
                  <a:pt x="0" y="39633"/>
                </a:lnTo>
                <a:lnTo>
                  <a:pt x="471" y="44238"/>
                </a:lnTo>
                <a:lnTo>
                  <a:pt x="2201" y="47930"/>
                </a:lnTo>
                <a:lnTo>
                  <a:pt x="8492" y="53503"/>
                </a:lnTo>
                <a:lnTo>
                  <a:pt x="12581" y="54896"/>
                </a:lnTo>
                <a:lnTo>
                  <a:pt x="23589" y="54896"/>
                </a:lnTo>
                <a:lnTo>
                  <a:pt x="28386" y="52684"/>
                </a:lnTo>
                <a:lnTo>
                  <a:pt x="34755" y="44647"/>
                </a:lnTo>
                <a:lnTo>
                  <a:pt x="36249" y="40365"/>
                </a:lnTo>
                <a:lnTo>
                  <a:pt x="36249" y="30219"/>
                </a:lnTo>
                <a:lnTo>
                  <a:pt x="34598" y="25960"/>
                </a:lnTo>
                <a:lnTo>
                  <a:pt x="27993" y="19348"/>
                </a:lnTo>
                <a:lnTo>
                  <a:pt x="23982" y="17695"/>
                </a:lnTo>
                <a:lnTo>
                  <a:pt x="15647" y="17695"/>
                </a:lnTo>
                <a:lnTo>
                  <a:pt x="12188" y="18836"/>
                </a:lnTo>
                <a:lnTo>
                  <a:pt x="8885" y="21127"/>
                </a:lnTo>
                <a:lnTo>
                  <a:pt x="11873" y="6423"/>
                </a:lnTo>
                <a:lnTo>
                  <a:pt x="33654" y="6423"/>
                </a:lnTo>
                <a:lnTo>
                  <a:pt x="3365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88613" y="6311329"/>
            <a:ext cx="74295" cy="55880"/>
          </a:xfrm>
          <a:custGeom>
            <a:avLst/>
            <a:gdLst/>
            <a:ahLst/>
            <a:cxnLst/>
            <a:rect l="l" t="t" r="r" b="b"/>
            <a:pathLst>
              <a:path w="74295" h="55879">
                <a:moveTo>
                  <a:pt x="20129" y="12130"/>
                </a:moveTo>
                <a:lnTo>
                  <a:pt x="13367" y="12130"/>
                </a:lnTo>
                <a:lnTo>
                  <a:pt x="13367" y="54928"/>
                </a:lnTo>
                <a:lnTo>
                  <a:pt x="20129" y="54928"/>
                </a:lnTo>
                <a:lnTo>
                  <a:pt x="20129" y="12130"/>
                </a:lnTo>
                <a:close/>
              </a:path>
              <a:path w="74295" h="55879">
                <a:moveTo>
                  <a:pt x="20129" y="0"/>
                </a:moveTo>
                <a:lnTo>
                  <a:pt x="15805" y="0"/>
                </a:lnTo>
                <a:lnTo>
                  <a:pt x="14625" y="2361"/>
                </a:lnTo>
                <a:lnTo>
                  <a:pt x="12581" y="4801"/>
                </a:lnTo>
                <a:lnTo>
                  <a:pt x="9829" y="7312"/>
                </a:lnTo>
                <a:lnTo>
                  <a:pt x="6998" y="9831"/>
                </a:lnTo>
                <a:lnTo>
                  <a:pt x="3695" y="11964"/>
                </a:lnTo>
                <a:lnTo>
                  <a:pt x="0" y="13735"/>
                </a:lnTo>
                <a:lnTo>
                  <a:pt x="0" y="20230"/>
                </a:lnTo>
                <a:lnTo>
                  <a:pt x="2044" y="19458"/>
                </a:lnTo>
                <a:lnTo>
                  <a:pt x="4403" y="18301"/>
                </a:lnTo>
                <a:lnTo>
                  <a:pt x="6998" y="16758"/>
                </a:lnTo>
                <a:lnTo>
                  <a:pt x="9671" y="15215"/>
                </a:lnTo>
                <a:lnTo>
                  <a:pt x="11794" y="13673"/>
                </a:lnTo>
                <a:lnTo>
                  <a:pt x="13367" y="12130"/>
                </a:lnTo>
                <a:lnTo>
                  <a:pt x="20129" y="12130"/>
                </a:lnTo>
                <a:lnTo>
                  <a:pt x="20129" y="0"/>
                </a:lnTo>
                <a:close/>
              </a:path>
              <a:path w="74295" h="55879">
                <a:moveTo>
                  <a:pt x="59288" y="0"/>
                </a:moveTo>
                <a:lnTo>
                  <a:pt x="52369" y="0"/>
                </a:lnTo>
                <a:lnTo>
                  <a:pt x="49066" y="1070"/>
                </a:lnTo>
                <a:lnTo>
                  <a:pt x="43876" y="5352"/>
                </a:lnTo>
                <a:lnTo>
                  <a:pt x="41832" y="8391"/>
                </a:lnTo>
                <a:lnTo>
                  <a:pt x="40360" y="12964"/>
                </a:lnTo>
                <a:lnTo>
                  <a:pt x="39237" y="16278"/>
                </a:lnTo>
                <a:lnTo>
                  <a:pt x="38529" y="21481"/>
                </a:lnTo>
                <a:lnTo>
                  <a:pt x="38529" y="38224"/>
                </a:lnTo>
                <a:lnTo>
                  <a:pt x="40338" y="45639"/>
                </a:lnTo>
                <a:lnTo>
                  <a:pt x="46943" y="53975"/>
                </a:lnTo>
                <a:lnTo>
                  <a:pt x="51111" y="55864"/>
                </a:lnTo>
                <a:lnTo>
                  <a:pt x="60389" y="55864"/>
                </a:lnTo>
                <a:lnTo>
                  <a:pt x="63692" y="54786"/>
                </a:lnTo>
                <a:lnTo>
                  <a:pt x="68882" y="50480"/>
                </a:lnTo>
                <a:lnTo>
                  <a:pt x="68977" y="50339"/>
                </a:lnTo>
                <a:lnTo>
                  <a:pt x="53312" y="50339"/>
                </a:lnTo>
                <a:lnTo>
                  <a:pt x="50717" y="48851"/>
                </a:lnTo>
                <a:lnTo>
                  <a:pt x="46471" y="42908"/>
                </a:lnTo>
                <a:lnTo>
                  <a:pt x="45449" y="36933"/>
                </a:lnTo>
                <a:lnTo>
                  <a:pt x="45454" y="18947"/>
                </a:lnTo>
                <a:lnTo>
                  <a:pt x="46629" y="12815"/>
                </a:lnTo>
                <a:lnTo>
                  <a:pt x="50717" y="6864"/>
                </a:lnTo>
                <a:lnTo>
                  <a:pt x="53234" y="5565"/>
                </a:lnTo>
                <a:lnTo>
                  <a:pt x="68702" y="5565"/>
                </a:lnTo>
                <a:lnTo>
                  <a:pt x="68095" y="4660"/>
                </a:lnTo>
                <a:lnTo>
                  <a:pt x="66287" y="2959"/>
                </a:lnTo>
                <a:lnTo>
                  <a:pt x="61883" y="590"/>
                </a:lnTo>
                <a:lnTo>
                  <a:pt x="59288" y="0"/>
                </a:lnTo>
                <a:close/>
              </a:path>
              <a:path w="74295" h="55879">
                <a:moveTo>
                  <a:pt x="68702" y="5565"/>
                </a:moveTo>
                <a:lnTo>
                  <a:pt x="59446" y="5565"/>
                </a:lnTo>
                <a:lnTo>
                  <a:pt x="62041" y="7045"/>
                </a:lnTo>
                <a:lnTo>
                  <a:pt x="64164" y="10004"/>
                </a:lnTo>
                <a:lnTo>
                  <a:pt x="66208" y="12964"/>
                </a:lnTo>
                <a:lnTo>
                  <a:pt x="67309" y="18947"/>
                </a:lnTo>
                <a:lnTo>
                  <a:pt x="67305" y="36933"/>
                </a:lnTo>
                <a:lnTo>
                  <a:pt x="66208" y="42876"/>
                </a:lnTo>
                <a:lnTo>
                  <a:pt x="64164" y="45860"/>
                </a:lnTo>
                <a:lnTo>
                  <a:pt x="62041" y="48851"/>
                </a:lnTo>
                <a:lnTo>
                  <a:pt x="59446" y="50339"/>
                </a:lnTo>
                <a:lnTo>
                  <a:pt x="68977" y="50339"/>
                </a:lnTo>
                <a:lnTo>
                  <a:pt x="70926" y="47434"/>
                </a:lnTo>
                <a:lnTo>
                  <a:pt x="72392" y="42876"/>
                </a:lnTo>
                <a:lnTo>
                  <a:pt x="73521" y="39547"/>
                </a:lnTo>
                <a:lnTo>
                  <a:pt x="74150" y="34367"/>
                </a:lnTo>
                <a:lnTo>
                  <a:pt x="74055" y="21481"/>
                </a:lnTo>
                <a:lnTo>
                  <a:pt x="73757" y="18214"/>
                </a:lnTo>
                <a:lnTo>
                  <a:pt x="72970" y="15019"/>
                </a:lnTo>
                <a:lnTo>
                  <a:pt x="72106" y="11823"/>
                </a:lnTo>
                <a:lnTo>
                  <a:pt x="71005" y="9115"/>
                </a:lnTo>
                <a:lnTo>
                  <a:pt x="69573" y="6864"/>
                </a:lnTo>
                <a:lnTo>
                  <a:pt x="68702" y="556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08490" y="6311329"/>
            <a:ext cx="74930" cy="55880"/>
          </a:xfrm>
          <a:custGeom>
            <a:avLst/>
            <a:gdLst/>
            <a:ahLst/>
            <a:cxnLst/>
            <a:rect l="l" t="t" r="r" b="b"/>
            <a:pathLst>
              <a:path w="74929" h="55879">
                <a:moveTo>
                  <a:pt x="20129" y="12130"/>
                </a:moveTo>
                <a:lnTo>
                  <a:pt x="13446" y="12130"/>
                </a:lnTo>
                <a:lnTo>
                  <a:pt x="13446" y="54928"/>
                </a:lnTo>
                <a:lnTo>
                  <a:pt x="20129" y="54928"/>
                </a:lnTo>
                <a:lnTo>
                  <a:pt x="20129" y="12130"/>
                </a:lnTo>
                <a:close/>
              </a:path>
              <a:path w="74929" h="55879">
                <a:moveTo>
                  <a:pt x="20129" y="0"/>
                </a:moveTo>
                <a:lnTo>
                  <a:pt x="15805" y="0"/>
                </a:lnTo>
                <a:lnTo>
                  <a:pt x="14625" y="2361"/>
                </a:lnTo>
                <a:lnTo>
                  <a:pt x="12659" y="4801"/>
                </a:lnTo>
                <a:lnTo>
                  <a:pt x="9829" y="7312"/>
                </a:lnTo>
                <a:lnTo>
                  <a:pt x="7076" y="9831"/>
                </a:lnTo>
                <a:lnTo>
                  <a:pt x="3774" y="11964"/>
                </a:lnTo>
                <a:lnTo>
                  <a:pt x="0" y="13735"/>
                </a:lnTo>
                <a:lnTo>
                  <a:pt x="0" y="20230"/>
                </a:lnTo>
                <a:lnTo>
                  <a:pt x="2123" y="19458"/>
                </a:lnTo>
                <a:lnTo>
                  <a:pt x="4482" y="18301"/>
                </a:lnTo>
                <a:lnTo>
                  <a:pt x="9671" y="15215"/>
                </a:lnTo>
                <a:lnTo>
                  <a:pt x="11794" y="13673"/>
                </a:lnTo>
                <a:lnTo>
                  <a:pt x="13446" y="12130"/>
                </a:lnTo>
                <a:lnTo>
                  <a:pt x="20129" y="12130"/>
                </a:lnTo>
                <a:lnTo>
                  <a:pt x="20129" y="0"/>
                </a:lnTo>
                <a:close/>
              </a:path>
              <a:path w="74929" h="55879">
                <a:moveTo>
                  <a:pt x="45685" y="40003"/>
                </a:moveTo>
                <a:lnTo>
                  <a:pt x="38608" y="40601"/>
                </a:lnTo>
                <a:lnTo>
                  <a:pt x="39080" y="45206"/>
                </a:lnTo>
                <a:lnTo>
                  <a:pt x="40810" y="48898"/>
                </a:lnTo>
                <a:lnTo>
                  <a:pt x="47100" y="54471"/>
                </a:lnTo>
                <a:lnTo>
                  <a:pt x="51189" y="55864"/>
                </a:lnTo>
                <a:lnTo>
                  <a:pt x="62198" y="55864"/>
                </a:lnTo>
                <a:lnTo>
                  <a:pt x="66994" y="53653"/>
                </a:lnTo>
                <a:lnTo>
                  <a:pt x="69640" y="50339"/>
                </a:lnTo>
                <a:lnTo>
                  <a:pt x="53470" y="50339"/>
                </a:lnTo>
                <a:lnTo>
                  <a:pt x="51189" y="49473"/>
                </a:lnTo>
                <a:lnTo>
                  <a:pt x="47415" y="46017"/>
                </a:lnTo>
                <a:lnTo>
                  <a:pt x="46157" y="43435"/>
                </a:lnTo>
                <a:lnTo>
                  <a:pt x="45685" y="40003"/>
                </a:lnTo>
                <a:close/>
              </a:path>
              <a:path w="74929" h="55879">
                <a:moveTo>
                  <a:pt x="70871" y="24590"/>
                </a:moveTo>
                <a:lnTo>
                  <a:pt x="59524" y="24590"/>
                </a:lnTo>
                <a:lnTo>
                  <a:pt x="62355" y="25700"/>
                </a:lnTo>
                <a:lnTo>
                  <a:pt x="64478" y="27912"/>
                </a:lnTo>
                <a:lnTo>
                  <a:pt x="66680" y="30124"/>
                </a:lnTo>
                <a:lnTo>
                  <a:pt x="67702" y="33147"/>
                </a:lnTo>
                <a:lnTo>
                  <a:pt x="67592" y="41333"/>
                </a:lnTo>
                <a:lnTo>
                  <a:pt x="66601" y="44246"/>
                </a:lnTo>
                <a:lnTo>
                  <a:pt x="64400" y="46686"/>
                </a:lnTo>
                <a:lnTo>
                  <a:pt x="62119" y="49118"/>
                </a:lnTo>
                <a:lnTo>
                  <a:pt x="59367" y="50339"/>
                </a:lnTo>
                <a:lnTo>
                  <a:pt x="69640" y="50339"/>
                </a:lnTo>
                <a:lnTo>
                  <a:pt x="73364" y="45616"/>
                </a:lnTo>
                <a:lnTo>
                  <a:pt x="74858" y="41333"/>
                </a:lnTo>
                <a:lnTo>
                  <a:pt x="74858" y="31187"/>
                </a:lnTo>
                <a:lnTo>
                  <a:pt x="73206" y="26928"/>
                </a:lnTo>
                <a:lnTo>
                  <a:pt x="70871" y="24590"/>
                </a:lnTo>
                <a:close/>
              </a:path>
              <a:path w="74929" h="55879">
                <a:moveTo>
                  <a:pt x="72263" y="968"/>
                </a:moveTo>
                <a:lnTo>
                  <a:pt x="45056" y="968"/>
                </a:lnTo>
                <a:lnTo>
                  <a:pt x="39788" y="29069"/>
                </a:lnTo>
                <a:lnTo>
                  <a:pt x="46078" y="29888"/>
                </a:lnTo>
                <a:lnTo>
                  <a:pt x="47100" y="28322"/>
                </a:lnTo>
                <a:lnTo>
                  <a:pt x="48437" y="27046"/>
                </a:lnTo>
                <a:lnTo>
                  <a:pt x="50167" y="26070"/>
                </a:lnTo>
                <a:lnTo>
                  <a:pt x="51976" y="25086"/>
                </a:lnTo>
                <a:lnTo>
                  <a:pt x="53863" y="24590"/>
                </a:lnTo>
                <a:lnTo>
                  <a:pt x="70871" y="24590"/>
                </a:lnTo>
                <a:lnTo>
                  <a:pt x="68378" y="22095"/>
                </a:lnTo>
                <a:lnTo>
                  <a:pt x="47494" y="22095"/>
                </a:lnTo>
                <a:lnTo>
                  <a:pt x="50482" y="7391"/>
                </a:lnTo>
                <a:lnTo>
                  <a:pt x="72263" y="7391"/>
                </a:lnTo>
                <a:lnTo>
                  <a:pt x="72263" y="968"/>
                </a:lnTo>
                <a:close/>
              </a:path>
              <a:path w="74929" h="55879">
                <a:moveTo>
                  <a:pt x="62591" y="18663"/>
                </a:moveTo>
                <a:lnTo>
                  <a:pt x="54256" y="18663"/>
                </a:lnTo>
                <a:lnTo>
                  <a:pt x="50796" y="19805"/>
                </a:lnTo>
                <a:lnTo>
                  <a:pt x="47494" y="22095"/>
                </a:lnTo>
                <a:lnTo>
                  <a:pt x="68378" y="22095"/>
                </a:lnTo>
                <a:lnTo>
                  <a:pt x="66601" y="20316"/>
                </a:lnTo>
                <a:lnTo>
                  <a:pt x="62591" y="1866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322391" y="6311329"/>
            <a:ext cx="80645" cy="55880"/>
          </a:xfrm>
          <a:custGeom>
            <a:avLst/>
            <a:gdLst/>
            <a:ahLst/>
            <a:cxnLst/>
            <a:rect l="l" t="t" r="r" b="b"/>
            <a:pathLst>
              <a:path w="80645" h="55879">
                <a:moveTo>
                  <a:pt x="32791" y="5565"/>
                </a:moveTo>
                <a:lnTo>
                  <a:pt x="21938" y="5565"/>
                </a:lnTo>
                <a:lnTo>
                  <a:pt x="24454" y="6478"/>
                </a:lnTo>
                <a:lnTo>
                  <a:pt x="28229" y="10130"/>
                </a:lnTo>
                <a:lnTo>
                  <a:pt x="29172" y="12382"/>
                </a:lnTo>
                <a:lnTo>
                  <a:pt x="29172" y="17577"/>
                </a:lnTo>
                <a:lnTo>
                  <a:pt x="28150" y="20269"/>
                </a:lnTo>
                <a:lnTo>
                  <a:pt x="10222" y="37838"/>
                </a:lnTo>
                <a:lnTo>
                  <a:pt x="7312" y="40601"/>
                </a:lnTo>
                <a:lnTo>
                  <a:pt x="3223" y="45379"/>
                </a:lnTo>
                <a:lnTo>
                  <a:pt x="1729" y="47804"/>
                </a:lnTo>
                <a:lnTo>
                  <a:pt x="864" y="50268"/>
                </a:lnTo>
                <a:lnTo>
                  <a:pt x="235" y="51755"/>
                </a:lnTo>
                <a:lnTo>
                  <a:pt x="0" y="53314"/>
                </a:lnTo>
                <a:lnTo>
                  <a:pt x="78" y="54928"/>
                </a:lnTo>
                <a:lnTo>
                  <a:pt x="36170" y="54928"/>
                </a:lnTo>
                <a:lnTo>
                  <a:pt x="36170" y="48473"/>
                </a:lnTo>
                <a:lnTo>
                  <a:pt x="9357" y="48473"/>
                </a:lnTo>
                <a:lnTo>
                  <a:pt x="10143" y="47253"/>
                </a:lnTo>
                <a:lnTo>
                  <a:pt x="24769" y="33871"/>
                </a:lnTo>
                <a:lnTo>
                  <a:pt x="28229" y="30659"/>
                </a:lnTo>
                <a:lnTo>
                  <a:pt x="30273" y="28322"/>
                </a:lnTo>
                <a:lnTo>
                  <a:pt x="32407" y="25968"/>
                </a:lnTo>
                <a:lnTo>
                  <a:pt x="33890" y="23756"/>
                </a:lnTo>
                <a:lnTo>
                  <a:pt x="35620" y="19529"/>
                </a:lnTo>
                <a:lnTo>
                  <a:pt x="36049" y="17577"/>
                </a:lnTo>
                <a:lnTo>
                  <a:pt x="36004" y="10673"/>
                </a:lnTo>
                <a:lnTo>
                  <a:pt x="34598" y="7281"/>
                </a:lnTo>
                <a:lnTo>
                  <a:pt x="32791" y="5565"/>
                </a:lnTo>
                <a:close/>
              </a:path>
              <a:path w="80645" h="55879">
                <a:moveTo>
                  <a:pt x="24297" y="0"/>
                </a:moveTo>
                <a:lnTo>
                  <a:pt x="13839" y="0"/>
                </a:lnTo>
                <a:lnTo>
                  <a:pt x="9750" y="1353"/>
                </a:lnTo>
                <a:lnTo>
                  <a:pt x="6683" y="4053"/>
                </a:lnTo>
                <a:lnTo>
                  <a:pt x="3538" y="6745"/>
                </a:lnTo>
                <a:lnTo>
                  <a:pt x="1808" y="10673"/>
                </a:lnTo>
                <a:lnTo>
                  <a:pt x="1336" y="15821"/>
                </a:lnTo>
                <a:lnTo>
                  <a:pt x="8256" y="16530"/>
                </a:lnTo>
                <a:lnTo>
                  <a:pt x="8256" y="13098"/>
                </a:lnTo>
                <a:lnTo>
                  <a:pt x="9199" y="10414"/>
                </a:lnTo>
                <a:lnTo>
                  <a:pt x="13131" y="6533"/>
                </a:lnTo>
                <a:lnTo>
                  <a:pt x="15726" y="5565"/>
                </a:lnTo>
                <a:lnTo>
                  <a:pt x="32791" y="5565"/>
                </a:lnTo>
                <a:lnTo>
                  <a:pt x="28464" y="1456"/>
                </a:lnTo>
                <a:lnTo>
                  <a:pt x="24297" y="0"/>
                </a:lnTo>
                <a:close/>
              </a:path>
              <a:path w="80645" h="55879">
                <a:moveTo>
                  <a:pt x="65422" y="0"/>
                </a:moveTo>
                <a:lnTo>
                  <a:pt x="58502" y="0"/>
                </a:lnTo>
                <a:lnTo>
                  <a:pt x="55200" y="1070"/>
                </a:lnTo>
                <a:lnTo>
                  <a:pt x="44663" y="21481"/>
                </a:lnTo>
                <a:lnTo>
                  <a:pt x="44663" y="38224"/>
                </a:lnTo>
                <a:lnTo>
                  <a:pt x="46471" y="45639"/>
                </a:lnTo>
                <a:lnTo>
                  <a:pt x="50246" y="50480"/>
                </a:lnTo>
                <a:lnTo>
                  <a:pt x="53076" y="53975"/>
                </a:lnTo>
                <a:lnTo>
                  <a:pt x="57165" y="55864"/>
                </a:lnTo>
                <a:lnTo>
                  <a:pt x="66444" y="55864"/>
                </a:lnTo>
                <a:lnTo>
                  <a:pt x="69747" y="54786"/>
                </a:lnTo>
                <a:lnTo>
                  <a:pt x="72420" y="52637"/>
                </a:lnTo>
                <a:lnTo>
                  <a:pt x="75015" y="50480"/>
                </a:lnTo>
                <a:lnTo>
                  <a:pt x="75106" y="50339"/>
                </a:lnTo>
                <a:lnTo>
                  <a:pt x="59367" y="50339"/>
                </a:lnTo>
                <a:lnTo>
                  <a:pt x="56772" y="48851"/>
                </a:lnTo>
                <a:lnTo>
                  <a:pt x="54649" y="45883"/>
                </a:lnTo>
                <a:lnTo>
                  <a:pt x="52605" y="42908"/>
                </a:lnTo>
                <a:lnTo>
                  <a:pt x="51504" y="36933"/>
                </a:lnTo>
                <a:lnTo>
                  <a:pt x="51508" y="18947"/>
                </a:lnTo>
                <a:lnTo>
                  <a:pt x="52683" y="12815"/>
                </a:lnTo>
                <a:lnTo>
                  <a:pt x="54964" y="9477"/>
                </a:lnTo>
                <a:lnTo>
                  <a:pt x="56851" y="6864"/>
                </a:lnTo>
                <a:lnTo>
                  <a:pt x="59288" y="5565"/>
                </a:lnTo>
                <a:lnTo>
                  <a:pt x="74804" y="5565"/>
                </a:lnTo>
                <a:lnTo>
                  <a:pt x="74229" y="4660"/>
                </a:lnTo>
                <a:lnTo>
                  <a:pt x="72420" y="2959"/>
                </a:lnTo>
                <a:lnTo>
                  <a:pt x="70140" y="1771"/>
                </a:lnTo>
                <a:lnTo>
                  <a:pt x="67938" y="590"/>
                </a:lnTo>
                <a:lnTo>
                  <a:pt x="65422" y="0"/>
                </a:lnTo>
                <a:close/>
              </a:path>
              <a:path w="80645" h="55879">
                <a:moveTo>
                  <a:pt x="74804" y="5565"/>
                </a:moveTo>
                <a:lnTo>
                  <a:pt x="65500" y="5565"/>
                </a:lnTo>
                <a:lnTo>
                  <a:pt x="68095" y="7045"/>
                </a:lnTo>
                <a:lnTo>
                  <a:pt x="72341" y="12964"/>
                </a:lnTo>
                <a:lnTo>
                  <a:pt x="73239" y="18214"/>
                </a:lnTo>
                <a:lnTo>
                  <a:pt x="73360" y="36933"/>
                </a:lnTo>
                <a:lnTo>
                  <a:pt x="72341" y="42876"/>
                </a:lnTo>
                <a:lnTo>
                  <a:pt x="68095" y="48851"/>
                </a:lnTo>
                <a:lnTo>
                  <a:pt x="65579" y="50339"/>
                </a:lnTo>
                <a:lnTo>
                  <a:pt x="75106" y="50339"/>
                </a:lnTo>
                <a:lnTo>
                  <a:pt x="76981" y="47434"/>
                </a:lnTo>
                <a:lnTo>
                  <a:pt x="79654" y="39547"/>
                </a:lnTo>
                <a:lnTo>
                  <a:pt x="80283" y="34367"/>
                </a:lnTo>
                <a:lnTo>
                  <a:pt x="80188" y="21481"/>
                </a:lnTo>
                <a:lnTo>
                  <a:pt x="79890" y="18214"/>
                </a:lnTo>
                <a:lnTo>
                  <a:pt x="79025" y="15019"/>
                </a:lnTo>
                <a:lnTo>
                  <a:pt x="78239" y="11823"/>
                </a:lnTo>
                <a:lnTo>
                  <a:pt x="77059" y="9115"/>
                </a:lnTo>
                <a:lnTo>
                  <a:pt x="74804" y="556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9550410" y="3744021"/>
            <a:ext cx="937894" cy="4533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08940" marR="30480" indent="-371475">
              <a:lnSpc>
                <a:spcPct val="64600"/>
              </a:lnSpc>
              <a:spcBef>
                <a:spcPts val="835"/>
              </a:spcBef>
            </a:pPr>
            <a:r>
              <a:rPr sz="1650" spc="-5" dirty="0">
                <a:latin typeface="Times New Roman"/>
                <a:cs typeface="Times New Roman"/>
              </a:rPr>
              <a:t>cos( </a:t>
            </a:r>
            <a:r>
              <a:rPr sz="2475" u="sng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475" baseline="35353" dirty="0">
                <a:latin typeface="Times New Roman"/>
                <a:cs typeface="Times New Roman"/>
              </a:rPr>
              <a:t> </a:t>
            </a:r>
            <a:r>
              <a:rPr sz="1650" spc="-90" dirty="0">
                <a:latin typeface="Symbol"/>
                <a:cs typeface="Symbol"/>
              </a:rPr>
              <a:t></a:t>
            </a:r>
            <a:r>
              <a:rPr sz="1750" i="1" spc="-90" dirty="0">
                <a:latin typeface="Symbol"/>
                <a:cs typeface="Symbol"/>
              </a:rPr>
              <a:t></a:t>
            </a:r>
            <a:r>
              <a:rPr sz="1650" i="1" spc="-90" dirty="0">
                <a:latin typeface="Times New Roman"/>
                <a:cs typeface="Times New Roman"/>
              </a:rPr>
              <a:t>t</a:t>
            </a:r>
            <a:r>
              <a:rPr sz="1650" spc="-90" dirty="0">
                <a:latin typeface="Times New Roman"/>
                <a:cs typeface="Times New Roman"/>
              </a:rPr>
              <a:t>)  </a:t>
            </a:r>
            <a:r>
              <a:rPr sz="165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645920" y="187452"/>
            <a:ext cx="4860798" cy="67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1062329" y="265938"/>
            <a:ext cx="524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1.3.3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19</a:t>
            </a:fld>
            <a:r>
              <a:rPr sz="1200" dirty="0"/>
              <a:t>-</a:t>
            </a:r>
            <a:endParaRPr sz="1200"/>
          </a:p>
        </p:txBody>
      </p:sp>
      <p:sp>
        <p:nvSpPr>
          <p:cNvPr id="88" name="object 88"/>
          <p:cNvSpPr txBox="1"/>
          <p:nvPr/>
        </p:nvSpPr>
        <p:spPr>
          <a:xfrm>
            <a:off x="6415278" y="355219"/>
            <a:ext cx="4579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— </a:t>
            </a:r>
            <a:r>
              <a:rPr sz="1400" spc="-5" dirty="0">
                <a:latin typeface="Arial"/>
                <a:cs typeface="Arial"/>
              </a:rPr>
              <a:t>Periodicity Properties of CT&amp;DT Complex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Exponentials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0558F-7B30-476F-A774-ACDE9589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"/>
            <a:ext cx="3200400" cy="275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62411-B9D9-47C6-9439-2D1227E5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838200"/>
            <a:ext cx="1600200" cy="420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6C1F62-C4DE-4AA6-97C0-238529421E17}"/>
              </a:ext>
            </a:extLst>
          </p:cNvPr>
          <p:cNvSpPr txBox="1"/>
          <p:nvPr/>
        </p:nvSpPr>
        <p:spPr>
          <a:xfrm>
            <a:off x="5722409" y="762000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88D98F3-E39B-4A32-9475-D15943218373}"/>
                  </a:ext>
                </a:extLst>
              </p14:cNvPr>
              <p14:cNvContentPartPr/>
              <p14:nvPr/>
            </p14:nvContentPartPr>
            <p14:xfrm>
              <a:off x="7102544" y="4912250"/>
              <a:ext cx="280440" cy="692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88D98F3-E39B-4A32-9475-D15943218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4904" y="4804610"/>
                <a:ext cx="316080" cy="9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852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06499" y="1060339"/>
            <a:ext cx="3037205" cy="2407285"/>
            <a:chOff x="8606499" y="1060339"/>
            <a:chExt cx="3037205" cy="2407285"/>
          </a:xfrm>
        </p:grpSpPr>
        <p:sp>
          <p:nvSpPr>
            <p:cNvPr id="3" name="object 3"/>
            <p:cNvSpPr/>
            <p:nvPr/>
          </p:nvSpPr>
          <p:spPr>
            <a:xfrm>
              <a:off x="8789946" y="1087675"/>
              <a:ext cx="2851785" cy="2254250"/>
            </a:xfrm>
            <a:custGeom>
              <a:avLst/>
              <a:gdLst/>
              <a:ahLst/>
              <a:cxnLst/>
              <a:rect l="l" t="t" r="r" b="b"/>
              <a:pathLst>
                <a:path w="2851784" h="2254250">
                  <a:moveTo>
                    <a:pt x="0" y="2253931"/>
                  </a:moveTo>
                  <a:lnTo>
                    <a:pt x="0" y="0"/>
                  </a:lnTo>
                </a:path>
                <a:path w="2851784" h="2254250">
                  <a:moveTo>
                    <a:pt x="356401" y="2253931"/>
                  </a:moveTo>
                  <a:lnTo>
                    <a:pt x="356401" y="0"/>
                  </a:lnTo>
                </a:path>
                <a:path w="2851784" h="2254250">
                  <a:moveTo>
                    <a:pt x="712838" y="2253931"/>
                  </a:moveTo>
                  <a:lnTo>
                    <a:pt x="712837" y="0"/>
                  </a:lnTo>
                </a:path>
                <a:path w="2851784" h="2254250">
                  <a:moveTo>
                    <a:pt x="1069169" y="2253931"/>
                  </a:moveTo>
                  <a:lnTo>
                    <a:pt x="1069169" y="0"/>
                  </a:lnTo>
                </a:path>
                <a:path w="2851784" h="2254250">
                  <a:moveTo>
                    <a:pt x="1425588" y="2253931"/>
                  </a:moveTo>
                  <a:lnTo>
                    <a:pt x="1425587" y="0"/>
                  </a:lnTo>
                </a:path>
                <a:path w="2851784" h="2254250">
                  <a:moveTo>
                    <a:pt x="1782007" y="2253931"/>
                  </a:moveTo>
                  <a:lnTo>
                    <a:pt x="1782006" y="0"/>
                  </a:lnTo>
                </a:path>
                <a:path w="2851784" h="2254250">
                  <a:moveTo>
                    <a:pt x="2138426" y="2253931"/>
                  </a:moveTo>
                  <a:lnTo>
                    <a:pt x="2138425" y="0"/>
                  </a:lnTo>
                </a:path>
                <a:path w="2851784" h="2254250">
                  <a:moveTo>
                    <a:pt x="2494757" y="2253931"/>
                  </a:moveTo>
                  <a:lnTo>
                    <a:pt x="2494756" y="0"/>
                  </a:lnTo>
                </a:path>
                <a:path w="2851784" h="2254250">
                  <a:moveTo>
                    <a:pt x="2851176" y="2253931"/>
                  </a:moveTo>
                  <a:lnTo>
                    <a:pt x="2851175" y="0"/>
                  </a:lnTo>
                </a:path>
                <a:path w="2851784" h="2254250">
                  <a:moveTo>
                    <a:pt x="2851176" y="2253931"/>
                  </a:moveTo>
                  <a:lnTo>
                    <a:pt x="0" y="2253931"/>
                  </a:lnTo>
                </a:path>
                <a:path w="2851784" h="2254250">
                  <a:moveTo>
                    <a:pt x="2851176" y="2028538"/>
                  </a:moveTo>
                  <a:lnTo>
                    <a:pt x="0" y="2028538"/>
                  </a:lnTo>
                </a:path>
                <a:path w="2851784" h="2254250">
                  <a:moveTo>
                    <a:pt x="2851176" y="1803145"/>
                  </a:moveTo>
                  <a:lnTo>
                    <a:pt x="0" y="1803145"/>
                  </a:lnTo>
                </a:path>
                <a:path w="2851784" h="2254250">
                  <a:moveTo>
                    <a:pt x="2851176" y="1577796"/>
                  </a:moveTo>
                  <a:lnTo>
                    <a:pt x="0" y="1577795"/>
                  </a:lnTo>
                </a:path>
                <a:path w="2851784" h="2254250">
                  <a:moveTo>
                    <a:pt x="2851176" y="1352359"/>
                  </a:moveTo>
                  <a:lnTo>
                    <a:pt x="0" y="1352358"/>
                  </a:lnTo>
                </a:path>
                <a:path w="2851784" h="2254250">
                  <a:moveTo>
                    <a:pt x="2851176" y="1127009"/>
                  </a:moveTo>
                  <a:lnTo>
                    <a:pt x="0" y="1127009"/>
                  </a:lnTo>
                </a:path>
                <a:path w="2851784" h="2254250">
                  <a:moveTo>
                    <a:pt x="2851175" y="901572"/>
                  </a:moveTo>
                  <a:lnTo>
                    <a:pt x="0" y="901572"/>
                  </a:lnTo>
                </a:path>
                <a:path w="2851784" h="2254250">
                  <a:moveTo>
                    <a:pt x="2851175" y="676223"/>
                  </a:moveTo>
                  <a:lnTo>
                    <a:pt x="0" y="676223"/>
                  </a:lnTo>
                </a:path>
                <a:path w="2851784" h="2254250">
                  <a:moveTo>
                    <a:pt x="2851175" y="450786"/>
                  </a:moveTo>
                  <a:lnTo>
                    <a:pt x="0" y="450786"/>
                  </a:lnTo>
                </a:path>
                <a:path w="2851784" h="2254250">
                  <a:moveTo>
                    <a:pt x="2851175" y="225437"/>
                  </a:moveTo>
                  <a:lnTo>
                    <a:pt x="0" y="225436"/>
                  </a:lnTo>
                </a:path>
                <a:path w="2851784" h="2254250">
                  <a:moveTo>
                    <a:pt x="2851175" y="0"/>
                  </a:moveTo>
                  <a:lnTo>
                    <a:pt x="0" y="0"/>
                  </a:lnTo>
                </a:path>
              </a:pathLst>
            </a:custGeom>
            <a:ln w="438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06497" y="1060348"/>
              <a:ext cx="3037205" cy="2407285"/>
            </a:xfrm>
            <a:custGeom>
              <a:avLst/>
              <a:gdLst/>
              <a:ahLst/>
              <a:cxnLst/>
              <a:rect l="l" t="t" r="r" b="b"/>
              <a:pathLst>
                <a:path w="3037204" h="2407285">
                  <a:moveTo>
                    <a:pt x="22948" y="2063902"/>
                  </a:moveTo>
                  <a:lnTo>
                    <a:pt x="0" y="2063902"/>
                  </a:lnTo>
                  <a:lnTo>
                    <a:pt x="0" y="2071433"/>
                  </a:lnTo>
                  <a:lnTo>
                    <a:pt x="22948" y="2071433"/>
                  </a:lnTo>
                  <a:lnTo>
                    <a:pt x="22948" y="2063902"/>
                  </a:lnTo>
                  <a:close/>
                </a:path>
                <a:path w="3037204" h="2407285">
                  <a:moveTo>
                    <a:pt x="22948" y="1838515"/>
                  </a:moveTo>
                  <a:lnTo>
                    <a:pt x="0" y="1838515"/>
                  </a:lnTo>
                  <a:lnTo>
                    <a:pt x="0" y="1846033"/>
                  </a:lnTo>
                  <a:lnTo>
                    <a:pt x="22948" y="1846033"/>
                  </a:lnTo>
                  <a:lnTo>
                    <a:pt x="22948" y="1838515"/>
                  </a:lnTo>
                  <a:close/>
                </a:path>
                <a:path w="3037204" h="2407285">
                  <a:moveTo>
                    <a:pt x="22948" y="1613103"/>
                  </a:moveTo>
                  <a:lnTo>
                    <a:pt x="0" y="1613103"/>
                  </a:lnTo>
                  <a:lnTo>
                    <a:pt x="0" y="1620634"/>
                  </a:lnTo>
                  <a:lnTo>
                    <a:pt x="22948" y="1620634"/>
                  </a:lnTo>
                  <a:lnTo>
                    <a:pt x="22948" y="1613103"/>
                  </a:lnTo>
                  <a:close/>
                </a:path>
                <a:path w="3037204" h="2407285">
                  <a:moveTo>
                    <a:pt x="22948" y="1387754"/>
                  </a:moveTo>
                  <a:lnTo>
                    <a:pt x="0" y="1387754"/>
                  </a:lnTo>
                  <a:lnTo>
                    <a:pt x="0" y="1395285"/>
                  </a:lnTo>
                  <a:lnTo>
                    <a:pt x="22948" y="1395285"/>
                  </a:lnTo>
                  <a:lnTo>
                    <a:pt x="22948" y="1387754"/>
                  </a:lnTo>
                  <a:close/>
                </a:path>
                <a:path w="3037204" h="2407285">
                  <a:moveTo>
                    <a:pt x="66687" y="925487"/>
                  </a:moveTo>
                  <a:lnTo>
                    <a:pt x="66344" y="921893"/>
                  </a:lnTo>
                  <a:lnTo>
                    <a:pt x="64516" y="914806"/>
                  </a:lnTo>
                  <a:lnTo>
                    <a:pt x="63258" y="911733"/>
                  </a:lnTo>
                  <a:lnTo>
                    <a:pt x="61658" y="909281"/>
                  </a:lnTo>
                  <a:lnTo>
                    <a:pt x="60706" y="907796"/>
                  </a:lnTo>
                  <a:lnTo>
                    <a:pt x="60045" y="906741"/>
                  </a:lnTo>
                  <a:lnTo>
                    <a:pt x="59118" y="905903"/>
                  </a:lnTo>
                  <a:lnTo>
                    <a:pt x="59118" y="922680"/>
                  </a:lnTo>
                  <a:lnTo>
                    <a:pt x="59118" y="942657"/>
                  </a:lnTo>
                  <a:lnTo>
                    <a:pt x="57950" y="949325"/>
                  </a:lnTo>
                  <a:lnTo>
                    <a:pt x="53263" y="955979"/>
                  </a:lnTo>
                  <a:lnTo>
                    <a:pt x="50380" y="957643"/>
                  </a:lnTo>
                  <a:lnTo>
                    <a:pt x="43510" y="957643"/>
                  </a:lnTo>
                  <a:lnTo>
                    <a:pt x="40627" y="955979"/>
                  </a:lnTo>
                  <a:lnTo>
                    <a:pt x="35953" y="949325"/>
                  </a:lnTo>
                  <a:lnTo>
                    <a:pt x="34772" y="942657"/>
                  </a:lnTo>
                  <a:lnTo>
                    <a:pt x="34772" y="922680"/>
                  </a:lnTo>
                  <a:lnTo>
                    <a:pt x="36068" y="915847"/>
                  </a:lnTo>
                  <a:lnTo>
                    <a:pt x="40690" y="909281"/>
                  </a:lnTo>
                  <a:lnTo>
                    <a:pt x="43434" y="907796"/>
                  </a:lnTo>
                  <a:lnTo>
                    <a:pt x="50355" y="907796"/>
                  </a:lnTo>
                  <a:lnTo>
                    <a:pt x="53263" y="909459"/>
                  </a:lnTo>
                  <a:lnTo>
                    <a:pt x="55613" y="912698"/>
                  </a:lnTo>
                  <a:lnTo>
                    <a:pt x="57950" y="916025"/>
                  </a:lnTo>
                  <a:lnTo>
                    <a:pt x="59118" y="922680"/>
                  </a:lnTo>
                  <a:lnTo>
                    <a:pt x="59118" y="905903"/>
                  </a:lnTo>
                  <a:lnTo>
                    <a:pt x="58013" y="904900"/>
                  </a:lnTo>
                  <a:lnTo>
                    <a:pt x="53073" y="902271"/>
                  </a:lnTo>
                  <a:lnTo>
                    <a:pt x="50215" y="901573"/>
                  </a:lnTo>
                  <a:lnTo>
                    <a:pt x="42519" y="901573"/>
                  </a:lnTo>
                  <a:lnTo>
                    <a:pt x="27101" y="925487"/>
                  </a:lnTo>
                  <a:lnTo>
                    <a:pt x="27101" y="932675"/>
                  </a:lnTo>
                  <a:lnTo>
                    <a:pt x="41071" y="963777"/>
                  </a:lnTo>
                  <a:lnTo>
                    <a:pt x="51409" y="963777"/>
                  </a:lnTo>
                  <a:lnTo>
                    <a:pt x="55092" y="962545"/>
                  </a:lnTo>
                  <a:lnTo>
                    <a:pt x="60934" y="957821"/>
                  </a:lnTo>
                  <a:lnTo>
                    <a:pt x="61048" y="957643"/>
                  </a:lnTo>
                  <a:lnTo>
                    <a:pt x="63131" y="954405"/>
                  </a:lnTo>
                  <a:lnTo>
                    <a:pt x="66065" y="945642"/>
                  </a:lnTo>
                  <a:lnTo>
                    <a:pt x="66687" y="940676"/>
                  </a:lnTo>
                  <a:lnTo>
                    <a:pt x="66687" y="925487"/>
                  </a:lnTo>
                  <a:close/>
                </a:path>
                <a:path w="3037204" h="2407285">
                  <a:moveTo>
                    <a:pt x="66687" y="700138"/>
                  </a:moveTo>
                  <a:lnTo>
                    <a:pt x="60667" y="682358"/>
                  </a:lnTo>
                  <a:lnTo>
                    <a:pt x="60045" y="681393"/>
                  </a:lnTo>
                  <a:lnTo>
                    <a:pt x="59118" y="680516"/>
                  </a:lnTo>
                  <a:lnTo>
                    <a:pt x="59118" y="697242"/>
                  </a:lnTo>
                  <a:lnTo>
                    <a:pt x="59118" y="717308"/>
                  </a:lnTo>
                  <a:lnTo>
                    <a:pt x="57950" y="723976"/>
                  </a:lnTo>
                  <a:lnTo>
                    <a:pt x="55549" y="727303"/>
                  </a:lnTo>
                  <a:lnTo>
                    <a:pt x="53263" y="730542"/>
                  </a:lnTo>
                  <a:lnTo>
                    <a:pt x="50380" y="732205"/>
                  </a:lnTo>
                  <a:lnTo>
                    <a:pt x="43510" y="732205"/>
                  </a:lnTo>
                  <a:lnTo>
                    <a:pt x="40627" y="730542"/>
                  </a:lnTo>
                  <a:lnTo>
                    <a:pt x="38227" y="727214"/>
                  </a:lnTo>
                  <a:lnTo>
                    <a:pt x="35953" y="723976"/>
                  </a:lnTo>
                  <a:lnTo>
                    <a:pt x="34772" y="717308"/>
                  </a:lnTo>
                  <a:lnTo>
                    <a:pt x="34798" y="697242"/>
                  </a:lnTo>
                  <a:lnTo>
                    <a:pt x="36068" y="690499"/>
                  </a:lnTo>
                  <a:lnTo>
                    <a:pt x="38646" y="686739"/>
                  </a:lnTo>
                  <a:lnTo>
                    <a:pt x="40690" y="683844"/>
                  </a:lnTo>
                  <a:lnTo>
                    <a:pt x="43434" y="682358"/>
                  </a:lnTo>
                  <a:lnTo>
                    <a:pt x="50355" y="682358"/>
                  </a:lnTo>
                  <a:lnTo>
                    <a:pt x="53263" y="684022"/>
                  </a:lnTo>
                  <a:lnTo>
                    <a:pt x="55613" y="687349"/>
                  </a:lnTo>
                  <a:lnTo>
                    <a:pt x="57950" y="690587"/>
                  </a:lnTo>
                  <a:lnTo>
                    <a:pt x="59118" y="697242"/>
                  </a:lnTo>
                  <a:lnTo>
                    <a:pt x="59118" y="680516"/>
                  </a:lnTo>
                  <a:lnTo>
                    <a:pt x="58013" y="679462"/>
                  </a:lnTo>
                  <a:lnTo>
                    <a:pt x="53073" y="676833"/>
                  </a:lnTo>
                  <a:lnTo>
                    <a:pt x="50215" y="676224"/>
                  </a:lnTo>
                  <a:lnTo>
                    <a:pt x="42519" y="676224"/>
                  </a:lnTo>
                  <a:lnTo>
                    <a:pt x="38849" y="677354"/>
                  </a:lnTo>
                  <a:lnTo>
                    <a:pt x="35928" y="679818"/>
                  </a:lnTo>
                  <a:lnTo>
                    <a:pt x="32994" y="682180"/>
                  </a:lnTo>
                  <a:lnTo>
                    <a:pt x="30797" y="685507"/>
                  </a:lnTo>
                  <a:lnTo>
                    <a:pt x="27838" y="694359"/>
                  </a:lnTo>
                  <a:lnTo>
                    <a:pt x="27101" y="700138"/>
                  </a:lnTo>
                  <a:lnTo>
                    <a:pt x="27101" y="707326"/>
                  </a:lnTo>
                  <a:lnTo>
                    <a:pt x="41071" y="738339"/>
                  </a:lnTo>
                  <a:lnTo>
                    <a:pt x="51409" y="738339"/>
                  </a:lnTo>
                  <a:lnTo>
                    <a:pt x="55092" y="737196"/>
                  </a:lnTo>
                  <a:lnTo>
                    <a:pt x="58013" y="734745"/>
                  </a:lnTo>
                  <a:lnTo>
                    <a:pt x="60934" y="732383"/>
                  </a:lnTo>
                  <a:lnTo>
                    <a:pt x="61048" y="732205"/>
                  </a:lnTo>
                  <a:lnTo>
                    <a:pt x="63131" y="728967"/>
                  </a:lnTo>
                  <a:lnTo>
                    <a:pt x="66065" y="720204"/>
                  </a:lnTo>
                  <a:lnTo>
                    <a:pt x="66687" y="715289"/>
                  </a:lnTo>
                  <a:lnTo>
                    <a:pt x="66687" y="700138"/>
                  </a:lnTo>
                  <a:close/>
                </a:path>
                <a:path w="3037204" h="2407285">
                  <a:moveTo>
                    <a:pt x="66687" y="474700"/>
                  </a:moveTo>
                  <a:lnTo>
                    <a:pt x="66344" y="471106"/>
                  </a:lnTo>
                  <a:lnTo>
                    <a:pt x="64516" y="464019"/>
                  </a:lnTo>
                  <a:lnTo>
                    <a:pt x="63258" y="460946"/>
                  </a:lnTo>
                  <a:lnTo>
                    <a:pt x="61658" y="458495"/>
                  </a:lnTo>
                  <a:lnTo>
                    <a:pt x="60706" y="457009"/>
                  </a:lnTo>
                  <a:lnTo>
                    <a:pt x="60045" y="455955"/>
                  </a:lnTo>
                  <a:lnTo>
                    <a:pt x="59118" y="455117"/>
                  </a:lnTo>
                  <a:lnTo>
                    <a:pt x="59118" y="471893"/>
                  </a:lnTo>
                  <a:lnTo>
                    <a:pt x="59118" y="491871"/>
                  </a:lnTo>
                  <a:lnTo>
                    <a:pt x="57950" y="498538"/>
                  </a:lnTo>
                  <a:lnTo>
                    <a:pt x="53263" y="505193"/>
                  </a:lnTo>
                  <a:lnTo>
                    <a:pt x="50380" y="506857"/>
                  </a:lnTo>
                  <a:lnTo>
                    <a:pt x="43510" y="506857"/>
                  </a:lnTo>
                  <a:lnTo>
                    <a:pt x="40627" y="505193"/>
                  </a:lnTo>
                  <a:lnTo>
                    <a:pt x="35953" y="498538"/>
                  </a:lnTo>
                  <a:lnTo>
                    <a:pt x="34772" y="491871"/>
                  </a:lnTo>
                  <a:lnTo>
                    <a:pt x="34772" y="471893"/>
                  </a:lnTo>
                  <a:lnTo>
                    <a:pt x="36068" y="465061"/>
                  </a:lnTo>
                  <a:lnTo>
                    <a:pt x="40690" y="458495"/>
                  </a:lnTo>
                  <a:lnTo>
                    <a:pt x="43434" y="457009"/>
                  </a:lnTo>
                  <a:lnTo>
                    <a:pt x="50355" y="457009"/>
                  </a:lnTo>
                  <a:lnTo>
                    <a:pt x="53263" y="458673"/>
                  </a:lnTo>
                  <a:lnTo>
                    <a:pt x="55613" y="461911"/>
                  </a:lnTo>
                  <a:lnTo>
                    <a:pt x="57950" y="465239"/>
                  </a:lnTo>
                  <a:lnTo>
                    <a:pt x="59118" y="471893"/>
                  </a:lnTo>
                  <a:lnTo>
                    <a:pt x="59118" y="455117"/>
                  </a:lnTo>
                  <a:lnTo>
                    <a:pt x="58013" y="454113"/>
                  </a:lnTo>
                  <a:lnTo>
                    <a:pt x="53073" y="451485"/>
                  </a:lnTo>
                  <a:lnTo>
                    <a:pt x="50215" y="450786"/>
                  </a:lnTo>
                  <a:lnTo>
                    <a:pt x="42519" y="450786"/>
                  </a:lnTo>
                  <a:lnTo>
                    <a:pt x="27101" y="474700"/>
                  </a:lnTo>
                  <a:lnTo>
                    <a:pt x="27101" y="481888"/>
                  </a:lnTo>
                  <a:lnTo>
                    <a:pt x="41071" y="512991"/>
                  </a:lnTo>
                  <a:lnTo>
                    <a:pt x="51409" y="512991"/>
                  </a:lnTo>
                  <a:lnTo>
                    <a:pt x="55092" y="511759"/>
                  </a:lnTo>
                  <a:lnTo>
                    <a:pt x="60934" y="507034"/>
                  </a:lnTo>
                  <a:lnTo>
                    <a:pt x="61048" y="506857"/>
                  </a:lnTo>
                  <a:lnTo>
                    <a:pt x="63131" y="503618"/>
                  </a:lnTo>
                  <a:lnTo>
                    <a:pt x="66065" y="494855"/>
                  </a:lnTo>
                  <a:lnTo>
                    <a:pt x="66687" y="489889"/>
                  </a:lnTo>
                  <a:lnTo>
                    <a:pt x="66687" y="474700"/>
                  </a:lnTo>
                  <a:close/>
                </a:path>
                <a:path w="3037204" h="2407285">
                  <a:moveTo>
                    <a:pt x="66687" y="249351"/>
                  </a:moveTo>
                  <a:lnTo>
                    <a:pt x="60667" y="231571"/>
                  </a:lnTo>
                  <a:lnTo>
                    <a:pt x="60045" y="230606"/>
                  </a:lnTo>
                  <a:lnTo>
                    <a:pt x="59118" y="229730"/>
                  </a:lnTo>
                  <a:lnTo>
                    <a:pt x="59118" y="246456"/>
                  </a:lnTo>
                  <a:lnTo>
                    <a:pt x="59118" y="266522"/>
                  </a:lnTo>
                  <a:lnTo>
                    <a:pt x="57950" y="273189"/>
                  </a:lnTo>
                  <a:lnTo>
                    <a:pt x="55549" y="276517"/>
                  </a:lnTo>
                  <a:lnTo>
                    <a:pt x="53263" y="279755"/>
                  </a:lnTo>
                  <a:lnTo>
                    <a:pt x="50380" y="281419"/>
                  </a:lnTo>
                  <a:lnTo>
                    <a:pt x="43510" y="281419"/>
                  </a:lnTo>
                  <a:lnTo>
                    <a:pt x="40627" y="279755"/>
                  </a:lnTo>
                  <a:lnTo>
                    <a:pt x="38227" y="276428"/>
                  </a:lnTo>
                  <a:lnTo>
                    <a:pt x="35953" y="273189"/>
                  </a:lnTo>
                  <a:lnTo>
                    <a:pt x="34772" y="266522"/>
                  </a:lnTo>
                  <a:lnTo>
                    <a:pt x="34798" y="246456"/>
                  </a:lnTo>
                  <a:lnTo>
                    <a:pt x="36068" y="239712"/>
                  </a:lnTo>
                  <a:lnTo>
                    <a:pt x="38646" y="235953"/>
                  </a:lnTo>
                  <a:lnTo>
                    <a:pt x="40690" y="233057"/>
                  </a:lnTo>
                  <a:lnTo>
                    <a:pt x="43434" y="231571"/>
                  </a:lnTo>
                  <a:lnTo>
                    <a:pt x="50355" y="231571"/>
                  </a:lnTo>
                  <a:lnTo>
                    <a:pt x="53263" y="233235"/>
                  </a:lnTo>
                  <a:lnTo>
                    <a:pt x="55613" y="236562"/>
                  </a:lnTo>
                  <a:lnTo>
                    <a:pt x="57950" y="239801"/>
                  </a:lnTo>
                  <a:lnTo>
                    <a:pt x="59118" y="246456"/>
                  </a:lnTo>
                  <a:lnTo>
                    <a:pt x="59118" y="229730"/>
                  </a:lnTo>
                  <a:lnTo>
                    <a:pt x="58013" y="228676"/>
                  </a:lnTo>
                  <a:lnTo>
                    <a:pt x="53073" y="226047"/>
                  </a:lnTo>
                  <a:lnTo>
                    <a:pt x="50215" y="225437"/>
                  </a:lnTo>
                  <a:lnTo>
                    <a:pt x="42519" y="225437"/>
                  </a:lnTo>
                  <a:lnTo>
                    <a:pt x="38849" y="226568"/>
                  </a:lnTo>
                  <a:lnTo>
                    <a:pt x="35928" y="229031"/>
                  </a:lnTo>
                  <a:lnTo>
                    <a:pt x="32994" y="231394"/>
                  </a:lnTo>
                  <a:lnTo>
                    <a:pt x="30797" y="234721"/>
                  </a:lnTo>
                  <a:lnTo>
                    <a:pt x="27838" y="243573"/>
                  </a:lnTo>
                  <a:lnTo>
                    <a:pt x="27101" y="249351"/>
                  </a:lnTo>
                  <a:lnTo>
                    <a:pt x="27101" y="256540"/>
                  </a:lnTo>
                  <a:lnTo>
                    <a:pt x="41071" y="287553"/>
                  </a:lnTo>
                  <a:lnTo>
                    <a:pt x="51409" y="287553"/>
                  </a:lnTo>
                  <a:lnTo>
                    <a:pt x="55092" y="286410"/>
                  </a:lnTo>
                  <a:lnTo>
                    <a:pt x="58013" y="283959"/>
                  </a:lnTo>
                  <a:lnTo>
                    <a:pt x="60934" y="281597"/>
                  </a:lnTo>
                  <a:lnTo>
                    <a:pt x="61048" y="281419"/>
                  </a:lnTo>
                  <a:lnTo>
                    <a:pt x="63131" y="278180"/>
                  </a:lnTo>
                  <a:lnTo>
                    <a:pt x="66065" y="269417"/>
                  </a:lnTo>
                  <a:lnTo>
                    <a:pt x="66687" y="264502"/>
                  </a:lnTo>
                  <a:lnTo>
                    <a:pt x="66687" y="249351"/>
                  </a:lnTo>
                  <a:close/>
                </a:path>
                <a:path w="3037204" h="2407285">
                  <a:moveTo>
                    <a:pt x="69557" y="2052472"/>
                  </a:moveTo>
                  <a:lnTo>
                    <a:pt x="69215" y="2048840"/>
                  </a:lnTo>
                  <a:lnTo>
                    <a:pt x="67386" y="2041728"/>
                  </a:lnTo>
                  <a:lnTo>
                    <a:pt x="66128" y="2038705"/>
                  </a:lnTo>
                  <a:lnTo>
                    <a:pt x="63563" y="2034755"/>
                  </a:lnTo>
                  <a:lnTo>
                    <a:pt x="62915" y="2033752"/>
                  </a:lnTo>
                  <a:lnTo>
                    <a:pt x="61988" y="2032901"/>
                  </a:lnTo>
                  <a:lnTo>
                    <a:pt x="61988" y="2049653"/>
                  </a:lnTo>
                  <a:lnTo>
                    <a:pt x="61976" y="2069668"/>
                  </a:lnTo>
                  <a:lnTo>
                    <a:pt x="60820" y="2076284"/>
                  </a:lnTo>
                  <a:lnTo>
                    <a:pt x="56146" y="2082939"/>
                  </a:lnTo>
                  <a:lnTo>
                    <a:pt x="53251" y="2084590"/>
                  </a:lnTo>
                  <a:lnTo>
                    <a:pt x="46380" y="2084590"/>
                  </a:lnTo>
                  <a:lnTo>
                    <a:pt x="43497" y="2082939"/>
                  </a:lnTo>
                  <a:lnTo>
                    <a:pt x="38823" y="2076323"/>
                  </a:lnTo>
                  <a:lnTo>
                    <a:pt x="37655" y="2069668"/>
                  </a:lnTo>
                  <a:lnTo>
                    <a:pt x="37655" y="2049653"/>
                  </a:lnTo>
                  <a:lnTo>
                    <a:pt x="38938" y="2042820"/>
                  </a:lnTo>
                  <a:lnTo>
                    <a:pt x="41516" y="2039112"/>
                  </a:lnTo>
                  <a:lnTo>
                    <a:pt x="43561" y="2036203"/>
                  </a:lnTo>
                  <a:lnTo>
                    <a:pt x="46304" y="2034755"/>
                  </a:lnTo>
                  <a:lnTo>
                    <a:pt x="53225" y="2034755"/>
                  </a:lnTo>
                  <a:lnTo>
                    <a:pt x="56146" y="2036406"/>
                  </a:lnTo>
                  <a:lnTo>
                    <a:pt x="60820" y="2042998"/>
                  </a:lnTo>
                  <a:lnTo>
                    <a:pt x="61988" y="2049653"/>
                  </a:lnTo>
                  <a:lnTo>
                    <a:pt x="61988" y="2032901"/>
                  </a:lnTo>
                  <a:lnTo>
                    <a:pt x="60883" y="2031860"/>
                  </a:lnTo>
                  <a:lnTo>
                    <a:pt x="55956" y="2029218"/>
                  </a:lnTo>
                  <a:lnTo>
                    <a:pt x="53086" y="2028558"/>
                  </a:lnTo>
                  <a:lnTo>
                    <a:pt x="45389" y="2028558"/>
                  </a:lnTo>
                  <a:lnTo>
                    <a:pt x="29972" y="2052472"/>
                  </a:lnTo>
                  <a:lnTo>
                    <a:pt x="29972" y="2059673"/>
                  </a:lnTo>
                  <a:lnTo>
                    <a:pt x="43954" y="2090737"/>
                  </a:lnTo>
                  <a:lnTo>
                    <a:pt x="54279" y="2090737"/>
                  </a:lnTo>
                  <a:lnTo>
                    <a:pt x="57962" y="2089543"/>
                  </a:lnTo>
                  <a:lnTo>
                    <a:pt x="63804" y="2084755"/>
                  </a:lnTo>
                  <a:lnTo>
                    <a:pt x="63906" y="2084590"/>
                  </a:lnTo>
                  <a:lnTo>
                    <a:pt x="66001" y="2081364"/>
                  </a:lnTo>
                  <a:lnTo>
                    <a:pt x="68935" y="2072576"/>
                  </a:lnTo>
                  <a:lnTo>
                    <a:pt x="69557" y="2067648"/>
                  </a:lnTo>
                  <a:lnTo>
                    <a:pt x="69557" y="2052472"/>
                  </a:lnTo>
                  <a:close/>
                </a:path>
                <a:path w="3037204" h="2407285">
                  <a:moveTo>
                    <a:pt x="69557" y="1827085"/>
                  </a:moveTo>
                  <a:lnTo>
                    <a:pt x="69215" y="1823440"/>
                  </a:lnTo>
                  <a:lnTo>
                    <a:pt x="67386" y="1816328"/>
                  </a:lnTo>
                  <a:lnTo>
                    <a:pt x="66128" y="1813318"/>
                  </a:lnTo>
                  <a:lnTo>
                    <a:pt x="63563" y="1809369"/>
                  </a:lnTo>
                  <a:lnTo>
                    <a:pt x="62915" y="1808353"/>
                  </a:lnTo>
                  <a:lnTo>
                    <a:pt x="61988" y="1807502"/>
                  </a:lnTo>
                  <a:lnTo>
                    <a:pt x="61988" y="1824253"/>
                  </a:lnTo>
                  <a:lnTo>
                    <a:pt x="61976" y="1844281"/>
                  </a:lnTo>
                  <a:lnTo>
                    <a:pt x="60820" y="1850898"/>
                  </a:lnTo>
                  <a:lnTo>
                    <a:pt x="56146" y="1857540"/>
                  </a:lnTo>
                  <a:lnTo>
                    <a:pt x="53251" y="1859203"/>
                  </a:lnTo>
                  <a:lnTo>
                    <a:pt x="46380" y="1859203"/>
                  </a:lnTo>
                  <a:lnTo>
                    <a:pt x="43497" y="1857540"/>
                  </a:lnTo>
                  <a:lnTo>
                    <a:pt x="38823" y="1850923"/>
                  </a:lnTo>
                  <a:lnTo>
                    <a:pt x="37655" y="1844281"/>
                  </a:lnTo>
                  <a:lnTo>
                    <a:pt x="37655" y="1824253"/>
                  </a:lnTo>
                  <a:lnTo>
                    <a:pt x="38938" y="1817433"/>
                  </a:lnTo>
                  <a:lnTo>
                    <a:pt x="41516" y="1813712"/>
                  </a:lnTo>
                  <a:lnTo>
                    <a:pt x="43561" y="1810804"/>
                  </a:lnTo>
                  <a:lnTo>
                    <a:pt x="46304" y="1809369"/>
                  </a:lnTo>
                  <a:lnTo>
                    <a:pt x="53225" y="1809369"/>
                  </a:lnTo>
                  <a:lnTo>
                    <a:pt x="56146" y="1811007"/>
                  </a:lnTo>
                  <a:lnTo>
                    <a:pt x="60820" y="1817598"/>
                  </a:lnTo>
                  <a:lnTo>
                    <a:pt x="61988" y="1824253"/>
                  </a:lnTo>
                  <a:lnTo>
                    <a:pt x="61988" y="1807502"/>
                  </a:lnTo>
                  <a:lnTo>
                    <a:pt x="60883" y="1806460"/>
                  </a:lnTo>
                  <a:lnTo>
                    <a:pt x="55956" y="1803831"/>
                  </a:lnTo>
                  <a:lnTo>
                    <a:pt x="53086" y="1803171"/>
                  </a:lnTo>
                  <a:lnTo>
                    <a:pt x="45389" y="1803171"/>
                  </a:lnTo>
                  <a:lnTo>
                    <a:pt x="29972" y="1827085"/>
                  </a:lnTo>
                  <a:lnTo>
                    <a:pt x="29972" y="1834286"/>
                  </a:lnTo>
                  <a:lnTo>
                    <a:pt x="43954" y="1865350"/>
                  </a:lnTo>
                  <a:lnTo>
                    <a:pt x="54279" y="1865350"/>
                  </a:lnTo>
                  <a:lnTo>
                    <a:pt x="69557" y="1842262"/>
                  </a:lnTo>
                  <a:lnTo>
                    <a:pt x="69557" y="1827085"/>
                  </a:lnTo>
                  <a:close/>
                </a:path>
                <a:path w="3037204" h="2407285">
                  <a:moveTo>
                    <a:pt x="69557" y="1601711"/>
                  </a:moveTo>
                  <a:lnTo>
                    <a:pt x="63538" y="1583931"/>
                  </a:lnTo>
                  <a:lnTo>
                    <a:pt x="62915" y="1582966"/>
                  </a:lnTo>
                  <a:lnTo>
                    <a:pt x="61988" y="1582089"/>
                  </a:lnTo>
                  <a:lnTo>
                    <a:pt x="61988" y="1598815"/>
                  </a:lnTo>
                  <a:lnTo>
                    <a:pt x="61988" y="1618881"/>
                  </a:lnTo>
                  <a:lnTo>
                    <a:pt x="60820" y="1625549"/>
                  </a:lnTo>
                  <a:lnTo>
                    <a:pt x="58420" y="1628876"/>
                  </a:lnTo>
                  <a:lnTo>
                    <a:pt x="56146" y="1632115"/>
                  </a:lnTo>
                  <a:lnTo>
                    <a:pt x="53251" y="1633778"/>
                  </a:lnTo>
                  <a:lnTo>
                    <a:pt x="46380" y="1633778"/>
                  </a:lnTo>
                  <a:lnTo>
                    <a:pt x="43497" y="1632115"/>
                  </a:lnTo>
                  <a:lnTo>
                    <a:pt x="41097" y="1628787"/>
                  </a:lnTo>
                  <a:lnTo>
                    <a:pt x="38823" y="1625549"/>
                  </a:lnTo>
                  <a:lnTo>
                    <a:pt x="37655" y="1618881"/>
                  </a:lnTo>
                  <a:lnTo>
                    <a:pt x="37668" y="1598815"/>
                  </a:lnTo>
                  <a:lnTo>
                    <a:pt x="38938" y="1592072"/>
                  </a:lnTo>
                  <a:lnTo>
                    <a:pt x="41516" y="1588312"/>
                  </a:lnTo>
                  <a:lnTo>
                    <a:pt x="43561" y="1585417"/>
                  </a:lnTo>
                  <a:lnTo>
                    <a:pt x="46304" y="1583931"/>
                  </a:lnTo>
                  <a:lnTo>
                    <a:pt x="53225" y="1583931"/>
                  </a:lnTo>
                  <a:lnTo>
                    <a:pt x="56146" y="1585595"/>
                  </a:lnTo>
                  <a:lnTo>
                    <a:pt x="58483" y="1588922"/>
                  </a:lnTo>
                  <a:lnTo>
                    <a:pt x="60820" y="1592160"/>
                  </a:lnTo>
                  <a:lnTo>
                    <a:pt x="61988" y="1598815"/>
                  </a:lnTo>
                  <a:lnTo>
                    <a:pt x="61988" y="1582089"/>
                  </a:lnTo>
                  <a:lnTo>
                    <a:pt x="60883" y="1581035"/>
                  </a:lnTo>
                  <a:lnTo>
                    <a:pt x="55956" y="1578406"/>
                  </a:lnTo>
                  <a:lnTo>
                    <a:pt x="53086" y="1577797"/>
                  </a:lnTo>
                  <a:lnTo>
                    <a:pt x="45389" y="1577797"/>
                  </a:lnTo>
                  <a:lnTo>
                    <a:pt x="41719" y="1578927"/>
                  </a:lnTo>
                  <a:lnTo>
                    <a:pt x="38798" y="1581391"/>
                  </a:lnTo>
                  <a:lnTo>
                    <a:pt x="35877" y="1583753"/>
                  </a:lnTo>
                  <a:lnTo>
                    <a:pt x="33680" y="1587080"/>
                  </a:lnTo>
                  <a:lnTo>
                    <a:pt x="30708" y="1595932"/>
                  </a:lnTo>
                  <a:lnTo>
                    <a:pt x="29972" y="1601711"/>
                  </a:lnTo>
                  <a:lnTo>
                    <a:pt x="29972" y="1608899"/>
                  </a:lnTo>
                  <a:lnTo>
                    <a:pt x="43954" y="1639912"/>
                  </a:lnTo>
                  <a:lnTo>
                    <a:pt x="54279" y="1639912"/>
                  </a:lnTo>
                  <a:lnTo>
                    <a:pt x="57962" y="1638769"/>
                  </a:lnTo>
                  <a:lnTo>
                    <a:pt x="60896" y="1636318"/>
                  </a:lnTo>
                  <a:lnTo>
                    <a:pt x="63804" y="1633956"/>
                  </a:lnTo>
                  <a:lnTo>
                    <a:pt x="63919" y="1633778"/>
                  </a:lnTo>
                  <a:lnTo>
                    <a:pt x="66001" y="1630540"/>
                  </a:lnTo>
                  <a:lnTo>
                    <a:pt x="68935" y="1621777"/>
                  </a:lnTo>
                  <a:lnTo>
                    <a:pt x="69557" y="1616862"/>
                  </a:lnTo>
                  <a:lnTo>
                    <a:pt x="69557" y="1601711"/>
                  </a:lnTo>
                  <a:close/>
                </a:path>
                <a:path w="3037204" h="2407285">
                  <a:moveTo>
                    <a:pt x="69570" y="1391462"/>
                  </a:moveTo>
                  <a:lnTo>
                    <a:pt x="64516" y="1360068"/>
                  </a:lnTo>
                  <a:lnTo>
                    <a:pt x="63576" y="1358582"/>
                  </a:lnTo>
                  <a:lnTo>
                    <a:pt x="62915" y="1357528"/>
                  </a:lnTo>
                  <a:lnTo>
                    <a:pt x="61988" y="1356690"/>
                  </a:lnTo>
                  <a:lnTo>
                    <a:pt x="61988" y="1373466"/>
                  </a:lnTo>
                  <a:lnTo>
                    <a:pt x="61988" y="1393444"/>
                  </a:lnTo>
                  <a:lnTo>
                    <a:pt x="60820" y="1400111"/>
                  </a:lnTo>
                  <a:lnTo>
                    <a:pt x="56146" y="1406766"/>
                  </a:lnTo>
                  <a:lnTo>
                    <a:pt x="53251" y="1408430"/>
                  </a:lnTo>
                  <a:lnTo>
                    <a:pt x="46380" y="1408430"/>
                  </a:lnTo>
                  <a:lnTo>
                    <a:pt x="43497" y="1406766"/>
                  </a:lnTo>
                  <a:lnTo>
                    <a:pt x="38823" y="1400111"/>
                  </a:lnTo>
                  <a:lnTo>
                    <a:pt x="37655" y="1393444"/>
                  </a:lnTo>
                  <a:lnTo>
                    <a:pt x="37655" y="1373466"/>
                  </a:lnTo>
                  <a:lnTo>
                    <a:pt x="38938" y="1366634"/>
                  </a:lnTo>
                  <a:lnTo>
                    <a:pt x="43561" y="1360068"/>
                  </a:lnTo>
                  <a:lnTo>
                    <a:pt x="46304" y="1358582"/>
                  </a:lnTo>
                  <a:lnTo>
                    <a:pt x="53225" y="1358582"/>
                  </a:lnTo>
                  <a:lnTo>
                    <a:pt x="56146" y="1360246"/>
                  </a:lnTo>
                  <a:lnTo>
                    <a:pt x="58483" y="1363484"/>
                  </a:lnTo>
                  <a:lnTo>
                    <a:pt x="60820" y="1366812"/>
                  </a:lnTo>
                  <a:lnTo>
                    <a:pt x="61988" y="1373466"/>
                  </a:lnTo>
                  <a:lnTo>
                    <a:pt x="61988" y="1356690"/>
                  </a:lnTo>
                  <a:lnTo>
                    <a:pt x="60883" y="1355686"/>
                  </a:lnTo>
                  <a:lnTo>
                    <a:pt x="55956" y="1353058"/>
                  </a:lnTo>
                  <a:lnTo>
                    <a:pt x="53086" y="1352359"/>
                  </a:lnTo>
                  <a:lnTo>
                    <a:pt x="45389" y="1352359"/>
                  </a:lnTo>
                  <a:lnTo>
                    <a:pt x="29972" y="1376273"/>
                  </a:lnTo>
                  <a:lnTo>
                    <a:pt x="29972" y="1383461"/>
                  </a:lnTo>
                  <a:lnTo>
                    <a:pt x="43954" y="1414564"/>
                  </a:lnTo>
                  <a:lnTo>
                    <a:pt x="54279" y="1414564"/>
                  </a:lnTo>
                  <a:lnTo>
                    <a:pt x="57962" y="1413332"/>
                  </a:lnTo>
                  <a:lnTo>
                    <a:pt x="63804" y="1408607"/>
                  </a:lnTo>
                  <a:lnTo>
                    <a:pt x="63919" y="1408430"/>
                  </a:lnTo>
                  <a:lnTo>
                    <a:pt x="66001" y="1405191"/>
                  </a:lnTo>
                  <a:lnTo>
                    <a:pt x="68935" y="1396428"/>
                  </a:lnTo>
                  <a:lnTo>
                    <a:pt x="69570" y="1391462"/>
                  </a:lnTo>
                  <a:close/>
                </a:path>
                <a:path w="3037204" h="2407285">
                  <a:moveTo>
                    <a:pt x="88519" y="954227"/>
                  </a:moveTo>
                  <a:lnTo>
                    <a:pt x="79997" y="954227"/>
                  </a:lnTo>
                  <a:lnTo>
                    <a:pt x="79997" y="962723"/>
                  </a:lnTo>
                  <a:lnTo>
                    <a:pt x="88519" y="962723"/>
                  </a:lnTo>
                  <a:lnTo>
                    <a:pt x="88519" y="954227"/>
                  </a:lnTo>
                  <a:close/>
                </a:path>
                <a:path w="3037204" h="2407285">
                  <a:moveTo>
                    <a:pt x="88519" y="728789"/>
                  </a:moveTo>
                  <a:lnTo>
                    <a:pt x="79997" y="728789"/>
                  </a:lnTo>
                  <a:lnTo>
                    <a:pt x="79997" y="737374"/>
                  </a:lnTo>
                  <a:lnTo>
                    <a:pt x="88519" y="737374"/>
                  </a:lnTo>
                  <a:lnTo>
                    <a:pt x="88519" y="728789"/>
                  </a:lnTo>
                  <a:close/>
                </a:path>
                <a:path w="3037204" h="2407285">
                  <a:moveTo>
                    <a:pt x="88519" y="503440"/>
                  </a:moveTo>
                  <a:lnTo>
                    <a:pt x="79997" y="503440"/>
                  </a:lnTo>
                  <a:lnTo>
                    <a:pt x="79997" y="511937"/>
                  </a:lnTo>
                  <a:lnTo>
                    <a:pt x="88519" y="511937"/>
                  </a:lnTo>
                  <a:lnTo>
                    <a:pt x="88519" y="503440"/>
                  </a:lnTo>
                  <a:close/>
                </a:path>
                <a:path w="3037204" h="2407285">
                  <a:moveTo>
                    <a:pt x="88519" y="278003"/>
                  </a:moveTo>
                  <a:lnTo>
                    <a:pt x="79997" y="278003"/>
                  </a:lnTo>
                  <a:lnTo>
                    <a:pt x="79997" y="286588"/>
                  </a:lnTo>
                  <a:lnTo>
                    <a:pt x="88519" y="286588"/>
                  </a:lnTo>
                  <a:lnTo>
                    <a:pt x="88519" y="278003"/>
                  </a:lnTo>
                  <a:close/>
                </a:path>
                <a:path w="3037204" h="2407285">
                  <a:moveTo>
                    <a:pt x="91389" y="2081187"/>
                  </a:moveTo>
                  <a:lnTo>
                    <a:pt x="82880" y="2081187"/>
                  </a:lnTo>
                  <a:lnTo>
                    <a:pt x="82880" y="2089696"/>
                  </a:lnTo>
                  <a:lnTo>
                    <a:pt x="91389" y="2089696"/>
                  </a:lnTo>
                  <a:lnTo>
                    <a:pt x="91389" y="2081187"/>
                  </a:lnTo>
                  <a:close/>
                </a:path>
                <a:path w="3037204" h="2407285">
                  <a:moveTo>
                    <a:pt x="91389" y="1855800"/>
                  </a:moveTo>
                  <a:lnTo>
                    <a:pt x="82880" y="1855800"/>
                  </a:lnTo>
                  <a:lnTo>
                    <a:pt x="82880" y="1864309"/>
                  </a:lnTo>
                  <a:lnTo>
                    <a:pt x="91389" y="1864309"/>
                  </a:lnTo>
                  <a:lnTo>
                    <a:pt x="91389" y="1855800"/>
                  </a:lnTo>
                  <a:close/>
                </a:path>
                <a:path w="3037204" h="2407285">
                  <a:moveTo>
                    <a:pt x="91389" y="1630362"/>
                  </a:moveTo>
                  <a:lnTo>
                    <a:pt x="82880" y="1630362"/>
                  </a:lnTo>
                  <a:lnTo>
                    <a:pt x="82880" y="1638947"/>
                  </a:lnTo>
                  <a:lnTo>
                    <a:pt x="91389" y="1638947"/>
                  </a:lnTo>
                  <a:lnTo>
                    <a:pt x="91389" y="1630362"/>
                  </a:lnTo>
                  <a:close/>
                </a:path>
                <a:path w="3037204" h="2407285">
                  <a:moveTo>
                    <a:pt x="91389" y="1405013"/>
                  </a:moveTo>
                  <a:lnTo>
                    <a:pt x="82880" y="1405013"/>
                  </a:lnTo>
                  <a:lnTo>
                    <a:pt x="82880" y="1413510"/>
                  </a:lnTo>
                  <a:lnTo>
                    <a:pt x="91389" y="1413510"/>
                  </a:lnTo>
                  <a:lnTo>
                    <a:pt x="91389" y="1405013"/>
                  </a:lnTo>
                  <a:close/>
                </a:path>
                <a:path w="3037204" h="2407285">
                  <a:moveTo>
                    <a:pt x="95224" y="2289302"/>
                  </a:moveTo>
                  <a:lnTo>
                    <a:pt x="72263" y="2289302"/>
                  </a:lnTo>
                  <a:lnTo>
                    <a:pt x="72263" y="2296820"/>
                  </a:lnTo>
                  <a:lnTo>
                    <a:pt x="95224" y="2296820"/>
                  </a:lnTo>
                  <a:lnTo>
                    <a:pt x="95224" y="2289302"/>
                  </a:lnTo>
                  <a:close/>
                </a:path>
                <a:path w="3037204" h="2407285">
                  <a:moveTo>
                    <a:pt x="127508" y="0"/>
                  </a:moveTo>
                  <a:lnTo>
                    <a:pt x="122707" y="0"/>
                  </a:lnTo>
                  <a:lnTo>
                    <a:pt x="121399" y="2628"/>
                  </a:lnTo>
                  <a:lnTo>
                    <a:pt x="119189" y="5346"/>
                  </a:lnTo>
                  <a:lnTo>
                    <a:pt x="112928" y="10947"/>
                  </a:lnTo>
                  <a:lnTo>
                    <a:pt x="109270" y="13309"/>
                  </a:lnTo>
                  <a:lnTo>
                    <a:pt x="105105" y="15328"/>
                  </a:lnTo>
                  <a:lnTo>
                    <a:pt x="105105" y="22517"/>
                  </a:lnTo>
                  <a:lnTo>
                    <a:pt x="120040" y="13487"/>
                  </a:lnTo>
                  <a:lnTo>
                    <a:pt x="120040" y="61150"/>
                  </a:lnTo>
                  <a:lnTo>
                    <a:pt x="127508" y="61150"/>
                  </a:lnTo>
                  <a:lnTo>
                    <a:pt x="127508" y="0"/>
                  </a:lnTo>
                  <a:close/>
                </a:path>
                <a:path w="3037204" h="2407285">
                  <a:moveTo>
                    <a:pt x="130390" y="2253958"/>
                  </a:moveTo>
                  <a:lnTo>
                    <a:pt x="125564" y="2253958"/>
                  </a:lnTo>
                  <a:lnTo>
                    <a:pt x="124269" y="2256586"/>
                  </a:lnTo>
                  <a:lnTo>
                    <a:pt x="122059" y="2259304"/>
                  </a:lnTo>
                  <a:lnTo>
                    <a:pt x="115798" y="2264892"/>
                  </a:lnTo>
                  <a:lnTo>
                    <a:pt x="112153" y="2267267"/>
                  </a:lnTo>
                  <a:lnTo>
                    <a:pt x="107962" y="2269248"/>
                  </a:lnTo>
                  <a:lnTo>
                    <a:pt x="107962" y="2276475"/>
                  </a:lnTo>
                  <a:lnTo>
                    <a:pt x="122910" y="2267458"/>
                  </a:lnTo>
                  <a:lnTo>
                    <a:pt x="122910" y="2315095"/>
                  </a:lnTo>
                  <a:lnTo>
                    <a:pt x="130390" y="2315095"/>
                  </a:lnTo>
                  <a:lnTo>
                    <a:pt x="130390" y="2267458"/>
                  </a:lnTo>
                  <a:lnTo>
                    <a:pt x="130390" y="2253958"/>
                  </a:lnTo>
                  <a:close/>
                </a:path>
                <a:path w="3037204" h="2407285">
                  <a:moveTo>
                    <a:pt x="138950" y="1150924"/>
                  </a:moveTo>
                  <a:lnTo>
                    <a:pt x="132943" y="1133144"/>
                  </a:lnTo>
                  <a:lnTo>
                    <a:pt x="132308" y="1132179"/>
                  </a:lnTo>
                  <a:lnTo>
                    <a:pt x="131381" y="1131303"/>
                  </a:lnTo>
                  <a:lnTo>
                    <a:pt x="131381" y="1148029"/>
                  </a:lnTo>
                  <a:lnTo>
                    <a:pt x="131381" y="1168095"/>
                  </a:lnTo>
                  <a:lnTo>
                    <a:pt x="130213" y="1174762"/>
                  </a:lnTo>
                  <a:lnTo>
                    <a:pt x="127812" y="1178090"/>
                  </a:lnTo>
                  <a:lnTo>
                    <a:pt x="125539" y="1181328"/>
                  </a:lnTo>
                  <a:lnTo>
                    <a:pt x="122643" y="1182992"/>
                  </a:lnTo>
                  <a:lnTo>
                    <a:pt x="115773" y="1182992"/>
                  </a:lnTo>
                  <a:lnTo>
                    <a:pt x="112890" y="1181328"/>
                  </a:lnTo>
                  <a:lnTo>
                    <a:pt x="110490" y="1178001"/>
                  </a:lnTo>
                  <a:lnTo>
                    <a:pt x="108216" y="1174762"/>
                  </a:lnTo>
                  <a:lnTo>
                    <a:pt x="107048" y="1168095"/>
                  </a:lnTo>
                  <a:lnTo>
                    <a:pt x="107061" y="1148029"/>
                  </a:lnTo>
                  <a:lnTo>
                    <a:pt x="108331" y="1141285"/>
                  </a:lnTo>
                  <a:lnTo>
                    <a:pt x="110909" y="1137526"/>
                  </a:lnTo>
                  <a:lnTo>
                    <a:pt x="112953" y="1134630"/>
                  </a:lnTo>
                  <a:lnTo>
                    <a:pt x="115697" y="1133144"/>
                  </a:lnTo>
                  <a:lnTo>
                    <a:pt x="122618" y="1133144"/>
                  </a:lnTo>
                  <a:lnTo>
                    <a:pt x="125539" y="1134808"/>
                  </a:lnTo>
                  <a:lnTo>
                    <a:pt x="127876" y="1138135"/>
                  </a:lnTo>
                  <a:lnTo>
                    <a:pt x="130213" y="1141374"/>
                  </a:lnTo>
                  <a:lnTo>
                    <a:pt x="131381" y="1148029"/>
                  </a:lnTo>
                  <a:lnTo>
                    <a:pt x="131381" y="1131303"/>
                  </a:lnTo>
                  <a:lnTo>
                    <a:pt x="130276" y="1130249"/>
                  </a:lnTo>
                  <a:lnTo>
                    <a:pt x="125336" y="1127620"/>
                  </a:lnTo>
                  <a:lnTo>
                    <a:pt x="122478" y="1127010"/>
                  </a:lnTo>
                  <a:lnTo>
                    <a:pt x="114782" y="1127010"/>
                  </a:lnTo>
                  <a:lnTo>
                    <a:pt x="111112" y="1128141"/>
                  </a:lnTo>
                  <a:lnTo>
                    <a:pt x="108191" y="1130604"/>
                  </a:lnTo>
                  <a:lnTo>
                    <a:pt x="105270" y="1132967"/>
                  </a:lnTo>
                  <a:lnTo>
                    <a:pt x="103073" y="1136294"/>
                  </a:lnTo>
                  <a:lnTo>
                    <a:pt x="100101" y="1145146"/>
                  </a:lnTo>
                  <a:lnTo>
                    <a:pt x="99364" y="1150924"/>
                  </a:lnTo>
                  <a:lnTo>
                    <a:pt x="99364" y="1158113"/>
                  </a:lnTo>
                  <a:lnTo>
                    <a:pt x="113347" y="1189126"/>
                  </a:lnTo>
                  <a:lnTo>
                    <a:pt x="123672" y="1189126"/>
                  </a:lnTo>
                  <a:lnTo>
                    <a:pt x="127355" y="1187983"/>
                  </a:lnTo>
                  <a:lnTo>
                    <a:pt x="130276" y="1185532"/>
                  </a:lnTo>
                  <a:lnTo>
                    <a:pt x="133197" y="1183170"/>
                  </a:lnTo>
                  <a:lnTo>
                    <a:pt x="133311" y="1182992"/>
                  </a:lnTo>
                  <a:lnTo>
                    <a:pt x="135394" y="1179753"/>
                  </a:lnTo>
                  <a:lnTo>
                    <a:pt x="138328" y="1170990"/>
                  </a:lnTo>
                  <a:lnTo>
                    <a:pt x="138950" y="1166075"/>
                  </a:lnTo>
                  <a:lnTo>
                    <a:pt x="138950" y="1150924"/>
                  </a:lnTo>
                  <a:close/>
                </a:path>
                <a:path w="3037204" h="2407285">
                  <a:moveTo>
                    <a:pt x="139433" y="955548"/>
                  </a:moveTo>
                  <a:lnTo>
                    <a:pt x="109562" y="955548"/>
                  </a:lnTo>
                  <a:lnTo>
                    <a:pt x="110401" y="954227"/>
                  </a:lnTo>
                  <a:lnTo>
                    <a:pt x="126733" y="939330"/>
                  </a:lnTo>
                  <a:lnTo>
                    <a:pt x="130568" y="935736"/>
                  </a:lnTo>
                  <a:lnTo>
                    <a:pt x="135191" y="930478"/>
                  </a:lnTo>
                  <a:lnTo>
                    <a:pt x="136855" y="928027"/>
                  </a:lnTo>
                  <a:lnTo>
                    <a:pt x="138836" y="923302"/>
                  </a:lnTo>
                  <a:lnTo>
                    <a:pt x="139280" y="921194"/>
                  </a:lnTo>
                  <a:lnTo>
                    <a:pt x="139230" y="913485"/>
                  </a:lnTo>
                  <a:lnTo>
                    <a:pt x="137642" y="909713"/>
                  </a:lnTo>
                  <a:lnTo>
                    <a:pt x="135610" y="907796"/>
                  </a:lnTo>
                  <a:lnTo>
                    <a:pt x="130822" y="903236"/>
                  </a:lnTo>
                  <a:lnTo>
                    <a:pt x="126212" y="901573"/>
                  </a:lnTo>
                  <a:lnTo>
                    <a:pt x="114579" y="901573"/>
                  </a:lnTo>
                  <a:lnTo>
                    <a:pt x="109969" y="903058"/>
                  </a:lnTo>
                  <a:lnTo>
                    <a:pt x="106540" y="906132"/>
                  </a:lnTo>
                  <a:lnTo>
                    <a:pt x="103098" y="909104"/>
                  </a:lnTo>
                  <a:lnTo>
                    <a:pt x="101117" y="913485"/>
                  </a:lnTo>
                  <a:lnTo>
                    <a:pt x="100596" y="919175"/>
                  </a:lnTo>
                  <a:lnTo>
                    <a:pt x="108280" y="919975"/>
                  </a:lnTo>
                  <a:lnTo>
                    <a:pt x="108305" y="916203"/>
                  </a:lnTo>
                  <a:lnTo>
                    <a:pt x="109397" y="913218"/>
                  </a:lnTo>
                  <a:lnTo>
                    <a:pt x="113715" y="908837"/>
                  </a:lnTo>
                  <a:lnTo>
                    <a:pt x="116598" y="907796"/>
                  </a:lnTo>
                  <a:lnTo>
                    <a:pt x="123609" y="907796"/>
                  </a:lnTo>
                  <a:lnTo>
                    <a:pt x="126365" y="908837"/>
                  </a:lnTo>
                  <a:lnTo>
                    <a:pt x="130594" y="912876"/>
                  </a:lnTo>
                  <a:lnTo>
                    <a:pt x="131660" y="915416"/>
                  </a:lnTo>
                  <a:lnTo>
                    <a:pt x="131660" y="921194"/>
                  </a:lnTo>
                  <a:lnTo>
                    <a:pt x="130492" y="924179"/>
                  </a:lnTo>
                  <a:lnTo>
                    <a:pt x="125844" y="930478"/>
                  </a:lnTo>
                  <a:lnTo>
                    <a:pt x="121373" y="934770"/>
                  </a:lnTo>
                  <a:lnTo>
                    <a:pt x="110401" y="943800"/>
                  </a:lnTo>
                  <a:lnTo>
                    <a:pt x="107238" y="946785"/>
                  </a:lnTo>
                  <a:lnTo>
                    <a:pt x="99136" y="960970"/>
                  </a:lnTo>
                  <a:lnTo>
                    <a:pt x="99187" y="962723"/>
                  </a:lnTo>
                  <a:lnTo>
                    <a:pt x="139433" y="962723"/>
                  </a:lnTo>
                  <a:lnTo>
                    <a:pt x="139433" y="955548"/>
                  </a:lnTo>
                  <a:close/>
                </a:path>
                <a:path w="3037204" h="2407285">
                  <a:moveTo>
                    <a:pt x="139788" y="715911"/>
                  </a:moveTo>
                  <a:lnTo>
                    <a:pt x="131584" y="715911"/>
                  </a:lnTo>
                  <a:lnTo>
                    <a:pt x="131584" y="688492"/>
                  </a:lnTo>
                  <a:lnTo>
                    <a:pt x="131584" y="676478"/>
                  </a:lnTo>
                  <a:lnTo>
                    <a:pt x="125476" y="676478"/>
                  </a:lnTo>
                  <a:lnTo>
                    <a:pt x="124104" y="678434"/>
                  </a:lnTo>
                  <a:lnTo>
                    <a:pt x="124104" y="688492"/>
                  </a:lnTo>
                  <a:lnTo>
                    <a:pt x="124104" y="715911"/>
                  </a:lnTo>
                  <a:lnTo>
                    <a:pt x="105041" y="715911"/>
                  </a:lnTo>
                  <a:lnTo>
                    <a:pt x="124104" y="688492"/>
                  </a:lnTo>
                  <a:lnTo>
                    <a:pt x="124104" y="678434"/>
                  </a:lnTo>
                  <a:lnTo>
                    <a:pt x="97688" y="715911"/>
                  </a:lnTo>
                  <a:lnTo>
                    <a:pt x="97688" y="722744"/>
                  </a:lnTo>
                  <a:lnTo>
                    <a:pt x="124104" y="722744"/>
                  </a:lnTo>
                  <a:lnTo>
                    <a:pt x="124104" y="737374"/>
                  </a:lnTo>
                  <a:lnTo>
                    <a:pt x="131584" y="737374"/>
                  </a:lnTo>
                  <a:lnTo>
                    <a:pt x="131584" y="722744"/>
                  </a:lnTo>
                  <a:lnTo>
                    <a:pt x="139788" y="722744"/>
                  </a:lnTo>
                  <a:lnTo>
                    <a:pt x="139788" y="715911"/>
                  </a:lnTo>
                  <a:close/>
                </a:path>
                <a:path w="3037204" h="2407285">
                  <a:moveTo>
                    <a:pt x="140004" y="486359"/>
                  </a:moveTo>
                  <a:lnTo>
                    <a:pt x="138252" y="481622"/>
                  </a:lnTo>
                  <a:lnTo>
                    <a:pt x="135839" y="479082"/>
                  </a:lnTo>
                  <a:lnTo>
                    <a:pt x="132308" y="475386"/>
                  </a:lnTo>
                  <a:lnTo>
                    <a:pt x="132308" y="488289"/>
                  </a:lnTo>
                  <a:lnTo>
                    <a:pt x="132308" y="497217"/>
                  </a:lnTo>
                  <a:lnTo>
                    <a:pt x="131229" y="500456"/>
                  </a:lnTo>
                  <a:lnTo>
                    <a:pt x="126695" y="505548"/>
                  </a:lnTo>
                  <a:lnTo>
                    <a:pt x="123977" y="506857"/>
                  </a:lnTo>
                  <a:lnTo>
                    <a:pt x="118656" y="506857"/>
                  </a:lnTo>
                  <a:lnTo>
                    <a:pt x="108407" y="494766"/>
                  </a:lnTo>
                  <a:lnTo>
                    <a:pt x="108407" y="488289"/>
                  </a:lnTo>
                  <a:lnTo>
                    <a:pt x="117157" y="479082"/>
                  </a:lnTo>
                  <a:lnTo>
                    <a:pt x="123926" y="479082"/>
                  </a:lnTo>
                  <a:lnTo>
                    <a:pt x="126758" y="480314"/>
                  </a:lnTo>
                  <a:lnTo>
                    <a:pt x="129006" y="482676"/>
                  </a:lnTo>
                  <a:lnTo>
                    <a:pt x="131241" y="485127"/>
                  </a:lnTo>
                  <a:lnTo>
                    <a:pt x="132308" y="488289"/>
                  </a:lnTo>
                  <a:lnTo>
                    <a:pt x="132308" y="475386"/>
                  </a:lnTo>
                  <a:lnTo>
                    <a:pt x="131254" y="474268"/>
                  </a:lnTo>
                  <a:lnTo>
                    <a:pt x="127000" y="472427"/>
                  </a:lnTo>
                  <a:lnTo>
                    <a:pt x="119176" y="472427"/>
                  </a:lnTo>
                  <a:lnTo>
                    <a:pt x="116446" y="473125"/>
                  </a:lnTo>
                  <a:lnTo>
                    <a:pt x="111239" y="475754"/>
                  </a:lnTo>
                  <a:lnTo>
                    <a:pt x="109042" y="477774"/>
                  </a:lnTo>
                  <a:lnTo>
                    <a:pt x="107238" y="480568"/>
                  </a:lnTo>
                  <a:lnTo>
                    <a:pt x="107327" y="474268"/>
                  </a:lnTo>
                  <a:lnTo>
                    <a:pt x="118821" y="456920"/>
                  </a:lnTo>
                  <a:lnTo>
                    <a:pt x="124155" y="456920"/>
                  </a:lnTo>
                  <a:lnTo>
                    <a:pt x="131495" y="466559"/>
                  </a:lnTo>
                  <a:lnTo>
                    <a:pt x="138925" y="465937"/>
                  </a:lnTo>
                  <a:lnTo>
                    <a:pt x="138315" y="461213"/>
                  </a:lnTo>
                  <a:lnTo>
                    <a:pt x="136486" y="457530"/>
                  </a:lnTo>
                  <a:lnTo>
                    <a:pt x="135788" y="456920"/>
                  </a:lnTo>
                  <a:lnTo>
                    <a:pt x="133426" y="454812"/>
                  </a:lnTo>
                  <a:lnTo>
                    <a:pt x="130365" y="452183"/>
                  </a:lnTo>
                  <a:lnTo>
                    <a:pt x="126441" y="450786"/>
                  </a:lnTo>
                  <a:lnTo>
                    <a:pt x="115227" y="450786"/>
                  </a:lnTo>
                  <a:lnTo>
                    <a:pt x="99809" y="493979"/>
                  </a:lnTo>
                  <a:lnTo>
                    <a:pt x="101777" y="501510"/>
                  </a:lnTo>
                  <a:lnTo>
                    <a:pt x="105778" y="506247"/>
                  </a:lnTo>
                  <a:lnTo>
                    <a:pt x="109639" y="510717"/>
                  </a:lnTo>
                  <a:lnTo>
                    <a:pt x="114719" y="512991"/>
                  </a:lnTo>
                  <a:lnTo>
                    <a:pt x="124599" y="512991"/>
                  </a:lnTo>
                  <a:lnTo>
                    <a:pt x="127863" y="512114"/>
                  </a:lnTo>
                  <a:lnTo>
                    <a:pt x="133629" y="508609"/>
                  </a:lnTo>
                  <a:lnTo>
                    <a:pt x="135242" y="506857"/>
                  </a:lnTo>
                  <a:lnTo>
                    <a:pt x="135890" y="506158"/>
                  </a:lnTo>
                  <a:lnTo>
                    <a:pt x="137541" y="502831"/>
                  </a:lnTo>
                  <a:lnTo>
                    <a:pt x="139179" y="499592"/>
                  </a:lnTo>
                  <a:lnTo>
                    <a:pt x="140004" y="495998"/>
                  </a:lnTo>
                  <a:lnTo>
                    <a:pt x="140004" y="486359"/>
                  </a:lnTo>
                  <a:close/>
                </a:path>
                <a:path w="3037204" h="2407285">
                  <a:moveTo>
                    <a:pt x="140169" y="265391"/>
                  </a:moveTo>
                  <a:lnTo>
                    <a:pt x="139204" y="262140"/>
                  </a:lnTo>
                  <a:lnTo>
                    <a:pt x="135356" y="256806"/>
                  </a:lnTo>
                  <a:lnTo>
                    <a:pt x="132537" y="254850"/>
                  </a:lnTo>
                  <a:lnTo>
                    <a:pt x="132537" y="272745"/>
                  </a:lnTo>
                  <a:lnTo>
                    <a:pt x="131368" y="275729"/>
                  </a:lnTo>
                  <a:lnTo>
                    <a:pt x="126720" y="280276"/>
                  </a:lnTo>
                  <a:lnTo>
                    <a:pt x="123761" y="281419"/>
                  </a:lnTo>
                  <a:lnTo>
                    <a:pt x="117894" y="281419"/>
                  </a:lnTo>
                  <a:lnTo>
                    <a:pt x="107746" y="271081"/>
                  </a:lnTo>
                  <a:lnTo>
                    <a:pt x="107784" y="265391"/>
                  </a:lnTo>
                  <a:lnTo>
                    <a:pt x="108902" y="262585"/>
                  </a:lnTo>
                  <a:lnTo>
                    <a:pt x="111201" y="260311"/>
                  </a:lnTo>
                  <a:lnTo>
                    <a:pt x="113512" y="257937"/>
                  </a:lnTo>
                  <a:lnTo>
                    <a:pt x="116433" y="256806"/>
                  </a:lnTo>
                  <a:lnTo>
                    <a:pt x="123545" y="256806"/>
                  </a:lnTo>
                  <a:lnTo>
                    <a:pt x="126542" y="257937"/>
                  </a:lnTo>
                  <a:lnTo>
                    <a:pt x="131330" y="262674"/>
                  </a:lnTo>
                  <a:lnTo>
                    <a:pt x="132422" y="265391"/>
                  </a:lnTo>
                  <a:lnTo>
                    <a:pt x="132537" y="272745"/>
                  </a:lnTo>
                  <a:lnTo>
                    <a:pt x="132537" y="254850"/>
                  </a:lnTo>
                  <a:lnTo>
                    <a:pt x="128714" y="253555"/>
                  </a:lnTo>
                  <a:lnTo>
                    <a:pt x="131724" y="252425"/>
                  </a:lnTo>
                  <a:lnTo>
                    <a:pt x="137680" y="244182"/>
                  </a:lnTo>
                  <a:lnTo>
                    <a:pt x="137566" y="236651"/>
                  </a:lnTo>
                  <a:lnTo>
                    <a:pt x="136067" y="233146"/>
                  </a:lnTo>
                  <a:lnTo>
                    <a:pt x="134391" y="231571"/>
                  </a:lnTo>
                  <a:lnTo>
                    <a:pt x="132816" y="230073"/>
                  </a:lnTo>
                  <a:lnTo>
                    <a:pt x="129895" y="227241"/>
                  </a:lnTo>
                  <a:lnTo>
                    <a:pt x="129895" y="238315"/>
                  </a:lnTo>
                  <a:lnTo>
                    <a:pt x="129895" y="244182"/>
                  </a:lnTo>
                  <a:lnTo>
                    <a:pt x="129070" y="246113"/>
                  </a:lnTo>
                  <a:lnTo>
                    <a:pt x="125399" y="249796"/>
                  </a:lnTo>
                  <a:lnTo>
                    <a:pt x="123037" y="250672"/>
                  </a:lnTo>
                  <a:lnTo>
                    <a:pt x="117195" y="250672"/>
                  </a:lnTo>
                  <a:lnTo>
                    <a:pt x="114782" y="249796"/>
                  </a:lnTo>
                  <a:lnTo>
                    <a:pt x="111074" y="246113"/>
                  </a:lnTo>
                  <a:lnTo>
                    <a:pt x="110223" y="243916"/>
                  </a:lnTo>
                  <a:lnTo>
                    <a:pt x="110147" y="238315"/>
                  </a:lnTo>
                  <a:lnTo>
                    <a:pt x="111086" y="236118"/>
                  </a:lnTo>
                  <a:lnTo>
                    <a:pt x="114858" y="232448"/>
                  </a:lnTo>
                  <a:lnTo>
                    <a:pt x="117221" y="231571"/>
                  </a:lnTo>
                  <a:lnTo>
                    <a:pt x="122897" y="231571"/>
                  </a:lnTo>
                  <a:lnTo>
                    <a:pt x="125260" y="232537"/>
                  </a:lnTo>
                  <a:lnTo>
                    <a:pt x="129044" y="236207"/>
                  </a:lnTo>
                  <a:lnTo>
                    <a:pt x="129895" y="238315"/>
                  </a:lnTo>
                  <a:lnTo>
                    <a:pt x="129895" y="227241"/>
                  </a:lnTo>
                  <a:lnTo>
                    <a:pt x="129578" y="226923"/>
                  </a:lnTo>
                  <a:lnTo>
                    <a:pt x="125310" y="225437"/>
                  </a:lnTo>
                  <a:lnTo>
                    <a:pt x="114693" y="225437"/>
                  </a:lnTo>
                  <a:lnTo>
                    <a:pt x="110464" y="226923"/>
                  </a:lnTo>
                  <a:lnTo>
                    <a:pt x="107276" y="229908"/>
                  </a:lnTo>
                  <a:lnTo>
                    <a:pt x="104101" y="232968"/>
                  </a:lnTo>
                  <a:lnTo>
                    <a:pt x="102501" y="236651"/>
                  </a:lnTo>
                  <a:lnTo>
                    <a:pt x="102527" y="244182"/>
                  </a:lnTo>
                  <a:lnTo>
                    <a:pt x="103263" y="246545"/>
                  </a:lnTo>
                  <a:lnTo>
                    <a:pt x="106248" y="250761"/>
                  </a:lnTo>
                  <a:lnTo>
                    <a:pt x="108546" y="252425"/>
                  </a:lnTo>
                  <a:lnTo>
                    <a:pt x="111645" y="253555"/>
                  </a:lnTo>
                  <a:lnTo>
                    <a:pt x="107937" y="254520"/>
                  </a:lnTo>
                  <a:lnTo>
                    <a:pt x="105067" y="256362"/>
                  </a:lnTo>
                  <a:lnTo>
                    <a:pt x="103060" y="258991"/>
                  </a:lnTo>
                  <a:lnTo>
                    <a:pt x="101066" y="261708"/>
                  </a:lnTo>
                  <a:lnTo>
                    <a:pt x="100063" y="264947"/>
                  </a:lnTo>
                  <a:lnTo>
                    <a:pt x="100101" y="274320"/>
                  </a:lnTo>
                  <a:lnTo>
                    <a:pt x="101904" y="278701"/>
                  </a:lnTo>
                  <a:lnTo>
                    <a:pt x="105575" y="282295"/>
                  </a:lnTo>
                  <a:lnTo>
                    <a:pt x="109258" y="285800"/>
                  </a:lnTo>
                  <a:lnTo>
                    <a:pt x="114109" y="287553"/>
                  </a:lnTo>
                  <a:lnTo>
                    <a:pt x="126123" y="287553"/>
                  </a:lnTo>
                  <a:lnTo>
                    <a:pt x="130962" y="285800"/>
                  </a:lnTo>
                  <a:lnTo>
                    <a:pt x="134658" y="282295"/>
                  </a:lnTo>
                  <a:lnTo>
                    <a:pt x="135547" y="281419"/>
                  </a:lnTo>
                  <a:lnTo>
                    <a:pt x="138328" y="278701"/>
                  </a:lnTo>
                  <a:lnTo>
                    <a:pt x="140169" y="274320"/>
                  </a:lnTo>
                  <a:lnTo>
                    <a:pt x="140169" y="265391"/>
                  </a:lnTo>
                  <a:close/>
                </a:path>
                <a:path w="3037204" h="2407285">
                  <a:moveTo>
                    <a:pt x="142303" y="1406334"/>
                  </a:moveTo>
                  <a:lnTo>
                    <a:pt x="112445" y="1406334"/>
                  </a:lnTo>
                  <a:lnTo>
                    <a:pt x="113271" y="1405013"/>
                  </a:lnTo>
                  <a:lnTo>
                    <a:pt x="129603" y="1390116"/>
                  </a:lnTo>
                  <a:lnTo>
                    <a:pt x="133438" y="1386522"/>
                  </a:lnTo>
                  <a:lnTo>
                    <a:pt x="138074" y="1381264"/>
                  </a:lnTo>
                  <a:lnTo>
                    <a:pt x="139725" y="1378813"/>
                  </a:lnTo>
                  <a:lnTo>
                    <a:pt x="141719" y="1374089"/>
                  </a:lnTo>
                  <a:lnTo>
                    <a:pt x="142151" y="1371981"/>
                  </a:lnTo>
                  <a:lnTo>
                    <a:pt x="142100" y="1364272"/>
                  </a:lnTo>
                  <a:lnTo>
                    <a:pt x="140512" y="1360500"/>
                  </a:lnTo>
                  <a:lnTo>
                    <a:pt x="138493" y="1358582"/>
                  </a:lnTo>
                  <a:lnTo>
                    <a:pt x="133692" y="1354023"/>
                  </a:lnTo>
                  <a:lnTo>
                    <a:pt x="129070" y="1352359"/>
                  </a:lnTo>
                  <a:lnTo>
                    <a:pt x="117449" y="1352359"/>
                  </a:lnTo>
                  <a:lnTo>
                    <a:pt x="112839" y="1353845"/>
                  </a:lnTo>
                  <a:lnTo>
                    <a:pt x="109410" y="1356918"/>
                  </a:lnTo>
                  <a:lnTo>
                    <a:pt x="105981" y="1359890"/>
                  </a:lnTo>
                  <a:lnTo>
                    <a:pt x="104000" y="1364272"/>
                  </a:lnTo>
                  <a:lnTo>
                    <a:pt x="103466" y="1369961"/>
                  </a:lnTo>
                  <a:lnTo>
                    <a:pt x="111150" y="1370761"/>
                  </a:lnTo>
                  <a:lnTo>
                    <a:pt x="111175" y="1366989"/>
                  </a:lnTo>
                  <a:lnTo>
                    <a:pt x="112268" y="1364005"/>
                  </a:lnTo>
                  <a:lnTo>
                    <a:pt x="116586" y="1359623"/>
                  </a:lnTo>
                  <a:lnTo>
                    <a:pt x="119468" y="1358582"/>
                  </a:lnTo>
                  <a:lnTo>
                    <a:pt x="126466" y="1358582"/>
                  </a:lnTo>
                  <a:lnTo>
                    <a:pt x="129235" y="1359623"/>
                  </a:lnTo>
                  <a:lnTo>
                    <a:pt x="133477" y="1363662"/>
                  </a:lnTo>
                  <a:lnTo>
                    <a:pt x="134531" y="1366202"/>
                  </a:lnTo>
                  <a:lnTo>
                    <a:pt x="134531" y="1371981"/>
                  </a:lnTo>
                  <a:lnTo>
                    <a:pt x="133362" y="1374965"/>
                  </a:lnTo>
                  <a:lnTo>
                    <a:pt x="128714" y="1381264"/>
                  </a:lnTo>
                  <a:lnTo>
                    <a:pt x="124244" y="1385557"/>
                  </a:lnTo>
                  <a:lnTo>
                    <a:pt x="113271" y="1394587"/>
                  </a:lnTo>
                  <a:lnTo>
                    <a:pt x="110109" y="1397571"/>
                  </a:lnTo>
                  <a:lnTo>
                    <a:pt x="102006" y="1411757"/>
                  </a:lnTo>
                  <a:lnTo>
                    <a:pt x="102057" y="1413510"/>
                  </a:lnTo>
                  <a:lnTo>
                    <a:pt x="142303" y="1413510"/>
                  </a:lnTo>
                  <a:lnTo>
                    <a:pt x="142303" y="1406334"/>
                  </a:lnTo>
                  <a:close/>
                </a:path>
                <a:path w="3037204" h="2407285">
                  <a:moveTo>
                    <a:pt x="142671" y="1617484"/>
                  </a:moveTo>
                  <a:lnTo>
                    <a:pt x="134454" y="1617484"/>
                  </a:lnTo>
                  <a:lnTo>
                    <a:pt x="134454" y="1590065"/>
                  </a:lnTo>
                  <a:lnTo>
                    <a:pt x="134454" y="1578051"/>
                  </a:lnTo>
                  <a:lnTo>
                    <a:pt x="128346" y="1578051"/>
                  </a:lnTo>
                  <a:lnTo>
                    <a:pt x="126974" y="1580007"/>
                  </a:lnTo>
                  <a:lnTo>
                    <a:pt x="126974" y="1590065"/>
                  </a:lnTo>
                  <a:lnTo>
                    <a:pt x="126974" y="1617484"/>
                  </a:lnTo>
                  <a:lnTo>
                    <a:pt x="107911" y="1617484"/>
                  </a:lnTo>
                  <a:lnTo>
                    <a:pt x="126974" y="1590065"/>
                  </a:lnTo>
                  <a:lnTo>
                    <a:pt x="126974" y="1580007"/>
                  </a:lnTo>
                  <a:lnTo>
                    <a:pt x="100558" y="1617484"/>
                  </a:lnTo>
                  <a:lnTo>
                    <a:pt x="100558" y="1624317"/>
                  </a:lnTo>
                  <a:lnTo>
                    <a:pt x="126974" y="1624317"/>
                  </a:lnTo>
                  <a:lnTo>
                    <a:pt x="126974" y="1638947"/>
                  </a:lnTo>
                  <a:lnTo>
                    <a:pt x="134454" y="1638947"/>
                  </a:lnTo>
                  <a:lnTo>
                    <a:pt x="134454" y="1624317"/>
                  </a:lnTo>
                  <a:lnTo>
                    <a:pt x="142671" y="1624317"/>
                  </a:lnTo>
                  <a:lnTo>
                    <a:pt x="142671" y="1617484"/>
                  </a:lnTo>
                  <a:close/>
                </a:path>
                <a:path w="3037204" h="2407285">
                  <a:moveTo>
                    <a:pt x="142875" y="1838718"/>
                  </a:moveTo>
                  <a:lnTo>
                    <a:pt x="141122" y="1833981"/>
                  </a:lnTo>
                  <a:lnTo>
                    <a:pt x="138671" y="1831416"/>
                  </a:lnTo>
                  <a:lnTo>
                    <a:pt x="135191" y="1827771"/>
                  </a:lnTo>
                  <a:lnTo>
                    <a:pt x="135191" y="1840649"/>
                  </a:lnTo>
                  <a:lnTo>
                    <a:pt x="135153" y="1849628"/>
                  </a:lnTo>
                  <a:lnTo>
                    <a:pt x="134099" y="1852828"/>
                  </a:lnTo>
                  <a:lnTo>
                    <a:pt x="129565" y="1857933"/>
                  </a:lnTo>
                  <a:lnTo>
                    <a:pt x="126847" y="1859203"/>
                  </a:lnTo>
                  <a:lnTo>
                    <a:pt x="121526" y="1859203"/>
                  </a:lnTo>
                  <a:lnTo>
                    <a:pt x="111277" y="1847151"/>
                  </a:lnTo>
                  <a:lnTo>
                    <a:pt x="111277" y="1840649"/>
                  </a:lnTo>
                  <a:lnTo>
                    <a:pt x="112458" y="1837474"/>
                  </a:lnTo>
                  <a:lnTo>
                    <a:pt x="116890" y="1832902"/>
                  </a:lnTo>
                  <a:lnTo>
                    <a:pt x="117157" y="1832622"/>
                  </a:lnTo>
                  <a:lnTo>
                    <a:pt x="120027" y="1831416"/>
                  </a:lnTo>
                  <a:lnTo>
                    <a:pt x="126809" y="1831416"/>
                  </a:lnTo>
                  <a:lnTo>
                    <a:pt x="129628" y="1832622"/>
                  </a:lnTo>
                  <a:lnTo>
                    <a:pt x="134124" y="1837474"/>
                  </a:lnTo>
                  <a:lnTo>
                    <a:pt x="135191" y="1840649"/>
                  </a:lnTo>
                  <a:lnTo>
                    <a:pt x="135191" y="1827771"/>
                  </a:lnTo>
                  <a:lnTo>
                    <a:pt x="134124" y="1826641"/>
                  </a:lnTo>
                  <a:lnTo>
                    <a:pt x="129882" y="1824812"/>
                  </a:lnTo>
                  <a:lnTo>
                    <a:pt x="122047" y="1824812"/>
                  </a:lnTo>
                  <a:lnTo>
                    <a:pt x="119316" y="1825472"/>
                  </a:lnTo>
                  <a:lnTo>
                    <a:pt x="114109" y="1828126"/>
                  </a:lnTo>
                  <a:lnTo>
                    <a:pt x="111912" y="1830171"/>
                  </a:lnTo>
                  <a:lnTo>
                    <a:pt x="110121" y="1832902"/>
                  </a:lnTo>
                  <a:lnTo>
                    <a:pt x="110197" y="1826641"/>
                  </a:lnTo>
                  <a:lnTo>
                    <a:pt x="121691" y="1809318"/>
                  </a:lnTo>
                  <a:lnTo>
                    <a:pt x="127038" y="1809318"/>
                  </a:lnTo>
                  <a:lnTo>
                    <a:pt x="134366" y="1818919"/>
                  </a:lnTo>
                  <a:lnTo>
                    <a:pt x="141795" y="1818335"/>
                  </a:lnTo>
                  <a:lnTo>
                    <a:pt x="129311" y="1803171"/>
                  </a:lnTo>
                  <a:lnTo>
                    <a:pt x="118097" y="1803171"/>
                  </a:lnTo>
                  <a:lnTo>
                    <a:pt x="102679" y="1846338"/>
                  </a:lnTo>
                  <a:lnTo>
                    <a:pt x="104648" y="1853895"/>
                  </a:lnTo>
                  <a:lnTo>
                    <a:pt x="112509" y="1863051"/>
                  </a:lnTo>
                  <a:lnTo>
                    <a:pt x="117589" y="1865350"/>
                  </a:lnTo>
                  <a:lnTo>
                    <a:pt x="127469" y="1865350"/>
                  </a:lnTo>
                  <a:lnTo>
                    <a:pt x="142875" y="1848358"/>
                  </a:lnTo>
                  <a:lnTo>
                    <a:pt x="142875" y="1838718"/>
                  </a:lnTo>
                  <a:close/>
                </a:path>
                <a:path w="3037204" h="2407285">
                  <a:moveTo>
                    <a:pt x="143040" y="2077504"/>
                  </a:moveTo>
                  <a:lnTo>
                    <a:pt x="135407" y="2057971"/>
                  </a:lnTo>
                  <a:lnTo>
                    <a:pt x="135407" y="2075929"/>
                  </a:lnTo>
                  <a:lnTo>
                    <a:pt x="134239" y="2078850"/>
                  </a:lnTo>
                  <a:lnTo>
                    <a:pt x="129590" y="2083447"/>
                  </a:lnTo>
                  <a:lnTo>
                    <a:pt x="126644" y="2084590"/>
                  </a:lnTo>
                  <a:lnTo>
                    <a:pt x="120764" y="2084590"/>
                  </a:lnTo>
                  <a:lnTo>
                    <a:pt x="110604" y="2074265"/>
                  </a:lnTo>
                  <a:lnTo>
                    <a:pt x="110655" y="2068537"/>
                  </a:lnTo>
                  <a:lnTo>
                    <a:pt x="111760" y="2065743"/>
                  </a:lnTo>
                  <a:lnTo>
                    <a:pt x="116395" y="2061083"/>
                  </a:lnTo>
                  <a:lnTo>
                    <a:pt x="119303" y="2059914"/>
                  </a:lnTo>
                  <a:lnTo>
                    <a:pt x="126415" y="2059914"/>
                  </a:lnTo>
                  <a:lnTo>
                    <a:pt x="129413" y="2061108"/>
                  </a:lnTo>
                  <a:lnTo>
                    <a:pt x="134200" y="2065807"/>
                  </a:lnTo>
                  <a:lnTo>
                    <a:pt x="135305" y="2068537"/>
                  </a:lnTo>
                  <a:lnTo>
                    <a:pt x="135407" y="2075929"/>
                  </a:lnTo>
                  <a:lnTo>
                    <a:pt x="135407" y="2057971"/>
                  </a:lnTo>
                  <a:lnTo>
                    <a:pt x="131584" y="2056688"/>
                  </a:lnTo>
                  <a:lnTo>
                    <a:pt x="134607" y="2055545"/>
                  </a:lnTo>
                  <a:lnTo>
                    <a:pt x="136855" y="2053932"/>
                  </a:lnTo>
                  <a:lnTo>
                    <a:pt x="139827" y="2049716"/>
                  </a:lnTo>
                  <a:lnTo>
                    <a:pt x="140550" y="2047290"/>
                  </a:lnTo>
                  <a:lnTo>
                    <a:pt x="140462" y="2039835"/>
                  </a:lnTo>
                  <a:lnTo>
                    <a:pt x="138938" y="2036279"/>
                  </a:lnTo>
                  <a:lnTo>
                    <a:pt x="137287" y="2034717"/>
                  </a:lnTo>
                  <a:lnTo>
                    <a:pt x="132778" y="2030412"/>
                  </a:lnTo>
                  <a:lnTo>
                    <a:pt x="132778" y="2041474"/>
                  </a:lnTo>
                  <a:lnTo>
                    <a:pt x="132765" y="2047290"/>
                  </a:lnTo>
                  <a:lnTo>
                    <a:pt x="131953" y="2049284"/>
                  </a:lnTo>
                  <a:lnTo>
                    <a:pt x="128270" y="2052916"/>
                  </a:lnTo>
                  <a:lnTo>
                    <a:pt x="125907" y="2053818"/>
                  </a:lnTo>
                  <a:lnTo>
                    <a:pt x="120065" y="2053818"/>
                  </a:lnTo>
                  <a:lnTo>
                    <a:pt x="117665" y="2052904"/>
                  </a:lnTo>
                  <a:lnTo>
                    <a:pt x="113944" y="2049246"/>
                  </a:lnTo>
                  <a:lnTo>
                    <a:pt x="113080" y="2047062"/>
                  </a:lnTo>
                  <a:lnTo>
                    <a:pt x="113017" y="2041474"/>
                  </a:lnTo>
                  <a:lnTo>
                    <a:pt x="113969" y="2039277"/>
                  </a:lnTo>
                  <a:lnTo>
                    <a:pt x="132778" y="2041474"/>
                  </a:lnTo>
                  <a:lnTo>
                    <a:pt x="132778" y="2030412"/>
                  </a:lnTo>
                  <a:lnTo>
                    <a:pt x="132461" y="2030107"/>
                  </a:lnTo>
                  <a:lnTo>
                    <a:pt x="128181" y="2028558"/>
                  </a:lnTo>
                  <a:lnTo>
                    <a:pt x="117576" y="2028558"/>
                  </a:lnTo>
                  <a:lnTo>
                    <a:pt x="113347" y="2030069"/>
                  </a:lnTo>
                  <a:lnTo>
                    <a:pt x="106972" y="2036102"/>
                  </a:lnTo>
                  <a:lnTo>
                    <a:pt x="105384" y="2039835"/>
                  </a:lnTo>
                  <a:lnTo>
                    <a:pt x="105410" y="2047290"/>
                  </a:lnTo>
                  <a:lnTo>
                    <a:pt x="106133" y="2049716"/>
                  </a:lnTo>
                  <a:lnTo>
                    <a:pt x="109131" y="2053932"/>
                  </a:lnTo>
                  <a:lnTo>
                    <a:pt x="111417" y="2055545"/>
                  </a:lnTo>
                  <a:lnTo>
                    <a:pt x="114515" y="2056688"/>
                  </a:lnTo>
                  <a:lnTo>
                    <a:pt x="110807" y="2057654"/>
                  </a:lnTo>
                  <a:lnTo>
                    <a:pt x="107950" y="2059470"/>
                  </a:lnTo>
                  <a:lnTo>
                    <a:pt x="103936" y="2064816"/>
                  </a:lnTo>
                  <a:lnTo>
                    <a:pt x="102920" y="2068131"/>
                  </a:lnTo>
                  <a:lnTo>
                    <a:pt x="102971" y="2077504"/>
                  </a:lnTo>
                  <a:lnTo>
                    <a:pt x="104775" y="2081847"/>
                  </a:lnTo>
                  <a:lnTo>
                    <a:pt x="112153" y="2088972"/>
                  </a:lnTo>
                  <a:lnTo>
                    <a:pt x="116979" y="2090737"/>
                  </a:lnTo>
                  <a:lnTo>
                    <a:pt x="128993" y="2090737"/>
                  </a:lnTo>
                  <a:lnTo>
                    <a:pt x="133845" y="2088959"/>
                  </a:lnTo>
                  <a:lnTo>
                    <a:pt x="138391" y="2084590"/>
                  </a:lnTo>
                  <a:lnTo>
                    <a:pt x="141211" y="2081885"/>
                  </a:lnTo>
                  <a:lnTo>
                    <a:pt x="143040" y="2077504"/>
                  </a:lnTo>
                  <a:close/>
                </a:path>
                <a:path w="3037204" h="2407285">
                  <a:moveTo>
                    <a:pt x="143395" y="2380196"/>
                  </a:moveTo>
                  <a:lnTo>
                    <a:pt x="120434" y="2380196"/>
                  </a:lnTo>
                  <a:lnTo>
                    <a:pt x="120434" y="2387714"/>
                  </a:lnTo>
                  <a:lnTo>
                    <a:pt x="143395" y="2387714"/>
                  </a:lnTo>
                  <a:lnTo>
                    <a:pt x="143395" y="2380196"/>
                  </a:lnTo>
                  <a:close/>
                </a:path>
                <a:path w="3037204" h="2407285">
                  <a:moveTo>
                    <a:pt x="189699" y="2398814"/>
                  </a:moveTo>
                  <a:lnTo>
                    <a:pt x="159842" y="2398814"/>
                  </a:lnTo>
                  <a:lnTo>
                    <a:pt x="160667" y="2397455"/>
                  </a:lnTo>
                  <a:lnTo>
                    <a:pt x="161721" y="2396109"/>
                  </a:lnTo>
                  <a:lnTo>
                    <a:pt x="164274" y="2393429"/>
                  </a:lnTo>
                  <a:lnTo>
                    <a:pt x="167144" y="2390864"/>
                  </a:lnTo>
                  <a:lnTo>
                    <a:pt x="176999" y="2382558"/>
                  </a:lnTo>
                  <a:lnTo>
                    <a:pt x="180848" y="2378989"/>
                  </a:lnTo>
                  <a:lnTo>
                    <a:pt x="185483" y="2373757"/>
                  </a:lnTo>
                  <a:lnTo>
                    <a:pt x="187121" y="2371306"/>
                  </a:lnTo>
                  <a:lnTo>
                    <a:pt x="189115" y="2366594"/>
                  </a:lnTo>
                  <a:lnTo>
                    <a:pt x="189560" y="2364422"/>
                  </a:lnTo>
                  <a:lnTo>
                    <a:pt x="189509" y="2356739"/>
                  </a:lnTo>
                  <a:lnTo>
                    <a:pt x="187909" y="2352967"/>
                  </a:lnTo>
                  <a:lnTo>
                    <a:pt x="185902" y="2351049"/>
                  </a:lnTo>
                  <a:lnTo>
                    <a:pt x="181102" y="2346477"/>
                  </a:lnTo>
                  <a:lnTo>
                    <a:pt x="176479" y="2344851"/>
                  </a:lnTo>
                  <a:lnTo>
                    <a:pt x="164846" y="2344851"/>
                  </a:lnTo>
                  <a:lnTo>
                    <a:pt x="160235" y="2346363"/>
                  </a:lnTo>
                  <a:lnTo>
                    <a:pt x="153377" y="2352370"/>
                  </a:lnTo>
                  <a:lnTo>
                    <a:pt x="151396" y="2356739"/>
                  </a:lnTo>
                  <a:lnTo>
                    <a:pt x="150863" y="2362466"/>
                  </a:lnTo>
                  <a:lnTo>
                    <a:pt x="158546" y="2363254"/>
                  </a:lnTo>
                  <a:lnTo>
                    <a:pt x="158584" y="2359431"/>
                  </a:lnTo>
                  <a:lnTo>
                    <a:pt x="159664" y="2356447"/>
                  </a:lnTo>
                  <a:lnTo>
                    <a:pt x="163995" y="2352129"/>
                  </a:lnTo>
                  <a:lnTo>
                    <a:pt x="166865" y="2351049"/>
                  </a:lnTo>
                  <a:lnTo>
                    <a:pt x="173875" y="2351049"/>
                  </a:lnTo>
                  <a:lnTo>
                    <a:pt x="176631" y="2352065"/>
                  </a:lnTo>
                  <a:lnTo>
                    <a:pt x="180873" y="2356129"/>
                  </a:lnTo>
                  <a:lnTo>
                    <a:pt x="181927" y="2358644"/>
                  </a:lnTo>
                  <a:lnTo>
                    <a:pt x="181927" y="2364422"/>
                  </a:lnTo>
                  <a:lnTo>
                    <a:pt x="180771" y="2367419"/>
                  </a:lnTo>
                  <a:lnTo>
                    <a:pt x="176098" y="2373782"/>
                  </a:lnTo>
                  <a:lnTo>
                    <a:pt x="171640" y="2378062"/>
                  </a:lnTo>
                  <a:lnTo>
                    <a:pt x="160769" y="2386977"/>
                  </a:lnTo>
                  <a:lnTo>
                    <a:pt x="157505" y="2390051"/>
                  </a:lnTo>
                  <a:lnTo>
                    <a:pt x="152996" y="2395372"/>
                  </a:lnTo>
                  <a:lnTo>
                    <a:pt x="151358" y="2398064"/>
                  </a:lnTo>
                  <a:lnTo>
                    <a:pt x="149694" y="2402459"/>
                  </a:lnTo>
                  <a:lnTo>
                    <a:pt x="149402" y="2404199"/>
                  </a:lnTo>
                  <a:lnTo>
                    <a:pt x="149453" y="2406002"/>
                  </a:lnTo>
                  <a:lnTo>
                    <a:pt x="189699" y="2406002"/>
                  </a:lnTo>
                  <a:lnTo>
                    <a:pt x="189699" y="2398814"/>
                  </a:lnTo>
                  <a:close/>
                </a:path>
                <a:path w="3037204" h="2407285">
                  <a:moveTo>
                    <a:pt x="238709" y="2368766"/>
                  </a:moveTo>
                  <a:lnTo>
                    <a:pt x="238366" y="2365133"/>
                  </a:lnTo>
                  <a:lnTo>
                    <a:pt x="236537" y="2358021"/>
                  </a:lnTo>
                  <a:lnTo>
                    <a:pt x="235267" y="2354999"/>
                  </a:lnTo>
                  <a:lnTo>
                    <a:pt x="232714" y="2351049"/>
                  </a:lnTo>
                  <a:lnTo>
                    <a:pt x="232067" y="2350046"/>
                  </a:lnTo>
                  <a:lnTo>
                    <a:pt x="231140" y="2349195"/>
                  </a:lnTo>
                  <a:lnTo>
                    <a:pt x="231140" y="2365946"/>
                  </a:lnTo>
                  <a:lnTo>
                    <a:pt x="231127" y="2385961"/>
                  </a:lnTo>
                  <a:lnTo>
                    <a:pt x="229958" y="2392578"/>
                  </a:lnTo>
                  <a:lnTo>
                    <a:pt x="225285" y="2399233"/>
                  </a:lnTo>
                  <a:lnTo>
                    <a:pt x="222402" y="2400884"/>
                  </a:lnTo>
                  <a:lnTo>
                    <a:pt x="215531" y="2400884"/>
                  </a:lnTo>
                  <a:lnTo>
                    <a:pt x="212661" y="2399233"/>
                  </a:lnTo>
                  <a:lnTo>
                    <a:pt x="207975" y="2392616"/>
                  </a:lnTo>
                  <a:lnTo>
                    <a:pt x="206806" y="2385961"/>
                  </a:lnTo>
                  <a:lnTo>
                    <a:pt x="206806" y="2365946"/>
                  </a:lnTo>
                  <a:lnTo>
                    <a:pt x="208089" y="2359126"/>
                  </a:lnTo>
                  <a:lnTo>
                    <a:pt x="210667" y="2355405"/>
                  </a:lnTo>
                  <a:lnTo>
                    <a:pt x="212712" y="2352497"/>
                  </a:lnTo>
                  <a:lnTo>
                    <a:pt x="215455" y="2351049"/>
                  </a:lnTo>
                  <a:lnTo>
                    <a:pt x="222377" y="2351049"/>
                  </a:lnTo>
                  <a:lnTo>
                    <a:pt x="225285" y="2352700"/>
                  </a:lnTo>
                  <a:lnTo>
                    <a:pt x="229958" y="2359291"/>
                  </a:lnTo>
                  <a:lnTo>
                    <a:pt x="231140" y="2365946"/>
                  </a:lnTo>
                  <a:lnTo>
                    <a:pt x="231140" y="2349195"/>
                  </a:lnTo>
                  <a:lnTo>
                    <a:pt x="230035" y="2348153"/>
                  </a:lnTo>
                  <a:lnTo>
                    <a:pt x="225107" y="2345512"/>
                  </a:lnTo>
                  <a:lnTo>
                    <a:pt x="222237" y="2344851"/>
                  </a:lnTo>
                  <a:lnTo>
                    <a:pt x="214541" y="2344851"/>
                  </a:lnTo>
                  <a:lnTo>
                    <a:pt x="199123" y="2368766"/>
                  </a:lnTo>
                  <a:lnTo>
                    <a:pt x="199123" y="2375966"/>
                  </a:lnTo>
                  <a:lnTo>
                    <a:pt x="213106" y="2407043"/>
                  </a:lnTo>
                  <a:lnTo>
                    <a:pt x="223431" y="2407043"/>
                  </a:lnTo>
                  <a:lnTo>
                    <a:pt x="227114" y="2405837"/>
                  </a:lnTo>
                  <a:lnTo>
                    <a:pt x="232956" y="2401049"/>
                  </a:lnTo>
                  <a:lnTo>
                    <a:pt x="233057" y="2400884"/>
                  </a:lnTo>
                  <a:lnTo>
                    <a:pt x="235153" y="2397658"/>
                  </a:lnTo>
                  <a:lnTo>
                    <a:pt x="238086" y="2388870"/>
                  </a:lnTo>
                  <a:lnTo>
                    <a:pt x="238709" y="2383955"/>
                  </a:lnTo>
                  <a:lnTo>
                    <a:pt x="238709" y="2368766"/>
                  </a:lnTo>
                  <a:close/>
                </a:path>
                <a:path w="3037204" h="2407285">
                  <a:moveTo>
                    <a:pt x="3036811" y="25146"/>
                  </a:moveTo>
                  <a:lnTo>
                    <a:pt x="3034576" y="25146"/>
                  </a:lnTo>
                  <a:lnTo>
                    <a:pt x="3032429" y="25146"/>
                  </a:lnTo>
                  <a:lnTo>
                    <a:pt x="3032429" y="29527"/>
                  </a:lnTo>
                  <a:lnTo>
                    <a:pt x="3032429" y="250583"/>
                  </a:lnTo>
                  <a:lnTo>
                    <a:pt x="3003867" y="250583"/>
                  </a:lnTo>
                  <a:lnTo>
                    <a:pt x="3003867" y="254965"/>
                  </a:lnTo>
                  <a:lnTo>
                    <a:pt x="3032429" y="254965"/>
                  </a:lnTo>
                  <a:lnTo>
                    <a:pt x="3032429" y="475932"/>
                  </a:lnTo>
                  <a:lnTo>
                    <a:pt x="3003867" y="475932"/>
                  </a:lnTo>
                  <a:lnTo>
                    <a:pt x="3003867" y="480314"/>
                  </a:lnTo>
                  <a:lnTo>
                    <a:pt x="3032429" y="480314"/>
                  </a:lnTo>
                  <a:lnTo>
                    <a:pt x="3032429" y="701281"/>
                  </a:lnTo>
                  <a:lnTo>
                    <a:pt x="3003867" y="701281"/>
                  </a:lnTo>
                  <a:lnTo>
                    <a:pt x="3003867" y="705662"/>
                  </a:lnTo>
                  <a:lnTo>
                    <a:pt x="3032429" y="705662"/>
                  </a:lnTo>
                  <a:lnTo>
                    <a:pt x="3032429" y="926719"/>
                  </a:lnTo>
                  <a:lnTo>
                    <a:pt x="3003867" y="926719"/>
                  </a:lnTo>
                  <a:lnTo>
                    <a:pt x="3003867" y="931100"/>
                  </a:lnTo>
                  <a:lnTo>
                    <a:pt x="3032429" y="931100"/>
                  </a:lnTo>
                  <a:lnTo>
                    <a:pt x="3032429" y="1152067"/>
                  </a:lnTo>
                  <a:lnTo>
                    <a:pt x="3003867" y="1152067"/>
                  </a:lnTo>
                  <a:lnTo>
                    <a:pt x="3003867" y="1156449"/>
                  </a:lnTo>
                  <a:lnTo>
                    <a:pt x="3032429" y="1156449"/>
                  </a:lnTo>
                  <a:lnTo>
                    <a:pt x="3032429" y="1377505"/>
                  </a:lnTo>
                  <a:lnTo>
                    <a:pt x="3003867" y="1377505"/>
                  </a:lnTo>
                  <a:lnTo>
                    <a:pt x="3003867" y="1381887"/>
                  </a:lnTo>
                  <a:lnTo>
                    <a:pt x="3032429" y="1381887"/>
                  </a:lnTo>
                  <a:lnTo>
                    <a:pt x="3032429" y="1602854"/>
                  </a:lnTo>
                  <a:lnTo>
                    <a:pt x="3003867" y="1602854"/>
                  </a:lnTo>
                  <a:lnTo>
                    <a:pt x="3003867" y="1607235"/>
                  </a:lnTo>
                  <a:lnTo>
                    <a:pt x="3032429" y="1607235"/>
                  </a:lnTo>
                  <a:lnTo>
                    <a:pt x="3032429" y="1828292"/>
                  </a:lnTo>
                  <a:lnTo>
                    <a:pt x="3003867" y="1828292"/>
                  </a:lnTo>
                  <a:lnTo>
                    <a:pt x="3003867" y="1832673"/>
                  </a:lnTo>
                  <a:lnTo>
                    <a:pt x="3032429" y="1832673"/>
                  </a:lnTo>
                  <a:lnTo>
                    <a:pt x="3032429" y="2053678"/>
                  </a:lnTo>
                  <a:lnTo>
                    <a:pt x="3003867" y="2053678"/>
                  </a:lnTo>
                  <a:lnTo>
                    <a:pt x="3003867" y="2058060"/>
                  </a:lnTo>
                  <a:lnTo>
                    <a:pt x="3032429" y="2058060"/>
                  </a:lnTo>
                  <a:lnTo>
                    <a:pt x="3032429" y="2279078"/>
                  </a:lnTo>
                  <a:lnTo>
                    <a:pt x="3003867" y="2279078"/>
                  </a:lnTo>
                  <a:lnTo>
                    <a:pt x="2680385" y="2279078"/>
                  </a:lnTo>
                  <a:lnTo>
                    <a:pt x="2680385" y="2250554"/>
                  </a:lnTo>
                  <a:lnTo>
                    <a:pt x="2676004" y="2250554"/>
                  </a:lnTo>
                  <a:lnTo>
                    <a:pt x="2676004" y="2279078"/>
                  </a:lnTo>
                  <a:lnTo>
                    <a:pt x="2323973" y="2279078"/>
                  </a:lnTo>
                  <a:lnTo>
                    <a:pt x="2323973" y="2250554"/>
                  </a:lnTo>
                  <a:lnTo>
                    <a:pt x="2319591" y="2250554"/>
                  </a:lnTo>
                  <a:lnTo>
                    <a:pt x="2319591" y="2279078"/>
                  </a:lnTo>
                  <a:lnTo>
                    <a:pt x="1967636" y="2279078"/>
                  </a:lnTo>
                  <a:lnTo>
                    <a:pt x="1967636" y="2250554"/>
                  </a:lnTo>
                  <a:lnTo>
                    <a:pt x="1963254" y="2250554"/>
                  </a:lnTo>
                  <a:lnTo>
                    <a:pt x="1963254" y="2279078"/>
                  </a:lnTo>
                  <a:lnTo>
                    <a:pt x="1611223" y="2279078"/>
                  </a:lnTo>
                  <a:lnTo>
                    <a:pt x="1611223" y="2250554"/>
                  </a:lnTo>
                  <a:lnTo>
                    <a:pt x="1606842" y="2250554"/>
                  </a:lnTo>
                  <a:lnTo>
                    <a:pt x="1606842" y="2279078"/>
                  </a:lnTo>
                  <a:lnTo>
                    <a:pt x="1254798" y="2279078"/>
                  </a:lnTo>
                  <a:lnTo>
                    <a:pt x="1254798" y="2250554"/>
                  </a:lnTo>
                  <a:lnTo>
                    <a:pt x="1250416" y="2250554"/>
                  </a:lnTo>
                  <a:lnTo>
                    <a:pt x="1250416" y="2279078"/>
                  </a:lnTo>
                  <a:lnTo>
                    <a:pt x="898385" y="2279078"/>
                  </a:lnTo>
                  <a:lnTo>
                    <a:pt x="898385" y="2250554"/>
                  </a:lnTo>
                  <a:lnTo>
                    <a:pt x="894003" y="2250554"/>
                  </a:lnTo>
                  <a:lnTo>
                    <a:pt x="894003" y="2279078"/>
                  </a:lnTo>
                  <a:lnTo>
                    <a:pt x="542023" y="2279078"/>
                  </a:lnTo>
                  <a:lnTo>
                    <a:pt x="542023" y="2250554"/>
                  </a:lnTo>
                  <a:lnTo>
                    <a:pt x="537641" y="2250554"/>
                  </a:lnTo>
                  <a:lnTo>
                    <a:pt x="537641" y="2279078"/>
                  </a:lnTo>
                  <a:lnTo>
                    <a:pt x="214147" y="2279078"/>
                  </a:lnTo>
                  <a:lnTo>
                    <a:pt x="185635" y="2279078"/>
                  </a:lnTo>
                  <a:lnTo>
                    <a:pt x="185635" y="2058060"/>
                  </a:lnTo>
                  <a:lnTo>
                    <a:pt x="214147" y="2058060"/>
                  </a:lnTo>
                  <a:lnTo>
                    <a:pt x="214147" y="2053678"/>
                  </a:lnTo>
                  <a:lnTo>
                    <a:pt x="185635" y="2053678"/>
                  </a:lnTo>
                  <a:lnTo>
                    <a:pt x="185635" y="1832673"/>
                  </a:lnTo>
                  <a:lnTo>
                    <a:pt x="214147" y="1832673"/>
                  </a:lnTo>
                  <a:lnTo>
                    <a:pt x="214147" y="1828292"/>
                  </a:lnTo>
                  <a:lnTo>
                    <a:pt x="185635" y="1828292"/>
                  </a:lnTo>
                  <a:lnTo>
                    <a:pt x="185635" y="1607235"/>
                  </a:lnTo>
                  <a:lnTo>
                    <a:pt x="214147" y="1607235"/>
                  </a:lnTo>
                  <a:lnTo>
                    <a:pt x="214147" y="1602854"/>
                  </a:lnTo>
                  <a:lnTo>
                    <a:pt x="185635" y="1602854"/>
                  </a:lnTo>
                  <a:lnTo>
                    <a:pt x="185635" y="1381887"/>
                  </a:lnTo>
                  <a:lnTo>
                    <a:pt x="214147" y="1381887"/>
                  </a:lnTo>
                  <a:lnTo>
                    <a:pt x="214147" y="1377505"/>
                  </a:lnTo>
                  <a:lnTo>
                    <a:pt x="185635" y="1377505"/>
                  </a:lnTo>
                  <a:lnTo>
                    <a:pt x="185635" y="1156449"/>
                  </a:lnTo>
                  <a:lnTo>
                    <a:pt x="214147" y="1156449"/>
                  </a:lnTo>
                  <a:lnTo>
                    <a:pt x="214147" y="1152067"/>
                  </a:lnTo>
                  <a:lnTo>
                    <a:pt x="185635" y="1152067"/>
                  </a:lnTo>
                  <a:lnTo>
                    <a:pt x="185635" y="931100"/>
                  </a:lnTo>
                  <a:lnTo>
                    <a:pt x="214147" y="931100"/>
                  </a:lnTo>
                  <a:lnTo>
                    <a:pt x="214147" y="926719"/>
                  </a:lnTo>
                  <a:lnTo>
                    <a:pt x="185635" y="926719"/>
                  </a:lnTo>
                  <a:lnTo>
                    <a:pt x="185635" y="705662"/>
                  </a:lnTo>
                  <a:lnTo>
                    <a:pt x="214147" y="705662"/>
                  </a:lnTo>
                  <a:lnTo>
                    <a:pt x="214147" y="701281"/>
                  </a:lnTo>
                  <a:lnTo>
                    <a:pt x="185635" y="701281"/>
                  </a:lnTo>
                  <a:lnTo>
                    <a:pt x="185635" y="480314"/>
                  </a:lnTo>
                  <a:lnTo>
                    <a:pt x="214147" y="480314"/>
                  </a:lnTo>
                  <a:lnTo>
                    <a:pt x="214147" y="475932"/>
                  </a:lnTo>
                  <a:lnTo>
                    <a:pt x="185635" y="475932"/>
                  </a:lnTo>
                  <a:lnTo>
                    <a:pt x="185635" y="254965"/>
                  </a:lnTo>
                  <a:lnTo>
                    <a:pt x="214147" y="254965"/>
                  </a:lnTo>
                  <a:lnTo>
                    <a:pt x="214147" y="250583"/>
                  </a:lnTo>
                  <a:lnTo>
                    <a:pt x="185635" y="250583"/>
                  </a:lnTo>
                  <a:lnTo>
                    <a:pt x="185635" y="29527"/>
                  </a:lnTo>
                  <a:lnTo>
                    <a:pt x="214147" y="29527"/>
                  </a:lnTo>
                  <a:lnTo>
                    <a:pt x="537641" y="29527"/>
                  </a:lnTo>
                  <a:lnTo>
                    <a:pt x="537641" y="58089"/>
                  </a:lnTo>
                  <a:lnTo>
                    <a:pt x="542023" y="58089"/>
                  </a:lnTo>
                  <a:lnTo>
                    <a:pt x="542023" y="29527"/>
                  </a:lnTo>
                  <a:lnTo>
                    <a:pt x="894003" y="29527"/>
                  </a:lnTo>
                  <a:lnTo>
                    <a:pt x="894003" y="58089"/>
                  </a:lnTo>
                  <a:lnTo>
                    <a:pt x="898385" y="58089"/>
                  </a:lnTo>
                  <a:lnTo>
                    <a:pt x="898385" y="29527"/>
                  </a:lnTo>
                  <a:lnTo>
                    <a:pt x="1250416" y="29527"/>
                  </a:lnTo>
                  <a:lnTo>
                    <a:pt x="1250416" y="58089"/>
                  </a:lnTo>
                  <a:lnTo>
                    <a:pt x="1254798" y="58089"/>
                  </a:lnTo>
                  <a:lnTo>
                    <a:pt x="1254798" y="29527"/>
                  </a:lnTo>
                  <a:lnTo>
                    <a:pt x="1606842" y="29527"/>
                  </a:lnTo>
                  <a:lnTo>
                    <a:pt x="1606842" y="58089"/>
                  </a:lnTo>
                  <a:lnTo>
                    <a:pt x="1611223" y="58089"/>
                  </a:lnTo>
                  <a:lnTo>
                    <a:pt x="1611223" y="29527"/>
                  </a:lnTo>
                  <a:lnTo>
                    <a:pt x="1963254" y="29527"/>
                  </a:lnTo>
                  <a:lnTo>
                    <a:pt x="1963254" y="58089"/>
                  </a:lnTo>
                  <a:lnTo>
                    <a:pt x="1967636" y="58089"/>
                  </a:lnTo>
                  <a:lnTo>
                    <a:pt x="1967636" y="29527"/>
                  </a:lnTo>
                  <a:lnTo>
                    <a:pt x="2319591" y="29527"/>
                  </a:lnTo>
                  <a:lnTo>
                    <a:pt x="2319591" y="58089"/>
                  </a:lnTo>
                  <a:lnTo>
                    <a:pt x="2323973" y="58089"/>
                  </a:lnTo>
                  <a:lnTo>
                    <a:pt x="2323973" y="29527"/>
                  </a:lnTo>
                  <a:lnTo>
                    <a:pt x="2676004" y="29527"/>
                  </a:lnTo>
                  <a:lnTo>
                    <a:pt x="2676004" y="58089"/>
                  </a:lnTo>
                  <a:lnTo>
                    <a:pt x="2680385" y="58089"/>
                  </a:lnTo>
                  <a:lnTo>
                    <a:pt x="2680385" y="29527"/>
                  </a:lnTo>
                  <a:lnTo>
                    <a:pt x="3003867" y="29527"/>
                  </a:lnTo>
                  <a:lnTo>
                    <a:pt x="3032429" y="29527"/>
                  </a:lnTo>
                  <a:lnTo>
                    <a:pt x="3032429" y="25146"/>
                  </a:lnTo>
                  <a:lnTo>
                    <a:pt x="3003867" y="25146"/>
                  </a:lnTo>
                  <a:lnTo>
                    <a:pt x="214147" y="25146"/>
                  </a:lnTo>
                  <a:lnTo>
                    <a:pt x="185635" y="25146"/>
                  </a:lnTo>
                  <a:lnTo>
                    <a:pt x="183438" y="25146"/>
                  </a:lnTo>
                  <a:lnTo>
                    <a:pt x="181254" y="25146"/>
                  </a:lnTo>
                  <a:lnTo>
                    <a:pt x="181254" y="2281263"/>
                  </a:lnTo>
                  <a:lnTo>
                    <a:pt x="183438" y="2281263"/>
                  </a:lnTo>
                  <a:lnTo>
                    <a:pt x="183438" y="2283460"/>
                  </a:lnTo>
                  <a:lnTo>
                    <a:pt x="214147" y="2283460"/>
                  </a:lnTo>
                  <a:lnTo>
                    <a:pt x="3003867" y="2283460"/>
                  </a:lnTo>
                  <a:lnTo>
                    <a:pt x="3034576" y="2283460"/>
                  </a:lnTo>
                  <a:lnTo>
                    <a:pt x="3036811" y="2283460"/>
                  </a:lnTo>
                  <a:lnTo>
                    <a:pt x="3036811" y="2281263"/>
                  </a:lnTo>
                  <a:lnTo>
                    <a:pt x="3036811" y="2279078"/>
                  </a:lnTo>
                  <a:lnTo>
                    <a:pt x="3036811" y="29527"/>
                  </a:lnTo>
                  <a:lnTo>
                    <a:pt x="3036811" y="25146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89946" y="1087675"/>
              <a:ext cx="2851785" cy="2254250"/>
            </a:xfrm>
            <a:custGeom>
              <a:avLst/>
              <a:gdLst/>
              <a:ahLst/>
              <a:cxnLst/>
              <a:rect l="l" t="t" r="r" b="b"/>
              <a:pathLst>
                <a:path w="2851784" h="2254250">
                  <a:moveTo>
                    <a:pt x="0" y="0"/>
                  </a:moveTo>
                  <a:lnTo>
                    <a:pt x="3565" y="55198"/>
                  </a:lnTo>
                  <a:lnTo>
                    <a:pt x="4992" y="107242"/>
                  </a:lnTo>
                  <a:lnTo>
                    <a:pt x="6411" y="175408"/>
                  </a:lnTo>
                  <a:lnTo>
                    <a:pt x="7130" y="215273"/>
                  </a:lnTo>
                  <a:lnTo>
                    <a:pt x="7839" y="258643"/>
                  </a:lnTo>
                  <a:lnTo>
                    <a:pt x="8557" y="305430"/>
                  </a:lnTo>
                  <a:lnTo>
                    <a:pt x="9267" y="355547"/>
                  </a:lnTo>
                  <a:lnTo>
                    <a:pt x="9977" y="408642"/>
                  </a:lnTo>
                  <a:lnTo>
                    <a:pt x="10695" y="464542"/>
                  </a:lnTo>
                  <a:lnTo>
                    <a:pt x="11404" y="523069"/>
                  </a:lnTo>
                  <a:lnTo>
                    <a:pt x="12114" y="584050"/>
                  </a:lnTo>
                  <a:lnTo>
                    <a:pt x="12832" y="647134"/>
                  </a:lnTo>
                  <a:lnTo>
                    <a:pt x="13542" y="712146"/>
                  </a:lnTo>
                  <a:lnTo>
                    <a:pt x="14260" y="778734"/>
                  </a:lnTo>
                  <a:lnTo>
                    <a:pt x="14969" y="846724"/>
                  </a:lnTo>
                  <a:lnTo>
                    <a:pt x="15679" y="915766"/>
                  </a:lnTo>
                  <a:lnTo>
                    <a:pt x="16397" y="985684"/>
                  </a:lnTo>
                  <a:lnTo>
                    <a:pt x="17107" y="1056215"/>
                  </a:lnTo>
                  <a:lnTo>
                    <a:pt x="17816" y="1127009"/>
                  </a:lnTo>
                  <a:lnTo>
                    <a:pt x="18535" y="1197716"/>
                  </a:lnTo>
                  <a:lnTo>
                    <a:pt x="19244" y="1268247"/>
                  </a:lnTo>
                  <a:lnTo>
                    <a:pt x="19962" y="1338165"/>
                  </a:lnTo>
                  <a:lnTo>
                    <a:pt x="20672" y="1407206"/>
                  </a:lnTo>
                  <a:lnTo>
                    <a:pt x="21381" y="1475197"/>
                  </a:lnTo>
                  <a:lnTo>
                    <a:pt x="22100" y="1541873"/>
                  </a:lnTo>
                  <a:lnTo>
                    <a:pt x="22809" y="1606796"/>
                  </a:lnTo>
                  <a:lnTo>
                    <a:pt x="23519" y="1669880"/>
                  </a:lnTo>
                  <a:lnTo>
                    <a:pt x="24237" y="1730826"/>
                  </a:lnTo>
                  <a:lnTo>
                    <a:pt x="24947" y="1789380"/>
                  </a:lnTo>
                  <a:lnTo>
                    <a:pt x="25665" y="1845323"/>
                  </a:lnTo>
                  <a:lnTo>
                    <a:pt x="26374" y="1898428"/>
                  </a:lnTo>
                  <a:lnTo>
                    <a:pt x="27084" y="1948492"/>
                  </a:lnTo>
                  <a:lnTo>
                    <a:pt x="27802" y="1995305"/>
                  </a:lnTo>
                  <a:lnTo>
                    <a:pt x="28512" y="2038701"/>
                  </a:lnTo>
                  <a:lnTo>
                    <a:pt x="29221" y="2078497"/>
                  </a:lnTo>
                  <a:lnTo>
                    <a:pt x="30649" y="2146671"/>
                  </a:lnTo>
                  <a:lnTo>
                    <a:pt x="32077" y="2198777"/>
                  </a:lnTo>
                  <a:lnTo>
                    <a:pt x="34214" y="2245047"/>
                  </a:lnTo>
                  <a:lnTo>
                    <a:pt x="35642" y="2253931"/>
                  </a:lnTo>
                  <a:lnTo>
                    <a:pt x="36351" y="2251706"/>
                  </a:lnTo>
                  <a:lnTo>
                    <a:pt x="39207" y="2198777"/>
                  </a:lnTo>
                  <a:lnTo>
                    <a:pt x="40626" y="2146671"/>
                  </a:lnTo>
                  <a:lnTo>
                    <a:pt x="42054" y="2078497"/>
                  </a:lnTo>
                  <a:lnTo>
                    <a:pt x="42763" y="2038701"/>
                  </a:lnTo>
                  <a:lnTo>
                    <a:pt x="43482" y="1995305"/>
                  </a:lnTo>
                  <a:lnTo>
                    <a:pt x="44191" y="1948492"/>
                  </a:lnTo>
                  <a:lnTo>
                    <a:pt x="44909" y="1898428"/>
                  </a:lnTo>
                  <a:lnTo>
                    <a:pt x="45619" y="1845323"/>
                  </a:lnTo>
                  <a:lnTo>
                    <a:pt x="46328" y="1789380"/>
                  </a:lnTo>
                  <a:lnTo>
                    <a:pt x="47047" y="1730826"/>
                  </a:lnTo>
                  <a:lnTo>
                    <a:pt x="47756" y="1669880"/>
                  </a:lnTo>
                  <a:lnTo>
                    <a:pt x="48474" y="1606796"/>
                  </a:lnTo>
                  <a:lnTo>
                    <a:pt x="49184" y="1541873"/>
                  </a:lnTo>
                  <a:lnTo>
                    <a:pt x="49893" y="1475197"/>
                  </a:lnTo>
                  <a:lnTo>
                    <a:pt x="50612" y="1407206"/>
                  </a:lnTo>
                  <a:lnTo>
                    <a:pt x="51321" y="1338165"/>
                  </a:lnTo>
                  <a:lnTo>
                    <a:pt x="52030" y="1268247"/>
                  </a:lnTo>
                  <a:lnTo>
                    <a:pt x="52749" y="1197716"/>
                  </a:lnTo>
                  <a:lnTo>
                    <a:pt x="53458" y="1127009"/>
                  </a:lnTo>
                  <a:lnTo>
                    <a:pt x="54176" y="1056215"/>
                  </a:lnTo>
                  <a:lnTo>
                    <a:pt x="54886" y="985684"/>
                  </a:lnTo>
                  <a:lnTo>
                    <a:pt x="55595" y="915766"/>
                  </a:lnTo>
                  <a:lnTo>
                    <a:pt x="56314" y="846724"/>
                  </a:lnTo>
                  <a:lnTo>
                    <a:pt x="57023" y="778734"/>
                  </a:lnTo>
                  <a:lnTo>
                    <a:pt x="57733" y="712146"/>
                  </a:lnTo>
                  <a:lnTo>
                    <a:pt x="58451" y="647134"/>
                  </a:lnTo>
                  <a:lnTo>
                    <a:pt x="59160" y="584050"/>
                  </a:lnTo>
                  <a:lnTo>
                    <a:pt x="59870" y="523069"/>
                  </a:lnTo>
                  <a:lnTo>
                    <a:pt x="60588" y="464542"/>
                  </a:lnTo>
                  <a:lnTo>
                    <a:pt x="61298" y="408642"/>
                  </a:lnTo>
                  <a:lnTo>
                    <a:pt x="62016" y="355547"/>
                  </a:lnTo>
                  <a:lnTo>
                    <a:pt x="62725" y="305430"/>
                  </a:lnTo>
                  <a:lnTo>
                    <a:pt x="63435" y="258643"/>
                  </a:lnTo>
                  <a:lnTo>
                    <a:pt x="64153" y="215273"/>
                  </a:lnTo>
                  <a:lnTo>
                    <a:pt x="64863" y="175408"/>
                  </a:lnTo>
                  <a:lnTo>
                    <a:pt x="66290" y="107242"/>
                  </a:lnTo>
                  <a:lnTo>
                    <a:pt x="67718" y="55198"/>
                  </a:lnTo>
                  <a:lnTo>
                    <a:pt x="69855" y="8849"/>
                  </a:lnTo>
                  <a:lnTo>
                    <a:pt x="71275" y="0"/>
                  </a:lnTo>
                  <a:lnTo>
                    <a:pt x="71993" y="2190"/>
                  </a:lnTo>
                  <a:lnTo>
                    <a:pt x="74840" y="55198"/>
                  </a:lnTo>
                  <a:lnTo>
                    <a:pt x="76267" y="107242"/>
                  </a:lnTo>
                  <a:lnTo>
                    <a:pt x="77695" y="175408"/>
                  </a:lnTo>
                  <a:lnTo>
                    <a:pt x="78405" y="215273"/>
                  </a:lnTo>
                  <a:lnTo>
                    <a:pt x="79123" y="258643"/>
                  </a:lnTo>
                  <a:lnTo>
                    <a:pt x="79832" y="305430"/>
                  </a:lnTo>
                  <a:lnTo>
                    <a:pt x="80542" y="355547"/>
                  </a:lnTo>
                  <a:lnTo>
                    <a:pt x="81260" y="408642"/>
                  </a:lnTo>
                  <a:lnTo>
                    <a:pt x="81970" y="464542"/>
                  </a:lnTo>
                  <a:lnTo>
                    <a:pt x="82688" y="523069"/>
                  </a:lnTo>
                  <a:lnTo>
                    <a:pt x="83398" y="584050"/>
                  </a:lnTo>
                  <a:lnTo>
                    <a:pt x="84107" y="647134"/>
                  </a:lnTo>
                  <a:lnTo>
                    <a:pt x="84825" y="712146"/>
                  </a:lnTo>
                  <a:lnTo>
                    <a:pt x="85535" y="778734"/>
                  </a:lnTo>
                  <a:lnTo>
                    <a:pt x="86244" y="846724"/>
                  </a:lnTo>
                  <a:lnTo>
                    <a:pt x="86963" y="915766"/>
                  </a:lnTo>
                  <a:lnTo>
                    <a:pt x="87672" y="985684"/>
                  </a:lnTo>
                  <a:lnTo>
                    <a:pt x="88391" y="1056215"/>
                  </a:lnTo>
                  <a:lnTo>
                    <a:pt x="89100" y="1127009"/>
                  </a:lnTo>
                  <a:lnTo>
                    <a:pt x="89810" y="1197716"/>
                  </a:lnTo>
                  <a:lnTo>
                    <a:pt x="90528" y="1268247"/>
                  </a:lnTo>
                  <a:lnTo>
                    <a:pt x="91237" y="1338165"/>
                  </a:lnTo>
                  <a:lnTo>
                    <a:pt x="91947" y="1407206"/>
                  </a:lnTo>
                  <a:lnTo>
                    <a:pt x="92665" y="1475197"/>
                  </a:lnTo>
                  <a:lnTo>
                    <a:pt x="93375" y="1541873"/>
                  </a:lnTo>
                  <a:lnTo>
                    <a:pt x="94093" y="1606796"/>
                  </a:lnTo>
                  <a:lnTo>
                    <a:pt x="94803" y="1669880"/>
                  </a:lnTo>
                  <a:lnTo>
                    <a:pt x="95512" y="1730826"/>
                  </a:lnTo>
                  <a:lnTo>
                    <a:pt x="96230" y="1789380"/>
                  </a:lnTo>
                  <a:lnTo>
                    <a:pt x="96940" y="1845323"/>
                  </a:lnTo>
                  <a:lnTo>
                    <a:pt x="97649" y="1898428"/>
                  </a:lnTo>
                  <a:lnTo>
                    <a:pt x="98368" y="1948492"/>
                  </a:lnTo>
                  <a:lnTo>
                    <a:pt x="99077" y="1995305"/>
                  </a:lnTo>
                  <a:lnTo>
                    <a:pt x="99787" y="2038701"/>
                  </a:lnTo>
                  <a:lnTo>
                    <a:pt x="100505" y="2078497"/>
                  </a:lnTo>
                  <a:lnTo>
                    <a:pt x="101933" y="2146671"/>
                  </a:lnTo>
                  <a:lnTo>
                    <a:pt x="103352" y="2198777"/>
                  </a:lnTo>
                  <a:lnTo>
                    <a:pt x="105498" y="2245047"/>
                  </a:lnTo>
                  <a:lnTo>
                    <a:pt x="106917" y="2253931"/>
                  </a:lnTo>
                  <a:lnTo>
                    <a:pt x="107635" y="2251706"/>
                  </a:lnTo>
                  <a:lnTo>
                    <a:pt x="110482" y="2198777"/>
                  </a:lnTo>
                  <a:lnTo>
                    <a:pt x="111910" y="2146671"/>
                  </a:lnTo>
                  <a:lnTo>
                    <a:pt x="113338" y="2078497"/>
                  </a:lnTo>
                  <a:lnTo>
                    <a:pt x="114047" y="2038701"/>
                  </a:lnTo>
                  <a:lnTo>
                    <a:pt x="114757" y="1995305"/>
                  </a:lnTo>
                  <a:lnTo>
                    <a:pt x="115475" y="1948492"/>
                  </a:lnTo>
                  <a:lnTo>
                    <a:pt x="116184" y="1898428"/>
                  </a:lnTo>
                  <a:lnTo>
                    <a:pt x="116894" y="1845323"/>
                  </a:lnTo>
                  <a:lnTo>
                    <a:pt x="117612" y="1789380"/>
                  </a:lnTo>
                  <a:lnTo>
                    <a:pt x="118322" y="1730826"/>
                  </a:lnTo>
                  <a:lnTo>
                    <a:pt x="119040" y="1669880"/>
                  </a:lnTo>
                  <a:lnTo>
                    <a:pt x="119749" y="1606796"/>
                  </a:lnTo>
                  <a:lnTo>
                    <a:pt x="120459" y="1541873"/>
                  </a:lnTo>
                  <a:lnTo>
                    <a:pt x="121177" y="1475197"/>
                  </a:lnTo>
                  <a:lnTo>
                    <a:pt x="121887" y="1407206"/>
                  </a:lnTo>
                  <a:lnTo>
                    <a:pt x="122605" y="1338165"/>
                  </a:lnTo>
                  <a:lnTo>
                    <a:pt x="123314" y="1268247"/>
                  </a:lnTo>
                  <a:lnTo>
                    <a:pt x="124024" y="1197716"/>
                  </a:lnTo>
                  <a:lnTo>
                    <a:pt x="124742" y="1127009"/>
                  </a:lnTo>
                  <a:lnTo>
                    <a:pt x="125451" y="1056215"/>
                  </a:lnTo>
                  <a:lnTo>
                    <a:pt x="126161" y="985684"/>
                  </a:lnTo>
                  <a:lnTo>
                    <a:pt x="126879" y="915766"/>
                  </a:lnTo>
                  <a:lnTo>
                    <a:pt x="127589" y="846724"/>
                  </a:lnTo>
                  <a:lnTo>
                    <a:pt x="128298" y="778734"/>
                  </a:lnTo>
                  <a:lnTo>
                    <a:pt x="129016" y="712146"/>
                  </a:lnTo>
                  <a:lnTo>
                    <a:pt x="129726" y="647134"/>
                  </a:lnTo>
                  <a:lnTo>
                    <a:pt x="130444" y="584050"/>
                  </a:lnTo>
                  <a:lnTo>
                    <a:pt x="131154" y="523069"/>
                  </a:lnTo>
                  <a:lnTo>
                    <a:pt x="131863" y="464542"/>
                  </a:lnTo>
                  <a:lnTo>
                    <a:pt x="132581" y="408642"/>
                  </a:lnTo>
                  <a:lnTo>
                    <a:pt x="133291" y="355547"/>
                  </a:lnTo>
                  <a:lnTo>
                    <a:pt x="134000" y="305430"/>
                  </a:lnTo>
                  <a:lnTo>
                    <a:pt x="134719" y="258643"/>
                  </a:lnTo>
                  <a:lnTo>
                    <a:pt x="135428" y="215273"/>
                  </a:lnTo>
                  <a:lnTo>
                    <a:pt x="136146" y="175408"/>
                  </a:lnTo>
                  <a:lnTo>
                    <a:pt x="137565" y="107242"/>
                  </a:lnTo>
                  <a:lnTo>
                    <a:pt x="138993" y="55198"/>
                  </a:lnTo>
                  <a:lnTo>
                    <a:pt x="141131" y="8849"/>
                  </a:lnTo>
                  <a:lnTo>
                    <a:pt x="142558" y="0"/>
                  </a:lnTo>
                  <a:lnTo>
                    <a:pt x="143268" y="2190"/>
                  </a:lnTo>
                  <a:lnTo>
                    <a:pt x="146123" y="55198"/>
                  </a:lnTo>
                  <a:lnTo>
                    <a:pt x="147551" y="107242"/>
                  </a:lnTo>
                  <a:lnTo>
                    <a:pt x="148970" y="175408"/>
                  </a:lnTo>
                  <a:lnTo>
                    <a:pt x="149688" y="215273"/>
                  </a:lnTo>
                  <a:lnTo>
                    <a:pt x="150398" y="258643"/>
                  </a:lnTo>
                  <a:lnTo>
                    <a:pt x="151116" y="305430"/>
                  </a:lnTo>
                  <a:lnTo>
                    <a:pt x="151826" y="355547"/>
                  </a:lnTo>
                  <a:lnTo>
                    <a:pt x="152535" y="408642"/>
                  </a:lnTo>
                  <a:lnTo>
                    <a:pt x="153254" y="464542"/>
                  </a:lnTo>
                  <a:lnTo>
                    <a:pt x="153963" y="523069"/>
                  </a:lnTo>
                  <a:lnTo>
                    <a:pt x="154673" y="584050"/>
                  </a:lnTo>
                  <a:lnTo>
                    <a:pt x="155391" y="647134"/>
                  </a:lnTo>
                  <a:lnTo>
                    <a:pt x="156100" y="712146"/>
                  </a:lnTo>
                  <a:lnTo>
                    <a:pt x="156819" y="778734"/>
                  </a:lnTo>
                  <a:lnTo>
                    <a:pt x="157528" y="846724"/>
                  </a:lnTo>
                  <a:lnTo>
                    <a:pt x="158238" y="915766"/>
                  </a:lnTo>
                  <a:lnTo>
                    <a:pt x="158956" y="985684"/>
                  </a:lnTo>
                  <a:lnTo>
                    <a:pt x="159666" y="1056215"/>
                  </a:lnTo>
                  <a:lnTo>
                    <a:pt x="160375" y="1127009"/>
                  </a:lnTo>
                  <a:lnTo>
                    <a:pt x="161093" y="1197716"/>
                  </a:lnTo>
                  <a:lnTo>
                    <a:pt x="161803" y="1268247"/>
                  </a:lnTo>
                  <a:lnTo>
                    <a:pt x="162521" y="1338165"/>
                  </a:lnTo>
                  <a:lnTo>
                    <a:pt x="163231" y="1407206"/>
                  </a:lnTo>
                  <a:lnTo>
                    <a:pt x="163940" y="1475197"/>
                  </a:lnTo>
                  <a:lnTo>
                    <a:pt x="164659" y="1541873"/>
                  </a:lnTo>
                  <a:lnTo>
                    <a:pt x="165368" y="1606796"/>
                  </a:lnTo>
                  <a:lnTo>
                    <a:pt x="166078" y="1669880"/>
                  </a:lnTo>
                  <a:lnTo>
                    <a:pt x="166796" y="1730826"/>
                  </a:lnTo>
                  <a:lnTo>
                    <a:pt x="167505" y="1789380"/>
                  </a:lnTo>
                  <a:lnTo>
                    <a:pt x="168224" y="1845323"/>
                  </a:lnTo>
                  <a:lnTo>
                    <a:pt x="168933" y="1898428"/>
                  </a:lnTo>
                  <a:lnTo>
                    <a:pt x="169643" y="1948492"/>
                  </a:lnTo>
                  <a:lnTo>
                    <a:pt x="170361" y="1995305"/>
                  </a:lnTo>
                  <a:lnTo>
                    <a:pt x="171071" y="2038701"/>
                  </a:lnTo>
                  <a:lnTo>
                    <a:pt x="171780" y="2078497"/>
                  </a:lnTo>
                  <a:lnTo>
                    <a:pt x="173208" y="2146671"/>
                  </a:lnTo>
                  <a:lnTo>
                    <a:pt x="174636" y="2198777"/>
                  </a:lnTo>
                  <a:lnTo>
                    <a:pt x="176773" y="2245047"/>
                  </a:lnTo>
                  <a:lnTo>
                    <a:pt x="178201" y="2253931"/>
                  </a:lnTo>
                  <a:lnTo>
                    <a:pt x="178910" y="2251706"/>
                  </a:lnTo>
                  <a:lnTo>
                    <a:pt x="181766" y="2198777"/>
                  </a:lnTo>
                  <a:lnTo>
                    <a:pt x="183185" y="2146671"/>
                  </a:lnTo>
                  <a:lnTo>
                    <a:pt x="184613" y="2078497"/>
                  </a:lnTo>
                  <a:lnTo>
                    <a:pt x="185331" y="2038701"/>
                  </a:lnTo>
                  <a:lnTo>
                    <a:pt x="186040" y="1995305"/>
                  </a:lnTo>
                  <a:lnTo>
                    <a:pt x="186750" y="1948492"/>
                  </a:lnTo>
                  <a:lnTo>
                    <a:pt x="187468" y="1898428"/>
                  </a:lnTo>
                  <a:lnTo>
                    <a:pt x="188178" y="1845323"/>
                  </a:lnTo>
                  <a:lnTo>
                    <a:pt x="188887" y="1789380"/>
                  </a:lnTo>
                  <a:lnTo>
                    <a:pt x="189605" y="1730826"/>
                  </a:lnTo>
                  <a:lnTo>
                    <a:pt x="190315" y="1669880"/>
                  </a:lnTo>
                  <a:lnTo>
                    <a:pt x="191033" y="1606796"/>
                  </a:lnTo>
                  <a:lnTo>
                    <a:pt x="191743" y="1541873"/>
                  </a:lnTo>
                  <a:lnTo>
                    <a:pt x="192452" y="1475197"/>
                  </a:lnTo>
                  <a:lnTo>
                    <a:pt x="193170" y="1407206"/>
                  </a:lnTo>
                  <a:lnTo>
                    <a:pt x="193880" y="1338165"/>
                  </a:lnTo>
                  <a:lnTo>
                    <a:pt x="194589" y="1268247"/>
                  </a:lnTo>
                  <a:lnTo>
                    <a:pt x="195308" y="1197716"/>
                  </a:lnTo>
                  <a:lnTo>
                    <a:pt x="196017" y="1127009"/>
                  </a:lnTo>
                  <a:lnTo>
                    <a:pt x="196735" y="1056215"/>
                  </a:lnTo>
                  <a:lnTo>
                    <a:pt x="197445" y="985684"/>
                  </a:lnTo>
                  <a:lnTo>
                    <a:pt x="198154" y="915766"/>
                  </a:lnTo>
                  <a:lnTo>
                    <a:pt x="198873" y="846724"/>
                  </a:lnTo>
                  <a:lnTo>
                    <a:pt x="199582" y="778734"/>
                  </a:lnTo>
                  <a:lnTo>
                    <a:pt x="200291" y="712146"/>
                  </a:lnTo>
                  <a:lnTo>
                    <a:pt x="201010" y="647134"/>
                  </a:lnTo>
                  <a:lnTo>
                    <a:pt x="201719" y="584050"/>
                  </a:lnTo>
                  <a:lnTo>
                    <a:pt x="202437" y="523069"/>
                  </a:lnTo>
                  <a:lnTo>
                    <a:pt x="203147" y="464542"/>
                  </a:lnTo>
                  <a:lnTo>
                    <a:pt x="203856" y="408642"/>
                  </a:lnTo>
                  <a:lnTo>
                    <a:pt x="204575" y="355547"/>
                  </a:lnTo>
                  <a:lnTo>
                    <a:pt x="205284" y="305430"/>
                  </a:lnTo>
                  <a:lnTo>
                    <a:pt x="205994" y="258643"/>
                  </a:lnTo>
                  <a:lnTo>
                    <a:pt x="206712" y="215273"/>
                  </a:lnTo>
                  <a:lnTo>
                    <a:pt x="207421" y="175408"/>
                  </a:lnTo>
                  <a:lnTo>
                    <a:pt x="208849" y="107242"/>
                  </a:lnTo>
                  <a:lnTo>
                    <a:pt x="210277" y="55198"/>
                  </a:lnTo>
                  <a:lnTo>
                    <a:pt x="212414" y="8849"/>
                  </a:lnTo>
                  <a:lnTo>
                    <a:pt x="213842" y="0"/>
                  </a:lnTo>
                  <a:lnTo>
                    <a:pt x="214552" y="2190"/>
                  </a:lnTo>
                  <a:lnTo>
                    <a:pt x="217398" y="55198"/>
                  </a:lnTo>
                  <a:lnTo>
                    <a:pt x="218826" y="107242"/>
                  </a:lnTo>
                  <a:lnTo>
                    <a:pt x="220254" y="175408"/>
                  </a:lnTo>
                  <a:lnTo>
                    <a:pt x="220963" y="215273"/>
                  </a:lnTo>
                  <a:lnTo>
                    <a:pt x="221682" y="258643"/>
                  </a:lnTo>
                  <a:lnTo>
                    <a:pt x="222391" y="305430"/>
                  </a:lnTo>
                  <a:lnTo>
                    <a:pt x="223101" y="355547"/>
                  </a:lnTo>
                  <a:lnTo>
                    <a:pt x="223819" y="408642"/>
                  </a:lnTo>
                  <a:lnTo>
                    <a:pt x="224529" y="464542"/>
                  </a:lnTo>
                  <a:lnTo>
                    <a:pt x="225238" y="523069"/>
                  </a:lnTo>
                  <a:lnTo>
                    <a:pt x="225956" y="584050"/>
                  </a:lnTo>
                  <a:lnTo>
                    <a:pt x="226666" y="647134"/>
                  </a:lnTo>
                  <a:lnTo>
                    <a:pt x="227384" y="712146"/>
                  </a:lnTo>
                  <a:lnTo>
                    <a:pt x="228094" y="778734"/>
                  </a:lnTo>
                  <a:lnTo>
                    <a:pt x="228803" y="846724"/>
                  </a:lnTo>
                  <a:lnTo>
                    <a:pt x="229522" y="915766"/>
                  </a:lnTo>
                  <a:lnTo>
                    <a:pt x="230231" y="985684"/>
                  </a:lnTo>
                  <a:lnTo>
                    <a:pt x="230949" y="1056215"/>
                  </a:lnTo>
                  <a:lnTo>
                    <a:pt x="231659" y="1127009"/>
                  </a:lnTo>
                  <a:lnTo>
                    <a:pt x="232368" y="1197716"/>
                  </a:lnTo>
                  <a:lnTo>
                    <a:pt x="233087" y="1268247"/>
                  </a:lnTo>
                  <a:lnTo>
                    <a:pt x="233796" y="1338165"/>
                  </a:lnTo>
                  <a:lnTo>
                    <a:pt x="234506" y="1407206"/>
                  </a:lnTo>
                  <a:lnTo>
                    <a:pt x="235224" y="1475197"/>
                  </a:lnTo>
                  <a:lnTo>
                    <a:pt x="235934" y="1541873"/>
                  </a:lnTo>
                  <a:lnTo>
                    <a:pt x="236643" y="1606796"/>
                  </a:lnTo>
                  <a:lnTo>
                    <a:pt x="237361" y="1669880"/>
                  </a:lnTo>
                  <a:lnTo>
                    <a:pt x="238071" y="1730826"/>
                  </a:lnTo>
                  <a:lnTo>
                    <a:pt x="238789" y="1789380"/>
                  </a:lnTo>
                  <a:lnTo>
                    <a:pt x="239499" y="1845323"/>
                  </a:lnTo>
                  <a:lnTo>
                    <a:pt x="240208" y="1898428"/>
                  </a:lnTo>
                  <a:lnTo>
                    <a:pt x="240927" y="1948492"/>
                  </a:lnTo>
                  <a:lnTo>
                    <a:pt x="241636" y="1995305"/>
                  </a:lnTo>
                  <a:lnTo>
                    <a:pt x="242346" y="2038701"/>
                  </a:lnTo>
                  <a:lnTo>
                    <a:pt x="243064" y="2078497"/>
                  </a:lnTo>
                  <a:lnTo>
                    <a:pt x="244492" y="2146671"/>
                  </a:lnTo>
                  <a:lnTo>
                    <a:pt x="245911" y="2198777"/>
                  </a:lnTo>
                  <a:lnTo>
                    <a:pt x="248057" y="2245047"/>
                  </a:lnTo>
                  <a:lnTo>
                    <a:pt x="249476" y="2253931"/>
                  </a:lnTo>
                  <a:lnTo>
                    <a:pt x="250194" y="2251706"/>
                  </a:lnTo>
                  <a:lnTo>
                    <a:pt x="253041" y="2198777"/>
                  </a:lnTo>
                  <a:lnTo>
                    <a:pt x="254469" y="2146671"/>
                  </a:lnTo>
                  <a:lnTo>
                    <a:pt x="255896" y="2078497"/>
                  </a:lnTo>
                  <a:lnTo>
                    <a:pt x="256606" y="2038701"/>
                  </a:lnTo>
                  <a:lnTo>
                    <a:pt x="257315" y="1995305"/>
                  </a:lnTo>
                  <a:lnTo>
                    <a:pt x="258034" y="1948492"/>
                  </a:lnTo>
                  <a:lnTo>
                    <a:pt x="258743" y="1898428"/>
                  </a:lnTo>
                  <a:lnTo>
                    <a:pt x="259461" y="1845323"/>
                  </a:lnTo>
                  <a:lnTo>
                    <a:pt x="260171" y="1789380"/>
                  </a:lnTo>
                  <a:lnTo>
                    <a:pt x="260880" y="1730826"/>
                  </a:lnTo>
                  <a:lnTo>
                    <a:pt x="261599" y="1669880"/>
                  </a:lnTo>
                  <a:lnTo>
                    <a:pt x="262308" y="1606796"/>
                  </a:lnTo>
                  <a:lnTo>
                    <a:pt x="263018" y="1541873"/>
                  </a:lnTo>
                  <a:lnTo>
                    <a:pt x="263736" y="1475197"/>
                  </a:lnTo>
                  <a:lnTo>
                    <a:pt x="264445" y="1407206"/>
                  </a:lnTo>
                  <a:lnTo>
                    <a:pt x="265155" y="1338165"/>
                  </a:lnTo>
                  <a:lnTo>
                    <a:pt x="265873" y="1268247"/>
                  </a:lnTo>
                  <a:lnTo>
                    <a:pt x="266583" y="1197716"/>
                  </a:lnTo>
                  <a:lnTo>
                    <a:pt x="267301" y="1127009"/>
                  </a:lnTo>
                  <a:lnTo>
                    <a:pt x="268010" y="1056215"/>
                  </a:lnTo>
                  <a:lnTo>
                    <a:pt x="268720" y="985684"/>
                  </a:lnTo>
                  <a:lnTo>
                    <a:pt x="269438" y="915766"/>
                  </a:lnTo>
                  <a:lnTo>
                    <a:pt x="270148" y="846724"/>
                  </a:lnTo>
                  <a:lnTo>
                    <a:pt x="270857" y="778734"/>
                  </a:lnTo>
                  <a:lnTo>
                    <a:pt x="271575" y="712146"/>
                  </a:lnTo>
                  <a:lnTo>
                    <a:pt x="272285" y="647134"/>
                  </a:lnTo>
                  <a:lnTo>
                    <a:pt x="273003" y="584050"/>
                  </a:lnTo>
                  <a:lnTo>
                    <a:pt x="273713" y="523069"/>
                  </a:lnTo>
                  <a:lnTo>
                    <a:pt x="274422" y="464542"/>
                  </a:lnTo>
                  <a:lnTo>
                    <a:pt x="275140" y="408642"/>
                  </a:lnTo>
                  <a:lnTo>
                    <a:pt x="275850" y="355547"/>
                  </a:lnTo>
                  <a:lnTo>
                    <a:pt x="276559" y="305430"/>
                  </a:lnTo>
                  <a:lnTo>
                    <a:pt x="277278" y="258643"/>
                  </a:lnTo>
                  <a:lnTo>
                    <a:pt x="277987" y="215273"/>
                  </a:lnTo>
                  <a:lnTo>
                    <a:pt x="278705" y="175408"/>
                  </a:lnTo>
                  <a:lnTo>
                    <a:pt x="280124" y="107242"/>
                  </a:lnTo>
                  <a:lnTo>
                    <a:pt x="281552" y="55198"/>
                  </a:lnTo>
                  <a:lnTo>
                    <a:pt x="283689" y="8849"/>
                  </a:lnTo>
                  <a:lnTo>
                    <a:pt x="285117" y="0"/>
                  </a:lnTo>
                  <a:lnTo>
                    <a:pt x="285827" y="2190"/>
                  </a:lnTo>
                  <a:lnTo>
                    <a:pt x="288682" y="55198"/>
                  </a:lnTo>
                  <a:lnTo>
                    <a:pt x="290110" y="107242"/>
                  </a:lnTo>
                  <a:lnTo>
                    <a:pt x="291529" y="175408"/>
                  </a:lnTo>
                  <a:lnTo>
                    <a:pt x="292247" y="215273"/>
                  </a:lnTo>
                  <a:lnTo>
                    <a:pt x="292957" y="258643"/>
                  </a:lnTo>
                  <a:lnTo>
                    <a:pt x="293675" y="305430"/>
                  </a:lnTo>
                  <a:lnTo>
                    <a:pt x="294385" y="355547"/>
                  </a:lnTo>
                  <a:lnTo>
                    <a:pt x="295094" y="408642"/>
                  </a:lnTo>
                  <a:lnTo>
                    <a:pt x="295812" y="464542"/>
                  </a:lnTo>
                  <a:lnTo>
                    <a:pt x="296522" y="523069"/>
                  </a:lnTo>
                  <a:lnTo>
                    <a:pt x="297231" y="584050"/>
                  </a:lnTo>
                  <a:lnTo>
                    <a:pt x="297950" y="647134"/>
                  </a:lnTo>
                  <a:lnTo>
                    <a:pt x="298659" y="712146"/>
                  </a:lnTo>
                  <a:lnTo>
                    <a:pt x="299378" y="778734"/>
                  </a:lnTo>
                  <a:lnTo>
                    <a:pt x="300087" y="846724"/>
                  </a:lnTo>
                  <a:lnTo>
                    <a:pt x="300797" y="915766"/>
                  </a:lnTo>
                  <a:lnTo>
                    <a:pt x="301515" y="985684"/>
                  </a:lnTo>
                  <a:lnTo>
                    <a:pt x="302224" y="1056215"/>
                  </a:lnTo>
                  <a:lnTo>
                    <a:pt x="302934" y="1127009"/>
                  </a:lnTo>
                  <a:lnTo>
                    <a:pt x="303652" y="1197716"/>
                  </a:lnTo>
                  <a:lnTo>
                    <a:pt x="304362" y="1268247"/>
                  </a:lnTo>
                  <a:lnTo>
                    <a:pt x="305080" y="1338165"/>
                  </a:lnTo>
                  <a:lnTo>
                    <a:pt x="305790" y="1407206"/>
                  </a:lnTo>
                  <a:lnTo>
                    <a:pt x="306499" y="1475197"/>
                  </a:lnTo>
                  <a:lnTo>
                    <a:pt x="307217" y="1541873"/>
                  </a:lnTo>
                  <a:lnTo>
                    <a:pt x="307927" y="1606796"/>
                  </a:lnTo>
                  <a:lnTo>
                    <a:pt x="308636" y="1669880"/>
                  </a:lnTo>
                  <a:lnTo>
                    <a:pt x="309355" y="1730826"/>
                  </a:lnTo>
                  <a:lnTo>
                    <a:pt x="310064" y="1789380"/>
                  </a:lnTo>
                  <a:lnTo>
                    <a:pt x="310782" y="1845323"/>
                  </a:lnTo>
                  <a:lnTo>
                    <a:pt x="311492" y="1898428"/>
                  </a:lnTo>
                  <a:lnTo>
                    <a:pt x="312202" y="1948492"/>
                  </a:lnTo>
                  <a:lnTo>
                    <a:pt x="312920" y="1995305"/>
                  </a:lnTo>
                  <a:lnTo>
                    <a:pt x="313629" y="2038701"/>
                  </a:lnTo>
                  <a:lnTo>
                    <a:pt x="314339" y="2078497"/>
                  </a:lnTo>
                  <a:lnTo>
                    <a:pt x="315767" y="2146671"/>
                  </a:lnTo>
                  <a:lnTo>
                    <a:pt x="317194" y="2198777"/>
                  </a:lnTo>
                  <a:lnTo>
                    <a:pt x="319332" y="2245047"/>
                  </a:lnTo>
                  <a:lnTo>
                    <a:pt x="320760" y="2253931"/>
                  </a:lnTo>
                  <a:lnTo>
                    <a:pt x="321469" y="2251706"/>
                  </a:lnTo>
                  <a:lnTo>
                    <a:pt x="324325" y="2198777"/>
                  </a:lnTo>
                  <a:lnTo>
                    <a:pt x="325744" y="2146671"/>
                  </a:lnTo>
                  <a:lnTo>
                    <a:pt x="327171" y="2078497"/>
                  </a:lnTo>
                  <a:lnTo>
                    <a:pt x="327890" y="2038701"/>
                  </a:lnTo>
                  <a:lnTo>
                    <a:pt x="328599" y="1995305"/>
                  </a:lnTo>
                  <a:lnTo>
                    <a:pt x="329309" y="1948492"/>
                  </a:lnTo>
                  <a:lnTo>
                    <a:pt x="330027" y="1898428"/>
                  </a:lnTo>
                  <a:lnTo>
                    <a:pt x="330736" y="1845323"/>
                  </a:lnTo>
                  <a:lnTo>
                    <a:pt x="331446" y="1789380"/>
                  </a:lnTo>
                  <a:lnTo>
                    <a:pt x="332164" y="1730826"/>
                  </a:lnTo>
                  <a:lnTo>
                    <a:pt x="332874" y="1669880"/>
                  </a:lnTo>
                  <a:lnTo>
                    <a:pt x="333583" y="1606796"/>
                  </a:lnTo>
                  <a:lnTo>
                    <a:pt x="334301" y="1541873"/>
                  </a:lnTo>
                  <a:lnTo>
                    <a:pt x="335011" y="1475197"/>
                  </a:lnTo>
                  <a:lnTo>
                    <a:pt x="335729" y="1407206"/>
                  </a:lnTo>
                  <a:lnTo>
                    <a:pt x="336439" y="1338165"/>
                  </a:lnTo>
                  <a:lnTo>
                    <a:pt x="337148" y="1268247"/>
                  </a:lnTo>
                  <a:lnTo>
                    <a:pt x="337866" y="1197716"/>
                  </a:lnTo>
                  <a:lnTo>
                    <a:pt x="338576" y="1127009"/>
                  </a:lnTo>
                  <a:lnTo>
                    <a:pt x="339294" y="1056215"/>
                  </a:lnTo>
                  <a:lnTo>
                    <a:pt x="340004" y="985684"/>
                  </a:lnTo>
                  <a:lnTo>
                    <a:pt x="340713" y="915766"/>
                  </a:lnTo>
                  <a:lnTo>
                    <a:pt x="341431" y="846724"/>
                  </a:lnTo>
                  <a:lnTo>
                    <a:pt x="342141" y="778734"/>
                  </a:lnTo>
                  <a:lnTo>
                    <a:pt x="342850" y="712146"/>
                  </a:lnTo>
                  <a:lnTo>
                    <a:pt x="343569" y="647134"/>
                  </a:lnTo>
                  <a:lnTo>
                    <a:pt x="344278" y="584050"/>
                  </a:lnTo>
                  <a:lnTo>
                    <a:pt x="344996" y="523069"/>
                  </a:lnTo>
                  <a:lnTo>
                    <a:pt x="345706" y="464542"/>
                  </a:lnTo>
                  <a:lnTo>
                    <a:pt x="346415" y="408642"/>
                  </a:lnTo>
                  <a:lnTo>
                    <a:pt x="347134" y="355547"/>
                  </a:lnTo>
                  <a:lnTo>
                    <a:pt x="347843" y="305430"/>
                  </a:lnTo>
                  <a:lnTo>
                    <a:pt x="348553" y="258643"/>
                  </a:lnTo>
                  <a:lnTo>
                    <a:pt x="349271" y="215273"/>
                  </a:lnTo>
                  <a:lnTo>
                    <a:pt x="349980" y="175408"/>
                  </a:lnTo>
                  <a:lnTo>
                    <a:pt x="351408" y="107242"/>
                  </a:lnTo>
                  <a:lnTo>
                    <a:pt x="352836" y="55198"/>
                  </a:lnTo>
                  <a:lnTo>
                    <a:pt x="354973" y="8849"/>
                  </a:lnTo>
                  <a:lnTo>
                    <a:pt x="356401" y="0"/>
                  </a:lnTo>
                  <a:lnTo>
                    <a:pt x="357110" y="2190"/>
                  </a:lnTo>
                  <a:lnTo>
                    <a:pt x="359957" y="55198"/>
                  </a:lnTo>
                  <a:lnTo>
                    <a:pt x="361385" y="107242"/>
                  </a:lnTo>
                  <a:lnTo>
                    <a:pt x="362813" y="175408"/>
                  </a:lnTo>
                  <a:lnTo>
                    <a:pt x="363522" y="215273"/>
                  </a:lnTo>
                  <a:lnTo>
                    <a:pt x="364241" y="258643"/>
                  </a:lnTo>
                  <a:lnTo>
                    <a:pt x="364950" y="305430"/>
                  </a:lnTo>
                  <a:lnTo>
                    <a:pt x="365660" y="355547"/>
                  </a:lnTo>
                  <a:lnTo>
                    <a:pt x="366378" y="408642"/>
                  </a:lnTo>
                  <a:lnTo>
                    <a:pt x="367087" y="464542"/>
                  </a:lnTo>
                  <a:lnTo>
                    <a:pt x="367797" y="523069"/>
                  </a:lnTo>
                  <a:lnTo>
                    <a:pt x="368515" y="584050"/>
                  </a:lnTo>
                  <a:lnTo>
                    <a:pt x="369225" y="647134"/>
                  </a:lnTo>
                  <a:lnTo>
                    <a:pt x="369943" y="712146"/>
                  </a:lnTo>
                  <a:lnTo>
                    <a:pt x="370653" y="778734"/>
                  </a:lnTo>
                  <a:lnTo>
                    <a:pt x="371362" y="846724"/>
                  </a:lnTo>
                  <a:lnTo>
                    <a:pt x="372080" y="915766"/>
                  </a:lnTo>
                  <a:lnTo>
                    <a:pt x="372790" y="985684"/>
                  </a:lnTo>
                  <a:lnTo>
                    <a:pt x="373508" y="1056215"/>
                  </a:lnTo>
                  <a:lnTo>
                    <a:pt x="374218" y="1127009"/>
                  </a:lnTo>
                  <a:lnTo>
                    <a:pt x="374927" y="1197716"/>
                  </a:lnTo>
                  <a:lnTo>
                    <a:pt x="375646" y="1268247"/>
                  </a:lnTo>
                  <a:lnTo>
                    <a:pt x="376355" y="1338165"/>
                  </a:lnTo>
                  <a:lnTo>
                    <a:pt x="377065" y="1407206"/>
                  </a:lnTo>
                  <a:lnTo>
                    <a:pt x="377783" y="1475197"/>
                  </a:lnTo>
                  <a:lnTo>
                    <a:pt x="378492" y="1541873"/>
                  </a:lnTo>
                  <a:lnTo>
                    <a:pt x="379211" y="1606796"/>
                  </a:lnTo>
                  <a:lnTo>
                    <a:pt x="379920" y="1669880"/>
                  </a:lnTo>
                  <a:lnTo>
                    <a:pt x="380630" y="1730826"/>
                  </a:lnTo>
                  <a:lnTo>
                    <a:pt x="381348" y="1789380"/>
                  </a:lnTo>
                  <a:lnTo>
                    <a:pt x="382058" y="1845323"/>
                  </a:lnTo>
                  <a:lnTo>
                    <a:pt x="382767" y="1898428"/>
                  </a:lnTo>
                  <a:lnTo>
                    <a:pt x="383485" y="1948492"/>
                  </a:lnTo>
                  <a:lnTo>
                    <a:pt x="384195" y="1995305"/>
                  </a:lnTo>
                  <a:lnTo>
                    <a:pt x="384913" y="2038701"/>
                  </a:lnTo>
                  <a:lnTo>
                    <a:pt x="385623" y="2078497"/>
                  </a:lnTo>
                  <a:lnTo>
                    <a:pt x="387050" y="2146671"/>
                  </a:lnTo>
                  <a:lnTo>
                    <a:pt x="388469" y="2198777"/>
                  </a:lnTo>
                  <a:lnTo>
                    <a:pt x="390607" y="2245047"/>
                  </a:lnTo>
                  <a:lnTo>
                    <a:pt x="392035" y="2253931"/>
                  </a:lnTo>
                  <a:lnTo>
                    <a:pt x="392753" y="2251706"/>
                  </a:lnTo>
                  <a:lnTo>
                    <a:pt x="395600" y="2198777"/>
                  </a:lnTo>
                  <a:lnTo>
                    <a:pt x="397062" y="2146671"/>
                  </a:lnTo>
                  <a:lnTo>
                    <a:pt x="398464" y="2078497"/>
                  </a:lnTo>
                  <a:lnTo>
                    <a:pt x="399165" y="2038701"/>
                  </a:lnTo>
                  <a:lnTo>
                    <a:pt x="399865" y="1995305"/>
                  </a:lnTo>
                  <a:lnTo>
                    <a:pt x="400566" y="1948492"/>
                  </a:lnTo>
                  <a:lnTo>
                    <a:pt x="401267" y="1898428"/>
                  </a:lnTo>
                  <a:lnTo>
                    <a:pt x="402055" y="1845323"/>
                  </a:lnTo>
                  <a:lnTo>
                    <a:pt x="402756" y="1789380"/>
                  </a:lnTo>
                  <a:lnTo>
                    <a:pt x="403457" y="1730826"/>
                  </a:lnTo>
                  <a:lnTo>
                    <a:pt x="404157" y="1669880"/>
                  </a:lnTo>
                  <a:lnTo>
                    <a:pt x="404858" y="1606796"/>
                  </a:lnTo>
                  <a:lnTo>
                    <a:pt x="405559" y="1541873"/>
                  </a:lnTo>
                  <a:lnTo>
                    <a:pt x="406260" y="1475197"/>
                  </a:lnTo>
                  <a:lnTo>
                    <a:pt x="407048" y="1407206"/>
                  </a:lnTo>
                  <a:lnTo>
                    <a:pt x="407749" y="1338165"/>
                  </a:lnTo>
                  <a:lnTo>
                    <a:pt x="408449" y="1268247"/>
                  </a:lnTo>
                  <a:lnTo>
                    <a:pt x="409150" y="1197716"/>
                  </a:lnTo>
                  <a:lnTo>
                    <a:pt x="409851" y="1127009"/>
                  </a:lnTo>
                  <a:lnTo>
                    <a:pt x="410552" y="1056215"/>
                  </a:lnTo>
                  <a:lnTo>
                    <a:pt x="411252" y="985684"/>
                  </a:lnTo>
                  <a:lnTo>
                    <a:pt x="411953" y="915766"/>
                  </a:lnTo>
                  <a:lnTo>
                    <a:pt x="412741" y="846724"/>
                  </a:lnTo>
                  <a:lnTo>
                    <a:pt x="413442" y="778734"/>
                  </a:lnTo>
                  <a:lnTo>
                    <a:pt x="414143" y="712146"/>
                  </a:lnTo>
                  <a:lnTo>
                    <a:pt x="414844" y="647134"/>
                  </a:lnTo>
                  <a:lnTo>
                    <a:pt x="415544" y="584050"/>
                  </a:lnTo>
                  <a:lnTo>
                    <a:pt x="416245" y="523069"/>
                  </a:lnTo>
                  <a:lnTo>
                    <a:pt x="416946" y="464542"/>
                  </a:lnTo>
                  <a:lnTo>
                    <a:pt x="417734" y="408642"/>
                  </a:lnTo>
                  <a:lnTo>
                    <a:pt x="418435" y="355547"/>
                  </a:lnTo>
                  <a:lnTo>
                    <a:pt x="419136" y="305430"/>
                  </a:lnTo>
                  <a:lnTo>
                    <a:pt x="419836" y="258643"/>
                  </a:lnTo>
                  <a:lnTo>
                    <a:pt x="420537" y="215273"/>
                  </a:lnTo>
                  <a:lnTo>
                    <a:pt x="421238" y="175408"/>
                  </a:lnTo>
                  <a:lnTo>
                    <a:pt x="422727" y="107242"/>
                  </a:lnTo>
                  <a:lnTo>
                    <a:pt x="424128" y="55198"/>
                  </a:lnTo>
                  <a:lnTo>
                    <a:pt x="426231" y="8849"/>
                  </a:lnTo>
                  <a:lnTo>
                    <a:pt x="427720" y="0"/>
                  </a:lnTo>
                  <a:lnTo>
                    <a:pt x="428420" y="2190"/>
                  </a:lnTo>
                  <a:lnTo>
                    <a:pt x="431223" y="55198"/>
                  </a:lnTo>
                  <a:lnTo>
                    <a:pt x="432625" y="107242"/>
                  </a:lnTo>
                  <a:lnTo>
                    <a:pt x="434114" y="175408"/>
                  </a:lnTo>
                  <a:lnTo>
                    <a:pt x="434815" y="215273"/>
                  </a:lnTo>
                  <a:lnTo>
                    <a:pt x="435516" y="258643"/>
                  </a:lnTo>
                  <a:lnTo>
                    <a:pt x="436216" y="305430"/>
                  </a:lnTo>
                  <a:lnTo>
                    <a:pt x="436917" y="355547"/>
                  </a:lnTo>
                  <a:lnTo>
                    <a:pt x="437618" y="408642"/>
                  </a:lnTo>
                  <a:lnTo>
                    <a:pt x="438406" y="464542"/>
                  </a:lnTo>
                  <a:lnTo>
                    <a:pt x="439107" y="523069"/>
                  </a:lnTo>
                  <a:lnTo>
                    <a:pt x="439808" y="584050"/>
                  </a:lnTo>
                  <a:lnTo>
                    <a:pt x="440509" y="647134"/>
                  </a:lnTo>
                  <a:lnTo>
                    <a:pt x="441209" y="712146"/>
                  </a:lnTo>
                  <a:lnTo>
                    <a:pt x="441910" y="778734"/>
                  </a:lnTo>
                  <a:lnTo>
                    <a:pt x="442611" y="846724"/>
                  </a:lnTo>
                  <a:lnTo>
                    <a:pt x="443399" y="915766"/>
                  </a:lnTo>
                  <a:lnTo>
                    <a:pt x="444100" y="985684"/>
                  </a:lnTo>
                  <a:lnTo>
                    <a:pt x="444801" y="1056215"/>
                  </a:lnTo>
                  <a:lnTo>
                    <a:pt x="445501" y="1127009"/>
                  </a:lnTo>
                  <a:lnTo>
                    <a:pt x="446202" y="1197716"/>
                  </a:lnTo>
                  <a:lnTo>
                    <a:pt x="446903" y="1268247"/>
                  </a:lnTo>
                  <a:lnTo>
                    <a:pt x="447604" y="1338165"/>
                  </a:lnTo>
                  <a:lnTo>
                    <a:pt x="448305" y="1407206"/>
                  </a:lnTo>
                  <a:lnTo>
                    <a:pt x="449093" y="1475197"/>
                  </a:lnTo>
                  <a:lnTo>
                    <a:pt x="449794" y="1541873"/>
                  </a:lnTo>
                  <a:lnTo>
                    <a:pt x="450494" y="1606797"/>
                  </a:lnTo>
                  <a:lnTo>
                    <a:pt x="451195" y="1669880"/>
                  </a:lnTo>
                  <a:lnTo>
                    <a:pt x="451896" y="1730826"/>
                  </a:lnTo>
                  <a:lnTo>
                    <a:pt x="452597" y="1789380"/>
                  </a:lnTo>
                  <a:lnTo>
                    <a:pt x="453297" y="1845323"/>
                  </a:lnTo>
                  <a:lnTo>
                    <a:pt x="454086" y="1898428"/>
                  </a:lnTo>
                  <a:lnTo>
                    <a:pt x="454787" y="1948492"/>
                  </a:lnTo>
                  <a:lnTo>
                    <a:pt x="455487" y="1995305"/>
                  </a:lnTo>
                  <a:lnTo>
                    <a:pt x="456188" y="2038701"/>
                  </a:lnTo>
                  <a:lnTo>
                    <a:pt x="456889" y="2078497"/>
                  </a:lnTo>
                  <a:lnTo>
                    <a:pt x="458290" y="2146671"/>
                  </a:lnTo>
                  <a:lnTo>
                    <a:pt x="459780" y="2198777"/>
                  </a:lnTo>
                  <a:lnTo>
                    <a:pt x="461882" y="2245047"/>
                  </a:lnTo>
                  <a:lnTo>
                    <a:pt x="463283" y="2253931"/>
                  </a:lnTo>
                  <a:lnTo>
                    <a:pt x="464072" y="2251706"/>
                  </a:lnTo>
                  <a:lnTo>
                    <a:pt x="466875" y="2198777"/>
                  </a:lnTo>
                  <a:lnTo>
                    <a:pt x="468276" y="2146671"/>
                  </a:lnTo>
                  <a:lnTo>
                    <a:pt x="468977" y="2114533"/>
                  </a:lnTo>
                  <a:lnTo>
                    <a:pt x="469765" y="2078497"/>
                  </a:lnTo>
                  <a:lnTo>
                    <a:pt x="470466" y="2038701"/>
                  </a:lnTo>
                  <a:lnTo>
                    <a:pt x="471167" y="1995305"/>
                  </a:lnTo>
                  <a:lnTo>
                    <a:pt x="471867" y="1948492"/>
                  </a:lnTo>
                  <a:lnTo>
                    <a:pt x="472568" y="1898428"/>
                  </a:lnTo>
                  <a:lnTo>
                    <a:pt x="473269" y="1845323"/>
                  </a:lnTo>
                  <a:lnTo>
                    <a:pt x="473970" y="1789380"/>
                  </a:lnTo>
                  <a:lnTo>
                    <a:pt x="474758" y="1730826"/>
                  </a:lnTo>
                  <a:lnTo>
                    <a:pt x="475459" y="1669880"/>
                  </a:lnTo>
                  <a:lnTo>
                    <a:pt x="476159" y="1606797"/>
                  </a:lnTo>
                  <a:lnTo>
                    <a:pt x="476860" y="1541873"/>
                  </a:lnTo>
                  <a:lnTo>
                    <a:pt x="477561" y="1475197"/>
                  </a:lnTo>
                  <a:lnTo>
                    <a:pt x="478262" y="1407206"/>
                  </a:lnTo>
                  <a:lnTo>
                    <a:pt x="478962" y="1338165"/>
                  </a:lnTo>
                  <a:lnTo>
                    <a:pt x="479751" y="1268247"/>
                  </a:lnTo>
                  <a:lnTo>
                    <a:pt x="480451" y="1197716"/>
                  </a:lnTo>
                  <a:lnTo>
                    <a:pt x="481152" y="1127009"/>
                  </a:lnTo>
                  <a:lnTo>
                    <a:pt x="481853" y="1056215"/>
                  </a:lnTo>
                  <a:lnTo>
                    <a:pt x="482554" y="985684"/>
                  </a:lnTo>
                  <a:lnTo>
                    <a:pt x="483254" y="915766"/>
                  </a:lnTo>
                  <a:lnTo>
                    <a:pt x="483955" y="846724"/>
                  </a:lnTo>
                  <a:lnTo>
                    <a:pt x="484656" y="778734"/>
                  </a:lnTo>
                  <a:lnTo>
                    <a:pt x="485444" y="712146"/>
                  </a:lnTo>
                  <a:lnTo>
                    <a:pt x="486145" y="647134"/>
                  </a:lnTo>
                  <a:lnTo>
                    <a:pt x="486846" y="584050"/>
                  </a:lnTo>
                  <a:lnTo>
                    <a:pt x="487546" y="523069"/>
                  </a:lnTo>
                  <a:lnTo>
                    <a:pt x="488247" y="464542"/>
                  </a:lnTo>
                  <a:lnTo>
                    <a:pt x="488948" y="408642"/>
                  </a:lnTo>
                  <a:lnTo>
                    <a:pt x="489649" y="355547"/>
                  </a:lnTo>
                  <a:lnTo>
                    <a:pt x="490437" y="305430"/>
                  </a:lnTo>
                  <a:lnTo>
                    <a:pt x="491138" y="258643"/>
                  </a:lnTo>
                  <a:lnTo>
                    <a:pt x="491838" y="215273"/>
                  </a:lnTo>
                  <a:lnTo>
                    <a:pt x="492539" y="175408"/>
                  </a:lnTo>
                  <a:lnTo>
                    <a:pt x="493941" y="107242"/>
                  </a:lnTo>
                  <a:lnTo>
                    <a:pt x="495430" y="55198"/>
                  </a:lnTo>
                  <a:lnTo>
                    <a:pt x="497532" y="8849"/>
                  </a:lnTo>
                  <a:lnTo>
                    <a:pt x="498933" y="0"/>
                  </a:lnTo>
                  <a:lnTo>
                    <a:pt x="499634" y="2190"/>
                  </a:lnTo>
                  <a:lnTo>
                    <a:pt x="502525" y="55198"/>
                  </a:lnTo>
                  <a:lnTo>
                    <a:pt x="503926" y="107242"/>
                  </a:lnTo>
                  <a:lnTo>
                    <a:pt x="505328" y="175408"/>
                  </a:lnTo>
                  <a:lnTo>
                    <a:pt x="506116" y="215273"/>
                  </a:lnTo>
                  <a:lnTo>
                    <a:pt x="506817" y="258643"/>
                  </a:lnTo>
                  <a:lnTo>
                    <a:pt x="507518" y="305430"/>
                  </a:lnTo>
                  <a:lnTo>
                    <a:pt x="508218" y="355547"/>
                  </a:lnTo>
                  <a:lnTo>
                    <a:pt x="508919" y="408642"/>
                  </a:lnTo>
                  <a:lnTo>
                    <a:pt x="509620" y="464542"/>
                  </a:lnTo>
                  <a:lnTo>
                    <a:pt x="510321" y="523069"/>
                  </a:lnTo>
                  <a:lnTo>
                    <a:pt x="511109" y="584050"/>
                  </a:lnTo>
                  <a:lnTo>
                    <a:pt x="511810" y="647134"/>
                  </a:lnTo>
                  <a:lnTo>
                    <a:pt x="512511" y="712146"/>
                  </a:lnTo>
                  <a:lnTo>
                    <a:pt x="513211" y="778734"/>
                  </a:lnTo>
                  <a:lnTo>
                    <a:pt x="513912" y="846724"/>
                  </a:lnTo>
                  <a:lnTo>
                    <a:pt x="514613" y="915766"/>
                  </a:lnTo>
                  <a:lnTo>
                    <a:pt x="515314" y="985684"/>
                  </a:lnTo>
                  <a:lnTo>
                    <a:pt x="516102" y="1056215"/>
                  </a:lnTo>
                  <a:lnTo>
                    <a:pt x="516803" y="1127009"/>
                  </a:lnTo>
                  <a:lnTo>
                    <a:pt x="517504" y="1197716"/>
                  </a:lnTo>
                  <a:lnTo>
                    <a:pt x="518204" y="1268247"/>
                  </a:lnTo>
                  <a:lnTo>
                    <a:pt x="518905" y="1338165"/>
                  </a:lnTo>
                  <a:lnTo>
                    <a:pt x="519606" y="1407206"/>
                  </a:lnTo>
                  <a:lnTo>
                    <a:pt x="520307" y="1475197"/>
                  </a:lnTo>
                  <a:lnTo>
                    <a:pt x="521095" y="1541873"/>
                  </a:lnTo>
                  <a:lnTo>
                    <a:pt x="521796" y="1606797"/>
                  </a:lnTo>
                  <a:lnTo>
                    <a:pt x="522496" y="1669880"/>
                  </a:lnTo>
                  <a:lnTo>
                    <a:pt x="523197" y="1730826"/>
                  </a:lnTo>
                  <a:lnTo>
                    <a:pt x="523898" y="1789380"/>
                  </a:lnTo>
                  <a:lnTo>
                    <a:pt x="524599" y="1845323"/>
                  </a:lnTo>
                  <a:lnTo>
                    <a:pt x="525300" y="1898428"/>
                  </a:lnTo>
                  <a:lnTo>
                    <a:pt x="526000" y="1948492"/>
                  </a:lnTo>
                  <a:lnTo>
                    <a:pt x="526789" y="1995305"/>
                  </a:lnTo>
                  <a:lnTo>
                    <a:pt x="527489" y="2038702"/>
                  </a:lnTo>
                  <a:lnTo>
                    <a:pt x="528190" y="2078497"/>
                  </a:lnTo>
                  <a:lnTo>
                    <a:pt x="529592" y="2146671"/>
                  </a:lnTo>
                  <a:lnTo>
                    <a:pt x="530993" y="2198777"/>
                  </a:lnTo>
                  <a:lnTo>
                    <a:pt x="533183" y="2245047"/>
                  </a:lnTo>
                  <a:lnTo>
                    <a:pt x="534585" y="2253931"/>
                  </a:lnTo>
                  <a:lnTo>
                    <a:pt x="535285" y="2251706"/>
                  </a:lnTo>
                  <a:lnTo>
                    <a:pt x="538176" y="2198777"/>
                  </a:lnTo>
                  <a:lnTo>
                    <a:pt x="539577" y="2146671"/>
                  </a:lnTo>
                  <a:lnTo>
                    <a:pt x="540979" y="2078497"/>
                  </a:lnTo>
                  <a:lnTo>
                    <a:pt x="541680" y="2038702"/>
                  </a:lnTo>
                  <a:lnTo>
                    <a:pt x="542468" y="1995305"/>
                  </a:lnTo>
                  <a:lnTo>
                    <a:pt x="543169" y="1948492"/>
                  </a:lnTo>
                  <a:lnTo>
                    <a:pt x="543869" y="1898428"/>
                  </a:lnTo>
                  <a:lnTo>
                    <a:pt x="544570" y="1845323"/>
                  </a:lnTo>
                  <a:lnTo>
                    <a:pt x="545271" y="1789380"/>
                  </a:lnTo>
                  <a:lnTo>
                    <a:pt x="545972" y="1730826"/>
                  </a:lnTo>
                  <a:lnTo>
                    <a:pt x="546672" y="1669880"/>
                  </a:lnTo>
                  <a:lnTo>
                    <a:pt x="547461" y="1606797"/>
                  </a:lnTo>
                  <a:lnTo>
                    <a:pt x="548161" y="1541873"/>
                  </a:lnTo>
                  <a:lnTo>
                    <a:pt x="548862" y="1475197"/>
                  </a:lnTo>
                  <a:lnTo>
                    <a:pt x="549563" y="1407206"/>
                  </a:lnTo>
                  <a:lnTo>
                    <a:pt x="550264" y="1338165"/>
                  </a:lnTo>
                  <a:lnTo>
                    <a:pt x="550964" y="1268247"/>
                  </a:lnTo>
                  <a:lnTo>
                    <a:pt x="551665" y="1197716"/>
                  </a:lnTo>
                  <a:lnTo>
                    <a:pt x="552453" y="1127009"/>
                  </a:lnTo>
                  <a:lnTo>
                    <a:pt x="553154" y="1056215"/>
                  </a:lnTo>
                  <a:lnTo>
                    <a:pt x="553855" y="985684"/>
                  </a:lnTo>
                  <a:lnTo>
                    <a:pt x="554556" y="915766"/>
                  </a:lnTo>
                  <a:lnTo>
                    <a:pt x="555256" y="846724"/>
                  </a:lnTo>
                  <a:lnTo>
                    <a:pt x="555957" y="778734"/>
                  </a:lnTo>
                  <a:lnTo>
                    <a:pt x="556658" y="712146"/>
                  </a:lnTo>
                  <a:lnTo>
                    <a:pt x="557446" y="647134"/>
                  </a:lnTo>
                  <a:lnTo>
                    <a:pt x="558147" y="584050"/>
                  </a:lnTo>
                  <a:lnTo>
                    <a:pt x="558848" y="523069"/>
                  </a:lnTo>
                  <a:lnTo>
                    <a:pt x="559548" y="464542"/>
                  </a:lnTo>
                  <a:lnTo>
                    <a:pt x="560249" y="408642"/>
                  </a:lnTo>
                  <a:lnTo>
                    <a:pt x="560950" y="355547"/>
                  </a:lnTo>
                  <a:lnTo>
                    <a:pt x="561651" y="305430"/>
                  </a:lnTo>
                  <a:lnTo>
                    <a:pt x="562351" y="258643"/>
                  </a:lnTo>
                  <a:lnTo>
                    <a:pt x="563140" y="215273"/>
                  </a:lnTo>
                  <a:lnTo>
                    <a:pt x="563840" y="175408"/>
                  </a:lnTo>
                  <a:lnTo>
                    <a:pt x="565242" y="107242"/>
                  </a:lnTo>
                  <a:lnTo>
                    <a:pt x="566643" y="55198"/>
                  </a:lnTo>
                  <a:lnTo>
                    <a:pt x="568833" y="8849"/>
                  </a:lnTo>
                  <a:lnTo>
                    <a:pt x="570235" y="0"/>
                  </a:lnTo>
                  <a:lnTo>
                    <a:pt x="570935" y="2190"/>
                  </a:lnTo>
                  <a:lnTo>
                    <a:pt x="573826" y="55198"/>
                  </a:lnTo>
                  <a:lnTo>
                    <a:pt x="575228" y="107242"/>
                  </a:lnTo>
                  <a:lnTo>
                    <a:pt x="576629" y="175408"/>
                  </a:lnTo>
                  <a:lnTo>
                    <a:pt x="577330" y="215273"/>
                  </a:lnTo>
                  <a:lnTo>
                    <a:pt x="578118" y="258643"/>
                  </a:lnTo>
                  <a:lnTo>
                    <a:pt x="578819" y="305430"/>
                  </a:lnTo>
                  <a:lnTo>
                    <a:pt x="579520" y="355547"/>
                  </a:lnTo>
                  <a:lnTo>
                    <a:pt x="580220" y="408642"/>
                  </a:lnTo>
                  <a:lnTo>
                    <a:pt x="580921" y="464542"/>
                  </a:lnTo>
                  <a:lnTo>
                    <a:pt x="581622" y="523069"/>
                  </a:lnTo>
                  <a:lnTo>
                    <a:pt x="582323" y="584050"/>
                  </a:lnTo>
                  <a:lnTo>
                    <a:pt x="583023" y="647134"/>
                  </a:lnTo>
                  <a:lnTo>
                    <a:pt x="583812" y="712146"/>
                  </a:lnTo>
                  <a:lnTo>
                    <a:pt x="584513" y="778734"/>
                  </a:lnTo>
                  <a:lnTo>
                    <a:pt x="585213" y="846724"/>
                  </a:lnTo>
                  <a:lnTo>
                    <a:pt x="585914" y="915766"/>
                  </a:lnTo>
                  <a:lnTo>
                    <a:pt x="586615" y="985684"/>
                  </a:lnTo>
                  <a:lnTo>
                    <a:pt x="587316" y="1056215"/>
                  </a:lnTo>
                  <a:lnTo>
                    <a:pt x="588016" y="1127009"/>
                  </a:lnTo>
                  <a:lnTo>
                    <a:pt x="588805" y="1197716"/>
                  </a:lnTo>
                  <a:lnTo>
                    <a:pt x="589506" y="1268247"/>
                  </a:lnTo>
                  <a:lnTo>
                    <a:pt x="590206" y="1338165"/>
                  </a:lnTo>
                  <a:lnTo>
                    <a:pt x="590907" y="1407206"/>
                  </a:lnTo>
                  <a:lnTo>
                    <a:pt x="591608" y="1475197"/>
                  </a:lnTo>
                  <a:lnTo>
                    <a:pt x="592309" y="1541873"/>
                  </a:lnTo>
                  <a:lnTo>
                    <a:pt x="593009" y="1606797"/>
                  </a:lnTo>
                  <a:lnTo>
                    <a:pt x="593798" y="1669880"/>
                  </a:lnTo>
                  <a:lnTo>
                    <a:pt x="594499" y="1730826"/>
                  </a:lnTo>
                  <a:lnTo>
                    <a:pt x="595199" y="1789380"/>
                  </a:lnTo>
                  <a:lnTo>
                    <a:pt x="595900" y="1845323"/>
                  </a:lnTo>
                  <a:lnTo>
                    <a:pt x="596601" y="1898428"/>
                  </a:lnTo>
                  <a:lnTo>
                    <a:pt x="597302" y="1948492"/>
                  </a:lnTo>
                  <a:lnTo>
                    <a:pt x="598002" y="1995305"/>
                  </a:lnTo>
                  <a:lnTo>
                    <a:pt x="598703" y="2038702"/>
                  </a:lnTo>
                  <a:lnTo>
                    <a:pt x="599491" y="2078497"/>
                  </a:lnTo>
                  <a:lnTo>
                    <a:pt x="600192" y="2114533"/>
                  </a:lnTo>
                  <a:lnTo>
                    <a:pt x="601594" y="2174796"/>
                  </a:lnTo>
                  <a:lnTo>
                    <a:pt x="602995" y="2218525"/>
                  </a:lnTo>
                  <a:lnTo>
                    <a:pt x="605886" y="2253931"/>
                  </a:lnTo>
                  <a:lnTo>
                    <a:pt x="606587" y="2251706"/>
                  </a:lnTo>
                  <a:lnTo>
                    <a:pt x="609477" y="2198777"/>
                  </a:lnTo>
                  <a:lnTo>
                    <a:pt x="610879" y="2146671"/>
                  </a:lnTo>
                  <a:lnTo>
                    <a:pt x="612280" y="2078497"/>
                  </a:lnTo>
                  <a:lnTo>
                    <a:pt x="612981" y="2038702"/>
                  </a:lnTo>
                  <a:lnTo>
                    <a:pt x="613682" y="1995305"/>
                  </a:lnTo>
                  <a:lnTo>
                    <a:pt x="614470" y="1948492"/>
                  </a:lnTo>
                  <a:lnTo>
                    <a:pt x="615171" y="1898428"/>
                  </a:lnTo>
                  <a:lnTo>
                    <a:pt x="615871" y="1845323"/>
                  </a:lnTo>
                  <a:lnTo>
                    <a:pt x="616572" y="1789380"/>
                  </a:lnTo>
                  <a:lnTo>
                    <a:pt x="617273" y="1730826"/>
                  </a:lnTo>
                  <a:lnTo>
                    <a:pt x="617974" y="1669880"/>
                  </a:lnTo>
                  <a:lnTo>
                    <a:pt x="618674" y="1606797"/>
                  </a:lnTo>
                  <a:lnTo>
                    <a:pt x="619375" y="1541873"/>
                  </a:lnTo>
                  <a:lnTo>
                    <a:pt x="620163" y="1475197"/>
                  </a:lnTo>
                  <a:lnTo>
                    <a:pt x="620864" y="1407206"/>
                  </a:lnTo>
                  <a:lnTo>
                    <a:pt x="621565" y="1338165"/>
                  </a:lnTo>
                  <a:lnTo>
                    <a:pt x="622266" y="1268247"/>
                  </a:lnTo>
                  <a:lnTo>
                    <a:pt x="622966" y="1197716"/>
                  </a:lnTo>
                  <a:lnTo>
                    <a:pt x="623667" y="1127009"/>
                  </a:lnTo>
                  <a:lnTo>
                    <a:pt x="624368" y="1056215"/>
                  </a:lnTo>
                  <a:lnTo>
                    <a:pt x="625156" y="985684"/>
                  </a:lnTo>
                  <a:lnTo>
                    <a:pt x="625857" y="915766"/>
                  </a:lnTo>
                  <a:lnTo>
                    <a:pt x="626558" y="846724"/>
                  </a:lnTo>
                  <a:lnTo>
                    <a:pt x="627258" y="778734"/>
                  </a:lnTo>
                  <a:lnTo>
                    <a:pt x="627959" y="712146"/>
                  </a:lnTo>
                  <a:lnTo>
                    <a:pt x="628660" y="647134"/>
                  </a:lnTo>
                  <a:lnTo>
                    <a:pt x="629361" y="584050"/>
                  </a:lnTo>
                  <a:lnTo>
                    <a:pt x="630149" y="523069"/>
                  </a:lnTo>
                  <a:lnTo>
                    <a:pt x="630850" y="464542"/>
                  </a:lnTo>
                  <a:lnTo>
                    <a:pt x="631550" y="408642"/>
                  </a:lnTo>
                  <a:lnTo>
                    <a:pt x="632251" y="355547"/>
                  </a:lnTo>
                  <a:lnTo>
                    <a:pt x="632952" y="305430"/>
                  </a:lnTo>
                  <a:lnTo>
                    <a:pt x="633653" y="258643"/>
                  </a:lnTo>
                  <a:lnTo>
                    <a:pt x="634353" y="215273"/>
                  </a:lnTo>
                  <a:lnTo>
                    <a:pt x="635142" y="175408"/>
                  </a:lnTo>
                  <a:lnTo>
                    <a:pt x="635842" y="139397"/>
                  </a:lnTo>
                  <a:lnTo>
                    <a:pt x="637244" y="79117"/>
                  </a:lnTo>
                  <a:lnTo>
                    <a:pt x="638645" y="35397"/>
                  </a:lnTo>
                  <a:lnTo>
                    <a:pt x="641536" y="0"/>
                  </a:lnTo>
                  <a:lnTo>
                    <a:pt x="642237" y="2190"/>
                  </a:lnTo>
                  <a:lnTo>
                    <a:pt x="645040" y="55198"/>
                  </a:lnTo>
                  <a:lnTo>
                    <a:pt x="646529" y="107242"/>
                  </a:lnTo>
                  <a:lnTo>
                    <a:pt x="647930" y="175408"/>
                  </a:lnTo>
                  <a:lnTo>
                    <a:pt x="648631" y="215273"/>
                  </a:lnTo>
                  <a:lnTo>
                    <a:pt x="649332" y="258643"/>
                  </a:lnTo>
                  <a:lnTo>
                    <a:pt x="650033" y="305430"/>
                  </a:lnTo>
                  <a:lnTo>
                    <a:pt x="650821" y="355547"/>
                  </a:lnTo>
                  <a:lnTo>
                    <a:pt x="651522" y="408642"/>
                  </a:lnTo>
                  <a:lnTo>
                    <a:pt x="652222" y="464542"/>
                  </a:lnTo>
                  <a:lnTo>
                    <a:pt x="652923" y="523069"/>
                  </a:lnTo>
                  <a:lnTo>
                    <a:pt x="653624" y="584050"/>
                  </a:lnTo>
                  <a:lnTo>
                    <a:pt x="654325" y="647134"/>
                  </a:lnTo>
                  <a:lnTo>
                    <a:pt x="655026" y="712146"/>
                  </a:lnTo>
                  <a:lnTo>
                    <a:pt x="655726" y="778734"/>
                  </a:lnTo>
                  <a:lnTo>
                    <a:pt x="656515" y="846724"/>
                  </a:lnTo>
                  <a:lnTo>
                    <a:pt x="657215" y="915766"/>
                  </a:lnTo>
                  <a:lnTo>
                    <a:pt x="657916" y="985684"/>
                  </a:lnTo>
                  <a:lnTo>
                    <a:pt x="658617" y="1056215"/>
                  </a:lnTo>
                  <a:lnTo>
                    <a:pt x="659318" y="1127009"/>
                  </a:lnTo>
                  <a:lnTo>
                    <a:pt x="660019" y="1197716"/>
                  </a:lnTo>
                  <a:lnTo>
                    <a:pt x="660719" y="1268247"/>
                  </a:lnTo>
                  <a:lnTo>
                    <a:pt x="661508" y="1338165"/>
                  </a:lnTo>
                  <a:lnTo>
                    <a:pt x="662208" y="1407206"/>
                  </a:lnTo>
                  <a:lnTo>
                    <a:pt x="662909" y="1475197"/>
                  </a:lnTo>
                  <a:lnTo>
                    <a:pt x="663610" y="1541873"/>
                  </a:lnTo>
                  <a:lnTo>
                    <a:pt x="664311" y="1606797"/>
                  </a:lnTo>
                  <a:lnTo>
                    <a:pt x="665011" y="1669880"/>
                  </a:lnTo>
                  <a:lnTo>
                    <a:pt x="665712" y="1730826"/>
                  </a:lnTo>
                  <a:lnTo>
                    <a:pt x="666501" y="1789380"/>
                  </a:lnTo>
                  <a:lnTo>
                    <a:pt x="667201" y="1845323"/>
                  </a:lnTo>
                  <a:lnTo>
                    <a:pt x="667902" y="1898428"/>
                  </a:lnTo>
                  <a:lnTo>
                    <a:pt x="668603" y="1948492"/>
                  </a:lnTo>
                  <a:lnTo>
                    <a:pt x="669304" y="1995305"/>
                  </a:lnTo>
                  <a:lnTo>
                    <a:pt x="670004" y="2038702"/>
                  </a:lnTo>
                  <a:lnTo>
                    <a:pt x="670705" y="2078497"/>
                  </a:lnTo>
                  <a:lnTo>
                    <a:pt x="671494" y="2114534"/>
                  </a:lnTo>
                  <a:lnTo>
                    <a:pt x="672194" y="2146671"/>
                  </a:lnTo>
                  <a:lnTo>
                    <a:pt x="673596" y="2198777"/>
                  </a:lnTo>
                  <a:lnTo>
                    <a:pt x="675698" y="2245047"/>
                  </a:lnTo>
                  <a:lnTo>
                    <a:pt x="677187" y="2253931"/>
                  </a:lnTo>
                  <a:lnTo>
                    <a:pt x="677888" y="2251706"/>
                  </a:lnTo>
                  <a:lnTo>
                    <a:pt x="680691" y="2198777"/>
                  </a:lnTo>
                  <a:lnTo>
                    <a:pt x="682180" y="2146671"/>
                  </a:lnTo>
                  <a:lnTo>
                    <a:pt x="683581" y="2078497"/>
                  </a:lnTo>
                  <a:lnTo>
                    <a:pt x="684282" y="2038702"/>
                  </a:lnTo>
                  <a:lnTo>
                    <a:pt x="684983" y="1995305"/>
                  </a:lnTo>
                  <a:lnTo>
                    <a:pt x="685684" y="1948492"/>
                  </a:lnTo>
                  <a:lnTo>
                    <a:pt x="686384" y="1898428"/>
                  </a:lnTo>
                  <a:lnTo>
                    <a:pt x="687173" y="1845323"/>
                  </a:lnTo>
                  <a:lnTo>
                    <a:pt x="687873" y="1789380"/>
                  </a:lnTo>
                  <a:lnTo>
                    <a:pt x="688574" y="1730826"/>
                  </a:lnTo>
                  <a:lnTo>
                    <a:pt x="689275" y="1669880"/>
                  </a:lnTo>
                  <a:lnTo>
                    <a:pt x="689976" y="1606797"/>
                  </a:lnTo>
                  <a:lnTo>
                    <a:pt x="690676" y="1541873"/>
                  </a:lnTo>
                  <a:lnTo>
                    <a:pt x="691377" y="1475197"/>
                  </a:lnTo>
                  <a:lnTo>
                    <a:pt x="692165" y="1407206"/>
                  </a:lnTo>
                  <a:lnTo>
                    <a:pt x="692866" y="1338165"/>
                  </a:lnTo>
                  <a:lnTo>
                    <a:pt x="693567" y="1268247"/>
                  </a:lnTo>
                  <a:lnTo>
                    <a:pt x="694268" y="1197716"/>
                  </a:lnTo>
                  <a:lnTo>
                    <a:pt x="694968" y="1127009"/>
                  </a:lnTo>
                  <a:lnTo>
                    <a:pt x="695669" y="1056215"/>
                  </a:lnTo>
                  <a:lnTo>
                    <a:pt x="696370" y="985684"/>
                  </a:lnTo>
                  <a:lnTo>
                    <a:pt x="697071" y="915766"/>
                  </a:lnTo>
                  <a:lnTo>
                    <a:pt x="697859" y="846724"/>
                  </a:lnTo>
                  <a:lnTo>
                    <a:pt x="698560" y="778734"/>
                  </a:lnTo>
                  <a:lnTo>
                    <a:pt x="699260" y="712146"/>
                  </a:lnTo>
                  <a:lnTo>
                    <a:pt x="699961" y="647134"/>
                  </a:lnTo>
                  <a:lnTo>
                    <a:pt x="700662" y="584050"/>
                  </a:lnTo>
                  <a:lnTo>
                    <a:pt x="701363" y="523069"/>
                  </a:lnTo>
                  <a:lnTo>
                    <a:pt x="702063" y="464542"/>
                  </a:lnTo>
                  <a:lnTo>
                    <a:pt x="702852" y="408642"/>
                  </a:lnTo>
                  <a:lnTo>
                    <a:pt x="703552" y="355547"/>
                  </a:lnTo>
                  <a:lnTo>
                    <a:pt x="704253" y="305430"/>
                  </a:lnTo>
                  <a:lnTo>
                    <a:pt x="704954" y="258643"/>
                  </a:lnTo>
                  <a:lnTo>
                    <a:pt x="705655" y="215273"/>
                  </a:lnTo>
                  <a:lnTo>
                    <a:pt x="706355" y="175408"/>
                  </a:lnTo>
                  <a:lnTo>
                    <a:pt x="707844" y="107242"/>
                  </a:lnTo>
                  <a:lnTo>
                    <a:pt x="709246" y="55198"/>
                  </a:lnTo>
                  <a:lnTo>
                    <a:pt x="711348" y="8849"/>
                  </a:lnTo>
                  <a:lnTo>
                    <a:pt x="712837" y="0"/>
                  </a:lnTo>
                  <a:lnTo>
                    <a:pt x="713538" y="2190"/>
                  </a:lnTo>
                  <a:lnTo>
                    <a:pt x="716341" y="55198"/>
                  </a:lnTo>
                  <a:lnTo>
                    <a:pt x="717743" y="107242"/>
                  </a:lnTo>
                  <a:lnTo>
                    <a:pt x="719232" y="175408"/>
                  </a:lnTo>
                  <a:lnTo>
                    <a:pt x="719932" y="215273"/>
                  </a:lnTo>
                  <a:lnTo>
                    <a:pt x="720633" y="258643"/>
                  </a:lnTo>
                  <a:lnTo>
                    <a:pt x="721334" y="305430"/>
                  </a:lnTo>
                  <a:lnTo>
                    <a:pt x="722035" y="355547"/>
                  </a:lnTo>
                  <a:lnTo>
                    <a:pt x="722735" y="408642"/>
                  </a:lnTo>
                  <a:lnTo>
                    <a:pt x="723524" y="464542"/>
                  </a:lnTo>
                  <a:lnTo>
                    <a:pt x="724225" y="523069"/>
                  </a:lnTo>
                  <a:lnTo>
                    <a:pt x="724925" y="584050"/>
                  </a:lnTo>
                  <a:lnTo>
                    <a:pt x="725626" y="647134"/>
                  </a:lnTo>
                  <a:lnTo>
                    <a:pt x="726327" y="712146"/>
                  </a:lnTo>
                  <a:lnTo>
                    <a:pt x="727028" y="778734"/>
                  </a:lnTo>
                  <a:lnTo>
                    <a:pt x="727728" y="846724"/>
                  </a:lnTo>
                  <a:lnTo>
                    <a:pt x="728517" y="915766"/>
                  </a:lnTo>
                  <a:lnTo>
                    <a:pt x="729218" y="985684"/>
                  </a:lnTo>
                  <a:lnTo>
                    <a:pt x="729918" y="1056215"/>
                  </a:lnTo>
                  <a:lnTo>
                    <a:pt x="730619" y="1127009"/>
                  </a:lnTo>
                  <a:lnTo>
                    <a:pt x="731320" y="1197716"/>
                  </a:lnTo>
                  <a:lnTo>
                    <a:pt x="732021" y="1268247"/>
                  </a:lnTo>
                  <a:lnTo>
                    <a:pt x="732721" y="1338165"/>
                  </a:lnTo>
                  <a:lnTo>
                    <a:pt x="733422" y="1407206"/>
                  </a:lnTo>
                  <a:lnTo>
                    <a:pt x="734210" y="1475197"/>
                  </a:lnTo>
                  <a:lnTo>
                    <a:pt x="734911" y="1541873"/>
                  </a:lnTo>
                  <a:lnTo>
                    <a:pt x="735612" y="1606797"/>
                  </a:lnTo>
                  <a:lnTo>
                    <a:pt x="736313" y="1669880"/>
                  </a:lnTo>
                  <a:lnTo>
                    <a:pt x="737014" y="1730826"/>
                  </a:lnTo>
                  <a:lnTo>
                    <a:pt x="737714" y="1789380"/>
                  </a:lnTo>
                  <a:lnTo>
                    <a:pt x="738415" y="1845323"/>
                  </a:lnTo>
                  <a:lnTo>
                    <a:pt x="739203" y="1898428"/>
                  </a:lnTo>
                  <a:lnTo>
                    <a:pt x="739904" y="1948492"/>
                  </a:lnTo>
                  <a:lnTo>
                    <a:pt x="740605" y="1995305"/>
                  </a:lnTo>
                  <a:lnTo>
                    <a:pt x="741306" y="2038702"/>
                  </a:lnTo>
                  <a:lnTo>
                    <a:pt x="742006" y="2078497"/>
                  </a:lnTo>
                  <a:lnTo>
                    <a:pt x="743408" y="2146671"/>
                  </a:lnTo>
                  <a:lnTo>
                    <a:pt x="744897" y="2198777"/>
                  </a:lnTo>
                  <a:lnTo>
                    <a:pt x="746999" y="2245047"/>
                  </a:lnTo>
                  <a:lnTo>
                    <a:pt x="748401" y="2253931"/>
                  </a:lnTo>
                  <a:lnTo>
                    <a:pt x="749189" y="2251706"/>
                  </a:lnTo>
                  <a:lnTo>
                    <a:pt x="751992" y="2198777"/>
                  </a:lnTo>
                  <a:lnTo>
                    <a:pt x="753394" y="2146671"/>
                  </a:lnTo>
                  <a:lnTo>
                    <a:pt x="754094" y="2114534"/>
                  </a:lnTo>
                  <a:lnTo>
                    <a:pt x="754883" y="2078497"/>
                  </a:lnTo>
                  <a:lnTo>
                    <a:pt x="755583" y="2038702"/>
                  </a:lnTo>
                  <a:lnTo>
                    <a:pt x="756284" y="1995305"/>
                  </a:lnTo>
                  <a:lnTo>
                    <a:pt x="756985" y="1948492"/>
                  </a:lnTo>
                  <a:lnTo>
                    <a:pt x="757686" y="1898428"/>
                  </a:lnTo>
                  <a:lnTo>
                    <a:pt x="758386" y="1845323"/>
                  </a:lnTo>
                  <a:lnTo>
                    <a:pt x="759087" y="1789380"/>
                  </a:lnTo>
                  <a:lnTo>
                    <a:pt x="759875" y="1730826"/>
                  </a:lnTo>
                  <a:lnTo>
                    <a:pt x="760576" y="1669880"/>
                  </a:lnTo>
                  <a:lnTo>
                    <a:pt x="761277" y="1606797"/>
                  </a:lnTo>
                  <a:lnTo>
                    <a:pt x="761978" y="1541873"/>
                  </a:lnTo>
                  <a:lnTo>
                    <a:pt x="762678" y="1475197"/>
                  </a:lnTo>
                  <a:lnTo>
                    <a:pt x="763379" y="1407206"/>
                  </a:lnTo>
                  <a:lnTo>
                    <a:pt x="764080" y="1338165"/>
                  </a:lnTo>
                  <a:lnTo>
                    <a:pt x="764868" y="1268247"/>
                  </a:lnTo>
                  <a:lnTo>
                    <a:pt x="765569" y="1197716"/>
                  </a:lnTo>
                  <a:lnTo>
                    <a:pt x="766270" y="1127009"/>
                  </a:lnTo>
                  <a:lnTo>
                    <a:pt x="766970" y="1056215"/>
                  </a:lnTo>
                  <a:lnTo>
                    <a:pt x="767671" y="985684"/>
                  </a:lnTo>
                  <a:lnTo>
                    <a:pt x="768372" y="915766"/>
                  </a:lnTo>
                  <a:lnTo>
                    <a:pt x="769073" y="846724"/>
                  </a:lnTo>
                  <a:lnTo>
                    <a:pt x="769861" y="778734"/>
                  </a:lnTo>
                  <a:lnTo>
                    <a:pt x="770562" y="712146"/>
                  </a:lnTo>
                  <a:lnTo>
                    <a:pt x="771262" y="647134"/>
                  </a:lnTo>
                  <a:lnTo>
                    <a:pt x="771963" y="584050"/>
                  </a:lnTo>
                  <a:lnTo>
                    <a:pt x="772664" y="523069"/>
                  </a:lnTo>
                  <a:lnTo>
                    <a:pt x="773365" y="464542"/>
                  </a:lnTo>
                  <a:lnTo>
                    <a:pt x="774065" y="408642"/>
                  </a:lnTo>
                  <a:lnTo>
                    <a:pt x="774766" y="355547"/>
                  </a:lnTo>
                  <a:lnTo>
                    <a:pt x="775554" y="305430"/>
                  </a:lnTo>
                  <a:lnTo>
                    <a:pt x="776255" y="258643"/>
                  </a:lnTo>
                  <a:lnTo>
                    <a:pt x="776956" y="215273"/>
                  </a:lnTo>
                  <a:lnTo>
                    <a:pt x="777657" y="175408"/>
                  </a:lnTo>
                  <a:lnTo>
                    <a:pt x="779058" y="107242"/>
                  </a:lnTo>
                  <a:lnTo>
                    <a:pt x="780547" y="55198"/>
                  </a:lnTo>
                  <a:lnTo>
                    <a:pt x="782649" y="8849"/>
                  </a:lnTo>
                  <a:lnTo>
                    <a:pt x="784051" y="0"/>
                  </a:lnTo>
                  <a:lnTo>
                    <a:pt x="784752" y="2190"/>
                  </a:lnTo>
                  <a:lnTo>
                    <a:pt x="787642" y="55198"/>
                  </a:lnTo>
                  <a:lnTo>
                    <a:pt x="789044" y="107242"/>
                  </a:lnTo>
                  <a:lnTo>
                    <a:pt x="790445" y="175408"/>
                  </a:lnTo>
                  <a:lnTo>
                    <a:pt x="791234" y="215273"/>
                  </a:lnTo>
                  <a:lnTo>
                    <a:pt x="791934" y="258643"/>
                  </a:lnTo>
                  <a:lnTo>
                    <a:pt x="792635" y="305430"/>
                  </a:lnTo>
                  <a:lnTo>
                    <a:pt x="793336" y="355547"/>
                  </a:lnTo>
                  <a:lnTo>
                    <a:pt x="794037" y="408642"/>
                  </a:lnTo>
                  <a:lnTo>
                    <a:pt x="794737" y="464542"/>
                  </a:lnTo>
                  <a:lnTo>
                    <a:pt x="795438" y="523069"/>
                  </a:lnTo>
                  <a:lnTo>
                    <a:pt x="796227" y="584050"/>
                  </a:lnTo>
                  <a:lnTo>
                    <a:pt x="796927" y="647134"/>
                  </a:lnTo>
                  <a:lnTo>
                    <a:pt x="797628" y="712146"/>
                  </a:lnTo>
                  <a:lnTo>
                    <a:pt x="798329" y="778734"/>
                  </a:lnTo>
                  <a:lnTo>
                    <a:pt x="799030" y="846724"/>
                  </a:lnTo>
                  <a:lnTo>
                    <a:pt x="799730" y="915766"/>
                  </a:lnTo>
                  <a:lnTo>
                    <a:pt x="800431" y="985684"/>
                  </a:lnTo>
                  <a:lnTo>
                    <a:pt x="801220" y="1056215"/>
                  </a:lnTo>
                  <a:lnTo>
                    <a:pt x="801920" y="1127009"/>
                  </a:lnTo>
                  <a:lnTo>
                    <a:pt x="802621" y="1197716"/>
                  </a:lnTo>
                  <a:lnTo>
                    <a:pt x="803322" y="1268247"/>
                  </a:lnTo>
                  <a:lnTo>
                    <a:pt x="804023" y="1338165"/>
                  </a:lnTo>
                  <a:lnTo>
                    <a:pt x="804723" y="1407206"/>
                  </a:lnTo>
                  <a:lnTo>
                    <a:pt x="805424" y="1475197"/>
                  </a:lnTo>
                  <a:lnTo>
                    <a:pt x="806213" y="1541873"/>
                  </a:lnTo>
                  <a:lnTo>
                    <a:pt x="806913" y="1606797"/>
                  </a:lnTo>
                  <a:lnTo>
                    <a:pt x="807614" y="1669880"/>
                  </a:lnTo>
                  <a:lnTo>
                    <a:pt x="808315" y="1730826"/>
                  </a:lnTo>
                  <a:lnTo>
                    <a:pt x="809016" y="1789380"/>
                  </a:lnTo>
                  <a:lnTo>
                    <a:pt x="809716" y="1845323"/>
                  </a:lnTo>
                  <a:lnTo>
                    <a:pt x="810417" y="1898428"/>
                  </a:lnTo>
                  <a:lnTo>
                    <a:pt x="811118" y="1948492"/>
                  </a:lnTo>
                  <a:lnTo>
                    <a:pt x="811906" y="1995305"/>
                  </a:lnTo>
                  <a:lnTo>
                    <a:pt x="812607" y="2038702"/>
                  </a:lnTo>
                  <a:lnTo>
                    <a:pt x="813308" y="2078497"/>
                  </a:lnTo>
                  <a:lnTo>
                    <a:pt x="814709" y="2146671"/>
                  </a:lnTo>
                  <a:lnTo>
                    <a:pt x="816111" y="2198777"/>
                  </a:lnTo>
                  <a:lnTo>
                    <a:pt x="818301" y="2245047"/>
                  </a:lnTo>
                  <a:lnTo>
                    <a:pt x="819702" y="2253931"/>
                  </a:lnTo>
                  <a:lnTo>
                    <a:pt x="820403" y="2251706"/>
                  </a:lnTo>
                  <a:lnTo>
                    <a:pt x="823293" y="2198777"/>
                  </a:lnTo>
                  <a:lnTo>
                    <a:pt x="824695" y="2146671"/>
                  </a:lnTo>
                  <a:lnTo>
                    <a:pt x="826096" y="2078497"/>
                  </a:lnTo>
                  <a:lnTo>
                    <a:pt x="826885" y="2038702"/>
                  </a:lnTo>
                  <a:lnTo>
                    <a:pt x="827586" y="1995305"/>
                  </a:lnTo>
                  <a:lnTo>
                    <a:pt x="828286" y="1948492"/>
                  </a:lnTo>
                  <a:lnTo>
                    <a:pt x="828987" y="1898428"/>
                  </a:lnTo>
                  <a:lnTo>
                    <a:pt x="829688" y="1845323"/>
                  </a:lnTo>
                  <a:lnTo>
                    <a:pt x="830388" y="1789380"/>
                  </a:lnTo>
                  <a:lnTo>
                    <a:pt x="831089" y="1730826"/>
                  </a:lnTo>
                  <a:lnTo>
                    <a:pt x="831790" y="1669880"/>
                  </a:lnTo>
                  <a:lnTo>
                    <a:pt x="832578" y="1606797"/>
                  </a:lnTo>
                  <a:lnTo>
                    <a:pt x="833279" y="1541873"/>
                  </a:lnTo>
                  <a:lnTo>
                    <a:pt x="833980" y="1475197"/>
                  </a:lnTo>
                  <a:lnTo>
                    <a:pt x="834680" y="1407206"/>
                  </a:lnTo>
                  <a:lnTo>
                    <a:pt x="835381" y="1338165"/>
                  </a:lnTo>
                  <a:lnTo>
                    <a:pt x="836082" y="1268247"/>
                  </a:lnTo>
                  <a:lnTo>
                    <a:pt x="836783" y="1197716"/>
                  </a:lnTo>
                  <a:lnTo>
                    <a:pt x="837571" y="1127009"/>
                  </a:lnTo>
                  <a:lnTo>
                    <a:pt x="838272" y="1056215"/>
                  </a:lnTo>
                  <a:lnTo>
                    <a:pt x="838972" y="985684"/>
                  </a:lnTo>
                  <a:lnTo>
                    <a:pt x="839673" y="915766"/>
                  </a:lnTo>
                  <a:lnTo>
                    <a:pt x="840374" y="846724"/>
                  </a:lnTo>
                  <a:lnTo>
                    <a:pt x="841075" y="778734"/>
                  </a:lnTo>
                  <a:lnTo>
                    <a:pt x="841775" y="712146"/>
                  </a:lnTo>
                  <a:lnTo>
                    <a:pt x="842564" y="647134"/>
                  </a:lnTo>
                  <a:lnTo>
                    <a:pt x="843264" y="584050"/>
                  </a:lnTo>
                  <a:lnTo>
                    <a:pt x="843965" y="523069"/>
                  </a:lnTo>
                  <a:lnTo>
                    <a:pt x="844666" y="464542"/>
                  </a:lnTo>
                  <a:lnTo>
                    <a:pt x="845367" y="408642"/>
                  </a:lnTo>
                  <a:lnTo>
                    <a:pt x="846067" y="355547"/>
                  </a:lnTo>
                  <a:lnTo>
                    <a:pt x="846768" y="305430"/>
                  </a:lnTo>
                  <a:lnTo>
                    <a:pt x="847469" y="258643"/>
                  </a:lnTo>
                  <a:lnTo>
                    <a:pt x="848257" y="215273"/>
                  </a:lnTo>
                  <a:lnTo>
                    <a:pt x="848958" y="175408"/>
                  </a:lnTo>
                  <a:lnTo>
                    <a:pt x="850359" y="107242"/>
                  </a:lnTo>
                  <a:lnTo>
                    <a:pt x="851761" y="55198"/>
                  </a:lnTo>
                  <a:lnTo>
                    <a:pt x="853951" y="8849"/>
                  </a:lnTo>
                  <a:lnTo>
                    <a:pt x="855352" y="0"/>
                  </a:lnTo>
                  <a:lnTo>
                    <a:pt x="856053" y="2190"/>
                  </a:lnTo>
                  <a:lnTo>
                    <a:pt x="858944" y="55198"/>
                  </a:lnTo>
                  <a:lnTo>
                    <a:pt x="860345" y="107242"/>
                  </a:lnTo>
                  <a:lnTo>
                    <a:pt x="861747" y="175408"/>
                  </a:lnTo>
                  <a:lnTo>
                    <a:pt x="862447" y="215273"/>
                  </a:lnTo>
                  <a:lnTo>
                    <a:pt x="863236" y="258643"/>
                  </a:lnTo>
                  <a:lnTo>
                    <a:pt x="863936" y="305430"/>
                  </a:lnTo>
                  <a:lnTo>
                    <a:pt x="864637" y="355547"/>
                  </a:lnTo>
                  <a:lnTo>
                    <a:pt x="865338" y="408642"/>
                  </a:lnTo>
                  <a:lnTo>
                    <a:pt x="866039" y="464542"/>
                  </a:lnTo>
                  <a:lnTo>
                    <a:pt x="866740" y="523069"/>
                  </a:lnTo>
                  <a:lnTo>
                    <a:pt x="867440" y="584050"/>
                  </a:lnTo>
                  <a:lnTo>
                    <a:pt x="868141" y="647134"/>
                  </a:lnTo>
                  <a:lnTo>
                    <a:pt x="868929" y="712146"/>
                  </a:lnTo>
                  <a:lnTo>
                    <a:pt x="869630" y="778734"/>
                  </a:lnTo>
                  <a:lnTo>
                    <a:pt x="870331" y="846724"/>
                  </a:lnTo>
                  <a:lnTo>
                    <a:pt x="871032" y="915766"/>
                  </a:lnTo>
                  <a:lnTo>
                    <a:pt x="871733" y="985684"/>
                  </a:lnTo>
                  <a:lnTo>
                    <a:pt x="872433" y="1056215"/>
                  </a:lnTo>
                  <a:lnTo>
                    <a:pt x="873134" y="1127009"/>
                  </a:lnTo>
                  <a:lnTo>
                    <a:pt x="873922" y="1197716"/>
                  </a:lnTo>
                  <a:lnTo>
                    <a:pt x="874623" y="1268247"/>
                  </a:lnTo>
                  <a:lnTo>
                    <a:pt x="875324" y="1338165"/>
                  </a:lnTo>
                  <a:lnTo>
                    <a:pt x="876025" y="1407206"/>
                  </a:lnTo>
                  <a:lnTo>
                    <a:pt x="876725" y="1475197"/>
                  </a:lnTo>
                  <a:lnTo>
                    <a:pt x="877426" y="1541873"/>
                  </a:lnTo>
                  <a:lnTo>
                    <a:pt x="878127" y="1606797"/>
                  </a:lnTo>
                  <a:lnTo>
                    <a:pt x="878915" y="1669880"/>
                  </a:lnTo>
                  <a:lnTo>
                    <a:pt x="879616" y="1730826"/>
                  </a:lnTo>
                  <a:lnTo>
                    <a:pt x="880317" y="1789380"/>
                  </a:lnTo>
                  <a:lnTo>
                    <a:pt x="881018" y="1845323"/>
                  </a:lnTo>
                  <a:lnTo>
                    <a:pt x="881718" y="1898428"/>
                  </a:lnTo>
                  <a:lnTo>
                    <a:pt x="882419" y="1948492"/>
                  </a:lnTo>
                  <a:lnTo>
                    <a:pt x="883120" y="1995305"/>
                  </a:lnTo>
                  <a:lnTo>
                    <a:pt x="883908" y="2038702"/>
                  </a:lnTo>
                  <a:lnTo>
                    <a:pt x="884609" y="2078497"/>
                  </a:lnTo>
                  <a:lnTo>
                    <a:pt x="886011" y="2146671"/>
                  </a:lnTo>
                  <a:lnTo>
                    <a:pt x="887412" y="2198777"/>
                  </a:lnTo>
                  <a:lnTo>
                    <a:pt x="889602" y="2245047"/>
                  </a:lnTo>
                  <a:lnTo>
                    <a:pt x="891003" y="2253931"/>
                  </a:lnTo>
                  <a:lnTo>
                    <a:pt x="891704" y="2251706"/>
                  </a:lnTo>
                  <a:lnTo>
                    <a:pt x="894595" y="2198777"/>
                  </a:lnTo>
                  <a:lnTo>
                    <a:pt x="895996" y="2146671"/>
                  </a:lnTo>
                  <a:lnTo>
                    <a:pt x="897398" y="2078497"/>
                  </a:lnTo>
                  <a:lnTo>
                    <a:pt x="898098" y="2038702"/>
                  </a:lnTo>
                  <a:lnTo>
                    <a:pt x="898799" y="1995305"/>
                  </a:lnTo>
                  <a:lnTo>
                    <a:pt x="899588" y="1948492"/>
                  </a:lnTo>
                  <a:lnTo>
                    <a:pt x="900288" y="1898428"/>
                  </a:lnTo>
                  <a:lnTo>
                    <a:pt x="900989" y="1845323"/>
                  </a:lnTo>
                  <a:lnTo>
                    <a:pt x="901690" y="1789380"/>
                  </a:lnTo>
                  <a:lnTo>
                    <a:pt x="902390" y="1730826"/>
                  </a:lnTo>
                  <a:lnTo>
                    <a:pt x="903091" y="1669880"/>
                  </a:lnTo>
                  <a:lnTo>
                    <a:pt x="903792" y="1606797"/>
                  </a:lnTo>
                  <a:lnTo>
                    <a:pt x="904493" y="1541873"/>
                  </a:lnTo>
                  <a:lnTo>
                    <a:pt x="905281" y="1475197"/>
                  </a:lnTo>
                  <a:lnTo>
                    <a:pt x="905982" y="1407206"/>
                  </a:lnTo>
                  <a:lnTo>
                    <a:pt x="906682" y="1338165"/>
                  </a:lnTo>
                  <a:lnTo>
                    <a:pt x="907383" y="1268247"/>
                  </a:lnTo>
                  <a:lnTo>
                    <a:pt x="908084" y="1197716"/>
                  </a:lnTo>
                  <a:lnTo>
                    <a:pt x="908785" y="1127009"/>
                  </a:lnTo>
                  <a:lnTo>
                    <a:pt x="909485" y="1056215"/>
                  </a:lnTo>
                  <a:lnTo>
                    <a:pt x="910274" y="985684"/>
                  </a:lnTo>
                  <a:lnTo>
                    <a:pt x="910974" y="915766"/>
                  </a:lnTo>
                  <a:lnTo>
                    <a:pt x="911675" y="846724"/>
                  </a:lnTo>
                  <a:lnTo>
                    <a:pt x="912376" y="778734"/>
                  </a:lnTo>
                  <a:lnTo>
                    <a:pt x="913077" y="712146"/>
                  </a:lnTo>
                  <a:lnTo>
                    <a:pt x="913777" y="647134"/>
                  </a:lnTo>
                  <a:lnTo>
                    <a:pt x="914478" y="584050"/>
                  </a:lnTo>
                  <a:lnTo>
                    <a:pt x="915266" y="523069"/>
                  </a:lnTo>
                  <a:lnTo>
                    <a:pt x="915967" y="464542"/>
                  </a:lnTo>
                  <a:lnTo>
                    <a:pt x="916668" y="408642"/>
                  </a:lnTo>
                  <a:lnTo>
                    <a:pt x="917369" y="355547"/>
                  </a:lnTo>
                  <a:lnTo>
                    <a:pt x="918069" y="305430"/>
                  </a:lnTo>
                  <a:lnTo>
                    <a:pt x="918770" y="258643"/>
                  </a:lnTo>
                  <a:lnTo>
                    <a:pt x="919471" y="215273"/>
                  </a:lnTo>
                  <a:lnTo>
                    <a:pt x="920259" y="175408"/>
                  </a:lnTo>
                  <a:lnTo>
                    <a:pt x="920960" y="139397"/>
                  </a:lnTo>
                  <a:lnTo>
                    <a:pt x="922361" y="79117"/>
                  </a:lnTo>
                  <a:lnTo>
                    <a:pt x="923763" y="35397"/>
                  </a:lnTo>
                  <a:lnTo>
                    <a:pt x="926654" y="0"/>
                  </a:lnTo>
                  <a:lnTo>
                    <a:pt x="927354" y="2190"/>
                  </a:lnTo>
                  <a:lnTo>
                    <a:pt x="930157" y="55198"/>
                  </a:lnTo>
                  <a:lnTo>
                    <a:pt x="931646" y="107242"/>
                  </a:lnTo>
                  <a:lnTo>
                    <a:pt x="933048" y="175408"/>
                  </a:lnTo>
                  <a:lnTo>
                    <a:pt x="933749" y="215273"/>
                  </a:lnTo>
                  <a:lnTo>
                    <a:pt x="934449" y="258643"/>
                  </a:lnTo>
                  <a:lnTo>
                    <a:pt x="935150" y="305430"/>
                  </a:lnTo>
                  <a:lnTo>
                    <a:pt x="935939" y="355547"/>
                  </a:lnTo>
                  <a:lnTo>
                    <a:pt x="936639" y="408642"/>
                  </a:lnTo>
                  <a:lnTo>
                    <a:pt x="937340" y="464542"/>
                  </a:lnTo>
                  <a:lnTo>
                    <a:pt x="938041" y="523069"/>
                  </a:lnTo>
                  <a:lnTo>
                    <a:pt x="938742" y="584050"/>
                  </a:lnTo>
                  <a:lnTo>
                    <a:pt x="939442" y="647134"/>
                  </a:lnTo>
                  <a:lnTo>
                    <a:pt x="940143" y="712146"/>
                  </a:lnTo>
                  <a:lnTo>
                    <a:pt x="940931" y="778734"/>
                  </a:lnTo>
                  <a:lnTo>
                    <a:pt x="941632" y="846724"/>
                  </a:lnTo>
                  <a:lnTo>
                    <a:pt x="942333" y="915766"/>
                  </a:lnTo>
                  <a:lnTo>
                    <a:pt x="943034" y="985684"/>
                  </a:lnTo>
                  <a:lnTo>
                    <a:pt x="943735" y="1056215"/>
                  </a:lnTo>
                  <a:lnTo>
                    <a:pt x="944435" y="1127009"/>
                  </a:lnTo>
                  <a:lnTo>
                    <a:pt x="945136" y="1197716"/>
                  </a:lnTo>
                  <a:lnTo>
                    <a:pt x="945837" y="1268247"/>
                  </a:lnTo>
                  <a:lnTo>
                    <a:pt x="946625" y="1338165"/>
                  </a:lnTo>
                  <a:lnTo>
                    <a:pt x="947326" y="1407206"/>
                  </a:lnTo>
                  <a:lnTo>
                    <a:pt x="948027" y="1475197"/>
                  </a:lnTo>
                  <a:lnTo>
                    <a:pt x="948728" y="1541873"/>
                  </a:lnTo>
                  <a:lnTo>
                    <a:pt x="949428" y="1606797"/>
                  </a:lnTo>
                  <a:lnTo>
                    <a:pt x="950129" y="1669880"/>
                  </a:lnTo>
                  <a:lnTo>
                    <a:pt x="950830" y="1730826"/>
                  </a:lnTo>
                  <a:lnTo>
                    <a:pt x="951618" y="1789380"/>
                  </a:lnTo>
                  <a:lnTo>
                    <a:pt x="952319" y="1845323"/>
                  </a:lnTo>
                  <a:lnTo>
                    <a:pt x="953020" y="1898428"/>
                  </a:lnTo>
                  <a:lnTo>
                    <a:pt x="953720" y="1948492"/>
                  </a:lnTo>
                  <a:lnTo>
                    <a:pt x="954421" y="1995305"/>
                  </a:lnTo>
                  <a:lnTo>
                    <a:pt x="955122" y="2038702"/>
                  </a:lnTo>
                  <a:lnTo>
                    <a:pt x="955823" y="2078497"/>
                  </a:lnTo>
                  <a:lnTo>
                    <a:pt x="956611" y="2114534"/>
                  </a:lnTo>
                  <a:lnTo>
                    <a:pt x="957312" y="2146671"/>
                  </a:lnTo>
                  <a:lnTo>
                    <a:pt x="958713" y="2198777"/>
                  </a:lnTo>
                  <a:lnTo>
                    <a:pt x="960816" y="2245047"/>
                  </a:lnTo>
                  <a:lnTo>
                    <a:pt x="962305" y="2253931"/>
                  </a:lnTo>
                  <a:lnTo>
                    <a:pt x="963005" y="2251706"/>
                  </a:lnTo>
                  <a:lnTo>
                    <a:pt x="965808" y="2198777"/>
                  </a:lnTo>
                  <a:lnTo>
                    <a:pt x="967298" y="2146671"/>
                  </a:lnTo>
                  <a:lnTo>
                    <a:pt x="968699" y="2078497"/>
                  </a:lnTo>
                  <a:lnTo>
                    <a:pt x="969400" y="2038702"/>
                  </a:lnTo>
                  <a:lnTo>
                    <a:pt x="970101" y="1995305"/>
                  </a:lnTo>
                  <a:lnTo>
                    <a:pt x="970801" y="1948492"/>
                  </a:lnTo>
                  <a:lnTo>
                    <a:pt x="971502" y="1898428"/>
                  </a:lnTo>
                  <a:lnTo>
                    <a:pt x="972290" y="1845323"/>
                  </a:lnTo>
                  <a:lnTo>
                    <a:pt x="972991" y="1789380"/>
                  </a:lnTo>
                  <a:lnTo>
                    <a:pt x="973692" y="1730826"/>
                  </a:lnTo>
                  <a:lnTo>
                    <a:pt x="974393" y="1669880"/>
                  </a:lnTo>
                  <a:lnTo>
                    <a:pt x="975093" y="1606797"/>
                  </a:lnTo>
                  <a:lnTo>
                    <a:pt x="975794" y="1541873"/>
                  </a:lnTo>
                  <a:lnTo>
                    <a:pt x="976495" y="1475197"/>
                  </a:lnTo>
                  <a:lnTo>
                    <a:pt x="977283" y="1407206"/>
                  </a:lnTo>
                  <a:lnTo>
                    <a:pt x="977984" y="1338165"/>
                  </a:lnTo>
                  <a:lnTo>
                    <a:pt x="978685" y="1268247"/>
                  </a:lnTo>
                  <a:lnTo>
                    <a:pt x="979385" y="1197716"/>
                  </a:lnTo>
                  <a:lnTo>
                    <a:pt x="980086" y="1127009"/>
                  </a:lnTo>
                  <a:lnTo>
                    <a:pt x="980787" y="1056215"/>
                  </a:lnTo>
                  <a:lnTo>
                    <a:pt x="981487" y="985684"/>
                  </a:lnTo>
                  <a:lnTo>
                    <a:pt x="982188" y="915766"/>
                  </a:lnTo>
                  <a:lnTo>
                    <a:pt x="982976" y="846724"/>
                  </a:lnTo>
                  <a:lnTo>
                    <a:pt x="983677" y="778734"/>
                  </a:lnTo>
                  <a:lnTo>
                    <a:pt x="984378" y="712146"/>
                  </a:lnTo>
                  <a:lnTo>
                    <a:pt x="985079" y="647134"/>
                  </a:lnTo>
                  <a:lnTo>
                    <a:pt x="985779" y="584050"/>
                  </a:lnTo>
                  <a:lnTo>
                    <a:pt x="986480" y="523069"/>
                  </a:lnTo>
                  <a:lnTo>
                    <a:pt x="987181" y="464542"/>
                  </a:lnTo>
                  <a:lnTo>
                    <a:pt x="987969" y="408642"/>
                  </a:lnTo>
                  <a:lnTo>
                    <a:pt x="988670" y="355547"/>
                  </a:lnTo>
                  <a:lnTo>
                    <a:pt x="989371" y="305430"/>
                  </a:lnTo>
                  <a:lnTo>
                    <a:pt x="990071" y="258643"/>
                  </a:lnTo>
                  <a:lnTo>
                    <a:pt x="990772" y="215273"/>
                  </a:lnTo>
                  <a:lnTo>
                    <a:pt x="991473" y="175408"/>
                  </a:lnTo>
                  <a:lnTo>
                    <a:pt x="992962" y="107242"/>
                  </a:lnTo>
                  <a:lnTo>
                    <a:pt x="994363" y="55198"/>
                  </a:lnTo>
                  <a:lnTo>
                    <a:pt x="996466" y="8849"/>
                  </a:lnTo>
                  <a:lnTo>
                    <a:pt x="997867" y="0"/>
                  </a:lnTo>
                  <a:lnTo>
                    <a:pt x="998656" y="2190"/>
                  </a:lnTo>
                  <a:lnTo>
                    <a:pt x="1001459" y="55198"/>
                  </a:lnTo>
                  <a:lnTo>
                    <a:pt x="1002860" y="107242"/>
                  </a:lnTo>
                  <a:lnTo>
                    <a:pt x="1004349" y="175408"/>
                  </a:lnTo>
                  <a:lnTo>
                    <a:pt x="1005050" y="215273"/>
                  </a:lnTo>
                  <a:lnTo>
                    <a:pt x="1005751" y="258643"/>
                  </a:lnTo>
                  <a:lnTo>
                    <a:pt x="1006451" y="305430"/>
                  </a:lnTo>
                  <a:lnTo>
                    <a:pt x="1007152" y="355547"/>
                  </a:lnTo>
                  <a:lnTo>
                    <a:pt x="1007853" y="408642"/>
                  </a:lnTo>
                  <a:lnTo>
                    <a:pt x="1008641" y="464542"/>
                  </a:lnTo>
                  <a:lnTo>
                    <a:pt x="1009342" y="523069"/>
                  </a:lnTo>
                  <a:lnTo>
                    <a:pt x="1010043" y="584050"/>
                  </a:lnTo>
                  <a:lnTo>
                    <a:pt x="1010744" y="647134"/>
                  </a:lnTo>
                  <a:lnTo>
                    <a:pt x="1011444" y="712146"/>
                  </a:lnTo>
                  <a:lnTo>
                    <a:pt x="1012145" y="778734"/>
                  </a:lnTo>
                  <a:lnTo>
                    <a:pt x="1012846" y="846724"/>
                  </a:lnTo>
                  <a:lnTo>
                    <a:pt x="1013634" y="915766"/>
                  </a:lnTo>
                  <a:lnTo>
                    <a:pt x="1014335" y="985684"/>
                  </a:lnTo>
                  <a:lnTo>
                    <a:pt x="1015036" y="1056215"/>
                  </a:lnTo>
                  <a:lnTo>
                    <a:pt x="1015737" y="1127009"/>
                  </a:lnTo>
                  <a:lnTo>
                    <a:pt x="1016437" y="1197716"/>
                  </a:lnTo>
                  <a:lnTo>
                    <a:pt x="1017138" y="1268247"/>
                  </a:lnTo>
                  <a:lnTo>
                    <a:pt x="1017839" y="1338165"/>
                  </a:lnTo>
                  <a:lnTo>
                    <a:pt x="1018540" y="1407206"/>
                  </a:lnTo>
                  <a:lnTo>
                    <a:pt x="1019328" y="1475197"/>
                  </a:lnTo>
                  <a:lnTo>
                    <a:pt x="1020029" y="1541873"/>
                  </a:lnTo>
                  <a:lnTo>
                    <a:pt x="1020730" y="1606797"/>
                  </a:lnTo>
                  <a:lnTo>
                    <a:pt x="1021430" y="1669880"/>
                  </a:lnTo>
                  <a:lnTo>
                    <a:pt x="1022131" y="1730826"/>
                  </a:lnTo>
                  <a:lnTo>
                    <a:pt x="1022832" y="1789380"/>
                  </a:lnTo>
                  <a:lnTo>
                    <a:pt x="1023533" y="1845323"/>
                  </a:lnTo>
                  <a:lnTo>
                    <a:pt x="1024321" y="1898428"/>
                  </a:lnTo>
                  <a:lnTo>
                    <a:pt x="1025022" y="1948492"/>
                  </a:lnTo>
                  <a:lnTo>
                    <a:pt x="1025723" y="1995305"/>
                  </a:lnTo>
                  <a:lnTo>
                    <a:pt x="1026423" y="2038702"/>
                  </a:lnTo>
                  <a:lnTo>
                    <a:pt x="1027124" y="2078497"/>
                  </a:lnTo>
                  <a:lnTo>
                    <a:pt x="1028526" y="2146671"/>
                  </a:lnTo>
                  <a:lnTo>
                    <a:pt x="1030015" y="2198777"/>
                  </a:lnTo>
                  <a:lnTo>
                    <a:pt x="1032117" y="2245047"/>
                  </a:lnTo>
                  <a:lnTo>
                    <a:pt x="1033518" y="2253931"/>
                  </a:lnTo>
                  <a:lnTo>
                    <a:pt x="1034307" y="2251706"/>
                  </a:lnTo>
                  <a:lnTo>
                    <a:pt x="1037110" y="2198777"/>
                  </a:lnTo>
                  <a:lnTo>
                    <a:pt x="1038511" y="2146671"/>
                  </a:lnTo>
                  <a:lnTo>
                    <a:pt x="1039212" y="2114534"/>
                  </a:lnTo>
                  <a:lnTo>
                    <a:pt x="1040000" y="2078497"/>
                  </a:lnTo>
                  <a:lnTo>
                    <a:pt x="1040701" y="2038702"/>
                  </a:lnTo>
                  <a:lnTo>
                    <a:pt x="1041402" y="1995305"/>
                  </a:lnTo>
                  <a:lnTo>
                    <a:pt x="1042103" y="1948492"/>
                  </a:lnTo>
                  <a:lnTo>
                    <a:pt x="1042803" y="1898428"/>
                  </a:lnTo>
                  <a:lnTo>
                    <a:pt x="1043504" y="1845323"/>
                  </a:lnTo>
                  <a:lnTo>
                    <a:pt x="1044205" y="1789380"/>
                  </a:lnTo>
                  <a:lnTo>
                    <a:pt x="1044993" y="1730826"/>
                  </a:lnTo>
                  <a:lnTo>
                    <a:pt x="1045694" y="1669880"/>
                  </a:lnTo>
                  <a:lnTo>
                    <a:pt x="1046395" y="1606797"/>
                  </a:lnTo>
                  <a:lnTo>
                    <a:pt x="1047095" y="1541873"/>
                  </a:lnTo>
                  <a:lnTo>
                    <a:pt x="1047796" y="1475197"/>
                  </a:lnTo>
                  <a:lnTo>
                    <a:pt x="1048497" y="1407206"/>
                  </a:lnTo>
                  <a:lnTo>
                    <a:pt x="1049197" y="1338165"/>
                  </a:lnTo>
                  <a:lnTo>
                    <a:pt x="1049986" y="1268247"/>
                  </a:lnTo>
                  <a:lnTo>
                    <a:pt x="1050687" y="1197716"/>
                  </a:lnTo>
                  <a:lnTo>
                    <a:pt x="1051387" y="1127009"/>
                  </a:lnTo>
                  <a:lnTo>
                    <a:pt x="1052088" y="1056215"/>
                  </a:lnTo>
                  <a:lnTo>
                    <a:pt x="1052789" y="985684"/>
                  </a:lnTo>
                  <a:lnTo>
                    <a:pt x="1053489" y="915766"/>
                  </a:lnTo>
                  <a:lnTo>
                    <a:pt x="1054190" y="846724"/>
                  </a:lnTo>
                  <a:lnTo>
                    <a:pt x="1054979" y="778734"/>
                  </a:lnTo>
                  <a:lnTo>
                    <a:pt x="1055679" y="712146"/>
                  </a:lnTo>
                  <a:lnTo>
                    <a:pt x="1056380" y="647134"/>
                  </a:lnTo>
                  <a:lnTo>
                    <a:pt x="1057081" y="584050"/>
                  </a:lnTo>
                  <a:lnTo>
                    <a:pt x="1057781" y="523069"/>
                  </a:lnTo>
                  <a:lnTo>
                    <a:pt x="1058482" y="464542"/>
                  </a:lnTo>
                  <a:lnTo>
                    <a:pt x="1059183" y="408642"/>
                  </a:lnTo>
                  <a:lnTo>
                    <a:pt x="1059884" y="355547"/>
                  </a:lnTo>
                  <a:lnTo>
                    <a:pt x="1060672" y="305430"/>
                  </a:lnTo>
                  <a:lnTo>
                    <a:pt x="1061373" y="258643"/>
                  </a:lnTo>
                  <a:lnTo>
                    <a:pt x="1062073" y="215273"/>
                  </a:lnTo>
                  <a:lnTo>
                    <a:pt x="1062774" y="175408"/>
                  </a:lnTo>
                  <a:lnTo>
                    <a:pt x="1064176" y="107242"/>
                  </a:lnTo>
                  <a:lnTo>
                    <a:pt x="1065665" y="55198"/>
                  </a:lnTo>
                  <a:lnTo>
                    <a:pt x="1067767" y="8849"/>
                  </a:lnTo>
                  <a:lnTo>
                    <a:pt x="1069169" y="0"/>
                  </a:lnTo>
                  <a:lnTo>
                    <a:pt x="1069869" y="2190"/>
                  </a:lnTo>
                  <a:lnTo>
                    <a:pt x="1072760" y="55198"/>
                  </a:lnTo>
                  <a:lnTo>
                    <a:pt x="1074161" y="107242"/>
                  </a:lnTo>
                  <a:lnTo>
                    <a:pt x="1075563" y="175408"/>
                  </a:lnTo>
                  <a:lnTo>
                    <a:pt x="1076351" y="215273"/>
                  </a:lnTo>
                  <a:lnTo>
                    <a:pt x="1077052" y="258643"/>
                  </a:lnTo>
                  <a:lnTo>
                    <a:pt x="1077753" y="305430"/>
                  </a:lnTo>
                  <a:lnTo>
                    <a:pt x="1078454" y="355547"/>
                  </a:lnTo>
                  <a:lnTo>
                    <a:pt x="1079154" y="408642"/>
                  </a:lnTo>
                  <a:lnTo>
                    <a:pt x="1079855" y="464542"/>
                  </a:lnTo>
                  <a:lnTo>
                    <a:pt x="1080556" y="523069"/>
                  </a:lnTo>
                  <a:lnTo>
                    <a:pt x="1081344" y="584050"/>
                  </a:lnTo>
                  <a:lnTo>
                    <a:pt x="1082045" y="647134"/>
                  </a:lnTo>
                  <a:lnTo>
                    <a:pt x="1082746" y="712146"/>
                  </a:lnTo>
                  <a:lnTo>
                    <a:pt x="1083446" y="778734"/>
                  </a:lnTo>
                  <a:lnTo>
                    <a:pt x="1084147" y="846724"/>
                  </a:lnTo>
                  <a:lnTo>
                    <a:pt x="1084848" y="915766"/>
                  </a:lnTo>
                  <a:lnTo>
                    <a:pt x="1085549" y="985684"/>
                  </a:lnTo>
                  <a:lnTo>
                    <a:pt x="1086337" y="1056215"/>
                  </a:lnTo>
                  <a:lnTo>
                    <a:pt x="1087038" y="1127009"/>
                  </a:lnTo>
                  <a:lnTo>
                    <a:pt x="1087739" y="1197716"/>
                  </a:lnTo>
                  <a:lnTo>
                    <a:pt x="1088439" y="1268247"/>
                  </a:lnTo>
                  <a:lnTo>
                    <a:pt x="1089140" y="1338165"/>
                  </a:lnTo>
                  <a:lnTo>
                    <a:pt x="1089841" y="1407206"/>
                  </a:lnTo>
                  <a:lnTo>
                    <a:pt x="1090542" y="1475197"/>
                  </a:lnTo>
                  <a:lnTo>
                    <a:pt x="1091330" y="1541873"/>
                  </a:lnTo>
                  <a:lnTo>
                    <a:pt x="1092031" y="1606797"/>
                  </a:lnTo>
                  <a:lnTo>
                    <a:pt x="1092732" y="1669880"/>
                  </a:lnTo>
                  <a:lnTo>
                    <a:pt x="1093432" y="1730826"/>
                  </a:lnTo>
                  <a:lnTo>
                    <a:pt x="1094133" y="1789380"/>
                  </a:lnTo>
                  <a:lnTo>
                    <a:pt x="1094834" y="1845323"/>
                  </a:lnTo>
                  <a:lnTo>
                    <a:pt x="1095535" y="1898428"/>
                  </a:lnTo>
                  <a:lnTo>
                    <a:pt x="1096235" y="1948492"/>
                  </a:lnTo>
                  <a:lnTo>
                    <a:pt x="1097024" y="1995305"/>
                  </a:lnTo>
                  <a:lnTo>
                    <a:pt x="1097725" y="2038702"/>
                  </a:lnTo>
                  <a:lnTo>
                    <a:pt x="1098425" y="2078497"/>
                  </a:lnTo>
                  <a:lnTo>
                    <a:pt x="1099827" y="2146671"/>
                  </a:lnTo>
                  <a:lnTo>
                    <a:pt x="1101228" y="2198777"/>
                  </a:lnTo>
                  <a:lnTo>
                    <a:pt x="1103418" y="2245047"/>
                  </a:lnTo>
                  <a:lnTo>
                    <a:pt x="1104820" y="2253931"/>
                  </a:lnTo>
                  <a:lnTo>
                    <a:pt x="1105520" y="2251706"/>
                  </a:lnTo>
                  <a:lnTo>
                    <a:pt x="1108411" y="2198777"/>
                  </a:lnTo>
                  <a:lnTo>
                    <a:pt x="1109813" y="2146671"/>
                  </a:lnTo>
                  <a:lnTo>
                    <a:pt x="1111214" y="2078497"/>
                  </a:lnTo>
                  <a:lnTo>
                    <a:pt x="1111915" y="2038702"/>
                  </a:lnTo>
                  <a:lnTo>
                    <a:pt x="1112703" y="1995305"/>
                  </a:lnTo>
                  <a:lnTo>
                    <a:pt x="1113404" y="1948492"/>
                  </a:lnTo>
                  <a:lnTo>
                    <a:pt x="1114105" y="1898428"/>
                  </a:lnTo>
                  <a:lnTo>
                    <a:pt x="1114805" y="1845323"/>
                  </a:lnTo>
                  <a:lnTo>
                    <a:pt x="1115506" y="1789380"/>
                  </a:lnTo>
                  <a:lnTo>
                    <a:pt x="1116207" y="1730826"/>
                  </a:lnTo>
                  <a:lnTo>
                    <a:pt x="1116908" y="1669880"/>
                  </a:lnTo>
                  <a:lnTo>
                    <a:pt x="1117696" y="1606797"/>
                  </a:lnTo>
                  <a:lnTo>
                    <a:pt x="1118397" y="1541873"/>
                  </a:lnTo>
                  <a:lnTo>
                    <a:pt x="1119097" y="1475197"/>
                  </a:lnTo>
                  <a:lnTo>
                    <a:pt x="1119798" y="1407206"/>
                  </a:lnTo>
                  <a:lnTo>
                    <a:pt x="1120499" y="1338165"/>
                  </a:lnTo>
                  <a:lnTo>
                    <a:pt x="1121200" y="1268247"/>
                  </a:lnTo>
                  <a:lnTo>
                    <a:pt x="1121900" y="1197716"/>
                  </a:lnTo>
                  <a:lnTo>
                    <a:pt x="1122689" y="1127009"/>
                  </a:lnTo>
                  <a:lnTo>
                    <a:pt x="1123389" y="1056215"/>
                  </a:lnTo>
                  <a:lnTo>
                    <a:pt x="1124090" y="985684"/>
                  </a:lnTo>
                  <a:lnTo>
                    <a:pt x="1124791" y="915766"/>
                  </a:lnTo>
                  <a:lnTo>
                    <a:pt x="1125491" y="846724"/>
                  </a:lnTo>
                  <a:lnTo>
                    <a:pt x="1126192" y="778734"/>
                  </a:lnTo>
                  <a:lnTo>
                    <a:pt x="1126893" y="712146"/>
                  </a:lnTo>
                  <a:lnTo>
                    <a:pt x="1127681" y="647134"/>
                  </a:lnTo>
                  <a:lnTo>
                    <a:pt x="1128382" y="584050"/>
                  </a:lnTo>
                  <a:lnTo>
                    <a:pt x="1129083" y="523069"/>
                  </a:lnTo>
                  <a:lnTo>
                    <a:pt x="1129783" y="464542"/>
                  </a:lnTo>
                  <a:lnTo>
                    <a:pt x="1130484" y="408642"/>
                  </a:lnTo>
                  <a:lnTo>
                    <a:pt x="1131185" y="355547"/>
                  </a:lnTo>
                  <a:lnTo>
                    <a:pt x="1131886" y="305430"/>
                  </a:lnTo>
                  <a:lnTo>
                    <a:pt x="1132586" y="258643"/>
                  </a:lnTo>
                  <a:lnTo>
                    <a:pt x="1133375" y="215273"/>
                  </a:lnTo>
                  <a:lnTo>
                    <a:pt x="1134076" y="175408"/>
                  </a:lnTo>
                  <a:lnTo>
                    <a:pt x="1135477" y="107242"/>
                  </a:lnTo>
                  <a:lnTo>
                    <a:pt x="1136878" y="55198"/>
                  </a:lnTo>
                  <a:lnTo>
                    <a:pt x="1139068" y="8849"/>
                  </a:lnTo>
                  <a:lnTo>
                    <a:pt x="1140470" y="0"/>
                  </a:lnTo>
                  <a:lnTo>
                    <a:pt x="1141171" y="2190"/>
                  </a:lnTo>
                  <a:lnTo>
                    <a:pt x="1144061" y="55198"/>
                  </a:lnTo>
                  <a:lnTo>
                    <a:pt x="1145463" y="107242"/>
                  </a:lnTo>
                  <a:lnTo>
                    <a:pt x="1146864" y="175408"/>
                  </a:lnTo>
                  <a:lnTo>
                    <a:pt x="1147565" y="215273"/>
                  </a:lnTo>
                  <a:lnTo>
                    <a:pt x="1148353" y="258643"/>
                  </a:lnTo>
                  <a:lnTo>
                    <a:pt x="1149054" y="305430"/>
                  </a:lnTo>
                  <a:lnTo>
                    <a:pt x="1149755" y="355547"/>
                  </a:lnTo>
                  <a:lnTo>
                    <a:pt x="1150456" y="408642"/>
                  </a:lnTo>
                  <a:lnTo>
                    <a:pt x="1151156" y="464542"/>
                  </a:lnTo>
                  <a:lnTo>
                    <a:pt x="1151857" y="523069"/>
                  </a:lnTo>
                  <a:lnTo>
                    <a:pt x="1152558" y="584050"/>
                  </a:lnTo>
                  <a:lnTo>
                    <a:pt x="1153259" y="647134"/>
                  </a:lnTo>
                  <a:lnTo>
                    <a:pt x="1154047" y="712146"/>
                  </a:lnTo>
                  <a:lnTo>
                    <a:pt x="1154748" y="778734"/>
                  </a:lnTo>
                  <a:lnTo>
                    <a:pt x="1155449" y="846724"/>
                  </a:lnTo>
                  <a:lnTo>
                    <a:pt x="1156149" y="915766"/>
                  </a:lnTo>
                  <a:lnTo>
                    <a:pt x="1156850" y="985684"/>
                  </a:lnTo>
                  <a:lnTo>
                    <a:pt x="1157551" y="1056215"/>
                  </a:lnTo>
                  <a:lnTo>
                    <a:pt x="1158252" y="1127009"/>
                  </a:lnTo>
                  <a:lnTo>
                    <a:pt x="1159040" y="1197716"/>
                  </a:lnTo>
                  <a:lnTo>
                    <a:pt x="1159741" y="1268247"/>
                  </a:lnTo>
                  <a:lnTo>
                    <a:pt x="1160442" y="1338165"/>
                  </a:lnTo>
                  <a:lnTo>
                    <a:pt x="1161142" y="1407206"/>
                  </a:lnTo>
                  <a:lnTo>
                    <a:pt x="1161843" y="1475197"/>
                  </a:lnTo>
                  <a:lnTo>
                    <a:pt x="1162544" y="1541873"/>
                  </a:lnTo>
                  <a:lnTo>
                    <a:pt x="1163245" y="1606797"/>
                  </a:lnTo>
                  <a:lnTo>
                    <a:pt x="1164033" y="1669880"/>
                  </a:lnTo>
                  <a:lnTo>
                    <a:pt x="1164734" y="1730826"/>
                  </a:lnTo>
                  <a:lnTo>
                    <a:pt x="1165434" y="1789380"/>
                  </a:lnTo>
                  <a:lnTo>
                    <a:pt x="1166135" y="1845323"/>
                  </a:lnTo>
                  <a:lnTo>
                    <a:pt x="1166836" y="1898428"/>
                  </a:lnTo>
                  <a:lnTo>
                    <a:pt x="1167537" y="1948492"/>
                  </a:lnTo>
                  <a:lnTo>
                    <a:pt x="1168238" y="1995305"/>
                  </a:lnTo>
                  <a:lnTo>
                    <a:pt x="1169026" y="2038702"/>
                  </a:lnTo>
                  <a:lnTo>
                    <a:pt x="1169727" y="2078497"/>
                  </a:lnTo>
                  <a:lnTo>
                    <a:pt x="1171128" y="2146671"/>
                  </a:lnTo>
                  <a:lnTo>
                    <a:pt x="1172530" y="2198777"/>
                  </a:lnTo>
                  <a:lnTo>
                    <a:pt x="1174720" y="2245047"/>
                  </a:lnTo>
                  <a:lnTo>
                    <a:pt x="1176121" y="2253931"/>
                  </a:lnTo>
                  <a:lnTo>
                    <a:pt x="1176822" y="2251706"/>
                  </a:lnTo>
                  <a:lnTo>
                    <a:pt x="1179712" y="2198777"/>
                  </a:lnTo>
                  <a:lnTo>
                    <a:pt x="1181114" y="2146671"/>
                  </a:lnTo>
                  <a:lnTo>
                    <a:pt x="1182515" y="2078497"/>
                  </a:lnTo>
                  <a:lnTo>
                    <a:pt x="1183216" y="2038702"/>
                  </a:lnTo>
                  <a:lnTo>
                    <a:pt x="1183917" y="1995305"/>
                  </a:lnTo>
                  <a:lnTo>
                    <a:pt x="1184705" y="1948492"/>
                  </a:lnTo>
                  <a:lnTo>
                    <a:pt x="1185406" y="1898428"/>
                  </a:lnTo>
                  <a:lnTo>
                    <a:pt x="1186107" y="1845323"/>
                  </a:lnTo>
                  <a:lnTo>
                    <a:pt x="1186807" y="1789380"/>
                  </a:lnTo>
                  <a:lnTo>
                    <a:pt x="1187508" y="1730826"/>
                  </a:lnTo>
                  <a:lnTo>
                    <a:pt x="1188209" y="1669880"/>
                  </a:lnTo>
                  <a:lnTo>
                    <a:pt x="1188910" y="1606797"/>
                  </a:lnTo>
                  <a:lnTo>
                    <a:pt x="1189610" y="1541873"/>
                  </a:lnTo>
                  <a:lnTo>
                    <a:pt x="1190399" y="1475197"/>
                  </a:lnTo>
                  <a:lnTo>
                    <a:pt x="1191099" y="1407206"/>
                  </a:lnTo>
                  <a:lnTo>
                    <a:pt x="1191800" y="1338165"/>
                  </a:lnTo>
                  <a:lnTo>
                    <a:pt x="1192501" y="1268247"/>
                  </a:lnTo>
                  <a:lnTo>
                    <a:pt x="1193202" y="1197716"/>
                  </a:lnTo>
                  <a:lnTo>
                    <a:pt x="1193902" y="1127009"/>
                  </a:lnTo>
                  <a:lnTo>
                    <a:pt x="1194603" y="1056215"/>
                  </a:lnTo>
                  <a:lnTo>
                    <a:pt x="1195391" y="985684"/>
                  </a:lnTo>
                  <a:lnTo>
                    <a:pt x="1196092" y="915766"/>
                  </a:lnTo>
                  <a:lnTo>
                    <a:pt x="1196793" y="846724"/>
                  </a:lnTo>
                  <a:lnTo>
                    <a:pt x="1197494" y="778734"/>
                  </a:lnTo>
                  <a:lnTo>
                    <a:pt x="1198194" y="712146"/>
                  </a:lnTo>
                  <a:lnTo>
                    <a:pt x="1198895" y="647134"/>
                  </a:lnTo>
                  <a:lnTo>
                    <a:pt x="1199596" y="584050"/>
                  </a:lnTo>
                  <a:lnTo>
                    <a:pt x="1200384" y="523069"/>
                  </a:lnTo>
                  <a:lnTo>
                    <a:pt x="1201085" y="464542"/>
                  </a:lnTo>
                  <a:lnTo>
                    <a:pt x="1201786" y="408642"/>
                  </a:lnTo>
                  <a:lnTo>
                    <a:pt x="1202486" y="355547"/>
                  </a:lnTo>
                  <a:lnTo>
                    <a:pt x="1203187" y="305430"/>
                  </a:lnTo>
                  <a:lnTo>
                    <a:pt x="1203888" y="258643"/>
                  </a:lnTo>
                  <a:lnTo>
                    <a:pt x="1204588" y="215273"/>
                  </a:lnTo>
                  <a:lnTo>
                    <a:pt x="1205377" y="175408"/>
                  </a:lnTo>
                  <a:lnTo>
                    <a:pt x="1206078" y="139397"/>
                  </a:lnTo>
                  <a:lnTo>
                    <a:pt x="1207479" y="79117"/>
                  </a:lnTo>
                  <a:lnTo>
                    <a:pt x="1208881" y="35397"/>
                  </a:lnTo>
                  <a:lnTo>
                    <a:pt x="1211771" y="0"/>
                  </a:lnTo>
                  <a:lnTo>
                    <a:pt x="1212472" y="2190"/>
                  </a:lnTo>
                  <a:lnTo>
                    <a:pt x="1215275" y="55198"/>
                  </a:lnTo>
                  <a:lnTo>
                    <a:pt x="1216764" y="107242"/>
                  </a:lnTo>
                  <a:lnTo>
                    <a:pt x="1218165" y="175408"/>
                  </a:lnTo>
                  <a:lnTo>
                    <a:pt x="1218866" y="215273"/>
                  </a:lnTo>
                  <a:lnTo>
                    <a:pt x="1219567" y="258643"/>
                  </a:lnTo>
                  <a:lnTo>
                    <a:pt x="1220268" y="305430"/>
                  </a:lnTo>
                  <a:lnTo>
                    <a:pt x="1221056" y="355547"/>
                  </a:lnTo>
                  <a:lnTo>
                    <a:pt x="1221757" y="408642"/>
                  </a:lnTo>
                  <a:lnTo>
                    <a:pt x="1222458" y="464542"/>
                  </a:lnTo>
                  <a:lnTo>
                    <a:pt x="1223158" y="523069"/>
                  </a:lnTo>
                  <a:lnTo>
                    <a:pt x="1223859" y="584050"/>
                  </a:lnTo>
                  <a:lnTo>
                    <a:pt x="1224560" y="647134"/>
                  </a:lnTo>
                  <a:lnTo>
                    <a:pt x="1225261" y="712146"/>
                  </a:lnTo>
                  <a:lnTo>
                    <a:pt x="1226049" y="778734"/>
                  </a:lnTo>
                  <a:lnTo>
                    <a:pt x="1226750" y="846724"/>
                  </a:lnTo>
                  <a:lnTo>
                    <a:pt x="1227451" y="915766"/>
                  </a:lnTo>
                  <a:lnTo>
                    <a:pt x="1228151" y="985684"/>
                  </a:lnTo>
                  <a:lnTo>
                    <a:pt x="1228852" y="1056215"/>
                  </a:lnTo>
                  <a:lnTo>
                    <a:pt x="1229553" y="1127009"/>
                  </a:lnTo>
                  <a:lnTo>
                    <a:pt x="1230254" y="1197716"/>
                  </a:lnTo>
                  <a:lnTo>
                    <a:pt x="1230954" y="1268247"/>
                  </a:lnTo>
                  <a:lnTo>
                    <a:pt x="1231743" y="1338165"/>
                  </a:lnTo>
                  <a:lnTo>
                    <a:pt x="1232444" y="1407206"/>
                  </a:lnTo>
                  <a:lnTo>
                    <a:pt x="1233144" y="1475197"/>
                  </a:lnTo>
                  <a:lnTo>
                    <a:pt x="1233845" y="1541873"/>
                  </a:lnTo>
                  <a:lnTo>
                    <a:pt x="1234546" y="1606797"/>
                  </a:lnTo>
                  <a:lnTo>
                    <a:pt x="1235247" y="1669880"/>
                  </a:lnTo>
                  <a:lnTo>
                    <a:pt x="1235947" y="1730826"/>
                  </a:lnTo>
                  <a:lnTo>
                    <a:pt x="1236736" y="1789380"/>
                  </a:lnTo>
                  <a:lnTo>
                    <a:pt x="1237437" y="1845323"/>
                  </a:lnTo>
                  <a:lnTo>
                    <a:pt x="1238137" y="1898428"/>
                  </a:lnTo>
                  <a:lnTo>
                    <a:pt x="1238838" y="1948492"/>
                  </a:lnTo>
                  <a:lnTo>
                    <a:pt x="1239539" y="1995305"/>
                  </a:lnTo>
                  <a:lnTo>
                    <a:pt x="1240240" y="2038702"/>
                  </a:lnTo>
                  <a:lnTo>
                    <a:pt x="1240940" y="2078497"/>
                  </a:lnTo>
                  <a:lnTo>
                    <a:pt x="1241729" y="2114534"/>
                  </a:lnTo>
                  <a:lnTo>
                    <a:pt x="1242429" y="2146671"/>
                  </a:lnTo>
                  <a:lnTo>
                    <a:pt x="1243831" y="2198777"/>
                  </a:lnTo>
                  <a:lnTo>
                    <a:pt x="1245933" y="2245047"/>
                  </a:lnTo>
                  <a:lnTo>
                    <a:pt x="1247422" y="2253931"/>
                  </a:lnTo>
                  <a:lnTo>
                    <a:pt x="1248123" y="2251706"/>
                  </a:lnTo>
                  <a:lnTo>
                    <a:pt x="1250926" y="2198777"/>
                  </a:lnTo>
                  <a:lnTo>
                    <a:pt x="1252415" y="2146671"/>
                  </a:lnTo>
                  <a:lnTo>
                    <a:pt x="1253817" y="2078497"/>
                  </a:lnTo>
                  <a:lnTo>
                    <a:pt x="1254517" y="2038702"/>
                  </a:lnTo>
                  <a:lnTo>
                    <a:pt x="1255218" y="1995305"/>
                  </a:lnTo>
                  <a:lnTo>
                    <a:pt x="1255919" y="1948492"/>
                  </a:lnTo>
                  <a:lnTo>
                    <a:pt x="1256620" y="1898428"/>
                  </a:lnTo>
                  <a:lnTo>
                    <a:pt x="1257408" y="1845323"/>
                  </a:lnTo>
                  <a:lnTo>
                    <a:pt x="1258109" y="1789380"/>
                  </a:lnTo>
                  <a:lnTo>
                    <a:pt x="1258809" y="1730826"/>
                  </a:lnTo>
                  <a:lnTo>
                    <a:pt x="1259510" y="1669880"/>
                  </a:lnTo>
                  <a:lnTo>
                    <a:pt x="1260211" y="1606797"/>
                  </a:lnTo>
                  <a:lnTo>
                    <a:pt x="1260912" y="1541873"/>
                  </a:lnTo>
                  <a:lnTo>
                    <a:pt x="1261612" y="1475197"/>
                  </a:lnTo>
                  <a:lnTo>
                    <a:pt x="1262401" y="1407206"/>
                  </a:lnTo>
                  <a:lnTo>
                    <a:pt x="1263101" y="1338165"/>
                  </a:lnTo>
                  <a:lnTo>
                    <a:pt x="1263802" y="1268247"/>
                  </a:lnTo>
                  <a:lnTo>
                    <a:pt x="1264503" y="1197716"/>
                  </a:lnTo>
                  <a:lnTo>
                    <a:pt x="1265204" y="1127009"/>
                  </a:lnTo>
                  <a:lnTo>
                    <a:pt x="1265904" y="1056215"/>
                  </a:lnTo>
                  <a:lnTo>
                    <a:pt x="1266605" y="985684"/>
                  </a:lnTo>
                  <a:lnTo>
                    <a:pt x="1267306" y="915766"/>
                  </a:lnTo>
                  <a:lnTo>
                    <a:pt x="1268094" y="846724"/>
                  </a:lnTo>
                  <a:lnTo>
                    <a:pt x="1268795" y="778734"/>
                  </a:lnTo>
                  <a:lnTo>
                    <a:pt x="1269496" y="712146"/>
                  </a:lnTo>
                  <a:lnTo>
                    <a:pt x="1270196" y="647134"/>
                  </a:lnTo>
                  <a:lnTo>
                    <a:pt x="1270897" y="584050"/>
                  </a:lnTo>
                  <a:lnTo>
                    <a:pt x="1271598" y="523069"/>
                  </a:lnTo>
                  <a:lnTo>
                    <a:pt x="1272298" y="464542"/>
                  </a:lnTo>
                  <a:lnTo>
                    <a:pt x="1273087" y="408642"/>
                  </a:lnTo>
                  <a:lnTo>
                    <a:pt x="1273788" y="355547"/>
                  </a:lnTo>
                  <a:lnTo>
                    <a:pt x="1274488" y="305430"/>
                  </a:lnTo>
                  <a:lnTo>
                    <a:pt x="1275189" y="258643"/>
                  </a:lnTo>
                  <a:lnTo>
                    <a:pt x="1275890" y="215273"/>
                  </a:lnTo>
                  <a:lnTo>
                    <a:pt x="1276590" y="175408"/>
                  </a:lnTo>
                  <a:lnTo>
                    <a:pt x="1278080" y="107242"/>
                  </a:lnTo>
                  <a:lnTo>
                    <a:pt x="1279481" y="55198"/>
                  </a:lnTo>
                  <a:lnTo>
                    <a:pt x="1281583" y="8849"/>
                  </a:lnTo>
                  <a:lnTo>
                    <a:pt x="1282985" y="0"/>
                  </a:lnTo>
                  <a:lnTo>
                    <a:pt x="1283773" y="2190"/>
                  </a:lnTo>
                  <a:lnTo>
                    <a:pt x="1286576" y="55198"/>
                  </a:lnTo>
                  <a:lnTo>
                    <a:pt x="1287978" y="107242"/>
                  </a:lnTo>
                  <a:lnTo>
                    <a:pt x="1289467" y="175408"/>
                  </a:lnTo>
                  <a:lnTo>
                    <a:pt x="1290168" y="215273"/>
                  </a:lnTo>
                  <a:lnTo>
                    <a:pt x="1290868" y="258643"/>
                  </a:lnTo>
                  <a:lnTo>
                    <a:pt x="1291569" y="305430"/>
                  </a:lnTo>
                  <a:lnTo>
                    <a:pt x="1292270" y="355547"/>
                  </a:lnTo>
                  <a:lnTo>
                    <a:pt x="1292971" y="408642"/>
                  </a:lnTo>
                  <a:lnTo>
                    <a:pt x="1293759" y="464542"/>
                  </a:lnTo>
                  <a:lnTo>
                    <a:pt x="1294460" y="523069"/>
                  </a:lnTo>
                  <a:lnTo>
                    <a:pt x="1295160" y="584050"/>
                  </a:lnTo>
                  <a:lnTo>
                    <a:pt x="1295861" y="647134"/>
                  </a:lnTo>
                  <a:lnTo>
                    <a:pt x="1296562" y="712146"/>
                  </a:lnTo>
                  <a:lnTo>
                    <a:pt x="1297263" y="778734"/>
                  </a:lnTo>
                  <a:lnTo>
                    <a:pt x="1297964" y="846724"/>
                  </a:lnTo>
                  <a:lnTo>
                    <a:pt x="1298752" y="915766"/>
                  </a:lnTo>
                  <a:lnTo>
                    <a:pt x="1299453" y="985684"/>
                  </a:lnTo>
                  <a:lnTo>
                    <a:pt x="1300153" y="1056215"/>
                  </a:lnTo>
                  <a:lnTo>
                    <a:pt x="1300854" y="1127009"/>
                  </a:lnTo>
                  <a:lnTo>
                    <a:pt x="1301555" y="1197716"/>
                  </a:lnTo>
                  <a:lnTo>
                    <a:pt x="1302256" y="1268247"/>
                  </a:lnTo>
                  <a:lnTo>
                    <a:pt x="1302956" y="1338165"/>
                  </a:lnTo>
                  <a:lnTo>
                    <a:pt x="1303657" y="1407206"/>
                  </a:lnTo>
                  <a:lnTo>
                    <a:pt x="1304446" y="1475197"/>
                  </a:lnTo>
                  <a:lnTo>
                    <a:pt x="1305146" y="1541873"/>
                  </a:lnTo>
                  <a:lnTo>
                    <a:pt x="1305847" y="1606797"/>
                  </a:lnTo>
                  <a:lnTo>
                    <a:pt x="1306548" y="1669880"/>
                  </a:lnTo>
                  <a:lnTo>
                    <a:pt x="1307249" y="1730826"/>
                  </a:lnTo>
                  <a:lnTo>
                    <a:pt x="1307949" y="1789380"/>
                  </a:lnTo>
                  <a:lnTo>
                    <a:pt x="1308650" y="1845323"/>
                  </a:lnTo>
                  <a:lnTo>
                    <a:pt x="1309439" y="1898428"/>
                  </a:lnTo>
                  <a:lnTo>
                    <a:pt x="1310139" y="1948492"/>
                  </a:lnTo>
                  <a:lnTo>
                    <a:pt x="1310840" y="1995305"/>
                  </a:lnTo>
                  <a:lnTo>
                    <a:pt x="1311541" y="2038702"/>
                  </a:lnTo>
                  <a:lnTo>
                    <a:pt x="1312242" y="2078497"/>
                  </a:lnTo>
                  <a:lnTo>
                    <a:pt x="1313643" y="2146671"/>
                  </a:lnTo>
                  <a:lnTo>
                    <a:pt x="1315132" y="2198777"/>
                  </a:lnTo>
                  <a:lnTo>
                    <a:pt x="1317235" y="2245047"/>
                  </a:lnTo>
                  <a:lnTo>
                    <a:pt x="1318636" y="2253931"/>
                  </a:lnTo>
                  <a:lnTo>
                    <a:pt x="1319424" y="2251706"/>
                  </a:lnTo>
                  <a:lnTo>
                    <a:pt x="1322227" y="2198777"/>
                  </a:lnTo>
                  <a:lnTo>
                    <a:pt x="1323629" y="2146671"/>
                  </a:lnTo>
                  <a:lnTo>
                    <a:pt x="1324330" y="2114534"/>
                  </a:lnTo>
                  <a:lnTo>
                    <a:pt x="1325118" y="2078497"/>
                  </a:lnTo>
                  <a:lnTo>
                    <a:pt x="1325819" y="2038702"/>
                  </a:lnTo>
                  <a:lnTo>
                    <a:pt x="1326519" y="1995305"/>
                  </a:lnTo>
                  <a:lnTo>
                    <a:pt x="1327220" y="1948492"/>
                  </a:lnTo>
                  <a:lnTo>
                    <a:pt x="1327921" y="1898428"/>
                  </a:lnTo>
                  <a:lnTo>
                    <a:pt x="1328622" y="1845323"/>
                  </a:lnTo>
                  <a:lnTo>
                    <a:pt x="1329322" y="1789380"/>
                  </a:lnTo>
                  <a:lnTo>
                    <a:pt x="1330111" y="1730826"/>
                  </a:lnTo>
                  <a:lnTo>
                    <a:pt x="1330811" y="1669880"/>
                  </a:lnTo>
                  <a:lnTo>
                    <a:pt x="1331512" y="1606797"/>
                  </a:lnTo>
                  <a:lnTo>
                    <a:pt x="1332213" y="1541873"/>
                  </a:lnTo>
                  <a:lnTo>
                    <a:pt x="1332914" y="1475197"/>
                  </a:lnTo>
                  <a:lnTo>
                    <a:pt x="1333614" y="1407206"/>
                  </a:lnTo>
                  <a:lnTo>
                    <a:pt x="1334315" y="1338165"/>
                  </a:lnTo>
                  <a:lnTo>
                    <a:pt x="1335103" y="1268247"/>
                  </a:lnTo>
                  <a:lnTo>
                    <a:pt x="1335804" y="1197716"/>
                  </a:lnTo>
                  <a:lnTo>
                    <a:pt x="1336505" y="1127009"/>
                  </a:lnTo>
                  <a:lnTo>
                    <a:pt x="1337206" y="1056215"/>
                  </a:lnTo>
                  <a:lnTo>
                    <a:pt x="1337906" y="985684"/>
                  </a:lnTo>
                  <a:lnTo>
                    <a:pt x="1338607" y="915766"/>
                  </a:lnTo>
                  <a:lnTo>
                    <a:pt x="1339308" y="846724"/>
                  </a:lnTo>
                  <a:lnTo>
                    <a:pt x="1340096" y="778734"/>
                  </a:lnTo>
                  <a:lnTo>
                    <a:pt x="1340797" y="712146"/>
                  </a:lnTo>
                  <a:lnTo>
                    <a:pt x="1341498" y="647134"/>
                  </a:lnTo>
                  <a:lnTo>
                    <a:pt x="1342198" y="584050"/>
                  </a:lnTo>
                  <a:lnTo>
                    <a:pt x="1342899" y="523069"/>
                  </a:lnTo>
                  <a:lnTo>
                    <a:pt x="1343600" y="464542"/>
                  </a:lnTo>
                  <a:lnTo>
                    <a:pt x="1344301" y="408642"/>
                  </a:lnTo>
                  <a:lnTo>
                    <a:pt x="1345001" y="355547"/>
                  </a:lnTo>
                  <a:lnTo>
                    <a:pt x="1345790" y="305430"/>
                  </a:lnTo>
                  <a:lnTo>
                    <a:pt x="1346490" y="258643"/>
                  </a:lnTo>
                  <a:lnTo>
                    <a:pt x="1347191" y="215273"/>
                  </a:lnTo>
                  <a:lnTo>
                    <a:pt x="1347892" y="175408"/>
                  </a:lnTo>
                  <a:lnTo>
                    <a:pt x="1349293" y="107242"/>
                  </a:lnTo>
                  <a:lnTo>
                    <a:pt x="1350782" y="55198"/>
                  </a:lnTo>
                  <a:lnTo>
                    <a:pt x="1352885" y="8849"/>
                  </a:lnTo>
                  <a:lnTo>
                    <a:pt x="1354286" y="0"/>
                  </a:lnTo>
                  <a:lnTo>
                    <a:pt x="1354987" y="2190"/>
                  </a:lnTo>
                  <a:lnTo>
                    <a:pt x="1357877" y="55198"/>
                  </a:lnTo>
                  <a:lnTo>
                    <a:pt x="1359279" y="107242"/>
                  </a:lnTo>
                  <a:lnTo>
                    <a:pt x="1360680" y="175408"/>
                  </a:lnTo>
                  <a:lnTo>
                    <a:pt x="1361469" y="215273"/>
                  </a:lnTo>
                  <a:lnTo>
                    <a:pt x="1362170" y="258643"/>
                  </a:lnTo>
                  <a:lnTo>
                    <a:pt x="1362870" y="305430"/>
                  </a:lnTo>
                  <a:lnTo>
                    <a:pt x="1363571" y="355547"/>
                  </a:lnTo>
                  <a:lnTo>
                    <a:pt x="1364272" y="408642"/>
                  </a:lnTo>
                  <a:lnTo>
                    <a:pt x="1364973" y="464542"/>
                  </a:lnTo>
                  <a:lnTo>
                    <a:pt x="1365673" y="523069"/>
                  </a:lnTo>
                  <a:lnTo>
                    <a:pt x="1366462" y="584050"/>
                  </a:lnTo>
                  <a:lnTo>
                    <a:pt x="1367163" y="647134"/>
                  </a:lnTo>
                  <a:lnTo>
                    <a:pt x="1367863" y="712146"/>
                  </a:lnTo>
                  <a:lnTo>
                    <a:pt x="1368564" y="778734"/>
                  </a:lnTo>
                  <a:lnTo>
                    <a:pt x="1369265" y="846724"/>
                  </a:lnTo>
                  <a:lnTo>
                    <a:pt x="1369966" y="915766"/>
                  </a:lnTo>
                  <a:lnTo>
                    <a:pt x="1370666" y="985684"/>
                  </a:lnTo>
                  <a:lnTo>
                    <a:pt x="1371455" y="1056215"/>
                  </a:lnTo>
                  <a:lnTo>
                    <a:pt x="1372155" y="1127009"/>
                  </a:lnTo>
                  <a:lnTo>
                    <a:pt x="1372856" y="1197716"/>
                  </a:lnTo>
                  <a:lnTo>
                    <a:pt x="1373557" y="1268247"/>
                  </a:lnTo>
                  <a:lnTo>
                    <a:pt x="1374258" y="1338165"/>
                  </a:lnTo>
                  <a:lnTo>
                    <a:pt x="1374959" y="1407206"/>
                  </a:lnTo>
                  <a:lnTo>
                    <a:pt x="1375659" y="1475197"/>
                  </a:lnTo>
                  <a:lnTo>
                    <a:pt x="1376448" y="1541873"/>
                  </a:lnTo>
                  <a:lnTo>
                    <a:pt x="1377148" y="1606797"/>
                  </a:lnTo>
                  <a:lnTo>
                    <a:pt x="1377849" y="1669880"/>
                  </a:lnTo>
                  <a:lnTo>
                    <a:pt x="1378550" y="1730826"/>
                  </a:lnTo>
                  <a:lnTo>
                    <a:pt x="1379251" y="1789380"/>
                  </a:lnTo>
                  <a:lnTo>
                    <a:pt x="1379952" y="1845323"/>
                  </a:lnTo>
                  <a:lnTo>
                    <a:pt x="1380652" y="1898428"/>
                  </a:lnTo>
                  <a:lnTo>
                    <a:pt x="1381353" y="1948492"/>
                  </a:lnTo>
                  <a:lnTo>
                    <a:pt x="1382141" y="1995305"/>
                  </a:lnTo>
                  <a:lnTo>
                    <a:pt x="1382842" y="2038702"/>
                  </a:lnTo>
                  <a:lnTo>
                    <a:pt x="1383543" y="2078497"/>
                  </a:lnTo>
                  <a:lnTo>
                    <a:pt x="1384944" y="2146671"/>
                  </a:lnTo>
                  <a:lnTo>
                    <a:pt x="1386346" y="2198777"/>
                  </a:lnTo>
                  <a:lnTo>
                    <a:pt x="1388536" y="2245047"/>
                  </a:lnTo>
                  <a:lnTo>
                    <a:pt x="1389937" y="2253931"/>
                  </a:lnTo>
                  <a:lnTo>
                    <a:pt x="1390638" y="2251706"/>
                  </a:lnTo>
                  <a:lnTo>
                    <a:pt x="1393529" y="2198777"/>
                  </a:lnTo>
                  <a:lnTo>
                    <a:pt x="1394930" y="2146671"/>
                  </a:lnTo>
                  <a:lnTo>
                    <a:pt x="1396332" y="2078497"/>
                  </a:lnTo>
                  <a:lnTo>
                    <a:pt x="1397120" y="2038702"/>
                  </a:lnTo>
                  <a:lnTo>
                    <a:pt x="1397821" y="1995305"/>
                  </a:lnTo>
                  <a:lnTo>
                    <a:pt x="1398521" y="1948492"/>
                  </a:lnTo>
                  <a:lnTo>
                    <a:pt x="1399222" y="1898428"/>
                  </a:lnTo>
                  <a:lnTo>
                    <a:pt x="1399923" y="1845323"/>
                  </a:lnTo>
                  <a:lnTo>
                    <a:pt x="1400624" y="1789380"/>
                  </a:lnTo>
                  <a:lnTo>
                    <a:pt x="1401324" y="1730826"/>
                  </a:lnTo>
                  <a:lnTo>
                    <a:pt x="1402025" y="1669880"/>
                  </a:lnTo>
                  <a:lnTo>
                    <a:pt x="1402813" y="1606797"/>
                  </a:lnTo>
                  <a:lnTo>
                    <a:pt x="1403514" y="1541873"/>
                  </a:lnTo>
                  <a:lnTo>
                    <a:pt x="1404215" y="1475197"/>
                  </a:lnTo>
                  <a:lnTo>
                    <a:pt x="1404916" y="1407206"/>
                  </a:lnTo>
                  <a:lnTo>
                    <a:pt x="1405616" y="1338165"/>
                  </a:lnTo>
                  <a:lnTo>
                    <a:pt x="1406317" y="1268247"/>
                  </a:lnTo>
                  <a:lnTo>
                    <a:pt x="1407018" y="1197716"/>
                  </a:lnTo>
                  <a:lnTo>
                    <a:pt x="1407806" y="1127009"/>
                  </a:lnTo>
                  <a:lnTo>
                    <a:pt x="1408507" y="1056215"/>
                  </a:lnTo>
                  <a:lnTo>
                    <a:pt x="1409208" y="985684"/>
                  </a:lnTo>
                  <a:lnTo>
                    <a:pt x="1409908" y="915766"/>
                  </a:lnTo>
                  <a:lnTo>
                    <a:pt x="1410609" y="846724"/>
                  </a:lnTo>
                  <a:lnTo>
                    <a:pt x="1411310" y="778734"/>
                  </a:lnTo>
                  <a:lnTo>
                    <a:pt x="1412011" y="712146"/>
                  </a:lnTo>
                  <a:lnTo>
                    <a:pt x="1412799" y="647134"/>
                  </a:lnTo>
                  <a:lnTo>
                    <a:pt x="1413500" y="584050"/>
                  </a:lnTo>
                  <a:lnTo>
                    <a:pt x="1414200" y="523069"/>
                  </a:lnTo>
                  <a:lnTo>
                    <a:pt x="1414901" y="464542"/>
                  </a:lnTo>
                  <a:lnTo>
                    <a:pt x="1415602" y="408642"/>
                  </a:lnTo>
                  <a:lnTo>
                    <a:pt x="1416303" y="355547"/>
                  </a:lnTo>
                  <a:lnTo>
                    <a:pt x="1417003" y="305430"/>
                  </a:lnTo>
                  <a:lnTo>
                    <a:pt x="1417704" y="258643"/>
                  </a:lnTo>
                  <a:lnTo>
                    <a:pt x="1418492" y="215273"/>
                  </a:lnTo>
                  <a:lnTo>
                    <a:pt x="1419193" y="175408"/>
                  </a:lnTo>
                  <a:lnTo>
                    <a:pt x="1420595" y="107242"/>
                  </a:lnTo>
                  <a:lnTo>
                    <a:pt x="1421996" y="55198"/>
                  </a:lnTo>
                  <a:lnTo>
                    <a:pt x="1424186" y="8849"/>
                  </a:lnTo>
                  <a:lnTo>
                    <a:pt x="1425587" y="0"/>
                  </a:lnTo>
                  <a:lnTo>
                    <a:pt x="1426288" y="2190"/>
                  </a:lnTo>
                  <a:lnTo>
                    <a:pt x="1429179" y="55198"/>
                  </a:lnTo>
                  <a:lnTo>
                    <a:pt x="1430580" y="107242"/>
                  </a:lnTo>
                  <a:lnTo>
                    <a:pt x="1431982" y="175408"/>
                  </a:lnTo>
                  <a:lnTo>
                    <a:pt x="1432683" y="215273"/>
                  </a:lnTo>
                  <a:lnTo>
                    <a:pt x="1433471" y="258643"/>
                  </a:lnTo>
                  <a:lnTo>
                    <a:pt x="1434172" y="305430"/>
                  </a:lnTo>
                  <a:lnTo>
                    <a:pt x="1434872" y="355547"/>
                  </a:lnTo>
                  <a:lnTo>
                    <a:pt x="1435573" y="408642"/>
                  </a:lnTo>
                  <a:lnTo>
                    <a:pt x="1436274" y="464542"/>
                  </a:lnTo>
                  <a:lnTo>
                    <a:pt x="1436975" y="523069"/>
                  </a:lnTo>
                  <a:lnTo>
                    <a:pt x="1437675" y="584050"/>
                  </a:lnTo>
                  <a:lnTo>
                    <a:pt x="1438376" y="647134"/>
                  </a:lnTo>
                  <a:lnTo>
                    <a:pt x="1439165" y="712146"/>
                  </a:lnTo>
                  <a:lnTo>
                    <a:pt x="1439865" y="778734"/>
                  </a:lnTo>
                  <a:lnTo>
                    <a:pt x="1440566" y="846724"/>
                  </a:lnTo>
                  <a:lnTo>
                    <a:pt x="1441267" y="915766"/>
                  </a:lnTo>
                  <a:lnTo>
                    <a:pt x="1441968" y="985684"/>
                  </a:lnTo>
                  <a:lnTo>
                    <a:pt x="1442668" y="1056215"/>
                  </a:lnTo>
                  <a:lnTo>
                    <a:pt x="1443369" y="1127009"/>
                  </a:lnTo>
                  <a:lnTo>
                    <a:pt x="1444158" y="1197716"/>
                  </a:lnTo>
                  <a:lnTo>
                    <a:pt x="1444858" y="1268247"/>
                  </a:lnTo>
                  <a:lnTo>
                    <a:pt x="1445559" y="1338165"/>
                  </a:lnTo>
                  <a:lnTo>
                    <a:pt x="1446260" y="1407206"/>
                  </a:lnTo>
                  <a:lnTo>
                    <a:pt x="1446961" y="1475197"/>
                  </a:lnTo>
                  <a:lnTo>
                    <a:pt x="1447661" y="1541873"/>
                  </a:lnTo>
                  <a:lnTo>
                    <a:pt x="1448362" y="1606797"/>
                  </a:lnTo>
                  <a:lnTo>
                    <a:pt x="1449151" y="1669880"/>
                  </a:lnTo>
                  <a:lnTo>
                    <a:pt x="1449851" y="1730826"/>
                  </a:lnTo>
                  <a:lnTo>
                    <a:pt x="1450552" y="1789380"/>
                  </a:lnTo>
                  <a:lnTo>
                    <a:pt x="1451253" y="1845323"/>
                  </a:lnTo>
                  <a:lnTo>
                    <a:pt x="1451954" y="1898428"/>
                  </a:lnTo>
                  <a:lnTo>
                    <a:pt x="1452654" y="1948492"/>
                  </a:lnTo>
                  <a:lnTo>
                    <a:pt x="1453355" y="1995305"/>
                  </a:lnTo>
                  <a:lnTo>
                    <a:pt x="1454143" y="2038702"/>
                  </a:lnTo>
                  <a:lnTo>
                    <a:pt x="1454844" y="2078497"/>
                  </a:lnTo>
                  <a:lnTo>
                    <a:pt x="1456246" y="2146671"/>
                  </a:lnTo>
                  <a:lnTo>
                    <a:pt x="1457647" y="2198777"/>
                  </a:lnTo>
                  <a:lnTo>
                    <a:pt x="1459837" y="2245047"/>
                  </a:lnTo>
                  <a:lnTo>
                    <a:pt x="1461239" y="2253931"/>
                  </a:lnTo>
                  <a:lnTo>
                    <a:pt x="1461939" y="2251706"/>
                  </a:lnTo>
                  <a:lnTo>
                    <a:pt x="1464830" y="2198777"/>
                  </a:lnTo>
                  <a:lnTo>
                    <a:pt x="1466231" y="2146671"/>
                  </a:lnTo>
                  <a:lnTo>
                    <a:pt x="1467633" y="2078497"/>
                  </a:lnTo>
                  <a:lnTo>
                    <a:pt x="1468334" y="2038702"/>
                  </a:lnTo>
                  <a:lnTo>
                    <a:pt x="1469034" y="1995305"/>
                  </a:lnTo>
                  <a:lnTo>
                    <a:pt x="1469823" y="1948492"/>
                  </a:lnTo>
                  <a:lnTo>
                    <a:pt x="1470523" y="1898428"/>
                  </a:lnTo>
                  <a:lnTo>
                    <a:pt x="1471224" y="1845323"/>
                  </a:lnTo>
                  <a:lnTo>
                    <a:pt x="1471925" y="1789380"/>
                  </a:lnTo>
                  <a:lnTo>
                    <a:pt x="1472626" y="1730826"/>
                  </a:lnTo>
                  <a:lnTo>
                    <a:pt x="1473326" y="1669880"/>
                  </a:lnTo>
                  <a:lnTo>
                    <a:pt x="1474027" y="1606797"/>
                  </a:lnTo>
                  <a:lnTo>
                    <a:pt x="1474728" y="1541873"/>
                  </a:lnTo>
                  <a:lnTo>
                    <a:pt x="1475516" y="1475197"/>
                  </a:lnTo>
                  <a:lnTo>
                    <a:pt x="1476217" y="1407206"/>
                  </a:lnTo>
                  <a:lnTo>
                    <a:pt x="1476918" y="1338165"/>
                  </a:lnTo>
                  <a:lnTo>
                    <a:pt x="1477618" y="1268247"/>
                  </a:lnTo>
                  <a:lnTo>
                    <a:pt x="1478319" y="1197716"/>
                  </a:lnTo>
                  <a:lnTo>
                    <a:pt x="1479020" y="1127009"/>
                  </a:lnTo>
                  <a:lnTo>
                    <a:pt x="1479721" y="1056215"/>
                  </a:lnTo>
                  <a:lnTo>
                    <a:pt x="1480509" y="985684"/>
                  </a:lnTo>
                  <a:lnTo>
                    <a:pt x="1481210" y="915766"/>
                  </a:lnTo>
                  <a:lnTo>
                    <a:pt x="1481910" y="846724"/>
                  </a:lnTo>
                  <a:lnTo>
                    <a:pt x="1482611" y="778734"/>
                  </a:lnTo>
                  <a:lnTo>
                    <a:pt x="1483312" y="712146"/>
                  </a:lnTo>
                  <a:lnTo>
                    <a:pt x="1484013" y="647134"/>
                  </a:lnTo>
                  <a:lnTo>
                    <a:pt x="1484713" y="584050"/>
                  </a:lnTo>
                  <a:lnTo>
                    <a:pt x="1485502" y="523069"/>
                  </a:lnTo>
                  <a:lnTo>
                    <a:pt x="1486202" y="464542"/>
                  </a:lnTo>
                  <a:lnTo>
                    <a:pt x="1486903" y="408642"/>
                  </a:lnTo>
                  <a:lnTo>
                    <a:pt x="1487604" y="355547"/>
                  </a:lnTo>
                  <a:lnTo>
                    <a:pt x="1488305" y="305430"/>
                  </a:lnTo>
                  <a:lnTo>
                    <a:pt x="1489005" y="258643"/>
                  </a:lnTo>
                  <a:lnTo>
                    <a:pt x="1489706" y="215273"/>
                  </a:lnTo>
                  <a:lnTo>
                    <a:pt x="1490494" y="175408"/>
                  </a:lnTo>
                  <a:lnTo>
                    <a:pt x="1491195" y="139397"/>
                  </a:lnTo>
                  <a:lnTo>
                    <a:pt x="1492597" y="79117"/>
                  </a:lnTo>
                  <a:lnTo>
                    <a:pt x="1493998" y="35397"/>
                  </a:lnTo>
                  <a:lnTo>
                    <a:pt x="1496889" y="0"/>
                  </a:lnTo>
                  <a:lnTo>
                    <a:pt x="1497589" y="2190"/>
                  </a:lnTo>
                  <a:lnTo>
                    <a:pt x="1500392" y="55198"/>
                  </a:lnTo>
                  <a:lnTo>
                    <a:pt x="1501882" y="107242"/>
                  </a:lnTo>
                  <a:lnTo>
                    <a:pt x="1503283" y="175408"/>
                  </a:lnTo>
                  <a:lnTo>
                    <a:pt x="1503984" y="215273"/>
                  </a:lnTo>
                  <a:lnTo>
                    <a:pt x="1504685" y="258643"/>
                  </a:lnTo>
                  <a:lnTo>
                    <a:pt x="1505385" y="305430"/>
                  </a:lnTo>
                  <a:lnTo>
                    <a:pt x="1506174" y="355547"/>
                  </a:lnTo>
                  <a:lnTo>
                    <a:pt x="1506874" y="408642"/>
                  </a:lnTo>
                  <a:lnTo>
                    <a:pt x="1507575" y="464542"/>
                  </a:lnTo>
                  <a:lnTo>
                    <a:pt x="1508276" y="523069"/>
                  </a:lnTo>
                  <a:lnTo>
                    <a:pt x="1508977" y="584050"/>
                  </a:lnTo>
                  <a:lnTo>
                    <a:pt x="1509678" y="647134"/>
                  </a:lnTo>
                  <a:lnTo>
                    <a:pt x="1510378" y="712146"/>
                  </a:lnTo>
                  <a:lnTo>
                    <a:pt x="1511079" y="778734"/>
                  </a:lnTo>
                  <a:lnTo>
                    <a:pt x="1511867" y="846724"/>
                  </a:lnTo>
                  <a:lnTo>
                    <a:pt x="1512568" y="915766"/>
                  </a:lnTo>
                  <a:lnTo>
                    <a:pt x="1513269" y="985684"/>
                  </a:lnTo>
                  <a:lnTo>
                    <a:pt x="1513970" y="1056215"/>
                  </a:lnTo>
                  <a:lnTo>
                    <a:pt x="1514670" y="1127009"/>
                  </a:lnTo>
                  <a:lnTo>
                    <a:pt x="1515371" y="1197716"/>
                  </a:lnTo>
                  <a:lnTo>
                    <a:pt x="1516072" y="1268247"/>
                  </a:lnTo>
                  <a:lnTo>
                    <a:pt x="1516860" y="1338165"/>
                  </a:lnTo>
                  <a:lnTo>
                    <a:pt x="1517561" y="1407206"/>
                  </a:lnTo>
                  <a:lnTo>
                    <a:pt x="1518262" y="1475197"/>
                  </a:lnTo>
                  <a:lnTo>
                    <a:pt x="1518963" y="1541873"/>
                  </a:lnTo>
                  <a:lnTo>
                    <a:pt x="1519663" y="1606797"/>
                  </a:lnTo>
                  <a:lnTo>
                    <a:pt x="1520364" y="1669880"/>
                  </a:lnTo>
                  <a:lnTo>
                    <a:pt x="1521065" y="1730826"/>
                  </a:lnTo>
                  <a:lnTo>
                    <a:pt x="1521853" y="1789380"/>
                  </a:lnTo>
                  <a:lnTo>
                    <a:pt x="1522554" y="1845323"/>
                  </a:lnTo>
                  <a:lnTo>
                    <a:pt x="1523255" y="1898428"/>
                  </a:lnTo>
                  <a:lnTo>
                    <a:pt x="1523956" y="1948492"/>
                  </a:lnTo>
                  <a:lnTo>
                    <a:pt x="1524656" y="1995305"/>
                  </a:lnTo>
                  <a:lnTo>
                    <a:pt x="1525357" y="2038702"/>
                  </a:lnTo>
                  <a:lnTo>
                    <a:pt x="1526058" y="2078497"/>
                  </a:lnTo>
                  <a:lnTo>
                    <a:pt x="1526846" y="2114534"/>
                  </a:lnTo>
                  <a:lnTo>
                    <a:pt x="1527547" y="2146671"/>
                  </a:lnTo>
                  <a:lnTo>
                    <a:pt x="1528949" y="2198777"/>
                  </a:lnTo>
                  <a:lnTo>
                    <a:pt x="1531051" y="2245047"/>
                  </a:lnTo>
                  <a:lnTo>
                    <a:pt x="1532540" y="2253931"/>
                  </a:lnTo>
                  <a:lnTo>
                    <a:pt x="1533241" y="2251706"/>
                  </a:lnTo>
                  <a:lnTo>
                    <a:pt x="1536044" y="2198777"/>
                  </a:lnTo>
                  <a:lnTo>
                    <a:pt x="1537533" y="2146671"/>
                  </a:lnTo>
                  <a:lnTo>
                    <a:pt x="1538934" y="2078497"/>
                  </a:lnTo>
                  <a:lnTo>
                    <a:pt x="1539635" y="2038702"/>
                  </a:lnTo>
                  <a:lnTo>
                    <a:pt x="1540336" y="1995305"/>
                  </a:lnTo>
                  <a:lnTo>
                    <a:pt x="1541036" y="1948492"/>
                  </a:lnTo>
                  <a:lnTo>
                    <a:pt x="1541737" y="1898428"/>
                  </a:lnTo>
                  <a:lnTo>
                    <a:pt x="1542525" y="1845323"/>
                  </a:lnTo>
                  <a:lnTo>
                    <a:pt x="1543226" y="1789380"/>
                  </a:lnTo>
                  <a:lnTo>
                    <a:pt x="1543927" y="1730826"/>
                  </a:lnTo>
                  <a:lnTo>
                    <a:pt x="1544628" y="1669880"/>
                  </a:lnTo>
                  <a:lnTo>
                    <a:pt x="1545328" y="1606797"/>
                  </a:lnTo>
                  <a:lnTo>
                    <a:pt x="1546029" y="1541873"/>
                  </a:lnTo>
                  <a:lnTo>
                    <a:pt x="1546730" y="1475197"/>
                  </a:lnTo>
                  <a:lnTo>
                    <a:pt x="1547518" y="1407206"/>
                  </a:lnTo>
                  <a:lnTo>
                    <a:pt x="1548219" y="1338165"/>
                  </a:lnTo>
                  <a:lnTo>
                    <a:pt x="1548920" y="1268247"/>
                  </a:lnTo>
                  <a:lnTo>
                    <a:pt x="1549620" y="1197716"/>
                  </a:lnTo>
                  <a:lnTo>
                    <a:pt x="1550321" y="1127009"/>
                  </a:lnTo>
                  <a:lnTo>
                    <a:pt x="1551022" y="1056215"/>
                  </a:lnTo>
                  <a:lnTo>
                    <a:pt x="1551723" y="985684"/>
                  </a:lnTo>
                  <a:lnTo>
                    <a:pt x="1552423" y="915766"/>
                  </a:lnTo>
                  <a:lnTo>
                    <a:pt x="1553212" y="846724"/>
                  </a:lnTo>
                  <a:lnTo>
                    <a:pt x="1553912" y="778734"/>
                  </a:lnTo>
                  <a:lnTo>
                    <a:pt x="1554613" y="712146"/>
                  </a:lnTo>
                  <a:lnTo>
                    <a:pt x="1555314" y="647134"/>
                  </a:lnTo>
                  <a:lnTo>
                    <a:pt x="1556015" y="584050"/>
                  </a:lnTo>
                  <a:lnTo>
                    <a:pt x="1556715" y="523069"/>
                  </a:lnTo>
                  <a:lnTo>
                    <a:pt x="1557416" y="464542"/>
                  </a:lnTo>
                  <a:lnTo>
                    <a:pt x="1558204" y="408642"/>
                  </a:lnTo>
                  <a:lnTo>
                    <a:pt x="1558905" y="355547"/>
                  </a:lnTo>
                  <a:lnTo>
                    <a:pt x="1559606" y="305430"/>
                  </a:lnTo>
                  <a:lnTo>
                    <a:pt x="1560307" y="258643"/>
                  </a:lnTo>
                  <a:lnTo>
                    <a:pt x="1561007" y="215273"/>
                  </a:lnTo>
                  <a:lnTo>
                    <a:pt x="1561708" y="175408"/>
                  </a:lnTo>
                  <a:lnTo>
                    <a:pt x="1563197" y="107242"/>
                  </a:lnTo>
                  <a:lnTo>
                    <a:pt x="1564599" y="55198"/>
                  </a:lnTo>
                  <a:lnTo>
                    <a:pt x="1566701" y="8849"/>
                  </a:lnTo>
                  <a:lnTo>
                    <a:pt x="1568190" y="0"/>
                  </a:lnTo>
                  <a:lnTo>
                    <a:pt x="1568891" y="2190"/>
                  </a:lnTo>
                  <a:lnTo>
                    <a:pt x="1571694" y="55198"/>
                  </a:lnTo>
                  <a:lnTo>
                    <a:pt x="1573095" y="107242"/>
                  </a:lnTo>
                  <a:lnTo>
                    <a:pt x="1574584" y="175408"/>
                  </a:lnTo>
                  <a:lnTo>
                    <a:pt x="1575285" y="215273"/>
                  </a:lnTo>
                  <a:lnTo>
                    <a:pt x="1575986" y="258643"/>
                  </a:lnTo>
                  <a:lnTo>
                    <a:pt x="1576687" y="305430"/>
                  </a:lnTo>
                  <a:lnTo>
                    <a:pt x="1577387" y="355547"/>
                  </a:lnTo>
                  <a:lnTo>
                    <a:pt x="1578088" y="408642"/>
                  </a:lnTo>
                  <a:lnTo>
                    <a:pt x="1578877" y="464542"/>
                  </a:lnTo>
                  <a:lnTo>
                    <a:pt x="1579577" y="523069"/>
                  </a:lnTo>
                  <a:lnTo>
                    <a:pt x="1580278" y="584050"/>
                  </a:lnTo>
                  <a:lnTo>
                    <a:pt x="1580979" y="647134"/>
                  </a:lnTo>
                  <a:lnTo>
                    <a:pt x="1581680" y="712146"/>
                  </a:lnTo>
                  <a:lnTo>
                    <a:pt x="1582380" y="778734"/>
                  </a:lnTo>
                  <a:lnTo>
                    <a:pt x="1583081" y="846724"/>
                  </a:lnTo>
                  <a:lnTo>
                    <a:pt x="1583869" y="915766"/>
                  </a:lnTo>
                  <a:lnTo>
                    <a:pt x="1584570" y="985684"/>
                  </a:lnTo>
                  <a:lnTo>
                    <a:pt x="1585271" y="1056215"/>
                  </a:lnTo>
                  <a:lnTo>
                    <a:pt x="1585972" y="1127009"/>
                  </a:lnTo>
                  <a:lnTo>
                    <a:pt x="1586673" y="1197716"/>
                  </a:lnTo>
                  <a:lnTo>
                    <a:pt x="1587373" y="1268247"/>
                  </a:lnTo>
                  <a:lnTo>
                    <a:pt x="1588074" y="1338165"/>
                  </a:lnTo>
                  <a:lnTo>
                    <a:pt x="1588775" y="1407206"/>
                  </a:lnTo>
                  <a:lnTo>
                    <a:pt x="1589563" y="1475197"/>
                  </a:lnTo>
                  <a:lnTo>
                    <a:pt x="1590264" y="1541873"/>
                  </a:lnTo>
                  <a:lnTo>
                    <a:pt x="1590965" y="1606797"/>
                  </a:lnTo>
                  <a:lnTo>
                    <a:pt x="1591665" y="1669880"/>
                  </a:lnTo>
                  <a:lnTo>
                    <a:pt x="1592366" y="1730826"/>
                  </a:lnTo>
                  <a:lnTo>
                    <a:pt x="1593067" y="1789380"/>
                  </a:lnTo>
                  <a:lnTo>
                    <a:pt x="1593768" y="1845323"/>
                  </a:lnTo>
                  <a:lnTo>
                    <a:pt x="1594556" y="1898428"/>
                  </a:lnTo>
                  <a:lnTo>
                    <a:pt x="1595257" y="1948492"/>
                  </a:lnTo>
                  <a:lnTo>
                    <a:pt x="1595958" y="1995305"/>
                  </a:lnTo>
                  <a:lnTo>
                    <a:pt x="1596658" y="2038702"/>
                  </a:lnTo>
                  <a:lnTo>
                    <a:pt x="1597359" y="2078497"/>
                  </a:lnTo>
                  <a:lnTo>
                    <a:pt x="1598761" y="2146671"/>
                  </a:lnTo>
                  <a:lnTo>
                    <a:pt x="1600250" y="2198777"/>
                  </a:lnTo>
                  <a:lnTo>
                    <a:pt x="1602352" y="2245047"/>
                  </a:lnTo>
                  <a:lnTo>
                    <a:pt x="1603754" y="2253931"/>
                  </a:lnTo>
                  <a:lnTo>
                    <a:pt x="1604542" y="2251706"/>
                  </a:lnTo>
                  <a:lnTo>
                    <a:pt x="1607345" y="2198777"/>
                  </a:lnTo>
                  <a:lnTo>
                    <a:pt x="1608746" y="2146671"/>
                  </a:lnTo>
                  <a:lnTo>
                    <a:pt x="1609447" y="2114534"/>
                  </a:lnTo>
                  <a:lnTo>
                    <a:pt x="1610235" y="2078497"/>
                  </a:lnTo>
                  <a:lnTo>
                    <a:pt x="1610936" y="2038702"/>
                  </a:lnTo>
                  <a:lnTo>
                    <a:pt x="1611637" y="1995305"/>
                  </a:lnTo>
                  <a:lnTo>
                    <a:pt x="1612338" y="1948492"/>
                  </a:lnTo>
                  <a:lnTo>
                    <a:pt x="1613038" y="1898428"/>
                  </a:lnTo>
                  <a:lnTo>
                    <a:pt x="1613739" y="1845323"/>
                  </a:lnTo>
                  <a:lnTo>
                    <a:pt x="1614440" y="1789380"/>
                  </a:lnTo>
                  <a:lnTo>
                    <a:pt x="1615228" y="1730826"/>
                  </a:lnTo>
                  <a:lnTo>
                    <a:pt x="1615929" y="1669880"/>
                  </a:lnTo>
                  <a:lnTo>
                    <a:pt x="1616630" y="1606797"/>
                  </a:lnTo>
                  <a:lnTo>
                    <a:pt x="1617330" y="1541873"/>
                  </a:lnTo>
                  <a:lnTo>
                    <a:pt x="1618031" y="1475197"/>
                  </a:lnTo>
                  <a:lnTo>
                    <a:pt x="1618732" y="1407206"/>
                  </a:lnTo>
                  <a:lnTo>
                    <a:pt x="1619433" y="1338165"/>
                  </a:lnTo>
                  <a:lnTo>
                    <a:pt x="1620221" y="1268247"/>
                  </a:lnTo>
                  <a:lnTo>
                    <a:pt x="1620922" y="1197716"/>
                  </a:lnTo>
                  <a:lnTo>
                    <a:pt x="1621622" y="1127009"/>
                  </a:lnTo>
                  <a:lnTo>
                    <a:pt x="1622323" y="1056215"/>
                  </a:lnTo>
                  <a:lnTo>
                    <a:pt x="1623024" y="985684"/>
                  </a:lnTo>
                  <a:lnTo>
                    <a:pt x="1623725" y="915766"/>
                  </a:lnTo>
                  <a:lnTo>
                    <a:pt x="1624425" y="846724"/>
                  </a:lnTo>
                  <a:lnTo>
                    <a:pt x="1625214" y="778734"/>
                  </a:lnTo>
                  <a:lnTo>
                    <a:pt x="1625914" y="712146"/>
                  </a:lnTo>
                  <a:lnTo>
                    <a:pt x="1626615" y="647134"/>
                  </a:lnTo>
                  <a:lnTo>
                    <a:pt x="1627316" y="584051"/>
                  </a:lnTo>
                  <a:lnTo>
                    <a:pt x="1628017" y="523069"/>
                  </a:lnTo>
                  <a:lnTo>
                    <a:pt x="1628717" y="464542"/>
                  </a:lnTo>
                  <a:lnTo>
                    <a:pt x="1629418" y="408642"/>
                  </a:lnTo>
                  <a:lnTo>
                    <a:pt x="1630119" y="355547"/>
                  </a:lnTo>
                  <a:lnTo>
                    <a:pt x="1630907" y="305430"/>
                  </a:lnTo>
                  <a:lnTo>
                    <a:pt x="1631608" y="258643"/>
                  </a:lnTo>
                  <a:lnTo>
                    <a:pt x="1632309" y="215273"/>
                  </a:lnTo>
                  <a:lnTo>
                    <a:pt x="1633009" y="175408"/>
                  </a:lnTo>
                  <a:lnTo>
                    <a:pt x="1634411" y="107242"/>
                  </a:lnTo>
                  <a:lnTo>
                    <a:pt x="1635900" y="55198"/>
                  </a:lnTo>
                  <a:lnTo>
                    <a:pt x="1638002" y="8849"/>
                  </a:lnTo>
                  <a:lnTo>
                    <a:pt x="1639404" y="0"/>
                  </a:lnTo>
                  <a:lnTo>
                    <a:pt x="1640104" y="2190"/>
                  </a:lnTo>
                  <a:lnTo>
                    <a:pt x="1642995" y="55198"/>
                  </a:lnTo>
                  <a:lnTo>
                    <a:pt x="1644397" y="107242"/>
                  </a:lnTo>
                  <a:lnTo>
                    <a:pt x="1645798" y="175408"/>
                  </a:lnTo>
                  <a:lnTo>
                    <a:pt x="1646586" y="215273"/>
                  </a:lnTo>
                  <a:lnTo>
                    <a:pt x="1647287" y="258643"/>
                  </a:lnTo>
                  <a:lnTo>
                    <a:pt x="1647988" y="305430"/>
                  </a:lnTo>
                  <a:lnTo>
                    <a:pt x="1648689" y="355547"/>
                  </a:lnTo>
                  <a:lnTo>
                    <a:pt x="1649389" y="408642"/>
                  </a:lnTo>
                  <a:lnTo>
                    <a:pt x="1650090" y="464542"/>
                  </a:lnTo>
                  <a:lnTo>
                    <a:pt x="1650791" y="523069"/>
                  </a:lnTo>
                  <a:lnTo>
                    <a:pt x="1651579" y="584051"/>
                  </a:lnTo>
                  <a:lnTo>
                    <a:pt x="1652280" y="647134"/>
                  </a:lnTo>
                  <a:lnTo>
                    <a:pt x="1652981" y="712146"/>
                  </a:lnTo>
                  <a:lnTo>
                    <a:pt x="1653682" y="778734"/>
                  </a:lnTo>
                  <a:lnTo>
                    <a:pt x="1654382" y="846724"/>
                  </a:lnTo>
                  <a:lnTo>
                    <a:pt x="1655083" y="915766"/>
                  </a:lnTo>
                  <a:lnTo>
                    <a:pt x="1655784" y="985684"/>
                  </a:lnTo>
                  <a:lnTo>
                    <a:pt x="1656572" y="1056215"/>
                  </a:lnTo>
                  <a:lnTo>
                    <a:pt x="1657273" y="1127009"/>
                  </a:lnTo>
                  <a:lnTo>
                    <a:pt x="1657974" y="1197716"/>
                  </a:lnTo>
                  <a:lnTo>
                    <a:pt x="1658675" y="1268247"/>
                  </a:lnTo>
                  <a:lnTo>
                    <a:pt x="1659375" y="1338165"/>
                  </a:lnTo>
                  <a:lnTo>
                    <a:pt x="1660076" y="1407206"/>
                  </a:lnTo>
                  <a:lnTo>
                    <a:pt x="1660777" y="1475197"/>
                  </a:lnTo>
                  <a:lnTo>
                    <a:pt x="1661565" y="1541873"/>
                  </a:lnTo>
                  <a:lnTo>
                    <a:pt x="1662266" y="1606797"/>
                  </a:lnTo>
                  <a:lnTo>
                    <a:pt x="1662967" y="1669880"/>
                  </a:lnTo>
                  <a:lnTo>
                    <a:pt x="1663668" y="1730826"/>
                  </a:lnTo>
                  <a:lnTo>
                    <a:pt x="1664368" y="1789380"/>
                  </a:lnTo>
                  <a:lnTo>
                    <a:pt x="1665069" y="1845323"/>
                  </a:lnTo>
                  <a:lnTo>
                    <a:pt x="1665770" y="1898428"/>
                  </a:lnTo>
                  <a:lnTo>
                    <a:pt x="1666471" y="1948492"/>
                  </a:lnTo>
                  <a:lnTo>
                    <a:pt x="1667259" y="1995305"/>
                  </a:lnTo>
                  <a:lnTo>
                    <a:pt x="1667960" y="2038702"/>
                  </a:lnTo>
                  <a:lnTo>
                    <a:pt x="1668660" y="2078497"/>
                  </a:lnTo>
                  <a:lnTo>
                    <a:pt x="1670062" y="2146671"/>
                  </a:lnTo>
                  <a:lnTo>
                    <a:pt x="1671464" y="2198777"/>
                  </a:lnTo>
                  <a:lnTo>
                    <a:pt x="1673653" y="2245047"/>
                  </a:lnTo>
                  <a:lnTo>
                    <a:pt x="1675055" y="2253931"/>
                  </a:lnTo>
                  <a:lnTo>
                    <a:pt x="1675756" y="2251706"/>
                  </a:lnTo>
                  <a:lnTo>
                    <a:pt x="1678646" y="2198777"/>
                  </a:lnTo>
                  <a:lnTo>
                    <a:pt x="1680048" y="2146671"/>
                  </a:lnTo>
                  <a:lnTo>
                    <a:pt x="1681449" y="2078497"/>
                  </a:lnTo>
                  <a:lnTo>
                    <a:pt x="1682238" y="2038702"/>
                  </a:lnTo>
                  <a:lnTo>
                    <a:pt x="1682938" y="1995305"/>
                  </a:lnTo>
                  <a:lnTo>
                    <a:pt x="1683639" y="1948492"/>
                  </a:lnTo>
                  <a:lnTo>
                    <a:pt x="1684340" y="1898428"/>
                  </a:lnTo>
                  <a:lnTo>
                    <a:pt x="1685040" y="1845323"/>
                  </a:lnTo>
                  <a:lnTo>
                    <a:pt x="1685741" y="1789380"/>
                  </a:lnTo>
                  <a:lnTo>
                    <a:pt x="1686442" y="1730826"/>
                  </a:lnTo>
                  <a:lnTo>
                    <a:pt x="1687143" y="1669880"/>
                  </a:lnTo>
                  <a:lnTo>
                    <a:pt x="1687931" y="1606797"/>
                  </a:lnTo>
                  <a:lnTo>
                    <a:pt x="1688632" y="1541873"/>
                  </a:lnTo>
                  <a:lnTo>
                    <a:pt x="1689332" y="1475197"/>
                  </a:lnTo>
                  <a:lnTo>
                    <a:pt x="1690033" y="1407206"/>
                  </a:lnTo>
                  <a:lnTo>
                    <a:pt x="1690734" y="1338165"/>
                  </a:lnTo>
                  <a:lnTo>
                    <a:pt x="1691435" y="1268247"/>
                  </a:lnTo>
                  <a:lnTo>
                    <a:pt x="1692135" y="1197716"/>
                  </a:lnTo>
                  <a:lnTo>
                    <a:pt x="1692924" y="1127009"/>
                  </a:lnTo>
                  <a:lnTo>
                    <a:pt x="1693624" y="1056215"/>
                  </a:lnTo>
                  <a:lnTo>
                    <a:pt x="1694325" y="985684"/>
                  </a:lnTo>
                  <a:lnTo>
                    <a:pt x="1695026" y="915766"/>
                  </a:lnTo>
                  <a:lnTo>
                    <a:pt x="1695727" y="846724"/>
                  </a:lnTo>
                  <a:lnTo>
                    <a:pt x="1696427" y="778734"/>
                  </a:lnTo>
                  <a:lnTo>
                    <a:pt x="1697128" y="712146"/>
                  </a:lnTo>
                  <a:lnTo>
                    <a:pt x="1697916" y="647134"/>
                  </a:lnTo>
                  <a:lnTo>
                    <a:pt x="1698617" y="584051"/>
                  </a:lnTo>
                  <a:lnTo>
                    <a:pt x="1699318" y="523070"/>
                  </a:lnTo>
                  <a:lnTo>
                    <a:pt x="1700019" y="464542"/>
                  </a:lnTo>
                  <a:lnTo>
                    <a:pt x="1700719" y="408642"/>
                  </a:lnTo>
                  <a:lnTo>
                    <a:pt x="1701420" y="355547"/>
                  </a:lnTo>
                  <a:lnTo>
                    <a:pt x="1702121" y="305430"/>
                  </a:lnTo>
                  <a:lnTo>
                    <a:pt x="1702822" y="258643"/>
                  </a:lnTo>
                  <a:lnTo>
                    <a:pt x="1703610" y="215273"/>
                  </a:lnTo>
                  <a:lnTo>
                    <a:pt x="1704311" y="175408"/>
                  </a:lnTo>
                  <a:lnTo>
                    <a:pt x="1705712" y="107242"/>
                  </a:lnTo>
                  <a:lnTo>
                    <a:pt x="1707114" y="55198"/>
                  </a:lnTo>
                  <a:lnTo>
                    <a:pt x="1709303" y="8849"/>
                  </a:lnTo>
                  <a:lnTo>
                    <a:pt x="1710705" y="0"/>
                  </a:lnTo>
                  <a:lnTo>
                    <a:pt x="1711406" y="2190"/>
                  </a:lnTo>
                  <a:lnTo>
                    <a:pt x="1714296" y="55198"/>
                  </a:lnTo>
                  <a:lnTo>
                    <a:pt x="1715698" y="107242"/>
                  </a:lnTo>
                  <a:lnTo>
                    <a:pt x="1717099" y="175408"/>
                  </a:lnTo>
                  <a:lnTo>
                    <a:pt x="1717800" y="215273"/>
                  </a:lnTo>
                  <a:lnTo>
                    <a:pt x="1718588" y="258643"/>
                  </a:lnTo>
                  <a:lnTo>
                    <a:pt x="1719289" y="305430"/>
                  </a:lnTo>
                  <a:lnTo>
                    <a:pt x="1719990" y="355547"/>
                  </a:lnTo>
                  <a:lnTo>
                    <a:pt x="1720691" y="408643"/>
                  </a:lnTo>
                  <a:lnTo>
                    <a:pt x="1721392" y="464542"/>
                  </a:lnTo>
                  <a:lnTo>
                    <a:pt x="1722092" y="523070"/>
                  </a:lnTo>
                  <a:lnTo>
                    <a:pt x="1722793" y="584051"/>
                  </a:lnTo>
                  <a:lnTo>
                    <a:pt x="1723494" y="647134"/>
                  </a:lnTo>
                  <a:lnTo>
                    <a:pt x="1724282" y="712146"/>
                  </a:lnTo>
                  <a:lnTo>
                    <a:pt x="1724983" y="778734"/>
                  </a:lnTo>
                  <a:lnTo>
                    <a:pt x="1725684" y="846724"/>
                  </a:lnTo>
                  <a:lnTo>
                    <a:pt x="1726384" y="915766"/>
                  </a:lnTo>
                  <a:lnTo>
                    <a:pt x="1727085" y="985684"/>
                  </a:lnTo>
                  <a:lnTo>
                    <a:pt x="1727786" y="1056215"/>
                  </a:lnTo>
                  <a:lnTo>
                    <a:pt x="1728487" y="1127009"/>
                  </a:lnTo>
                  <a:lnTo>
                    <a:pt x="1729275" y="1197716"/>
                  </a:lnTo>
                  <a:lnTo>
                    <a:pt x="1729976" y="1268247"/>
                  </a:lnTo>
                  <a:lnTo>
                    <a:pt x="1730677" y="1338165"/>
                  </a:lnTo>
                  <a:lnTo>
                    <a:pt x="1731377" y="1407206"/>
                  </a:lnTo>
                  <a:lnTo>
                    <a:pt x="1732078" y="1475197"/>
                  </a:lnTo>
                  <a:lnTo>
                    <a:pt x="1732779" y="1541873"/>
                  </a:lnTo>
                  <a:lnTo>
                    <a:pt x="1733480" y="1606797"/>
                  </a:lnTo>
                  <a:lnTo>
                    <a:pt x="1734268" y="1669880"/>
                  </a:lnTo>
                  <a:lnTo>
                    <a:pt x="1734969" y="1730826"/>
                  </a:lnTo>
                  <a:lnTo>
                    <a:pt x="1735670" y="1789380"/>
                  </a:lnTo>
                  <a:lnTo>
                    <a:pt x="1736370" y="1845323"/>
                  </a:lnTo>
                  <a:lnTo>
                    <a:pt x="1737071" y="1898428"/>
                  </a:lnTo>
                  <a:lnTo>
                    <a:pt x="1737772" y="1948492"/>
                  </a:lnTo>
                  <a:lnTo>
                    <a:pt x="1738473" y="1995305"/>
                  </a:lnTo>
                  <a:lnTo>
                    <a:pt x="1739173" y="2038702"/>
                  </a:lnTo>
                  <a:lnTo>
                    <a:pt x="1739962" y="2078497"/>
                  </a:lnTo>
                  <a:lnTo>
                    <a:pt x="1740663" y="2114534"/>
                  </a:lnTo>
                  <a:lnTo>
                    <a:pt x="1742064" y="2174796"/>
                  </a:lnTo>
                  <a:lnTo>
                    <a:pt x="1743466" y="2218525"/>
                  </a:lnTo>
                  <a:lnTo>
                    <a:pt x="1746356" y="2253931"/>
                  </a:lnTo>
                  <a:lnTo>
                    <a:pt x="1747057" y="2251706"/>
                  </a:lnTo>
                  <a:lnTo>
                    <a:pt x="1749947" y="2198777"/>
                  </a:lnTo>
                  <a:lnTo>
                    <a:pt x="1751349" y="2146671"/>
                  </a:lnTo>
                  <a:lnTo>
                    <a:pt x="1752750" y="2078497"/>
                  </a:lnTo>
                  <a:lnTo>
                    <a:pt x="1753451" y="2038702"/>
                  </a:lnTo>
                  <a:lnTo>
                    <a:pt x="1754152" y="1995305"/>
                  </a:lnTo>
                  <a:lnTo>
                    <a:pt x="1754940" y="1948492"/>
                  </a:lnTo>
                  <a:lnTo>
                    <a:pt x="1755641" y="1898428"/>
                  </a:lnTo>
                  <a:lnTo>
                    <a:pt x="1756342" y="1845323"/>
                  </a:lnTo>
                  <a:lnTo>
                    <a:pt x="1757042" y="1789380"/>
                  </a:lnTo>
                  <a:lnTo>
                    <a:pt x="1757743" y="1730826"/>
                  </a:lnTo>
                  <a:lnTo>
                    <a:pt x="1758444" y="1669880"/>
                  </a:lnTo>
                  <a:lnTo>
                    <a:pt x="1759145" y="1606797"/>
                  </a:lnTo>
                  <a:lnTo>
                    <a:pt x="1759845" y="1541873"/>
                  </a:lnTo>
                  <a:lnTo>
                    <a:pt x="1760634" y="1475197"/>
                  </a:lnTo>
                  <a:lnTo>
                    <a:pt x="1761334" y="1407206"/>
                  </a:lnTo>
                  <a:lnTo>
                    <a:pt x="1762035" y="1338165"/>
                  </a:lnTo>
                  <a:lnTo>
                    <a:pt x="1762736" y="1268247"/>
                  </a:lnTo>
                  <a:lnTo>
                    <a:pt x="1763437" y="1197716"/>
                  </a:lnTo>
                  <a:lnTo>
                    <a:pt x="1764137" y="1127009"/>
                  </a:lnTo>
                  <a:lnTo>
                    <a:pt x="1764838" y="1056215"/>
                  </a:lnTo>
                  <a:lnTo>
                    <a:pt x="1765626" y="985684"/>
                  </a:lnTo>
                  <a:lnTo>
                    <a:pt x="1766327" y="915766"/>
                  </a:lnTo>
                  <a:lnTo>
                    <a:pt x="1767028" y="846724"/>
                  </a:lnTo>
                  <a:lnTo>
                    <a:pt x="1767729" y="778734"/>
                  </a:lnTo>
                  <a:lnTo>
                    <a:pt x="1768429" y="712146"/>
                  </a:lnTo>
                  <a:lnTo>
                    <a:pt x="1769130" y="647134"/>
                  </a:lnTo>
                  <a:lnTo>
                    <a:pt x="1769831" y="584051"/>
                  </a:lnTo>
                  <a:lnTo>
                    <a:pt x="1770619" y="523070"/>
                  </a:lnTo>
                  <a:lnTo>
                    <a:pt x="1771320" y="464542"/>
                  </a:lnTo>
                  <a:lnTo>
                    <a:pt x="1772021" y="408643"/>
                  </a:lnTo>
                  <a:lnTo>
                    <a:pt x="1772721" y="355547"/>
                  </a:lnTo>
                  <a:lnTo>
                    <a:pt x="1773422" y="305430"/>
                  </a:lnTo>
                  <a:lnTo>
                    <a:pt x="1774123" y="258643"/>
                  </a:lnTo>
                  <a:lnTo>
                    <a:pt x="1774824" y="215273"/>
                  </a:lnTo>
                  <a:lnTo>
                    <a:pt x="1775612" y="175408"/>
                  </a:lnTo>
                  <a:lnTo>
                    <a:pt x="1776313" y="139397"/>
                  </a:lnTo>
                  <a:lnTo>
                    <a:pt x="1777714" y="79117"/>
                  </a:lnTo>
                  <a:lnTo>
                    <a:pt x="1779116" y="35397"/>
                  </a:lnTo>
                  <a:lnTo>
                    <a:pt x="1782006" y="0"/>
                  </a:lnTo>
                  <a:lnTo>
                    <a:pt x="1782707" y="2190"/>
                  </a:lnTo>
                  <a:lnTo>
                    <a:pt x="1785510" y="55198"/>
                  </a:lnTo>
                  <a:lnTo>
                    <a:pt x="1786999" y="107242"/>
                  </a:lnTo>
                  <a:lnTo>
                    <a:pt x="1788401" y="175408"/>
                  </a:lnTo>
                  <a:lnTo>
                    <a:pt x="1789101" y="215273"/>
                  </a:lnTo>
                  <a:lnTo>
                    <a:pt x="1789802" y="258643"/>
                  </a:lnTo>
                  <a:lnTo>
                    <a:pt x="1790503" y="305430"/>
                  </a:lnTo>
                  <a:lnTo>
                    <a:pt x="1791291" y="355547"/>
                  </a:lnTo>
                  <a:lnTo>
                    <a:pt x="1791992" y="408643"/>
                  </a:lnTo>
                  <a:lnTo>
                    <a:pt x="1792693" y="464542"/>
                  </a:lnTo>
                  <a:lnTo>
                    <a:pt x="1793394" y="523070"/>
                  </a:lnTo>
                  <a:lnTo>
                    <a:pt x="1794094" y="584051"/>
                  </a:lnTo>
                  <a:lnTo>
                    <a:pt x="1794795" y="647134"/>
                  </a:lnTo>
                  <a:lnTo>
                    <a:pt x="1795496" y="712146"/>
                  </a:lnTo>
                  <a:lnTo>
                    <a:pt x="1796284" y="778734"/>
                  </a:lnTo>
                  <a:lnTo>
                    <a:pt x="1796985" y="846724"/>
                  </a:lnTo>
                  <a:lnTo>
                    <a:pt x="1797686" y="915766"/>
                  </a:lnTo>
                  <a:lnTo>
                    <a:pt x="1798387" y="985684"/>
                  </a:lnTo>
                  <a:lnTo>
                    <a:pt x="1799087" y="1056215"/>
                  </a:lnTo>
                  <a:lnTo>
                    <a:pt x="1799788" y="1127009"/>
                  </a:lnTo>
                  <a:lnTo>
                    <a:pt x="1800489" y="1197716"/>
                  </a:lnTo>
                  <a:lnTo>
                    <a:pt x="1801190" y="1268247"/>
                  </a:lnTo>
                  <a:lnTo>
                    <a:pt x="1801978" y="1338165"/>
                  </a:lnTo>
                  <a:lnTo>
                    <a:pt x="1802679" y="1407206"/>
                  </a:lnTo>
                  <a:lnTo>
                    <a:pt x="1803379" y="1475197"/>
                  </a:lnTo>
                  <a:lnTo>
                    <a:pt x="1804080" y="1541873"/>
                  </a:lnTo>
                  <a:lnTo>
                    <a:pt x="1804781" y="1606797"/>
                  </a:lnTo>
                  <a:lnTo>
                    <a:pt x="1805482" y="1669880"/>
                  </a:lnTo>
                  <a:lnTo>
                    <a:pt x="1806183" y="1730826"/>
                  </a:lnTo>
                  <a:lnTo>
                    <a:pt x="1806971" y="1789380"/>
                  </a:lnTo>
                  <a:lnTo>
                    <a:pt x="1807672" y="1845323"/>
                  </a:lnTo>
                  <a:lnTo>
                    <a:pt x="1808372" y="1898428"/>
                  </a:lnTo>
                  <a:lnTo>
                    <a:pt x="1809073" y="1948492"/>
                  </a:lnTo>
                  <a:lnTo>
                    <a:pt x="1809774" y="1995305"/>
                  </a:lnTo>
                  <a:lnTo>
                    <a:pt x="1810475" y="2038702"/>
                  </a:lnTo>
                  <a:lnTo>
                    <a:pt x="1811175" y="2078497"/>
                  </a:lnTo>
                  <a:lnTo>
                    <a:pt x="1811964" y="2114534"/>
                  </a:lnTo>
                  <a:lnTo>
                    <a:pt x="1812665" y="2146671"/>
                  </a:lnTo>
                  <a:lnTo>
                    <a:pt x="1814066" y="2198777"/>
                  </a:lnTo>
                  <a:lnTo>
                    <a:pt x="1816168" y="2245047"/>
                  </a:lnTo>
                  <a:lnTo>
                    <a:pt x="1817657" y="2253931"/>
                  </a:lnTo>
                  <a:lnTo>
                    <a:pt x="1818358" y="2251706"/>
                  </a:lnTo>
                  <a:lnTo>
                    <a:pt x="1821161" y="2198777"/>
                  </a:lnTo>
                  <a:lnTo>
                    <a:pt x="1822650" y="2146671"/>
                  </a:lnTo>
                  <a:lnTo>
                    <a:pt x="1824052" y="2078497"/>
                  </a:lnTo>
                  <a:lnTo>
                    <a:pt x="1824752" y="2038702"/>
                  </a:lnTo>
                  <a:lnTo>
                    <a:pt x="1825453" y="1995305"/>
                  </a:lnTo>
                  <a:lnTo>
                    <a:pt x="1826154" y="1948492"/>
                  </a:lnTo>
                  <a:lnTo>
                    <a:pt x="1826855" y="1898428"/>
                  </a:lnTo>
                  <a:lnTo>
                    <a:pt x="1827643" y="1845323"/>
                  </a:lnTo>
                  <a:lnTo>
                    <a:pt x="1828344" y="1789380"/>
                  </a:lnTo>
                  <a:lnTo>
                    <a:pt x="1829045" y="1730826"/>
                  </a:lnTo>
                  <a:lnTo>
                    <a:pt x="1829745" y="1669880"/>
                  </a:lnTo>
                  <a:lnTo>
                    <a:pt x="1830446" y="1606797"/>
                  </a:lnTo>
                  <a:lnTo>
                    <a:pt x="1831147" y="1541873"/>
                  </a:lnTo>
                  <a:lnTo>
                    <a:pt x="1831847" y="1475197"/>
                  </a:lnTo>
                  <a:lnTo>
                    <a:pt x="1832636" y="1407206"/>
                  </a:lnTo>
                  <a:lnTo>
                    <a:pt x="1833337" y="1338165"/>
                  </a:lnTo>
                  <a:lnTo>
                    <a:pt x="1834037" y="1268247"/>
                  </a:lnTo>
                  <a:lnTo>
                    <a:pt x="1834738" y="1197716"/>
                  </a:lnTo>
                  <a:lnTo>
                    <a:pt x="1835439" y="1127009"/>
                  </a:lnTo>
                  <a:lnTo>
                    <a:pt x="1836139" y="1056215"/>
                  </a:lnTo>
                  <a:lnTo>
                    <a:pt x="1836840" y="985684"/>
                  </a:lnTo>
                  <a:lnTo>
                    <a:pt x="1837541" y="915766"/>
                  </a:lnTo>
                  <a:lnTo>
                    <a:pt x="1838329" y="846724"/>
                  </a:lnTo>
                  <a:lnTo>
                    <a:pt x="1839030" y="778734"/>
                  </a:lnTo>
                  <a:lnTo>
                    <a:pt x="1839731" y="712146"/>
                  </a:lnTo>
                  <a:lnTo>
                    <a:pt x="1840431" y="647134"/>
                  </a:lnTo>
                  <a:lnTo>
                    <a:pt x="1841132" y="584051"/>
                  </a:lnTo>
                  <a:lnTo>
                    <a:pt x="1841833" y="523070"/>
                  </a:lnTo>
                  <a:lnTo>
                    <a:pt x="1842534" y="464542"/>
                  </a:lnTo>
                  <a:lnTo>
                    <a:pt x="1843322" y="408643"/>
                  </a:lnTo>
                  <a:lnTo>
                    <a:pt x="1844023" y="355547"/>
                  </a:lnTo>
                  <a:lnTo>
                    <a:pt x="1844723" y="305430"/>
                  </a:lnTo>
                  <a:lnTo>
                    <a:pt x="1845424" y="258643"/>
                  </a:lnTo>
                  <a:lnTo>
                    <a:pt x="1846125" y="215273"/>
                  </a:lnTo>
                  <a:lnTo>
                    <a:pt x="1846826" y="175408"/>
                  </a:lnTo>
                  <a:lnTo>
                    <a:pt x="1848315" y="107242"/>
                  </a:lnTo>
                  <a:lnTo>
                    <a:pt x="1849716" y="55198"/>
                  </a:lnTo>
                  <a:lnTo>
                    <a:pt x="1851818" y="8849"/>
                  </a:lnTo>
                  <a:lnTo>
                    <a:pt x="1853308" y="0"/>
                  </a:lnTo>
                  <a:lnTo>
                    <a:pt x="1854008" y="2190"/>
                  </a:lnTo>
                  <a:lnTo>
                    <a:pt x="1856811" y="55198"/>
                  </a:lnTo>
                  <a:lnTo>
                    <a:pt x="1858213" y="107242"/>
                  </a:lnTo>
                  <a:lnTo>
                    <a:pt x="1859702" y="175408"/>
                  </a:lnTo>
                  <a:lnTo>
                    <a:pt x="1860403" y="215273"/>
                  </a:lnTo>
                  <a:lnTo>
                    <a:pt x="1861103" y="258643"/>
                  </a:lnTo>
                  <a:lnTo>
                    <a:pt x="1861804" y="305430"/>
                  </a:lnTo>
                  <a:lnTo>
                    <a:pt x="1862505" y="355547"/>
                  </a:lnTo>
                  <a:lnTo>
                    <a:pt x="1863206" y="408643"/>
                  </a:lnTo>
                  <a:lnTo>
                    <a:pt x="1863994" y="464542"/>
                  </a:lnTo>
                  <a:lnTo>
                    <a:pt x="1864695" y="523070"/>
                  </a:lnTo>
                  <a:lnTo>
                    <a:pt x="1865396" y="584051"/>
                  </a:lnTo>
                  <a:lnTo>
                    <a:pt x="1866096" y="647134"/>
                  </a:lnTo>
                  <a:lnTo>
                    <a:pt x="1866797" y="712146"/>
                  </a:lnTo>
                  <a:lnTo>
                    <a:pt x="1867498" y="778734"/>
                  </a:lnTo>
                  <a:lnTo>
                    <a:pt x="1868199" y="846724"/>
                  </a:lnTo>
                  <a:lnTo>
                    <a:pt x="1868987" y="915766"/>
                  </a:lnTo>
                  <a:lnTo>
                    <a:pt x="1869688" y="985684"/>
                  </a:lnTo>
                  <a:lnTo>
                    <a:pt x="1870389" y="1056215"/>
                  </a:lnTo>
                  <a:lnTo>
                    <a:pt x="1871089" y="1127009"/>
                  </a:lnTo>
                  <a:lnTo>
                    <a:pt x="1871790" y="1197716"/>
                  </a:lnTo>
                  <a:lnTo>
                    <a:pt x="1872491" y="1268247"/>
                  </a:lnTo>
                  <a:lnTo>
                    <a:pt x="1873192" y="1338165"/>
                  </a:lnTo>
                  <a:lnTo>
                    <a:pt x="1873892" y="1407207"/>
                  </a:lnTo>
                  <a:lnTo>
                    <a:pt x="1874681" y="1475197"/>
                  </a:lnTo>
                  <a:lnTo>
                    <a:pt x="1875382" y="1541873"/>
                  </a:lnTo>
                  <a:lnTo>
                    <a:pt x="1876082" y="1606797"/>
                  </a:lnTo>
                  <a:lnTo>
                    <a:pt x="1876783" y="1669880"/>
                  </a:lnTo>
                  <a:lnTo>
                    <a:pt x="1877484" y="1730826"/>
                  </a:lnTo>
                  <a:lnTo>
                    <a:pt x="1878185" y="1789380"/>
                  </a:lnTo>
                  <a:lnTo>
                    <a:pt x="1878885" y="1845323"/>
                  </a:lnTo>
                  <a:lnTo>
                    <a:pt x="1879674" y="1898428"/>
                  </a:lnTo>
                  <a:lnTo>
                    <a:pt x="1880374" y="1948492"/>
                  </a:lnTo>
                  <a:lnTo>
                    <a:pt x="1881075" y="1995305"/>
                  </a:lnTo>
                  <a:lnTo>
                    <a:pt x="1881776" y="2038702"/>
                  </a:lnTo>
                  <a:lnTo>
                    <a:pt x="1882477" y="2078497"/>
                  </a:lnTo>
                  <a:lnTo>
                    <a:pt x="1883878" y="2146671"/>
                  </a:lnTo>
                  <a:lnTo>
                    <a:pt x="1885367" y="2198777"/>
                  </a:lnTo>
                  <a:lnTo>
                    <a:pt x="1887470" y="2245047"/>
                  </a:lnTo>
                  <a:lnTo>
                    <a:pt x="1888871" y="2253931"/>
                  </a:lnTo>
                  <a:lnTo>
                    <a:pt x="1889659" y="2251706"/>
                  </a:lnTo>
                  <a:lnTo>
                    <a:pt x="1892462" y="2198777"/>
                  </a:lnTo>
                  <a:lnTo>
                    <a:pt x="1893864" y="2146671"/>
                  </a:lnTo>
                  <a:lnTo>
                    <a:pt x="1894565" y="2114534"/>
                  </a:lnTo>
                  <a:lnTo>
                    <a:pt x="1895353" y="2078497"/>
                  </a:lnTo>
                  <a:lnTo>
                    <a:pt x="1896054" y="2038702"/>
                  </a:lnTo>
                  <a:lnTo>
                    <a:pt x="1896755" y="1995305"/>
                  </a:lnTo>
                  <a:lnTo>
                    <a:pt x="1897455" y="1948492"/>
                  </a:lnTo>
                  <a:lnTo>
                    <a:pt x="1898156" y="1898428"/>
                  </a:lnTo>
                  <a:lnTo>
                    <a:pt x="1898857" y="1845323"/>
                  </a:lnTo>
                  <a:lnTo>
                    <a:pt x="1899557" y="1789380"/>
                  </a:lnTo>
                  <a:lnTo>
                    <a:pt x="1900346" y="1730826"/>
                  </a:lnTo>
                  <a:lnTo>
                    <a:pt x="1901047" y="1669880"/>
                  </a:lnTo>
                  <a:lnTo>
                    <a:pt x="1901747" y="1606797"/>
                  </a:lnTo>
                  <a:lnTo>
                    <a:pt x="1902448" y="1541873"/>
                  </a:lnTo>
                  <a:lnTo>
                    <a:pt x="1903149" y="1475197"/>
                  </a:lnTo>
                  <a:lnTo>
                    <a:pt x="1903849" y="1407207"/>
                  </a:lnTo>
                  <a:lnTo>
                    <a:pt x="1904550" y="1338165"/>
                  </a:lnTo>
                  <a:lnTo>
                    <a:pt x="1905339" y="1268247"/>
                  </a:lnTo>
                  <a:lnTo>
                    <a:pt x="1906039" y="1197716"/>
                  </a:lnTo>
                  <a:lnTo>
                    <a:pt x="1906740" y="1127009"/>
                  </a:lnTo>
                  <a:lnTo>
                    <a:pt x="1907441" y="1056215"/>
                  </a:lnTo>
                  <a:lnTo>
                    <a:pt x="1908141" y="985684"/>
                  </a:lnTo>
                  <a:lnTo>
                    <a:pt x="1908842" y="915766"/>
                  </a:lnTo>
                  <a:lnTo>
                    <a:pt x="1909543" y="846724"/>
                  </a:lnTo>
                  <a:lnTo>
                    <a:pt x="1910244" y="778734"/>
                  </a:lnTo>
                  <a:lnTo>
                    <a:pt x="1911032" y="712146"/>
                  </a:lnTo>
                  <a:lnTo>
                    <a:pt x="1911733" y="647134"/>
                  </a:lnTo>
                  <a:lnTo>
                    <a:pt x="1912433" y="584051"/>
                  </a:lnTo>
                  <a:lnTo>
                    <a:pt x="1913134" y="523070"/>
                  </a:lnTo>
                  <a:lnTo>
                    <a:pt x="1913835" y="464542"/>
                  </a:lnTo>
                  <a:lnTo>
                    <a:pt x="1914536" y="408643"/>
                  </a:lnTo>
                  <a:lnTo>
                    <a:pt x="1915236" y="355547"/>
                  </a:lnTo>
                  <a:lnTo>
                    <a:pt x="1916025" y="305430"/>
                  </a:lnTo>
                  <a:lnTo>
                    <a:pt x="1916725" y="258643"/>
                  </a:lnTo>
                  <a:lnTo>
                    <a:pt x="1917426" y="215273"/>
                  </a:lnTo>
                  <a:lnTo>
                    <a:pt x="1918127" y="175408"/>
                  </a:lnTo>
                  <a:lnTo>
                    <a:pt x="1919528" y="107242"/>
                  </a:lnTo>
                  <a:lnTo>
                    <a:pt x="1921018" y="55198"/>
                  </a:lnTo>
                  <a:lnTo>
                    <a:pt x="1923120" y="8849"/>
                  </a:lnTo>
                  <a:lnTo>
                    <a:pt x="1924521" y="0"/>
                  </a:lnTo>
                  <a:lnTo>
                    <a:pt x="1925222" y="2190"/>
                  </a:lnTo>
                  <a:lnTo>
                    <a:pt x="1928113" y="55198"/>
                  </a:lnTo>
                  <a:lnTo>
                    <a:pt x="1929514" y="107242"/>
                  </a:lnTo>
                  <a:lnTo>
                    <a:pt x="1930916" y="175408"/>
                  </a:lnTo>
                  <a:lnTo>
                    <a:pt x="1931704" y="215273"/>
                  </a:lnTo>
                  <a:lnTo>
                    <a:pt x="1932405" y="258643"/>
                  </a:lnTo>
                  <a:lnTo>
                    <a:pt x="1933105" y="305430"/>
                  </a:lnTo>
                  <a:lnTo>
                    <a:pt x="1933806" y="355547"/>
                  </a:lnTo>
                  <a:lnTo>
                    <a:pt x="1934507" y="408643"/>
                  </a:lnTo>
                  <a:lnTo>
                    <a:pt x="1935208" y="464542"/>
                  </a:lnTo>
                  <a:lnTo>
                    <a:pt x="1935909" y="523070"/>
                  </a:lnTo>
                  <a:lnTo>
                    <a:pt x="1936697" y="584051"/>
                  </a:lnTo>
                  <a:lnTo>
                    <a:pt x="1937398" y="647134"/>
                  </a:lnTo>
                  <a:lnTo>
                    <a:pt x="1938098" y="712146"/>
                  </a:lnTo>
                  <a:lnTo>
                    <a:pt x="1938799" y="778734"/>
                  </a:lnTo>
                  <a:lnTo>
                    <a:pt x="1939500" y="846724"/>
                  </a:lnTo>
                  <a:lnTo>
                    <a:pt x="1940201" y="915766"/>
                  </a:lnTo>
                  <a:lnTo>
                    <a:pt x="1940902" y="985684"/>
                  </a:lnTo>
                  <a:lnTo>
                    <a:pt x="1941690" y="1056215"/>
                  </a:lnTo>
                  <a:lnTo>
                    <a:pt x="1942391" y="1127009"/>
                  </a:lnTo>
                  <a:lnTo>
                    <a:pt x="1943091" y="1197716"/>
                  </a:lnTo>
                  <a:lnTo>
                    <a:pt x="1943792" y="1268247"/>
                  </a:lnTo>
                  <a:lnTo>
                    <a:pt x="1944493" y="1338165"/>
                  </a:lnTo>
                  <a:lnTo>
                    <a:pt x="1945194" y="1407207"/>
                  </a:lnTo>
                  <a:lnTo>
                    <a:pt x="1945894" y="1475197"/>
                  </a:lnTo>
                  <a:lnTo>
                    <a:pt x="1946683" y="1541873"/>
                  </a:lnTo>
                  <a:lnTo>
                    <a:pt x="1947384" y="1606797"/>
                  </a:lnTo>
                  <a:lnTo>
                    <a:pt x="1948084" y="1669880"/>
                  </a:lnTo>
                  <a:lnTo>
                    <a:pt x="1948785" y="1730826"/>
                  </a:lnTo>
                  <a:lnTo>
                    <a:pt x="1949486" y="1789380"/>
                  </a:lnTo>
                  <a:lnTo>
                    <a:pt x="1950187" y="1845324"/>
                  </a:lnTo>
                  <a:lnTo>
                    <a:pt x="1950887" y="1898428"/>
                  </a:lnTo>
                  <a:lnTo>
                    <a:pt x="1951588" y="1948492"/>
                  </a:lnTo>
                  <a:lnTo>
                    <a:pt x="1952377" y="1995305"/>
                  </a:lnTo>
                  <a:lnTo>
                    <a:pt x="1953077" y="2038702"/>
                  </a:lnTo>
                  <a:lnTo>
                    <a:pt x="1953778" y="2078497"/>
                  </a:lnTo>
                  <a:lnTo>
                    <a:pt x="1955180" y="2146671"/>
                  </a:lnTo>
                  <a:lnTo>
                    <a:pt x="1956581" y="2198777"/>
                  </a:lnTo>
                  <a:lnTo>
                    <a:pt x="1958771" y="2245047"/>
                  </a:lnTo>
                  <a:lnTo>
                    <a:pt x="1960172" y="2253931"/>
                  </a:lnTo>
                  <a:lnTo>
                    <a:pt x="1960873" y="2251706"/>
                  </a:lnTo>
                  <a:lnTo>
                    <a:pt x="1963764" y="2198777"/>
                  </a:lnTo>
                  <a:lnTo>
                    <a:pt x="1965165" y="2146671"/>
                  </a:lnTo>
                  <a:lnTo>
                    <a:pt x="1966567" y="2078497"/>
                  </a:lnTo>
                  <a:lnTo>
                    <a:pt x="1967355" y="2038702"/>
                  </a:lnTo>
                  <a:lnTo>
                    <a:pt x="1968056" y="1995305"/>
                  </a:lnTo>
                  <a:lnTo>
                    <a:pt x="1968757" y="1948492"/>
                  </a:lnTo>
                  <a:lnTo>
                    <a:pt x="1969457" y="1898428"/>
                  </a:lnTo>
                  <a:lnTo>
                    <a:pt x="1970158" y="1845324"/>
                  </a:lnTo>
                  <a:lnTo>
                    <a:pt x="1970859" y="1789380"/>
                  </a:lnTo>
                  <a:lnTo>
                    <a:pt x="1971560" y="1730826"/>
                  </a:lnTo>
                  <a:lnTo>
                    <a:pt x="1972260" y="1669880"/>
                  </a:lnTo>
                  <a:lnTo>
                    <a:pt x="1973049" y="1606797"/>
                  </a:lnTo>
                  <a:lnTo>
                    <a:pt x="1973749" y="1541873"/>
                  </a:lnTo>
                  <a:lnTo>
                    <a:pt x="1974450" y="1475197"/>
                  </a:lnTo>
                  <a:lnTo>
                    <a:pt x="1975151" y="1407207"/>
                  </a:lnTo>
                  <a:lnTo>
                    <a:pt x="1975851" y="1338165"/>
                  </a:lnTo>
                  <a:lnTo>
                    <a:pt x="1976552" y="1268247"/>
                  </a:lnTo>
                  <a:lnTo>
                    <a:pt x="1977253" y="1197716"/>
                  </a:lnTo>
                  <a:lnTo>
                    <a:pt x="1978041" y="1127009"/>
                  </a:lnTo>
                  <a:lnTo>
                    <a:pt x="1978742" y="1056215"/>
                  </a:lnTo>
                  <a:lnTo>
                    <a:pt x="1979443" y="985684"/>
                  </a:lnTo>
                  <a:lnTo>
                    <a:pt x="1980143" y="915766"/>
                  </a:lnTo>
                  <a:lnTo>
                    <a:pt x="1980844" y="846724"/>
                  </a:lnTo>
                  <a:lnTo>
                    <a:pt x="1981545" y="778734"/>
                  </a:lnTo>
                  <a:lnTo>
                    <a:pt x="1982246" y="712146"/>
                  </a:lnTo>
                  <a:lnTo>
                    <a:pt x="1983034" y="647134"/>
                  </a:lnTo>
                  <a:lnTo>
                    <a:pt x="1983735" y="584051"/>
                  </a:lnTo>
                  <a:lnTo>
                    <a:pt x="1984435" y="523070"/>
                  </a:lnTo>
                  <a:lnTo>
                    <a:pt x="1985136" y="464542"/>
                  </a:lnTo>
                  <a:lnTo>
                    <a:pt x="1985837" y="408643"/>
                  </a:lnTo>
                  <a:lnTo>
                    <a:pt x="1986538" y="355547"/>
                  </a:lnTo>
                  <a:lnTo>
                    <a:pt x="1987238" y="305430"/>
                  </a:lnTo>
                  <a:lnTo>
                    <a:pt x="1987939" y="258643"/>
                  </a:lnTo>
                  <a:lnTo>
                    <a:pt x="1988727" y="215273"/>
                  </a:lnTo>
                  <a:lnTo>
                    <a:pt x="1989428" y="175408"/>
                  </a:lnTo>
                  <a:lnTo>
                    <a:pt x="1990830" y="107242"/>
                  </a:lnTo>
                  <a:lnTo>
                    <a:pt x="1992231" y="55198"/>
                  </a:lnTo>
                  <a:lnTo>
                    <a:pt x="1994421" y="8849"/>
                  </a:lnTo>
                  <a:lnTo>
                    <a:pt x="1995823" y="0"/>
                  </a:lnTo>
                  <a:lnTo>
                    <a:pt x="1996523" y="2190"/>
                  </a:lnTo>
                  <a:lnTo>
                    <a:pt x="1999414" y="55198"/>
                  </a:lnTo>
                  <a:lnTo>
                    <a:pt x="2000815" y="107242"/>
                  </a:lnTo>
                  <a:lnTo>
                    <a:pt x="2002217" y="175408"/>
                  </a:lnTo>
                  <a:lnTo>
                    <a:pt x="2002918" y="215273"/>
                  </a:lnTo>
                  <a:lnTo>
                    <a:pt x="2003706" y="258643"/>
                  </a:lnTo>
                  <a:lnTo>
                    <a:pt x="2004407" y="305430"/>
                  </a:lnTo>
                  <a:lnTo>
                    <a:pt x="2005108" y="355547"/>
                  </a:lnTo>
                  <a:lnTo>
                    <a:pt x="2005808" y="408643"/>
                  </a:lnTo>
                  <a:lnTo>
                    <a:pt x="2006509" y="464542"/>
                  </a:lnTo>
                  <a:lnTo>
                    <a:pt x="2007210" y="523070"/>
                  </a:lnTo>
                  <a:lnTo>
                    <a:pt x="2007911" y="584051"/>
                  </a:lnTo>
                  <a:lnTo>
                    <a:pt x="2008611" y="647134"/>
                  </a:lnTo>
                  <a:lnTo>
                    <a:pt x="2009400" y="712146"/>
                  </a:lnTo>
                  <a:lnTo>
                    <a:pt x="2010101" y="778734"/>
                  </a:lnTo>
                  <a:lnTo>
                    <a:pt x="2010801" y="846724"/>
                  </a:lnTo>
                  <a:lnTo>
                    <a:pt x="2011502" y="915766"/>
                  </a:lnTo>
                  <a:lnTo>
                    <a:pt x="2012203" y="985684"/>
                  </a:lnTo>
                  <a:lnTo>
                    <a:pt x="2012904" y="1056215"/>
                  </a:lnTo>
                  <a:lnTo>
                    <a:pt x="2013604" y="1127009"/>
                  </a:lnTo>
                  <a:lnTo>
                    <a:pt x="2014393" y="1197716"/>
                  </a:lnTo>
                  <a:lnTo>
                    <a:pt x="2015093" y="1268247"/>
                  </a:lnTo>
                  <a:lnTo>
                    <a:pt x="2015794" y="1338165"/>
                  </a:lnTo>
                  <a:lnTo>
                    <a:pt x="2016495" y="1407207"/>
                  </a:lnTo>
                  <a:lnTo>
                    <a:pt x="2017196" y="1475197"/>
                  </a:lnTo>
                  <a:lnTo>
                    <a:pt x="2017897" y="1541873"/>
                  </a:lnTo>
                  <a:lnTo>
                    <a:pt x="2018597" y="1606797"/>
                  </a:lnTo>
                  <a:lnTo>
                    <a:pt x="2019386" y="1669880"/>
                  </a:lnTo>
                  <a:lnTo>
                    <a:pt x="2020086" y="1730826"/>
                  </a:lnTo>
                  <a:lnTo>
                    <a:pt x="2020787" y="1789380"/>
                  </a:lnTo>
                  <a:lnTo>
                    <a:pt x="2021488" y="1845324"/>
                  </a:lnTo>
                  <a:lnTo>
                    <a:pt x="2022189" y="1898428"/>
                  </a:lnTo>
                  <a:lnTo>
                    <a:pt x="2022889" y="1948492"/>
                  </a:lnTo>
                  <a:lnTo>
                    <a:pt x="2023590" y="1995305"/>
                  </a:lnTo>
                  <a:lnTo>
                    <a:pt x="2024291" y="2038702"/>
                  </a:lnTo>
                  <a:lnTo>
                    <a:pt x="2025079" y="2078497"/>
                  </a:lnTo>
                  <a:lnTo>
                    <a:pt x="2025780" y="2114534"/>
                  </a:lnTo>
                  <a:lnTo>
                    <a:pt x="2027182" y="2174796"/>
                  </a:lnTo>
                  <a:lnTo>
                    <a:pt x="2028583" y="2218526"/>
                  </a:lnTo>
                  <a:lnTo>
                    <a:pt x="2031474" y="2253931"/>
                  </a:lnTo>
                  <a:lnTo>
                    <a:pt x="2032174" y="2251706"/>
                  </a:lnTo>
                  <a:lnTo>
                    <a:pt x="2035065" y="2198777"/>
                  </a:lnTo>
                  <a:lnTo>
                    <a:pt x="2036467" y="2146671"/>
                  </a:lnTo>
                  <a:lnTo>
                    <a:pt x="2037868" y="2078497"/>
                  </a:lnTo>
                  <a:lnTo>
                    <a:pt x="2038569" y="2038702"/>
                  </a:lnTo>
                  <a:lnTo>
                    <a:pt x="2039270" y="1995305"/>
                  </a:lnTo>
                  <a:lnTo>
                    <a:pt x="2040058" y="1948492"/>
                  </a:lnTo>
                  <a:lnTo>
                    <a:pt x="2040759" y="1898428"/>
                  </a:lnTo>
                  <a:lnTo>
                    <a:pt x="2041459" y="1845324"/>
                  </a:lnTo>
                  <a:lnTo>
                    <a:pt x="2042160" y="1789380"/>
                  </a:lnTo>
                  <a:lnTo>
                    <a:pt x="2042861" y="1730826"/>
                  </a:lnTo>
                  <a:lnTo>
                    <a:pt x="2043562" y="1669880"/>
                  </a:lnTo>
                  <a:lnTo>
                    <a:pt x="2044262" y="1606797"/>
                  </a:lnTo>
                  <a:lnTo>
                    <a:pt x="2044963" y="1541873"/>
                  </a:lnTo>
                  <a:lnTo>
                    <a:pt x="2045751" y="1475197"/>
                  </a:lnTo>
                  <a:lnTo>
                    <a:pt x="2046452" y="1407207"/>
                  </a:lnTo>
                  <a:lnTo>
                    <a:pt x="2047153" y="1338165"/>
                  </a:lnTo>
                  <a:lnTo>
                    <a:pt x="2047854" y="1268247"/>
                  </a:lnTo>
                  <a:lnTo>
                    <a:pt x="2048554" y="1197716"/>
                  </a:lnTo>
                  <a:lnTo>
                    <a:pt x="2049255" y="1127009"/>
                  </a:lnTo>
                  <a:lnTo>
                    <a:pt x="2049956" y="1056215"/>
                  </a:lnTo>
                  <a:lnTo>
                    <a:pt x="2050744" y="985684"/>
                  </a:lnTo>
                  <a:lnTo>
                    <a:pt x="2051445" y="915766"/>
                  </a:lnTo>
                  <a:lnTo>
                    <a:pt x="2052146" y="846724"/>
                  </a:lnTo>
                  <a:lnTo>
                    <a:pt x="2052846" y="778734"/>
                  </a:lnTo>
                  <a:lnTo>
                    <a:pt x="2053547" y="712146"/>
                  </a:lnTo>
                  <a:lnTo>
                    <a:pt x="2054248" y="647134"/>
                  </a:lnTo>
                  <a:lnTo>
                    <a:pt x="2054948" y="584051"/>
                  </a:lnTo>
                  <a:lnTo>
                    <a:pt x="2055737" y="523070"/>
                  </a:lnTo>
                  <a:lnTo>
                    <a:pt x="2056438" y="464542"/>
                  </a:lnTo>
                  <a:lnTo>
                    <a:pt x="2057138" y="408643"/>
                  </a:lnTo>
                  <a:lnTo>
                    <a:pt x="2057839" y="355547"/>
                  </a:lnTo>
                  <a:lnTo>
                    <a:pt x="2058540" y="305430"/>
                  </a:lnTo>
                  <a:lnTo>
                    <a:pt x="2059240" y="258643"/>
                  </a:lnTo>
                  <a:lnTo>
                    <a:pt x="2059941" y="215273"/>
                  </a:lnTo>
                  <a:lnTo>
                    <a:pt x="2060730" y="175408"/>
                  </a:lnTo>
                  <a:lnTo>
                    <a:pt x="2061430" y="139397"/>
                  </a:lnTo>
                  <a:lnTo>
                    <a:pt x="2062832" y="79117"/>
                  </a:lnTo>
                  <a:lnTo>
                    <a:pt x="2064233" y="35397"/>
                  </a:lnTo>
                  <a:lnTo>
                    <a:pt x="2067124" y="0"/>
                  </a:lnTo>
                  <a:lnTo>
                    <a:pt x="2067825" y="2190"/>
                  </a:lnTo>
                  <a:lnTo>
                    <a:pt x="2070628" y="55198"/>
                  </a:lnTo>
                  <a:lnTo>
                    <a:pt x="2072117" y="107242"/>
                  </a:lnTo>
                  <a:lnTo>
                    <a:pt x="2073518" y="175408"/>
                  </a:lnTo>
                  <a:lnTo>
                    <a:pt x="2074219" y="215273"/>
                  </a:lnTo>
                  <a:lnTo>
                    <a:pt x="2074920" y="258643"/>
                  </a:lnTo>
                  <a:lnTo>
                    <a:pt x="2075620" y="305430"/>
                  </a:lnTo>
                  <a:lnTo>
                    <a:pt x="2076409" y="355547"/>
                  </a:lnTo>
                  <a:lnTo>
                    <a:pt x="2077110" y="408643"/>
                  </a:lnTo>
                  <a:lnTo>
                    <a:pt x="2077810" y="464542"/>
                  </a:lnTo>
                  <a:lnTo>
                    <a:pt x="2078511" y="523070"/>
                  </a:lnTo>
                  <a:lnTo>
                    <a:pt x="2079212" y="584051"/>
                  </a:lnTo>
                  <a:lnTo>
                    <a:pt x="2079913" y="647134"/>
                  </a:lnTo>
                  <a:lnTo>
                    <a:pt x="2080613" y="712146"/>
                  </a:lnTo>
                  <a:lnTo>
                    <a:pt x="2081314" y="778734"/>
                  </a:lnTo>
                  <a:lnTo>
                    <a:pt x="2082103" y="846724"/>
                  </a:lnTo>
                  <a:lnTo>
                    <a:pt x="2082803" y="915766"/>
                  </a:lnTo>
                  <a:lnTo>
                    <a:pt x="2083504" y="985684"/>
                  </a:lnTo>
                  <a:lnTo>
                    <a:pt x="2084205" y="1056215"/>
                  </a:lnTo>
                  <a:lnTo>
                    <a:pt x="2084906" y="1127009"/>
                  </a:lnTo>
                  <a:lnTo>
                    <a:pt x="2085606" y="1197716"/>
                  </a:lnTo>
                  <a:lnTo>
                    <a:pt x="2086307" y="1268247"/>
                  </a:lnTo>
                  <a:lnTo>
                    <a:pt x="2087096" y="1338165"/>
                  </a:lnTo>
                  <a:lnTo>
                    <a:pt x="2087796" y="1407207"/>
                  </a:lnTo>
                  <a:lnTo>
                    <a:pt x="2088497" y="1475197"/>
                  </a:lnTo>
                  <a:lnTo>
                    <a:pt x="2089198" y="1541873"/>
                  </a:lnTo>
                  <a:lnTo>
                    <a:pt x="2089899" y="1606797"/>
                  </a:lnTo>
                  <a:lnTo>
                    <a:pt x="2090599" y="1669880"/>
                  </a:lnTo>
                  <a:lnTo>
                    <a:pt x="2091300" y="1730826"/>
                  </a:lnTo>
                  <a:lnTo>
                    <a:pt x="2092088" y="1789380"/>
                  </a:lnTo>
                  <a:lnTo>
                    <a:pt x="2092789" y="1845324"/>
                  </a:lnTo>
                  <a:lnTo>
                    <a:pt x="2093490" y="1898428"/>
                  </a:lnTo>
                  <a:lnTo>
                    <a:pt x="2094191" y="1948492"/>
                  </a:lnTo>
                  <a:lnTo>
                    <a:pt x="2094892" y="1995305"/>
                  </a:lnTo>
                  <a:lnTo>
                    <a:pt x="2095592" y="2038702"/>
                  </a:lnTo>
                  <a:lnTo>
                    <a:pt x="2096293" y="2078497"/>
                  </a:lnTo>
                  <a:lnTo>
                    <a:pt x="2097081" y="2114534"/>
                  </a:lnTo>
                  <a:lnTo>
                    <a:pt x="2097782" y="2146671"/>
                  </a:lnTo>
                  <a:lnTo>
                    <a:pt x="2099184" y="2198777"/>
                  </a:lnTo>
                  <a:lnTo>
                    <a:pt x="2101286" y="2245047"/>
                  </a:lnTo>
                  <a:lnTo>
                    <a:pt x="2102775" y="2253931"/>
                  </a:lnTo>
                  <a:lnTo>
                    <a:pt x="2103476" y="2251706"/>
                  </a:lnTo>
                  <a:lnTo>
                    <a:pt x="2106279" y="2198777"/>
                  </a:lnTo>
                  <a:lnTo>
                    <a:pt x="2107768" y="2146671"/>
                  </a:lnTo>
                  <a:lnTo>
                    <a:pt x="2109169" y="2078497"/>
                  </a:lnTo>
                  <a:lnTo>
                    <a:pt x="2109870" y="2038702"/>
                  </a:lnTo>
                  <a:lnTo>
                    <a:pt x="2110571" y="1995305"/>
                  </a:lnTo>
                  <a:lnTo>
                    <a:pt x="2111272" y="1948492"/>
                  </a:lnTo>
                  <a:lnTo>
                    <a:pt x="2111972" y="1898428"/>
                  </a:lnTo>
                  <a:lnTo>
                    <a:pt x="2112761" y="1845324"/>
                  </a:lnTo>
                  <a:lnTo>
                    <a:pt x="2113461" y="1789380"/>
                  </a:lnTo>
                  <a:lnTo>
                    <a:pt x="2114162" y="1730826"/>
                  </a:lnTo>
                  <a:lnTo>
                    <a:pt x="2114863" y="1669880"/>
                  </a:lnTo>
                  <a:lnTo>
                    <a:pt x="2115564" y="1606797"/>
                  </a:lnTo>
                  <a:lnTo>
                    <a:pt x="2116264" y="1541873"/>
                  </a:lnTo>
                  <a:lnTo>
                    <a:pt x="2116965" y="1475197"/>
                  </a:lnTo>
                  <a:lnTo>
                    <a:pt x="2117753" y="1407207"/>
                  </a:lnTo>
                  <a:lnTo>
                    <a:pt x="2118454" y="1338165"/>
                  </a:lnTo>
                  <a:lnTo>
                    <a:pt x="2119155" y="1268247"/>
                  </a:lnTo>
                  <a:lnTo>
                    <a:pt x="2119856" y="1197716"/>
                  </a:lnTo>
                  <a:lnTo>
                    <a:pt x="2120556" y="1127009"/>
                  </a:lnTo>
                  <a:lnTo>
                    <a:pt x="2121257" y="1056215"/>
                  </a:lnTo>
                  <a:lnTo>
                    <a:pt x="2121958" y="985684"/>
                  </a:lnTo>
                  <a:lnTo>
                    <a:pt x="2122658" y="915766"/>
                  </a:lnTo>
                  <a:lnTo>
                    <a:pt x="2123447" y="846724"/>
                  </a:lnTo>
                  <a:lnTo>
                    <a:pt x="2124148" y="778734"/>
                  </a:lnTo>
                  <a:lnTo>
                    <a:pt x="2124848" y="712146"/>
                  </a:lnTo>
                  <a:lnTo>
                    <a:pt x="2125549" y="647134"/>
                  </a:lnTo>
                  <a:lnTo>
                    <a:pt x="2126250" y="584051"/>
                  </a:lnTo>
                  <a:lnTo>
                    <a:pt x="2126950" y="523070"/>
                  </a:lnTo>
                  <a:lnTo>
                    <a:pt x="2127651" y="464542"/>
                  </a:lnTo>
                  <a:lnTo>
                    <a:pt x="2128440" y="408643"/>
                  </a:lnTo>
                  <a:lnTo>
                    <a:pt x="2129140" y="355547"/>
                  </a:lnTo>
                  <a:lnTo>
                    <a:pt x="2129841" y="305430"/>
                  </a:lnTo>
                  <a:lnTo>
                    <a:pt x="2130542" y="258643"/>
                  </a:lnTo>
                  <a:lnTo>
                    <a:pt x="2131242" y="215273"/>
                  </a:lnTo>
                  <a:lnTo>
                    <a:pt x="2131943" y="175408"/>
                  </a:lnTo>
                  <a:lnTo>
                    <a:pt x="2133432" y="107242"/>
                  </a:lnTo>
                  <a:lnTo>
                    <a:pt x="2134834" y="55198"/>
                  </a:lnTo>
                  <a:lnTo>
                    <a:pt x="2136936" y="8849"/>
                  </a:lnTo>
                  <a:lnTo>
                    <a:pt x="2138425" y="0"/>
                  </a:lnTo>
                  <a:lnTo>
                    <a:pt x="2139126" y="2190"/>
                  </a:lnTo>
                  <a:lnTo>
                    <a:pt x="2141929" y="55198"/>
                  </a:lnTo>
                  <a:lnTo>
                    <a:pt x="2143330" y="107242"/>
                  </a:lnTo>
                  <a:lnTo>
                    <a:pt x="2144820" y="175408"/>
                  </a:lnTo>
                  <a:lnTo>
                    <a:pt x="2145520" y="215273"/>
                  </a:lnTo>
                  <a:lnTo>
                    <a:pt x="2146221" y="258643"/>
                  </a:lnTo>
                  <a:lnTo>
                    <a:pt x="2146922" y="305430"/>
                  </a:lnTo>
                  <a:lnTo>
                    <a:pt x="2147623" y="355547"/>
                  </a:lnTo>
                  <a:lnTo>
                    <a:pt x="2148323" y="408643"/>
                  </a:lnTo>
                  <a:lnTo>
                    <a:pt x="2149112" y="464542"/>
                  </a:lnTo>
                  <a:lnTo>
                    <a:pt x="2149812" y="523070"/>
                  </a:lnTo>
                  <a:lnTo>
                    <a:pt x="2150513" y="584051"/>
                  </a:lnTo>
                  <a:lnTo>
                    <a:pt x="2151214" y="647134"/>
                  </a:lnTo>
                  <a:lnTo>
                    <a:pt x="2151915" y="712146"/>
                  </a:lnTo>
                  <a:lnTo>
                    <a:pt x="2152615" y="778734"/>
                  </a:lnTo>
                  <a:lnTo>
                    <a:pt x="2153316" y="846724"/>
                  </a:lnTo>
                  <a:lnTo>
                    <a:pt x="2154105" y="915766"/>
                  </a:lnTo>
                  <a:lnTo>
                    <a:pt x="2154805" y="985684"/>
                  </a:lnTo>
                  <a:lnTo>
                    <a:pt x="2155506" y="1056215"/>
                  </a:lnTo>
                  <a:lnTo>
                    <a:pt x="2156207" y="1127009"/>
                  </a:lnTo>
                  <a:lnTo>
                    <a:pt x="2156908" y="1197716"/>
                  </a:lnTo>
                  <a:lnTo>
                    <a:pt x="2157608" y="1268247"/>
                  </a:lnTo>
                  <a:lnTo>
                    <a:pt x="2158309" y="1338165"/>
                  </a:lnTo>
                  <a:lnTo>
                    <a:pt x="2159010" y="1407207"/>
                  </a:lnTo>
                  <a:lnTo>
                    <a:pt x="2159798" y="1475197"/>
                  </a:lnTo>
                  <a:lnTo>
                    <a:pt x="2160499" y="1541873"/>
                  </a:lnTo>
                  <a:lnTo>
                    <a:pt x="2161200" y="1606797"/>
                  </a:lnTo>
                  <a:lnTo>
                    <a:pt x="2161901" y="1669880"/>
                  </a:lnTo>
                  <a:lnTo>
                    <a:pt x="2162601" y="1730826"/>
                  </a:lnTo>
                  <a:lnTo>
                    <a:pt x="2163302" y="1789380"/>
                  </a:lnTo>
                  <a:lnTo>
                    <a:pt x="2164003" y="1845324"/>
                  </a:lnTo>
                  <a:lnTo>
                    <a:pt x="2164791" y="1898428"/>
                  </a:lnTo>
                  <a:lnTo>
                    <a:pt x="2165492" y="1948492"/>
                  </a:lnTo>
                  <a:lnTo>
                    <a:pt x="2166193" y="1995305"/>
                  </a:lnTo>
                  <a:lnTo>
                    <a:pt x="2166894" y="2038702"/>
                  </a:lnTo>
                  <a:lnTo>
                    <a:pt x="2167594" y="2078497"/>
                  </a:lnTo>
                  <a:lnTo>
                    <a:pt x="2168996" y="2146671"/>
                  </a:lnTo>
                  <a:lnTo>
                    <a:pt x="2170485" y="2198777"/>
                  </a:lnTo>
                  <a:lnTo>
                    <a:pt x="2172587" y="2245047"/>
                  </a:lnTo>
                  <a:lnTo>
                    <a:pt x="2173989" y="2253931"/>
                  </a:lnTo>
                  <a:lnTo>
                    <a:pt x="2174777" y="2251706"/>
                  </a:lnTo>
                  <a:lnTo>
                    <a:pt x="2177580" y="2198777"/>
                  </a:lnTo>
                  <a:lnTo>
                    <a:pt x="2178982" y="2146671"/>
                  </a:lnTo>
                  <a:lnTo>
                    <a:pt x="2179682" y="2114534"/>
                  </a:lnTo>
                  <a:lnTo>
                    <a:pt x="2180471" y="2078497"/>
                  </a:lnTo>
                  <a:lnTo>
                    <a:pt x="2181171" y="2038702"/>
                  </a:lnTo>
                  <a:lnTo>
                    <a:pt x="2181872" y="1995305"/>
                  </a:lnTo>
                  <a:lnTo>
                    <a:pt x="2182573" y="1948492"/>
                  </a:lnTo>
                  <a:lnTo>
                    <a:pt x="2183274" y="1898428"/>
                  </a:lnTo>
                  <a:lnTo>
                    <a:pt x="2183974" y="1845324"/>
                  </a:lnTo>
                  <a:lnTo>
                    <a:pt x="2184675" y="1789380"/>
                  </a:lnTo>
                  <a:lnTo>
                    <a:pt x="2185463" y="1730826"/>
                  </a:lnTo>
                  <a:lnTo>
                    <a:pt x="2186164" y="1669880"/>
                  </a:lnTo>
                  <a:lnTo>
                    <a:pt x="2186865" y="1606797"/>
                  </a:lnTo>
                  <a:lnTo>
                    <a:pt x="2187566" y="1541873"/>
                  </a:lnTo>
                  <a:lnTo>
                    <a:pt x="2188266" y="1475197"/>
                  </a:lnTo>
                  <a:lnTo>
                    <a:pt x="2188967" y="1407207"/>
                  </a:lnTo>
                  <a:lnTo>
                    <a:pt x="2189668" y="1338165"/>
                  </a:lnTo>
                  <a:lnTo>
                    <a:pt x="2190456" y="1268247"/>
                  </a:lnTo>
                  <a:lnTo>
                    <a:pt x="2191157" y="1197716"/>
                  </a:lnTo>
                  <a:lnTo>
                    <a:pt x="2191858" y="1127009"/>
                  </a:lnTo>
                  <a:lnTo>
                    <a:pt x="2192558" y="1056215"/>
                  </a:lnTo>
                  <a:lnTo>
                    <a:pt x="2193259" y="985684"/>
                  </a:lnTo>
                  <a:lnTo>
                    <a:pt x="2193960" y="915766"/>
                  </a:lnTo>
                  <a:lnTo>
                    <a:pt x="2194660" y="846724"/>
                  </a:lnTo>
                  <a:lnTo>
                    <a:pt x="2195449" y="778734"/>
                  </a:lnTo>
                  <a:lnTo>
                    <a:pt x="2196150" y="712146"/>
                  </a:lnTo>
                  <a:lnTo>
                    <a:pt x="2196850" y="647134"/>
                  </a:lnTo>
                  <a:lnTo>
                    <a:pt x="2197551" y="584051"/>
                  </a:lnTo>
                  <a:lnTo>
                    <a:pt x="2198252" y="523070"/>
                  </a:lnTo>
                  <a:lnTo>
                    <a:pt x="2198952" y="464542"/>
                  </a:lnTo>
                  <a:lnTo>
                    <a:pt x="2199653" y="408643"/>
                  </a:lnTo>
                  <a:lnTo>
                    <a:pt x="2200354" y="355547"/>
                  </a:lnTo>
                  <a:lnTo>
                    <a:pt x="2201142" y="305430"/>
                  </a:lnTo>
                  <a:lnTo>
                    <a:pt x="2201843" y="258643"/>
                  </a:lnTo>
                  <a:lnTo>
                    <a:pt x="2202544" y="215273"/>
                  </a:lnTo>
                  <a:lnTo>
                    <a:pt x="2203245" y="175408"/>
                  </a:lnTo>
                  <a:lnTo>
                    <a:pt x="2204646" y="107242"/>
                  </a:lnTo>
                  <a:lnTo>
                    <a:pt x="2206135" y="55198"/>
                  </a:lnTo>
                  <a:lnTo>
                    <a:pt x="2208237" y="8849"/>
                  </a:lnTo>
                  <a:lnTo>
                    <a:pt x="2209639" y="0"/>
                  </a:lnTo>
                  <a:lnTo>
                    <a:pt x="2210340" y="2190"/>
                  </a:lnTo>
                  <a:lnTo>
                    <a:pt x="2213230" y="55198"/>
                  </a:lnTo>
                  <a:lnTo>
                    <a:pt x="2214632" y="107242"/>
                  </a:lnTo>
                  <a:lnTo>
                    <a:pt x="2216033" y="175408"/>
                  </a:lnTo>
                  <a:lnTo>
                    <a:pt x="2216822" y="215273"/>
                  </a:lnTo>
                  <a:lnTo>
                    <a:pt x="2217522" y="258643"/>
                  </a:lnTo>
                  <a:lnTo>
                    <a:pt x="2218223" y="305430"/>
                  </a:lnTo>
                  <a:lnTo>
                    <a:pt x="2218924" y="355547"/>
                  </a:lnTo>
                  <a:lnTo>
                    <a:pt x="2219625" y="408643"/>
                  </a:lnTo>
                  <a:lnTo>
                    <a:pt x="2220325" y="464542"/>
                  </a:lnTo>
                  <a:lnTo>
                    <a:pt x="2221026" y="523070"/>
                  </a:lnTo>
                  <a:lnTo>
                    <a:pt x="2221814" y="584051"/>
                  </a:lnTo>
                  <a:lnTo>
                    <a:pt x="2222515" y="647134"/>
                  </a:lnTo>
                  <a:lnTo>
                    <a:pt x="2223216" y="712146"/>
                  </a:lnTo>
                  <a:lnTo>
                    <a:pt x="2223917" y="778734"/>
                  </a:lnTo>
                  <a:lnTo>
                    <a:pt x="2224618" y="846724"/>
                  </a:lnTo>
                  <a:lnTo>
                    <a:pt x="2225318" y="915766"/>
                  </a:lnTo>
                  <a:lnTo>
                    <a:pt x="2226019" y="985684"/>
                  </a:lnTo>
                  <a:lnTo>
                    <a:pt x="2226807" y="1056215"/>
                  </a:lnTo>
                  <a:lnTo>
                    <a:pt x="2227508" y="1127009"/>
                  </a:lnTo>
                  <a:lnTo>
                    <a:pt x="2228209" y="1197716"/>
                  </a:lnTo>
                  <a:lnTo>
                    <a:pt x="2228910" y="1268247"/>
                  </a:lnTo>
                  <a:lnTo>
                    <a:pt x="2229611" y="1338165"/>
                  </a:lnTo>
                  <a:lnTo>
                    <a:pt x="2230311" y="1407207"/>
                  </a:lnTo>
                  <a:lnTo>
                    <a:pt x="2231012" y="1475197"/>
                  </a:lnTo>
                  <a:lnTo>
                    <a:pt x="2231800" y="1541873"/>
                  </a:lnTo>
                  <a:lnTo>
                    <a:pt x="2232501" y="1606797"/>
                  </a:lnTo>
                  <a:lnTo>
                    <a:pt x="2233202" y="1669880"/>
                  </a:lnTo>
                  <a:lnTo>
                    <a:pt x="2233903" y="1730826"/>
                  </a:lnTo>
                  <a:lnTo>
                    <a:pt x="2234603" y="1789380"/>
                  </a:lnTo>
                  <a:lnTo>
                    <a:pt x="2235304" y="1845324"/>
                  </a:lnTo>
                  <a:lnTo>
                    <a:pt x="2236005" y="1898428"/>
                  </a:lnTo>
                  <a:lnTo>
                    <a:pt x="2236706" y="1948492"/>
                  </a:lnTo>
                  <a:lnTo>
                    <a:pt x="2237494" y="1995305"/>
                  </a:lnTo>
                  <a:lnTo>
                    <a:pt x="2238195" y="2038702"/>
                  </a:lnTo>
                  <a:lnTo>
                    <a:pt x="2238896" y="2078497"/>
                  </a:lnTo>
                  <a:lnTo>
                    <a:pt x="2240297" y="2146671"/>
                  </a:lnTo>
                  <a:lnTo>
                    <a:pt x="2241699" y="2198777"/>
                  </a:lnTo>
                  <a:lnTo>
                    <a:pt x="2243889" y="2245047"/>
                  </a:lnTo>
                  <a:lnTo>
                    <a:pt x="2245290" y="2253931"/>
                  </a:lnTo>
                  <a:lnTo>
                    <a:pt x="2245991" y="2251706"/>
                  </a:lnTo>
                  <a:lnTo>
                    <a:pt x="2248881" y="2198777"/>
                  </a:lnTo>
                  <a:lnTo>
                    <a:pt x="2250283" y="2146671"/>
                  </a:lnTo>
                  <a:lnTo>
                    <a:pt x="2251684" y="2078497"/>
                  </a:lnTo>
                  <a:lnTo>
                    <a:pt x="2252473" y="2038702"/>
                  </a:lnTo>
                  <a:lnTo>
                    <a:pt x="2253173" y="1995305"/>
                  </a:lnTo>
                  <a:lnTo>
                    <a:pt x="2253874" y="1948492"/>
                  </a:lnTo>
                  <a:lnTo>
                    <a:pt x="2254575" y="1898428"/>
                  </a:lnTo>
                  <a:lnTo>
                    <a:pt x="2255276" y="1845324"/>
                  </a:lnTo>
                  <a:lnTo>
                    <a:pt x="2255976" y="1789380"/>
                  </a:lnTo>
                  <a:lnTo>
                    <a:pt x="2256677" y="1730826"/>
                  </a:lnTo>
                  <a:lnTo>
                    <a:pt x="2257378" y="1669880"/>
                  </a:lnTo>
                  <a:lnTo>
                    <a:pt x="2258166" y="1606797"/>
                  </a:lnTo>
                  <a:lnTo>
                    <a:pt x="2258867" y="1541873"/>
                  </a:lnTo>
                  <a:lnTo>
                    <a:pt x="2259568" y="1475197"/>
                  </a:lnTo>
                  <a:lnTo>
                    <a:pt x="2260268" y="1407207"/>
                  </a:lnTo>
                  <a:lnTo>
                    <a:pt x="2260969" y="1338165"/>
                  </a:lnTo>
                  <a:lnTo>
                    <a:pt x="2261670" y="1268247"/>
                  </a:lnTo>
                  <a:lnTo>
                    <a:pt x="2262371" y="1197716"/>
                  </a:lnTo>
                  <a:lnTo>
                    <a:pt x="2263159" y="1127009"/>
                  </a:lnTo>
                  <a:lnTo>
                    <a:pt x="2263860" y="1056215"/>
                  </a:lnTo>
                  <a:lnTo>
                    <a:pt x="2264560" y="985684"/>
                  </a:lnTo>
                  <a:lnTo>
                    <a:pt x="2265261" y="915766"/>
                  </a:lnTo>
                  <a:lnTo>
                    <a:pt x="2265962" y="846724"/>
                  </a:lnTo>
                  <a:lnTo>
                    <a:pt x="2266663" y="778734"/>
                  </a:lnTo>
                  <a:lnTo>
                    <a:pt x="2267363" y="712146"/>
                  </a:lnTo>
                  <a:lnTo>
                    <a:pt x="2268152" y="647134"/>
                  </a:lnTo>
                  <a:lnTo>
                    <a:pt x="2268852" y="584051"/>
                  </a:lnTo>
                  <a:lnTo>
                    <a:pt x="2269553" y="523070"/>
                  </a:lnTo>
                  <a:lnTo>
                    <a:pt x="2270254" y="464542"/>
                  </a:lnTo>
                  <a:lnTo>
                    <a:pt x="2270955" y="408643"/>
                  </a:lnTo>
                  <a:lnTo>
                    <a:pt x="2271655" y="355547"/>
                  </a:lnTo>
                  <a:lnTo>
                    <a:pt x="2272356" y="305430"/>
                  </a:lnTo>
                  <a:lnTo>
                    <a:pt x="2273057" y="258643"/>
                  </a:lnTo>
                  <a:lnTo>
                    <a:pt x="2273845" y="215273"/>
                  </a:lnTo>
                  <a:lnTo>
                    <a:pt x="2274546" y="175408"/>
                  </a:lnTo>
                  <a:lnTo>
                    <a:pt x="2275947" y="107242"/>
                  </a:lnTo>
                  <a:lnTo>
                    <a:pt x="2277349" y="55198"/>
                  </a:lnTo>
                  <a:lnTo>
                    <a:pt x="2279539" y="8849"/>
                  </a:lnTo>
                  <a:lnTo>
                    <a:pt x="2280940" y="0"/>
                  </a:lnTo>
                  <a:lnTo>
                    <a:pt x="2281641" y="2190"/>
                  </a:lnTo>
                  <a:lnTo>
                    <a:pt x="2284531" y="55198"/>
                  </a:lnTo>
                  <a:lnTo>
                    <a:pt x="2285933" y="107242"/>
                  </a:lnTo>
                  <a:lnTo>
                    <a:pt x="2287334" y="175408"/>
                  </a:lnTo>
                  <a:lnTo>
                    <a:pt x="2288035" y="215273"/>
                  </a:lnTo>
                  <a:lnTo>
                    <a:pt x="2288824" y="258643"/>
                  </a:lnTo>
                  <a:lnTo>
                    <a:pt x="2289524" y="305430"/>
                  </a:lnTo>
                  <a:lnTo>
                    <a:pt x="2290225" y="355547"/>
                  </a:lnTo>
                  <a:lnTo>
                    <a:pt x="2290926" y="408643"/>
                  </a:lnTo>
                  <a:lnTo>
                    <a:pt x="2291627" y="464542"/>
                  </a:lnTo>
                  <a:lnTo>
                    <a:pt x="2292327" y="523070"/>
                  </a:lnTo>
                  <a:lnTo>
                    <a:pt x="2293028" y="584051"/>
                  </a:lnTo>
                  <a:lnTo>
                    <a:pt x="2293729" y="647134"/>
                  </a:lnTo>
                  <a:lnTo>
                    <a:pt x="2294517" y="712146"/>
                  </a:lnTo>
                  <a:lnTo>
                    <a:pt x="2295218" y="778734"/>
                  </a:lnTo>
                  <a:lnTo>
                    <a:pt x="2295919" y="846725"/>
                  </a:lnTo>
                  <a:lnTo>
                    <a:pt x="2296620" y="915766"/>
                  </a:lnTo>
                  <a:lnTo>
                    <a:pt x="2297320" y="985684"/>
                  </a:lnTo>
                  <a:lnTo>
                    <a:pt x="2298021" y="1056215"/>
                  </a:lnTo>
                  <a:lnTo>
                    <a:pt x="2298722" y="1127009"/>
                  </a:lnTo>
                  <a:lnTo>
                    <a:pt x="2299510" y="1197716"/>
                  </a:lnTo>
                  <a:lnTo>
                    <a:pt x="2300211" y="1268247"/>
                  </a:lnTo>
                  <a:lnTo>
                    <a:pt x="2300912" y="1338165"/>
                  </a:lnTo>
                  <a:lnTo>
                    <a:pt x="2301613" y="1407207"/>
                  </a:lnTo>
                  <a:lnTo>
                    <a:pt x="2302313" y="1475197"/>
                  </a:lnTo>
                  <a:lnTo>
                    <a:pt x="2303014" y="1541873"/>
                  </a:lnTo>
                  <a:lnTo>
                    <a:pt x="2303715" y="1606797"/>
                  </a:lnTo>
                  <a:lnTo>
                    <a:pt x="2304503" y="1669880"/>
                  </a:lnTo>
                  <a:lnTo>
                    <a:pt x="2305204" y="1730826"/>
                  </a:lnTo>
                  <a:lnTo>
                    <a:pt x="2305905" y="1789380"/>
                  </a:lnTo>
                  <a:lnTo>
                    <a:pt x="2306606" y="1845324"/>
                  </a:lnTo>
                  <a:lnTo>
                    <a:pt x="2307306" y="1898428"/>
                  </a:lnTo>
                  <a:lnTo>
                    <a:pt x="2308007" y="1948492"/>
                  </a:lnTo>
                  <a:lnTo>
                    <a:pt x="2308708" y="1995305"/>
                  </a:lnTo>
                  <a:lnTo>
                    <a:pt x="2309496" y="2038702"/>
                  </a:lnTo>
                  <a:lnTo>
                    <a:pt x="2310197" y="2078497"/>
                  </a:lnTo>
                  <a:lnTo>
                    <a:pt x="2311598" y="2146671"/>
                  </a:lnTo>
                  <a:lnTo>
                    <a:pt x="2313000" y="2198777"/>
                  </a:lnTo>
                  <a:lnTo>
                    <a:pt x="2315190" y="2245047"/>
                  </a:lnTo>
                  <a:lnTo>
                    <a:pt x="2316591" y="2253931"/>
                  </a:lnTo>
                  <a:lnTo>
                    <a:pt x="2317292" y="2251706"/>
                  </a:lnTo>
                  <a:lnTo>
                    <a:pt x="2320183" y="2198777"/>
                  </a:lnTo>
                  <a:lnTo>
                    <a:pt x="2321584" y="2146671"/>
                  </a:lnTo>
                  <a:lnTo>
                    <a:pt x="2322986" y="2078497"/>
                  </a:lnTo>
                  <a:lnTo>
                    <a:pt x="2323686" y="2038702"/>
                  </a:lnTo>
                  <a:lnTo>
                    <a:pt x="2324387" y="1995305"/>
                  </a:lnTo>
                  <a:lnTo>
                    <a:pt x="2325175" y="1948492"/>
                  </a:lnTo>
                  <a:lnTo>
                    <a:pt x="2325876" y="1898428"/>
                  </a:lnTo>
                  <a:lnTo>
                    <a:pt x="2326577" y="1845324"/>
                  </a:lnTo>
                  <a:lnTo>
                    <a:pt x="2327278" y="1789380"/>
                  </a:lnTo>
                  <a:lnTo>
                    <a:pt x="2327978" y="1730826"/>
                  </a:lnTo>
                  <a:lnTo>
                    <a:pt x="2328679" y="1669880"/>
                  </a:lnTo>
                  <a:lnTo>
                    <a:pt x="2329380" y="1606797"/>
                  </a:lnTo>
                  <a:lnTo>
                    <a:pt x="2330081" y="1541873"/>
                  </a:lnTo>
                  <a:lnTo>
                    <a:pt x="2330869" y="1475197"/>
                  </a:lnTo>
                  <a:lnTo>
                    <a:pt x="2331570" y="1407207"/>
                  </a:lnTo>
                  <a:lnTo>
                    <a:pt x="2332270" y="1338165"/>
                  </a:lnTo>
                  <a:lnTo>
                    <a:pt x="2332971" y="1268247"/>
                  </a:lnTo>
                  <a:lnTo>
                    <a:pt x="2333672" y="1197716"/>
                  </a:lnTo>
                  <a:lnTo>
                    <a:pt x="2334373" y="1127009"/>
                  </a:lnTo>
                  <a:lnTo>
                    <a:pt x="2335073" y="1056215"/>
                  </a:lnTo>
                  <a:lnTo>
                    <a:pt x="2335862" y="985684"/>
                  </a:lnTo>
                  <a:lnTo>
                    <a:pt x="2336562" y="915766"/>
                  </a:lnTo>
                  <a:lnTo>
                    <a:pt x="2337263" y="846725"/>
                  </a:lnTo>
                  <a:lnTo>
                    <a:pt x="2337964" y="778734"/>
                  </a:lnTo>
                  <a:lnTo>
                    <a:pt x="2338665" y="712146"/>
                  </a:lnTo>
                  <a:lnTo>
                    <a:pt x="2339365" y="647134"/>
                  </a:lnTo>
                  <a:lnTo>
                    <a:pt x="2340066" y="584051"/>
                  </a:lnTo>
                  <a:lnTo>
                    <a:pt x="2340854" y="523070"/>
                  </a:lnTo>
                  <a:lnTo>
                    <a:pt x="2341555" y="464542"/>
                  </a:lnTo>
                  <a:lnTo>
                    <a:pt x="2342256" y="408643"/>
                  </a:lnTo>
                  <a:lnTo>
                    <a:pt x="2342957" y="355547"/>
                  </a:lnTo>
                  <a:lnTo>
                    <a:pt x="2343657" y="305430"/>
                  </a:lnTo>
                  <a:lnTo>
                    <a:pt x="2344358" y="258643"/>
                  </a:lnTo>
                  <a:lnTo>
                    <a:pt x="2345059" y="215273"/>
                  </a:lnTo>
                  <a:lnTo>
                    <a:pt x="2345847" y="175408"/>
                  </a:lnTo>
                  <a:lnTo>
                    <a:pt x="2346548" y="139397"/>
                  </a:lnTo>
                  <a:lnTo>
                    <a:pt x="2347949" y="79117"/>
                  </a:lnTo>
                  <a:lnTo>
                    <a:pt x="2349351" y="35397"/>
                  </a:lnTo>
                  <a:lnTo>
                    <a:pt x="2352241" y="0"/>
                  </a:lnTo>
                  <a:lnTo>
                    <a:pt x="2352942" y="2190"/>
                  </a:lnTo>
                  <a:lnTo>
                    <a:pt x="2355745" y="55198"/>
                  </a:lnTo>
                  <a:lnTo>
                    <a:pt x="2357234" y="107242"/>
                  </a:lnTo>
                  <a:lnTo>
                    <a:pt x="2358636" y="175408"/>
                  </a:lnTo>
                  <a:lnTo>
                    <a:pt x="2359337" y="215273"/>
                  </a:lnTo>
                  <a:lnTo>
                    <a:pt x="2360037" y="258643"/>
                  </a:lnTo>
                  <a:lnTo>
                    <a:pt x="2360738" y="305430"/>
                  </a:lnTo>
                  <a:lnTo>
                    <a:pt x="2361526" y="355547"/>
                  </a:lnTo>
                  <a:lnTo>
                    <a:pt x="2362227" y="408643"/>
                  </a:lnTo>
                  <a:lnTo>
                    <a:pt x="2362928" y="464542"/>
                  </a:lnTo>
                  <a:lnTo>
                    <a:pt x="2363629" y="523070"/>
                  </a:lnTo>
                  <a:lnTo>
                    <a:pt x="2364329" y="584051"/>
                  </a:lnTo>
                  <a:lnTo>
                    <a:pt x="2365030" y="647134"/>
                  </a:lnTo>
                  <a:lnTo>
                    <a:pt x="2365731" y="712146"/>
                  </a:lnTo>
                  <a:lnTo>
                    <a:pt x="2366519" y="778734"/>
                  </a:lnTo>
                  <a:lnTo>
                    <a:pt x="2367220" y="846725"/>
                  </a:lnTo>
                  <a:lnTo>
                    <a:pt x="2367921" y="915766"/>
                  </a:lnTo>
                  <a:lnTo>
                    <a:pt x="2368622" y="985684"/>
                  </a:lnTo>
                  <a:lnTo>
                    <a:pt x="2369322" y="1056215"/>
                  </a:lnTo>
                  <a:lnTo>
                    <a:pt x="2370023" y="1127009"/>
                  </a:lnTo>
                  <a:lnTo>
                    <a:pt x="2370724" y="1197716"/>
                  </a:lnTo>
                  <a:lnTo>
                    <a:pt x="2371425" y="1268247"/>
                  </a:lnTo>
                  <a:lnTo>
                    <a:pt x="2372213" y="1338165"/>
                  </a:lnTo>
                  <a:lnTo>
                    <a:pt x="2372914" y="1407207"/>
                  </a:lnTo>
                  <a:lnTo>
                    <a:pt x="2373615" y="1475197"/>
                  </a:lnTo>
                  <a:lnTo>
                    <a:pt x="2374315" y="1541873"/>
                  </a:lnTo>
                  <a:lnTo>
                    <a:pt x="2375016" y="1606797"/>
                  </a:lnTo>
                  <a:lnTo>
                    <a:pt x="2375717" y="1669880"/>
                  </a:lnTo>
                  <a:lnTo>
                    <a:pt x="2376418" y="1730826"/>
                  </a:lnTo>
                  <a:lnTo>
                    <a:pt x="2377206" y="1789380"/>
                  </a:lnTo>
                  <a:lnTo>
                    <a:pt x="2377907" y="1845324"/>
                  </a:lnTo>
                  <a:lnTo>
                    <a:pt x="2378608" y="1898428"/>
                  </a:lnTo>
                  <a:lnTo>
                    <a:pt x="2379308" y="1948492"/>
                  </a:lnTo>
                  <a:lnTo>
                    <a:pt x="2380009" y="1995305"/>
                  </a:lnTo>
                  <a:lnTo>
                    <a:pt x="2380710" y="2038702"/>
                  </a:lnTo>
                  <a:lnTo>
                    <a:pt x="2381411" y="2078497"/>
                  </a:lnTo>
                  <a:lnTo>
                    <a:pt x="2382199" y="2114534"/>
                  </a:lnTo>
                  <a:lnTo>
                    <a:pt x="2382900" y="2146671"/>
                  </a:lnTo>
                  <a:lnTo>
                    <a:pt x="2384301" y="2198777"/>
                  </a:lnTo>
                  <a:lnTo>
                    <a:pt x="2386404" y="2245047"/>
                  </a:lnTo>
                  <a:lnTo>
                    <a:pt x="2387893" y="2253931"/>
                  </a:lnTo>
                  <a:lnTo>
                    <a:pt x="2388593" y="2251706"/>
                  </a:lnTo>
                  <a:lnTo>
                    <a:pt x="2391396" y="2198777"/>
                  </a:lnTo>
                  <a:lnTo>
                    <a:pt x="2392885" y="2146671"/>
                  </a:lnTo>
                  <a:lnTo>
                    <a:pt x="2394287" y="2078497"/>
                  </a:lnTo>
                  <a:lnTo>
                    <a:pt x="2394988" y="2038702"/>
                  </a:lnTo>
                  <a:lnTo>
                    <a:pt x="2395688" y="1995305"/>
                  </a:lnTo>
                  <a:lnTo>
                    <a:pt x="2396389" y="1948492"/>
                  </a:lnTo>
                  <a:lnTo>
                    <a:pt x="2397090" y="1898428"/>
                  </a:lnTo>
                  <a:lnTo>
                    <a:pt x="2397878" y="1845324"/>
                  </a:lnTo>
                  <a:lnTo>
                    <a:pt x="2398579" y="1789380"/>
                  </a:lnTo>
                  <a:lnTo>
                    <a:pt x="2399280" y="1730826"/>
                  </a:lnTo>
                  <a:lnTo>
                    <a:pt x="2399980" y="1669880"/>
                  </a:lnTo>
                  <a:lnTo>
                    <a:pt x="2400681" y="1606797"/>
                  </a:lnTo>
                  <a:lnTo>
                    <a:pt x="2401382" y="1541873"/>
                  </a:lnTo>
                  <a:lnTo>
                    <a:pt x="2402083" y="1475197"/>
                  </a:lnTo>
                  <a:lnTo>
                    <a:pt x="2402871" y="1407207"/>
                  </a:lnTo>
                  <a:lnTo>
                    <a:pt x="2403572" y="1338165"/>
                  </a:lnTo>
                  <a:lnTo>
                    <a:pt x="2404272" y="1268247"/>
                  </a:lnTo>
                  <a:lnTo>
                    <a:pt x="2404973" y="1197716"/>
                  </a:lnTo>
                  <a:lnTo>
                    <a:pt x="2405674" y="1127009"/>
                  </a:lnTo>
                  <a:lnTo>
                    <a:pt x="2406375" y="1056215"/>
                  </a:lnTo>
                  <a:lnTo>
                    <a:pt x="2407075" y="985684"/>
                  </a:lnTo>
                  <a:lnTo>
                    <a:pt x="2407776" y="915766"/>
                  </a:lnTo>
                  <a:lnTo>
                    <a:pt x="2408564" y="846725"/>
                  </a:lnTo>
                  <a:lnTo>
                    <a:pt x="2409265" y="778734"/>
                  </a:lnTo>
                  <a:lnTo>
                    <a:pt x="2409966" y="712146"/>
                  </a:lnTo>
                  <a:lnTo>
                    <a:pt x="2410667" y="647134"/>
                  </a:lnTo>
                  <a:lnTo>
                    <a:pt x="2411367" y="584051"/>
                  </a:lnTo>
                  <a:lnTo>
                    <a:pt x="2412068" y="523070"/>
                  </a:lnTo>
                  <a:lnTo>
                    <a:pt x="2412769" y="464542"/>
                  </a:lnTo>
                  <a:lnTo>
                    <a:pt x="2413557" y="408643"/>
                  </a:lnTo>
                  <a:lnTo>
                    <a:pt x="2414258" y="355547"/>
                  </a:lnTo>
                  <a:lnTo>
                    <a:pt x="2414959" y="305430"/>
                  </a:lnTo>
                  <a:lnTo>
                    <a:pt x="2415659" y="258643"/>
                  </a:lnTo>
                  <a:lnTo>
                    <a:pt x="2416360" y="215273"/>
                  </a:lnTo>
                  <a:lnTo>
                    <a:pt x="2417061" y="175408"/>
                  </a:lnTo>
                  <a:lnTo>
                    <a:pt x="2418550" y="107242"/>
                  </a:lnTo>
                  <a:lnTo>
                    <a:pt x="2419951" y="55198"/>
                  </a:lnTo>
                  <a:lnTo>
                    <a:pt x="2422054" y="8849"/>
                  </a:lnTo>
                  <a:lnTo>
                    <a:pt x="2423455" y="0"/>
                  </a:lnTo>
                  <a:lnTo>
                    <a:pt x="2424243" y="2190"/>
                  </a:lnTo>
                  <a:lnTo>
                    <a:pt x="2427046" y="55198"/>
                  </a:lnTo>
                  <a:lnTo>
                    <a:pt x="2428448" y="107242"/>
                  </a:lnTo>
                  <a:lnTo>
                    <a:pt x="2429937" y="175408"/>
                  </a:lnTo>
                  <a:lnTo>
                    <a:pt x="2430638" y="215273"/>
                  </a:lnTo>
                  <a:lnTo>
                    <a:pt x="2431339" y="258643"/>
                  </a:lnTo>
                  <a:lnTo>
                    <a:pt x="2432039" y="305430"/>
                  </a:lnTo>
                  <a:lnTo>
                    <a:pt x="2432740" y="355547"/>
                  </a:lnTo>
                  <a:lnTo>
                    <a:pt x="2433441" y="408643"/>
                  </a:lnTo>
                  <a:lnTo>
                    <a:pt x="2434229" y="464542"/>
                  </a:lnTo>
                  <a:lnTo>
                    <a:pt x="2434930" y="523070"/>
                  </a:lnTo>
                  <a:lnTo>
                    <a:pt x="2435631" y="584051"/>
                  </a:lnTo>
                  <a:lnTo>
                    <a:pt x="2436332" y="647134"/>
                  </a:lnTo>
                  <a:lnTo>
                    <a:pt x="2437032" y="712146"/>
                  </a:lnTo>
                  <a:lnTo>
                    <a:pt x="2437733" y="778734"/>
                  </a:lnTo>
                  <a:lnTo>
                    <a:pt x="2438434" y="846725"/>
                  </a:lnTo>
                  <a:lnTo>
                    <a:pt x="2439222" y="915766"/>
                  </a:lnTo>
                  <a:lnTo>
                    <a:pt x="2439923" y="985684"/>
                  </a:lnTo>
                  <a:lnTo>
                    <a:pt x="2440624" y="1056215"/>
                  </a:lnTo>
                  <a:lnTo>
                    <a:pt x="2441324" y="1127009"/>
                  </a:lnTo>
                  <a:lnTo>
                    <a:pt x="2442025" y="1197716"/>
                  </a:lnTo>
                  <a:lnTo>
                    <a:pt x="2442726" y="1268247"/>
                  </a:lnTo>
                  <a:lnTo>
                    <a:pt x="2443427" y="1338165"/>
                  </a:lnTo>
                  <a:lnTo>
                    <a:pt x="2444128" y="1407207"/>
                  </a:lnTo>
                  <a:lnTo>
                    <a:pt x="2444916" y="1475197"/>
                  </a:lnTo>
                  <a:lnTo>
                    <a:pt x="2445617" y="1541873"/>
                  </a:lnTo>
                  <a:lnTo>
                    <a:pt x="2446317" y="1606797"/>
                  </a:lnTo>
                  <a:lnTo>
                    <a:pt x="2447018" y="1669880"/>
                  </a:lnTo>
                  <a:lnTo>
                    <a:pt x="2447719" y="1730826"/>
                  </a:lnTo>
                  <a:lnTo>
                    <a:pt x="2448420" y="1789380"/>
                  </a:lnTo>
                  <a:lnTo>
                    <a:pt x="2449121" y="1845324"/>
                  </a:lnTo>
                  <a:lnTo>
                    <a:pt x="2449909" y="1898428"/>
                  </a:lnTo>
                  <a:lnTo>
                    <a:pt x="2450610" y="1948492"/>
                  </a:lnTo>
                  <a:lnTo>
                    <a:pt x="2451310" y="1995305"/>
                  </a:lnTo>
                  <a:lnTo>
                    <a:pt x="2452011" y="2038702"/>
                  </a:lnTo>
                  <a:lnTo>
                    <a:pt x="2452712" y="2078497"/>
                  </a:lnTo>
                  <a:lnTo>
                    <a:pt x="2454113" y="2146671"/>
                  </a:lnTo>
                  <a:lnTo>
                    <a:pt x="2455603" y="2198777"/>
                  </a:lnTo>
                  <a:lnTo>
                    <a:pt x="2457705" y="2245047"/>
                  </a:lnTo>
                  <a:lnTo>
                    <a:pt x="2459106" y="2253931"/>
                  </a:lnTo>
                  <a:lnTo>
                    <a:pt x="2459895" y="2251706"/>
                  </a:lnTo>
                  <a:lnTo>
                    <a:pt x="2462698" y="2198777"/>
                  </a:lnTo>
                  <a:lnTo>
                    <a:pt x="2464099" y="2146671"/>
                  </a:lnTo>
                  <a:lnTo>
                    <a:pt x="2464800" y="2114534"/>
                  </a:lnTo>
                  <a:lnTo>
                    <a:pt x="2465588" y="2078497"/>
                  </a:lnTo>
                  <a:lnTo>
                    <a:pt x="2466289" y="2038702"/>
                  </a:lnTo>
                  <a:lnTo>
                    <a:pt x="2466990" y="1995305"/>
                  </a:lnTo>
                  <a:lnTo>
                    <a:pt x="2467690" y="1948492"/>
                  </a:lnTo>
                  <a:lnTo>
                    <a:pt x="2468391" y="1898428"/>
                  </a:lnTo>
                  <a:lnTo>
                    <a:pt x="2469092" y="1845324"/>
                  </a:lnTo>
                  <a:lnTo>
                    <a:pt x="2469793" y="1789380"/>
                  </a:lnTo>
                  <a:lnTo>
                    <a:pt x="2470581" y="1730826"/>
                  </a:lnTo>
                  <a:lnTo>
                    <a:pt x="2471282" y="1669880"/>
                  </a:lnTo>
                  <a:lnTo>
                    <a:pt x="2471982" y="1606797"/>
                  </a:lnTo>
                  <a:lnTo>
                    <a:pt x="2472683" y="1541873"/>
                  </a:lnTo>
                  <a:lnTo>
                    <a:pt x="2473384" y="1475197"/>
                  </a:lnTo>
                  <a:lnTo>
                    <a:pt x="2474085" y="1407207"/>
                  </a:lnTo>
                  <a:lnTo>
                    <a:pt x="2474785" y="1338165"/>
                  </a:lnTo>
                  <a:lnTo>
                    <a:pt x="2475574" y="1268247"/>
                  </a:lnTo>
                  <a:lnTo>
                    <a:pt x="2476274" y="1197716"/>
                  </a:lnTo>
                  <a:lnTo>
                    <a:pt x="2476975" y="1127009"/>
                  </a:lnTo>
                  <a:lnTo>
                    <a:pt x="2477676" y="1056215"/>
                  </a:lnTo>
                  <a:lnTo>
                    <a:pt x="2478377" y="985684"/>
                  </a:lnTo>
                  <a:lnTo>
                    <a:pt x="2479077" y="915766"/>
                  </a:lnTo>
                  <a:lnTo>
                    <a:pt x="2479778" y="846725"/>
                  </a:lnTo>
                  <a:lnTo>
                    <a:pt x="2480566" y="778734"/>
                  </a:lnTo>
                  <a:lnTo>
                    <a:pt x="2481267" y="712146"/>
                  </a:lnTo>
                  <a:lnTo>
                    <a:pt x="2481968" y="647134"/>
                  </a:lnTo>
                  <a:lnTo>
                    <a:pt x="2482669" y="584051"/>
                  </a:lnTo>
                  <a:lnTo>
                    <a:pt x="2483369" y="523070"/>
                  </a:lnTo>
                  <a:lnTo>
                    <a:pt x="2484070" y="464542"/>
                  </a:lnTo>
                  <a:lnTo>
                    <a:pt x="2484771" y="408643"/>
                  </a:lnTo>
                  <a:lnTo>
                    <a:pt x="2485472" y="355547"/>
                  </a:lnTo>
                  <a:lnTo>
                    <a:pt x="2486260" y="305430"/>
                  </a:lnTo>
                  <a:lnTo>
                    <a:pt x="2486961" y="258643"/>
                  </a:lnTo>
                  <a:lnTo>
                    <a:pt x="2487661" y="215273"/>
                  </a:lnTo>
                  <a:lnTo>
                    <a:pt x="2488362" y="175408"/>
                  </a:lnTo>
                  <a:lnTo>
                    <a:pt x="2489764" y="107242"/>
                  </a:lnTo>
                  <a:lnTo>
                    <a:pt x="2491253" y="55198"/>
                  </a:lnTo>
                  <a:lnTo>
                    <a:pt x="2493355" y="8849"/>
                  </a:lnTo>
                  <a:lnTo>
                    <a:pt x="2494756" y="0"/>
                  </a:lnTo>
                  <a:lnTo>
                    <a:pt x="2495457" y="2190"/>
                  </a:lnTo>
                  <a:lnTo>
                    <a:pt x="2498348" y="55198"/>
                  </a:lnTo>
                  <a:lnTo>
                    <a:pt x="2499749" y="107242"/>
                  </a:lnTo>
                  <a:lnTo>
                    <a:pt x="2501151" y="175408"/>
                  </a:lnTo>
                  <a:lnTo>
                    <a:pt x="2501939" y="215273"/>
                  </a:lnTo>
                  <a:lnTo>
                    <a:pt x="2502640" y="258643"/>
                  </a:lnTo>
                  <a:lnTo>
                    <a:pt x="2503341" y="305430"/>
                  </a:lnTo>
                  <a:lnTo>
                    <a:pt x="2504041" y="355547"/>
                  </a:lnTo>
                  <a:lnTo>
                    <a:pt x="2504742" y="408643"/>
                  </a:lnTo>
                  <a:lnTo>
                    <a:pt x="2505443" y="464542"/>
                  </a:lnTo>
                  <a:lnTo>
                    <a:pt x="2506144" y="523070"/>
                  </a:lnTo>
                  <a:lnTo>
                    <a:pt x="2506932" y="584051"/>
                  </a:lnTo>
                  <a:lnTo>
                    <a:pt x="2507633" y="647134"/>
                  </a:lnTo>
                  <a:lnTo>
                    <a:pt x="2508334" y="712146"/>
                  </a:lnTo>
                  <a:lnTo>
                    <a:pt x="2509034" y="778734"/>
                  </a:lnTo>
                  <a:lnTo>
                    <a:pt x="2509735" y="846725"/>
                  </a:lnTo>
                  <a:lnTo>
                    <a:pt x="2510436" y="915766"/>
                  </a:lnTo>
                  <a:lnTo>
                    <a:pt x="2511137" y="985684"/>
                  </a:lnTo>
                  <a:lnTo>
                    <a:pt x="2511925" y="1056215"/>
                  </a:lnTo>
                  <a:lnTo>
                    <a:pt x="2512626" y="1127009"/>
                  </a:lnTo>
                  <a:lnTo>
                    <a:pt x="2513327" y="1197716"/>
                  </a:lnTo>
                  <a:lnTo>
                    <a:pt x="2514027" y="1268247"/>
                  </a:lnTo>
                  <a:lnTo>
                    <a:pt x="2514728" y="1338165"/>
                  </a:lnTo>
                  <a:lnTo>
                    <a:pt x="2515429" y="1407207"/>
                  </a:lnTo>
                  <a:lnTo>
                    <a:pt x="2516130" y="1475197"/>
                  </a:lnTo>
                  <a:lnTo>
                    <a:pt x="2516918" y="1541873"/>
                  </a:lnTo>
                  <a:lnTo>
                    <a:pt x="2517619" y="1606797"/>
                  </a:lnTo>
                  <a:lnTo>
                    <a:pt x="2518320" y="1669880"/>
                  </a:lnTo>
                  <a:lnTo>
                    <a:pt x="2519020" y="1730826"/>
                  </a:lnTo>
                  <a:lnTo>
                    <a:pt x="2519721" y="1789380"/>
                  </a:lnTo>
                  <a:lnTo>
                    <a:pt x="2520422" y="1845324"/>
                  </a:lnTo>
                  <a:lnTo>
                    <a:pt x="2521123" y="1898428"/>
                  </a:lnTo>
                  <a:lnTo>
                    <a:pt x="2521823" y="1948492"/>
                  </a:lnTo>
                  <a:lnTo>
                    <a:pt x="2522612" y="1995305"/>
                  </a:lnTo>
                  <a:lnTo>
                    <a:pt x="2523312" y="2038702"/>
                  </a:lnTo>
                  <a:lnTo>
                    <a:pt x="2524013" y="2078497"/>
                  </a:lnTo>
                  <a:lnTo>
                    <a:pt x="2525415" y="2146671"/>
                  </a:lnTo>
                  <a:lnTo>
                    <a:pt x="2526816" y="2198777"/>
                  </a:lnTo>
                  <a:lnTo>
                    <a:pt x="2529006" y="2245047"/>
                  </a:lnTo>
                  <a:lnTo>
                    <a:pt x="2530408" y="2253931"/>
                  </a:lnTo>
                  <a:lnTo>
                    <a:pt x="2531108" y="2251706"/>
                  </a:lnTo>
                  <a:lnTo>
                    <a:pt x="2533999" y="2198777"/>
                  </a:lnTo>
                  <a:lnTo>
                    <a:pt x="2535400" y="2146671"/>
                  </a:lnTo>
                  <a:lnTo>
                    <a:pt x="2536802" y="2078497"/>
                  </a:lnTo>
                  <a:lnTo>
                    <a:pt x="2537590" y="2038702"/>
                  </a:lnTo>
                  <a:lnTo>
                    <a:pt x="2538291" y="1995305"/>
                  </a:lnTo>
                  <a:lnTo>
                    <a:pt x="2538992" y="1948492"/>
                  </a:lnTo>
                  <a:lnTo>
                    <a:pt x="2539692" y="1898428"/>
                  </a:lnTo>
                  <a:lnTo>
                    <a:pt x="2540393" y="1845324"/>
                  </a:lnTo>
                  <a:lnTo>
                    <a:pt x="2541094" y="1789380"/>
                  </a:lnTo>
                  <a:lnTo>
                    <a:pt x="2541795" y="1730826"/>
                  </a:lnTo>
                  <a:lnTo>
                    <a:pt x="2542495" y="1669881"/>
                  </a:lnTo>
                  <a:lnTo>
                    <a:pt x="2543284" y="1606797"/>
                  </a:lnTo>
                  <a:lnTo>
                    <a:pt x="2543984" y="1541873"/>
                  </a:lnTo>
                  <a:lnTo>
                    <a:pt x="2544685" y="1475197"/>
                  </a:lnTo>
                  <a:lnTo>
                    <a:pt x="2545386" y="1407207"/>
                  </a:lnTo>
                  <a:lnTo>
                    <a:pt x="2546087" y="1338165"/>
                  </a:lnTo>
                  <a:lnTo>
                    <a:pt x="2546787" y="1268247"/>
                  </a:lnTo>
                  <a:lnTo>
                    <a:pt x="2547488" y="1197716"/>
                  </a:lnTo>
                  <a:lnTo>
                    <a:pt x="2548276" y="1127009"/>
                  </a:lnTo>
                  <a:lnTo>
                    <a:pt x="2548977" y="1056215"/>
                  </a:lnTo>
                  <a:lnTo>
                    <a:pt x="2549678" y="985684"/>
                  </a:lnTo>
                  <a:lnTo>
                    <a:pt x="2550379" y="915766"/>
                  </a:lnTo>
                  <a:lnTo>
                    <a:pt x="2551079" y="846725"/>
                  </a:lnTo>
                  <a:lnTo>
                    <a:pt x="2551780" y="778734"/>
                  </a:lnTo>
                  <a:lnTo>
                    <a:pt x="2552481" y="712146"/>
                  </a:lnTo>
                  <a:lnTo>
                    <a:pt x="2553269" y="647134"/>
                  </a:lnTo>
                  <a:lnTo>
                    <a:pt x="2553970" y="584051"/>
                  </a:lnTo>
                  <a:lnTo>
                    <a:pt x="2554671" y="523070"/>
                  </a:lnTo>
                  <a:lnTo>
                    <a:pt x="2555371" y="464542"/>
                  </a:lnTo>
                  <a:lnTo>
                    <a:pt x="2556072" y="408643"/>
                  </a:lnTo>
                  <a:lnTo>
                    <a:pt x="2556773" y="355547"/>
                  </a:lnTo>
                  <a:lnTo>
                    <a:pt x="2557474" y="305430"/>
                  </a:lnTo>
                  <a:lnTo>
                    <a:pt x="2558174" y="258643"/>
                  </a:lnTo>
                  <a:lnTo>
                    <a:pt x="2558963" y="215273"/>
                  </a:lnTo>
                  <a:lnTo>
                    <a:pt x="2559663" y="175408"/>
                  </a:lnTo>
                  <a:lnTo>
                    <a:pt x="2561065" y="107242"/>
                  </a:lnTo>
                  <a:lnTo>
                    <a:pt x="2562466" y="55198"/>
                  </a:lnTo>
                  <a:lnTo>
                    <a:pt x="2564656" y="8849"/>
                  </a:lnTo>
                  <a:lnTo>
                    <a:pt x="2566058" y="0"/>
                  </a:lnTo>
                  <a:lnTo>
                    <a:pt x="2566758" y="2190"/>
                  </a:lnTo>
                  <a:lnTo>
                    <a:pt x="2569649" y="55198"/>
                  </a:lnTo>
                  <a:lnTo>
                    <a:pt x="2571051" y="107242"/>
                  </a:lnTo>
                  <a:lnTo>
                    <a:pt x="2572452" y="175408"/>
                  </a:lnTo>
                  <a:lnTo>
                    <a:pt x="2573153" y="215273"/>
                  </a:lnTo>
                  <a:lnTo>
                    <a:pt x="2573941" y="258643"/>
                  </a:lnTo>
                  <a:lnTo>
                    <a:pt x="2574642" y="305430"/>
                  </a:lnTo>
                  <a:lnTo>
                    <a:pt x="2575343" y="355547"/>
                  </a:lnTo>
                  <a:lnTo>
                    <a:pt x="2576043" y="408643"/>
                  </a:lnTo>
                  <a:lnTo>
                    <a:pt x="2576744" y="464542"/>
                  </a:lnTo>
                  <a:lnTo>
                    <a:pt x="2577445" y="523070"/>
                  </a:lnTo>
                  <a:lnTo>
                    <a:pt x="2578146" y="584051"/>
                  </a:lnTo>
                  <a:lnTo>
                    <a:pt x="2578847" y="647134"/>
                  </a:lnTo>
                  <a:lnTo>
                    <a:pt x="2579635" y="712146"/>
                  </a:lnTo>
                  <a:lnTo>
                    <a:pt x="2580336" y="778734"/>
                  </a:lnTo>
                  <a:lnTo>
                    <a:pt x="2581036" y="846725"/>
                  </a:lnTo>
                  <a:lnTo>
                    <a:pt x="2581737" y="915766"/>
                  </a:lnTo>
                  <a:lnTo>
                    <a:pt x="2582438" y="985684"/>
                  </a:lnTo>
                  <a:lnTo>
                    <a:pt x="2583139" y="1056215"/>
                  </a:lnTo>
                  <a:lnTo>
                    <a:pt x="2583839" y="1127009"/>
                  </a:lnTo>
                  <a:lnTo>
                    <a:pt x="2584628" y="1197716"/>
                  </a:lnTo>
                  <a:lnTo>
                    <a:pt x="2585329" y="1268247"/>
                  </a:lnTo>
                  <a:lnTo>
                    <a:pt x="2586029" y="1338165"/>
                  </a:lnTo>
                  <a:lnTo>
                    <a:pt x="2586730" y="1407207"/>
                  </a:lnTo>
                  <a:lnTo>
                    <a:pt x="2587431" y="1475197"/>
                  </a:lnTo>
                  <a:lnTo>
                    <a:pt x="2588132" y="1541873"/>
                  </a:lnTo>
                  <a:lnTo>
                    <a:pt x="2588832" y="1606797"/>
                  </a:lnTo>
                  <a:lnTo>
                    <a:pt x="2589621" y="1669881"/>
                  </a:lnTo>
                  <a:lnTo>
                    <a:pt x="2590322" y="1730826"/>
                  </a:lnTo>
                  <a:lnTo>
                    <a:pt x="2591022" y="1789380"/>
                  </a:lnTo>
                  <a:lnTo>
                    <a:pt x="2591723" y="1845324"/>
                  </a:lnTo>
                  <a:lnTo>
                    <a:pt x="2592424" y="1898428"/>
                  </a:lnTo>
                  <a:lnTo>
                    <a:pt x="2593125" y="1948492"/>
                  </a:lnTo>
                  <a:lnTo>
                    <a:pt x="2593825" y="1995305"/>
                  </a:lnTo>
                  <a:lnTo>
                    <a:pt x="2594614" y="2038702"/>
                  </a:lnTo>
                  <a:lnTo>
                    <a:pt x="2595315" y="2078497"/>
                  </a:lnTo>
                  <a:lnTo>
                    <a:pt x="2596716" y="2146671"/>
                  </a:lnTo>
                  <a:lnTo>
                    <a:pt x="2598118" y="2198777"/>
                  </a:lnTo>
                  <a:lnTo>
                    <a:pt x="2600307" y="2245047"/>
                  </a:lnTo>
                  <a:lnTo>
                    <a:pt x="2601709" y="2253931"/>
                  </a:lnTo>
                  <a:lnTo>
                    <a:pt x="2602410" y="2251706"/>
                  </a:lnTo>
                  <a:lnTo>
                    <a:pt x="2605300" y="2198777"/>
                  </a:lnTo>
                  <a:lnTo>
                    <a:pt x="2606702" y="2146671"/>
                  </a:lnTo>
                  <a:lnTo>
                    <a:pt x="2608103" y="2078497"/>
                  </a:lnTo>
                  <a:lnTo>
                    <a:pt x="2608804" y="2038702"/>
                  </a:lnTo>
                  <a:lnTo>
                    <a:pt x="2609505" y="1995305"/>
                  </a:lnTo>
                  <a:lnTo>
                    <a:pt x="2610293" y="1948492"/>
                  </a:lnTo>
                  <a:lnTo>
                    <a:pt x="2610994" y="1898428"/>
                  </a:lnTo>
                  <a:lnTo>
                    <a:pt x="2611694" y="1845324"/>
                  </a:lnTo>
                  <a:lnTo>
                    <a:pt x="2612395" y="1789381"/>
                  </a:lnTo>
                  <a:lnTo>
                    <a:pt x="2613096" y="1730826"/>
                  </a:lnTo>
                  <a:lnTo>
                    <a:pt x="2613797" y="1669881"/>
                  </a:lnTo>
                  <a:lnTo>
                    <a:pt x="2614497" y="1606797"/>
                  </a:lnTo>
                  <a:lnTo>
                    <a:pt x="2615198" y="1541873"/>
                  </a:lnTo>
                  <a:lnTo>
                    <a:pt x="2615986" y="1475197"/>
                  </a:lnTo>
                  <a:lnTo>
                    <a:pt x="2616687" y="1407207"/>
                  </a:lnTo>
                  <a:lnTo>
                    <a:pt x="2617388" y="1338165"/>
                  </a:lnTo>
                  <a:lnTo>
                    <a:pt x="2618089" y="1268247"/>
                  </a:lnTo>
                  <a:lnTo>
                    <a:pt x="2618789" y="1197716"/>
                  </a:lnTo>
                  <a:lnTo>
                    <a:pt x="2619490" y="1127009"/>
                  </a:lnTo>
                  <a:lnTo>
                    <a:pt x="2620191" y="1056215"/>
                  </a:lnTo>
                  <a:lnTo>
                    <a:pt x="2620979" y="985684"/>
                  </a:lnTo>
                  <a:lnTo>
                    <a:pt x="2621680" y="915766"/>
                  </a:lnTo>
                  <a:lnTo>
                    <a:pt x="2622381" y="846725"/>
                  </a:lnTo>
                  <a:lnTo>
                    <a:pt x="2623081" y="778734"/>
                  </a:lnTo>
                  <a:lnTo>
                    <a:pt x="2623782" y="712146"/>
                  </a:lnTo>
                  <a:lnTo>
                    <a:pt x="2624483" y="647134"/>
                  </a:lnTo>
                  <a:lnTo>
                    <a:pt x="2625184" y="584051"/>
                  </a:lnTo>
                  <a:lnTo>
                    <a:pt x="2625972" y="523070"/>
                  </a:lnTo>
                  <a:lnTo>
                    <a:pt x="2626673" y="464542"/>
                  </a:lnTo>
                  <a:lnTo>
                    <a:pt x="2627373" y="408643"/>
                  </a:lnTo>
                  <a:lnTo>
                    <a:pt x="2628074" y="355547"/>
                  </a:lnTo>
                  <a:lnTo>
                    <a:pt x="2628775" y="305430"/>
                  </a:lnTo>
                  <a:lnTo>
                    <a:pt x="2629476" y="258643"/>
                  </a:lnTo>
                  <a:lnTo>
                    <a:pt x="2630176" y="215273"/>
                  </a:lnTo>
                  <a:lnTo>
                    <a:pt x="2630965" y="175408"/>
                  </a:lnTo>
                  <a:lnTo>
                    <a:pt x="2631665" y="139397"/>
                  </a:lnTo>
                  <a:lnTo>
                    <a:pt x="2633067" y="79117"/>
                  </a:lnTo>
                  <a:lnTo>
                    <a:pt x="2634468" y="35397"/>
                  </a:lnTo>
                  <a:lnTo>
                    <a:pt x="2637359" y="0"/>
                  </a:lnTo>
                  <a:lnTo>
                    <a:pt x="2638060" y="2190"/>
                  </a:lnTo>
                  <a:lnTo>
                    <a:pt x="2640863" y="55198"/>
                  </a:lnTo>
                  <a:lnTo>
                    <a:pt x="2642352" y="107242"/>
                  </a:lnTo>
                  <a:lnTo>
                    <a:pt x="2643753" y="175408"/>
                  </a:lnTo>
                  <a:lnTo>
                    <a:pt x="2644454" y="215273"/>
                  </a:lnTo>
                  <a:lnTo>
                    <a:pt x="2645155" y="258643"/>
                  </a:lnTo>
                  <a:lnTo>
                    <a:pt x="2645856" y="305430"/>
                  </a:lnTo>
                  <a:lnTo>
                    <a:pt x="2646644" y="355547"/>
                  </a:lnTo>
                  <a:lnTo>
                    <a:pt x="2647345" y="408643"/>
                  </a:lnTo>
                  <a:lnTo>
                    <a:pt x="2648046" y="464542"/>
                  </a:lnTo>
                  <a:lnTo>
                    <a:pt x="2648746" y="523070"/>
                  </a:lnTo>
                  <a:lnTo>
                    <a:pt x="2649447" y="584051"/>
                  </a:lnTo>
                  <a:lnTo>
                    <a:pt x="2650148" y="647134"/>
                  </a:lnTo>
                  <a:lnTo>
                    <a:pt x="2650849" y="712146"/>
                  </a:lnTo>
                  <a:lnTo>
                    <a:pt x="2651637" y="778734"/>
                  </a:lnTo>
                  <a:lnTo>
                    <a:pt x="2652338" y="846725"/>
                  </a:lnTo>
                  <a:lnTo>
                    <a:pt x="2653038" y="915766"/>
                  </a:lnTo>
                  <a:lnTo>
                    <a:pt x="2653739" y="985684"/>
                  </a:lnTo>
                  <a:lnTo>
                    <a:pt x="2654440" y="1056215"/>
                  </a:lnTo>
                  <a:lnTo>
                    <a:pt x="2655141" y="1127009"/>
                  </a:lnTo>
                  <a:lnTo>
                    <a:pt x="2655842" y="1197716"/>
                  </a:lnTo>
                  <a:lnTo>
                    <a:pt x="2656542" y="1268247"/>
                  </a:lnTo>
                  <a:lnTo>
                    <a:pt x="2657331" y="1338165"/>
                  </a:lnTo>
                  <a:lnTo>
                    <a:pt x="2658031" y="1407207"/>
                  </a:lnTo>
                  <a:lnTo>
                    <a:pt x="2658732" y="1475197"/>
                  </a:lnTo>
                  <a:lnTo>
                    <a:pt x="2659433" y="1541873"/>
                  </a:lnTo>
                  <a:lnTo>
                    <a:pt x="2660134" y="1606797"/>
                  </a:lnTo>
                  <a:lnTo>
                    <a:pt x="2660835" y="1669881"/>
                  </a:lnTo>
                  <a:lnTo>
                    <a:pt x="2661535" y="1730826"/>
                  </a:lnTo>
                  <a:lnTo>
                    <a:pt x="2662324" y="1789381"/>
                  </a:lnTo>
                  <a:lnTo>
                    <a:pt x="2663024" y="1845324"/>
                  </a:lnTo>
                  <a:lnTo>
                    <a:pt x="2663725" y="1898428"/>
                  </a:lnTo>
                  <a:lnTo>
                    <a:pt x="2664426" y="1948492"/>
                  </a:lnTo>
                  <a:lnTo>
                    <a:pt x="2665127" y="1995305"/>
                  </a:lnTo>
                  <a:lnTo>
                    <a:pt x="2665827" y="2038702"/>
                  </a:lnTo>
                  <a:lnTo>
                    <a:pt x="2666528" y="2078497"/>
                  </a:lnTo>
                  <a:lnTo>
                    <a:pt x="2667317" y="2114534"/>
                  </a:lnTo>
                  <a:lnTo>
                    <a:pt x="2668017" y="2146671"/>
                  </a:lnTo>
                  <a:lnTo>
                    <a:pt x="2669419" y="2198777"/>
                  </a:lnTo>
                  <a:lnTo>
                    <a:pt x="2671521" y="2245047"/>
                  </a:lnTo>
                  <a:lnTo>
                    <a:pt x="2673010" y="2253931"/>
                  </a:lnTo>
                  <a:lnTo>
                    <a:pt x="2673711" y="2251706"/>
                  </a:lnTo>
                  <a:lnTo>
                    <a:pt x="2676514" y="2198777"/>
                  </a:lnTo>
                  <a:lnTo>
                    <a:pt x="2678003" y="2146671"/>
                  </a:lnTo>
                  <a:lnTo>
                    <a:pt x="2679404" y="2078497"/>
                  </a:lnTo>
                  <a:lnTo>
                    <a:pt x="2680105" y="2038702"/>
                  </a:lnTo>
                  <a:lnTo>
                    <a:pt x="2680806" y="1995305"/>
                  </a:lnTo>
                  <a:lnTo>
                    <a:pt x="2681507" y="1948492"/>
                  </a:lnTo>
                  <a:lnTo>
                    <a:pt x="2682207" y="1898428"/>
                  </a:lnTo>
                  <a:lnTo>
                    <a:pt x="2682996" y="1845324"/>
                  </a:lnTo>
                  <a:lnTo>
                    <a:pt x="2683697" y="1789381"/>
                  </a:lnTo>
                  <a:lnTo>
                    <a:pt x="2684397" y="1730826"/>
                  </a:lnTo>
                  <a:lnTo>
                    <a:pt x="2685098" y="1669881"/>
                  </a:lnTo>
                  <a:lnTo>
                    <a:pt x="2685799" y="1606797"/>
                  </a:lnTo>
                  <a:lnTo>
                    <a:pt x="2686499" y="1541873"/>
                  </a:lnTo>
                  <a:lnTo>
                    <a:pt x="2687200" y="1475197"/>
                  </a:lnTo>
                  <a:lnTo>
                    <a:pt x="2687988" y="1407207"/>
                  </a:lnTo>
                  <a:lnTo>
                    <a:pt x="2688689" y="1338165"/>
                  </a:lnTo>
                  <a:lnTo>
                    <a:pt x="2689390" y="1268247"/>
                  </a:lnTo>
                  <a:lnTo>
                    <a:pt x="2690091" y="1197716"/>
                  </a:lnTo>
                  <a:lnTo>
                    <a:pt x="2690791" y="1127009"/>
                  </a:lnTo>
                  <a:lnTo>
                    <a:pt x="2691492" y="1056215"/>
                  </a:lnTo>
                  <a:lnTo>
                    <a:pt x="2692193" y="985684"/>
                  </a:lnTo>
                  <a:lnTo>
                    <a:pt x="2692894" y="915766"/>
                  </a:lnTo>
                  <a:lnTo>
                    <a:pt x="2693682" y="846725"/>
                  </a:lnTo>
                  <a:lnTo>
                    <a:pt x="2694383" y="778734"/>
                  </a:lnTo>
                  <a:lnTo>
                    <a:pt x="2695083" y="712146"/>
                  </a:lnTo>
                  <a:lnTo>
                    <a:pt x="2695784" y="647134"/>
                  </a:lnTo>
                  <a:lnTo>
                    <a:pt x="2696485" y="584051"/>
                  </a:lnTo>
                  <a:lnTo>
                    <a:pt x="2697186" y="523070"/>
                  </a:lnTo>
                  <a:lnTo>
                    <a:pt x="2697886" y="464542"/>
                  </a:lnTo>
                  <a:lnTo>
                    <a:pt x="2698675" y="408643"/>
                  </a:lnTo>
                  <a:lnTo>
                    <a:pt x="2699375" y="355547"/>
                  </a:lnTo>
                  <a:lnTo>
                    <a:pt x="2700076" y="305430"/>
                  </a:lnTo>
                  <a:lnTo>
                    <a:pt x="2700777" y="258643"/>
                  </a:lnTo>
                  <a:lnTo>
                    <a:pt x="2701478" y="215273"/>
                  </a:lnTo>
                  <a:lnTo>
                    <a:pt x="2702178" y="175408"/>
                  </a:lnTo>
                  <a:lnTo>
                    <a:pt x="2703667" y="107242"/>
                  </a:lnTo>
                  <a:lnTo>
                    <a:pt x="2705069" y="55198"/>
                  </a:lnTo>
                  <a:lnTo>
                    <a:pt x="2707171" y="8849"/>
                  </a:lnTo>
                  <a:lnTo>
                    <a:pt x="2708573" y="0"/>
                  </a:lnTo>
                  <a:lnTo>
                    <a:pt x="2709361" y="2190"/>
                  </a:lnTo>
                  <a:lnTo>
                    <a:pt x="2712164" y="55198"/>
                  </a:lnTo>
                  <a:lnTo>
                    <a:pt x="2713566" y="107242"/>
                  </a:lnTo>
                  <a:lnTo>
                    <a:pt x="2715055" y="175408"/>
                  </a:lnTo>
                  <a:lnTo>
                    <a:pt x="2715755" y="215273"/>
                  </a:lnTo>
                  <a:lnTo>
                    <a:pt x="2716456" y="258643"/>
                  </a:lnTo>
                  <a:lnTo>
                    <a:pt x="2717157" y="305430"/>
                  </a:lnTo>
                  <a:lnTo>
                    <a:pt x="2717858" y="355547"/>
                  </a:lnTo>
                  <a:lnTo>
                    <a:pt x="2718558" y="408643"/>
                  </a:lnTo>
                  <a:lnTo>
                    <a:pt x="2719347" y="464542"/>
                  </a:lnTo>
                  <a:lnTo>
                    <a:pt x="2720048" y="523070"/>
                  </a:lnTo>
                  <a:lnTo>
                    <a:pt x="2720748" y="584051"/>
                  </a:lnTo>
                  <a:lnTo>
                    <a:pt x="2721449" y="647134"/>
                  </a:lnTo>
                  <a:lnTo>
                    <a:pt x="2722150" y="712146"/>
                  </a:lnTo>
                  <a:lnTo>
                    <a:pt x="2722851" y="778734"/>
                  </a:lnTo>
                  <a:lnTo>
                    <a:pt x="2723551" y="846725"/>
                  </a:lnTo>
                  <a:lnTo>
                    <a:pt x="2724340" y="915766"/>
                  </a:lnTo>
                  <a:lnTo>
                    <a:pt x="2725041" y="985684"/>
                  </a:lnTo>
                  <a:lnTo>
                    <a:pt x="2725741" y="1056215"/>
                  </a:lnTo>
                  <a:lnTo>
                    <a:pt x="2726442" y="1127009"/>
                  </a:lnTo>
                  <a:lnTo>
                    <a:pt x="2727143" y="1197716"/>
                  </a:lnTo>
                  <a:lnTo>
                    <a:pt x="2727844" y="1268247"/>
                  </a:lnTo>
                  <a:lnTo>
                    <a:pt x="2728544" y="1338165"/>
                  </a:lnTo>
                  <a:lnTo>
                    <a:pt x="2729245" y="1407207"/>
                  </a:lnTo>
                  <a:lnTo>
                    <a:pt x="2730034" y="1475197"/>
                  </a:lnTo>
                  <a:lnTo>
                    <a:pt x="2730734" y="1541873"/>
                  </a:lnTo>
                  <a:lnTo>
                    <a:pt x="2731435" y="1606797"/>
                  </a:lnTo>
                  <a:lnTo>
                    <a:pt x="2732136" y="1669881"/>
                  </a:lnTo>
                  <a:lnTo>
                    <a:pt x="2732837" y="1730826"/>
                  </a:lnTo>
                  <a:lnTo>
                    <a:pt x="2733537" y="1789381"/>
                  </a:lnTo>
                  <a:lnTo>
                    <a:pt x="2734238" y="1845324"/>
                  </a:lnTo>
                  <a:lnTo>
                    <a:pt x="2735026" y="1898428"/>
                  </a:lnTo>
                  <a:lnTo>
                    <a:pt x="2735727" y="1948492"/>
                  </a:lnTo>
                  <a:lnTo>
                    <a:pt x="2736428" y="1995305"/>
                  </a:lnTo>
                  <a:lnTo>
                    <a:pt x="2737129" y="2038702"/>
                  </a:lnTo>
                  <a:lnTo>
                    <a:pt x="2737829" y="2078497"/>
                  </a:lnTo>
                  <a:lnTo>
                    <a:pt x="2739231" y="2146671"/>
                  </a:lnTo>
                  <a:lnTo>
                    <a:pt x="2740720" y="2198777"/>
                  </a:lnTo>
                  <a:lnTo>
                    <a:pt x="2742822" y="2245047"/>
                  </a:lnTo>
                  <a:lnTo>
                    <a:pt x="2744224" y="2253931"/>
                  </a:lnTo>
                  <a:lnTo>
                    <a:pt x="2745012" y="2251706"/>
                  </a:lnTo>
                  <a:lnTo>
                    <a:pt x="2747815" y="2198777"/>
                  </a:lnTo>
                  <a:lnTo>
                    <a:pt x="2749217" y="2146671"/>
                  </a:lnTo>
                  <a:lnTo>
                    <a:pt x="2749917" y="2114534"/>
                  </a:lnTo>
                  <a:lnTo>
                    <a:pt x="2750706" y="2078497"/>
                  </a:lnTo>
                  <a:lnTo>
                    <a:pt x="2751407" y="2038702"/>
                  </a:lnTo>
                  <a:lnTo>
                    <a:pt x="2752107" y="1995305"/>
                  </a:lnTo>
                  <a:lnTo>
                    <a:pt x="2752808" y="1948492"/>
                  </a:lnTo>
                  <a:lnTo>
                    <a:pt x="2753509" y="1898428"/>
                  </a:lnTo>
                  <a:lnTo>
                    <a:pt x="2754209" y="1845324"/>
                  </a:lnTo>
                  <a:lnTo>
                    <a:pt x="2754910" y="1789381"/>
                  </a:lnTo>
                  <a:lnTo>
                    <a:pt x="2755699" y="1730826"/>
                  </a:lnTo>
                  <a:lnTo>
                    <a:pt x="2756399" y="1669881"/>
                  </a:lnTo>
                  <a:lnTo>
                    <a:pt x="2757100" y="1606797"/>
                  </a:lnTo>
                  <a:lnTo>
                    <a:pt x="2757801" y="1541873"/>
                  </a:lnTo>
                  <a:lnTo>
                    <a:pt x="2758501" y="1475197"/>
                  </a:lnTo>
                  <a:lnTo>
                    <a:pt x="2759202" y="1407207"/>
                  </a:lnTo>
                  <a:lnTo>
                    <a:pt x="2759903" y="1338165"/>
                  </a:lnTo>
                  <a:lnTo>
                    <a:pt x="2760691" y="1268247"/>
                  </a:lnTo>
                  <a:lnTo>
                    <a:pt x="2761392" y="1197716"/>
                  </a:lnTo>
                  <a:lnTo>
                    <a:pt x="2762093" y="1127009"/>
                  </a:lnTo>
                  <a:lnTo>
                    <a:pt x="2762793" y="1056215"/>
                  </a:lnTo>
                  <a:lnTo>
                    <a:pt x="2763494" y="985684"/>
                  </a:lnTo>
                  <a:lnTo>
                    <a:pt x="2764195" y="915766"/>
                  </a:lnTo>
                  <a:lnTo>
                    <a:pt x="2764896" y="846725"/>
                  </a:lnTo>
                  <a:lnTo>
                    <a:pt x="2765596" y="778734"/>
                  </a:lnTo>
                  <a:lnTo>
                    <a:pt x="2766385" y="712146"/>
                  </a:lnTo>
                  <a:lnTo>
                    <a:pt x="2767085" y="647134"/>
                  </a:lnTo>
                  <a:lnTo>
                    <a:pt x="2767786" y="584051"/>
                  </a:lnTo>
                  <a:lnTo>
                    <a:pt x="2768487" y="523070"/>
                  </a:lnTo>
                  <a:lnTo>
                    <a:pt x="2769188" y="464542"/>
                  </a:lnTo>
                  <a:lnTo>
                    <a:pt x="2769888" y="408643"/>
                  </a:lnTo>
                  <a:lnTo>
                    <a:pt x="2770589" y="355547"/>
                  </a:lnTo>
                  <a:lnTo>
                    <a:pt x="2771377" y="305430"/>
                  </a:lnTo>
                  <a:lnTo>
                    <a:pt x="2772078" y="258643"/>
                  </a:lnTo>
                  <a:lnTo>
                    <a:pt x="2772779" y="215273"/>
                  </a:lnTo>
                  <a:lnTo>
                    <a:pt x="2773480" y="175408"/>
                  </a:lnTo>
                  <a:lnTo>
                    <a:pt x="2774881" y="107242"/>
                  </a:lnTo>
                  <a:lnTo>
                    <a:pt x="2776370" y="55198"/>
                  </a:lnTo>
                  <a:lnTo>
                    <a:pt x="2778472" y="8849"/>
                  </a:lnTo>
                  <a:lnTo>
                    <a:pt x="2779874" y="0"/>
                  </a:lnTo>
                  <a:lnTo>
                    <a:pt x="2780575" y="2190"/>
                  </a:lnTo>
                  <a:lnTo>
                    <a:pt x="2783465" y="55198"/>
                  </a:lnTo>
                  <a:lnTo>
                    <a:pt x="2784867" y="107242"/>
                  </a:lnTo>
                  <a:lnTo>
                    <a:pt x="2786268" y="175408"/>
                  </a:lnTo>
                  <a:lnTo>
                    <a:pt x="2787057" y="215273"/>
                  </a:lnTo>
                  <a:lnTo>
                    <a:pt x="2787757" y="258643"/>
                  </a:lnTo>
                  <a:lnTo>
                    <a:pt x="2788458" y="305430"/>
                  </a:lnTo>
                  <a:lnTo>
                    <a:pt x="2789159" y="355547"/>
                  </a:lnTo>
                  <a:lnTo>
                    <a:pt x="2789860" y="408643"/>
                  </a:lnTo>
                  <a:lnTo>
                    <a:pt x="2790561" y="464542"/>
                  </a:lnTo>
                  <a:lnTo>
                    <a:pt x="2791261" y="523070"/>
                  </a:lnTo>
                  <a:lnTo>
                    <a:pt x="2792050" y="584051"/>
                  </a:lnTo>
                  <a:lnTo>
                    <a:pt x="2792750" y="647134"/>
                  </a:lnTo>
                  <a:lnTo>
                    <a:pt x="2793451" y="712146"/>
                  </a:lnTo>
                  <a:lnTo>
                    <a:pt x="2794152" y="778734"/>
                  </a:lnTo>
                  <a:lnTo>
                    <a:pt x="2794853" y="846725"/>
                  </a:lnTo>
                  <a:lnTo>
                    <a:pt x="2795553" y="915766"/>
                  </a:lnTo>
                  <a:lnTo>
                    <a:pt x="2796254" y="985684"/>
                  </a:lnTo>
                  <a:lnTo>
                    <a:pt x="2797043" y="1056215"/>
                  </a:lnTo>
                  <a:lnTo>
                    <a:pt x="2797743" y="1127009"/>
                  </a:lnTo>
                  <a:lnTo>
                    <a:pt x="2798444" y="1197716"/>
                  </a:lnTo>
                  <a:lnTo>
                    <a:pt x="2799145" y="1268247"/>
                  </a:lnTo>
                  <a:lnTo>
                    <a:pt x="2799846" y="1338165"/>
                  </a:lnTo>
                  <a:lnTo>
                    <a:pt x="2800546" y="1407207"/>
                  </a:lnTo>
                  <a:lnTo>
                    <a:pt x="2801247" y="1475197"/>
                  </a:lnTo>
                  <a:lnTo>
                    <a:pt x="2802036" y="1541873"/>
                  </a:lnTo>
                  <a:lnTo>
                    <a:pt x="2802736" y="1606797"/>
                  </a:lnTo>
                  <a:lnTo>
                    <a:pt x="2803437" y="1669881"/>
                  </a:lnTo>
                  <a:lnTo>
                    <a:pt x="2804138" y="1730826"/>
                  </a:lnTo>
                  <a:lnTo>
                    <a:pt x="2804839" y="1789381"/>
                  </a:lnTo>
                  <a:lnTo>
                    <a:pt x="2805539" y="1845324"/>
                  </a:lnTo>
                  <a:lnTo>
                    <a:pt x="2806240" y="1898428"/>
                  </a:lnTo>
                  <a:lnTo>
                    <a:pt x="2806941" y="1948492"/>
                  </a:lnTo>
                  <a:lnTo>
                    <a:pt x="2807729" y="1995305"/>
                  </a:lnTo>
                  <a:lnTo>
                    <a:pt x="2808430" y="2038702"/>
                  </a:lnTo>
                  <a:lnTo>
                    <a:pt x="2809131" y="2078497"/>
                  </a:lnTo>
                  <a:lnTo>
                    <a:pt x="2810532" y="2146671"/>
                  </a:lnTo>
                  <a:lnTo>
                    <a:pt x="2811934" y="2198777"/>
                  </a:lnTo>
                  <a:lnTo>
                    <a:pt x="2814124" y="2245047"/>
                  </a:lnTo>
                  <a:lnTo>
                    <a:pt x="2815525" y="2253931"/>
                  </a:lnTo>
                  <a:lnTo>
                    <a:pt x="2816226" y="2251706"/>
                  </a:lnTo>
                  <a:lnTo>
                    <a:pt x="2819117" y="2198777"/>
                  </a:lnTo>
                  <a:lnTo>
                    <a:pt x="2820518" y="2146671"/>
                  </a:lnTo>
                  <a:lnTo>
                    <a:pt x="2821919" y="2078497"/>
                  </a:lnTo>
                  <a:lnTo>
                    <a:pt x="2822708" y="2038702"/>
                  </a:lnTo>
                  <a:lnTo>
                    <a:pt x="2823409" y="1995305"/>
                  </a:lnTo>
                  <a:lnTo>
                    <a:pt x="2824109" y="1948492"/>
                  </a:lnTo>
                  <a:lnTo>
                    <a:pt x="2824810" y="1898428"/>
                  </a:lnTo>
                  <a:lnTo>
                    <a:pt x="2825511" y="1845324"/>
                  </a:lnTo>
                  <a:lnTo>
                    <a:pt x="2826211" y="1789381"/>
                  </a:lnTo>
                  <a:lnTo>
                    <a:pt x="2826912" y="1730826"/>
                  </a:lnTo>
                  <a:lnTo>
                    <a:pt x="2827613" y="1669881"/>
                  </a:lnTo>
                  <a:lnTo>
                    <a:pt x="2828401" y="1606797"/>
                  </a:lnTo>
                  <a:lnTo>
                    <a:pt x="2829102" y="1541873"/>
                  </a:lnTo>
                  <a:lnTo>
                    <a:pt x="2829803" y="1475197"/>
                  </a:lnTo>
                  <a:lnTo>
                    <a:pt x="2830503" y="1407207"/>
                  </a:lnTo>
                  <a:lnTo>
                    <a:pt x="2831204" y="1338165"/>
                  </a:lnTo>
                  <a:lnTo>
                    <a:pt x="2831905" y="1268247"/>
                  </a:lnTo>
                  <a:lnTo>
                    <a:pt x="2832606" y="1197716"/>
                  </a:lnTo>
                  <a:lnTo>
                    <a:pt x="2833394" y="1127009"/>
                  </a:lnTo>
                  <a:lnTo>
                    <a:pt x="2834095" y="1056215"/>
                  </a:lnTo>
                  <a:lnTo>
                    <a:pt x="2834795" y="985684"/>
                  </a:lnTo>
                  <a:lnTo>
                    <a:pt x="2835496" y="915766"/>
                  </a:lnTo>
                  <a:lnTo>
                    <a:pt x="2836197" y="846725"/>
                  </a:lnTo>
                  <a:lnTo>
                    <a:pt x="2836898" y="778734"/>
                  </a:lnTo>
                  <a:lnTo>
                    <a:pt x="2837598" y="712146"/>
                  </a:lnTo>
                  <a:lnTo>
                    <a:pt x="2838387" y="647134"/>
                  </a:lnTo>
                  <a:lnTo>
                    <a:pt x="2839087" y="584051"/>
                  </a:lnTo>
                  <a:lnTo>
                    <a:pt x="2839788" y="523070"/>
                  </a:lnTo>
                  <a:lnTo>
                    <a:pt x="2840489" y="464542"/>
                  </a:lnTo>
                  <a:lnTo>
                    <a:pt x="2841190" y="408643"/>
                  </a:lnTo>
                  <a:lnTo>
                    <a:pt x="2841890" y="355547"/>
                  </a:lnTo>
                  <a:lnTo>
                    <a:pt x="2842591" y="305430"/>
                  </a:lnTo>
                  <a:lnTo>
                    <a:pt x="2843292" y="258643"/>
                  </a:lnTo>
                  <a:lnTo>
                    <a:pt x="2844080" y="215273"/>
                  </a:lnTo>
                  <a:lnTo>
                    <a:pt x="2844781" y="175408"/>
                  </a:lnTo>
                  <a:lnTo>
                    <a:pt x="2846182" y="107242"/>
                  </a:lnTo>
                  <a:lnTo>
                    <a:pt x="2847584" y="55198"/>
                  </a:lnTo>
                  <a:lnTo>
                    <a:pt x="2849774" y="8849"/>
                  </a:lnTo>
                  <a:lnTo>
                    <a:pt x="2850475" y="2190"/>
                  </a:lnTo>
                  <a:lnTo>
                    <a:pt x="2851175" y="0"/>
                  </a:lnTo>
                </a:path>
              </a:pathLst>
            </a:custGeom>
            <a:ln w="43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083333" y="3405199"/>
            <a:ext cx="119380" cy="62230"/>
          </a:xfrm>
          <a:custGeom>
            <a:avLst/>
            <a:gdLst/>
            <a:ahLst/>
            <a:cxnLst/>
            <a:rect l="l" t="t" r="r" b="b"/>
            <a:pathLst>
              <a:path w="119379" h="62229">
                <a:moveTo>
                  <a:pt x="22967" y="35344"/>
                </a:moveTo>
                <a:lnTo>
                  <a:pt x="0" y="35344"/>
                </a:lnTo>
                <a:lnTo>
                  <a:pt x="0" y="42861"/>
                </a:lnTo>
                <a:lnTo>
                  <a:pt x="22967" y="42861"/>
                </a:lnTo>
                <a:lnTo>
                  <a:pt x="22967" y="35344"/>
                </a:lnTo>
                <a:close/>
              </a:path>
              <a:path w="119379" h="62229">
                <a:moveTo>
                  <a:pt x="58135" y="13501"/>
                </a:moveTo>
                <a:lnTo>
                  <a:pt x="50664" y="13501"/>
                </a:lnTo>
                <a:lnTo>
                  <a:pt x="50664" y="61138"/>
                </a:lnTo>
                <a:lnTo>
                  <a:pt x="58135" y="61138"/>
                </a:lnTo>
                <a:lnTo>
                  <a:pt x="58135" y="13501"/>
                </a:lnTo>
                <a:close/>
              </a:path>
              <a:path w="119379" h="62229">
                <a:moveTo>
                  <a:pt x="58135" y="0"/>
                </a:moveTo>
                <a:lnTo>
                  <a:pt x="53318" y="0"/>
                </a:lnTo>
                <a:lnTo>
                  <a:pt x="52013" y="2628"/>
                </a:lnTo>
                <a:lnTo>
                  <a:pt x="49805" y="5344"/>
                </a:lnTo>
                <a:lnTo>
                  <a:pt x="43542" y="10943"/>
                </a:lnTo>
                <a:lnTo>
                  <a:pt x="39890" y="13317"/>
                </a:lnTo>
                <a:lnTo>
                  <a:pt x="35711" y="15289"/>
                </a:lnTo>
                <a:lnTo>
                  <a:pt x="35711" y="22517"/>
                </a:lnTo>
                <a:lnTo>
                  <a:pt x="50664" y="13501"/>
                </a:lnTo>
                <a:lnTo>
                  <a:pt x="58135" y="13501"/>
                </a:lnTo>
                <a:lnTo>
                  <a:pt x="58135" y="0"/>
                </a:lnTo>
                <a:close/>
              </a:path>
              <a:path w="119379" h="62229">
                <a:moveTo>
                  <a:pt x="86533" y="44526"/>
                </a:moveTo>
                <a:lnTo>
                  <a:pt x="78685" y="45192"/>
                </a:lnTo>
                <a:lnTo>
                  <a:pt x="79184" y="50318"/>
                </a:lnTo>
                <a:lnTo>
                  <a:pt x="81190" y="54427"/>
                </a:lnTo>
                <a:lnTo>
                  <a:pt x="88189" y="60630"/>
                </a:lnTo>
                <a:lnTo>
                  <a:pt x="92709" y="62181"/>
                </a:lnTo>
                <a:lnTo>
                  <a:pt x="104989" y="62181"/>
                </a:lnTo>
                <a:lnTo>
                  <a:pt x="110333" y="59719"/>
                </a:lnTo>
                <a:lnTo>
                  <a:pt x="113280" y="56030"/>
                </a:lnTo>
                <a:lnTo>
                  <a:pt x="95258" y="56030"/>
                </a:lnTo>
                <a:lnTo>
                  <a:pt x="92700" y="55066"/>
                </a:lnTo>
                <a:lnTo>
                  <a:pt x="88469" y="51220"/>
                </a:lnTo>
                <a:lnTo>
                  <a:pt x="87120" y="48346"/>
                </a:lnTo>
                <a:lnTo>
                  <a:pt x="86533" y="44526"/>
                </a:lnTo>
                <a:close/>
              </a:path>
              <a:path w="119379" h="62229">
                <a:moveTo>
                  <a:pt x="114651" y="27371"/>
                </a:moveTo>
                <a:lnTo>
                  <a:pt x="102002" y="27371"/>
                </a:lnTo>
                <a:lnTo>
                  <a:pt x="105165" y="28606"/>
                </a:lnTo>
                <a:lnTo>
                  <a:pt x="109895" y="33530"/>
                </a:lnTo>
                <a:lnTo>
                  <a:pt x="111121" y="36895"/>
                </a:lnTo>
                <a:lnTo>
                  <a:pt x="110999" y="46007"/>
                </a:lnTo>
                <a:lnTo>
                  <a:pt x="109895" y="49249"/>
                </a:lnTo>
                <a:lnTo>
                  <a:pt x="107354" y="51965"/>
                </a:lnTo>
                <a:lnTo>
                  <a:pt x="104902" y="54672"/>
                </a:lnTo>
                <a:lnTo>
                  <a:pt x="101845" y="56030"/>
                </a:lnTo>
                <a:lnTo>
                  <a:pt x="113280" y="56030"/>
                </a:lnTo>
                <a:lnTo>
                  <a:pt x="117428" y="50773"/>
                </a:lnTo>
                <a:lnTo>
                  <a:pt x="119092" y="46007"/>
                </a:lnTo>
                <a:lnTo>
                  <a:pt x="119092" y="34713"/>
                </a:lnTo>
                <a:lnTo>
                  <a:pt x="117252" y="29973"/>
                </a:lnTo>
                <a:lnTo>
                  <a:pt x="114651" y="27371"/>
                </a:lnTo>
                <a:close/>
              </a:path>
              <a:path w="119379" h="62229">
                <a:moveTo>
                  <a:pt x="116201" y="1077"/>
                </a:moveTo>
                <a:lnTo>
                  <a:pt x="85911" y="1077"/>
                </a:lnTo>
                <a:lnTo>
                  <a:pt x="80016" y="32356"/>
                </a:lnTo>
                <a:lnTo>
                  <a:pt x="87033" y="33267"/>
                </a:lnTo>
                <a:lnTo>
                  <a:pt x="88145" y="31524"/>
                </a:lnTo>
                <a:lnTo>
                  <a:pt x="89669" y="30104"/>
                </a:lnTo>
                <a:lnTo>
                  <a:pt x="93541" y="27923"/>
                </a:lnTo>
                <a:lnTo>
                  <a:pt x="95713" y="27371"/>
                </a:lnTo>
                <a:lnTo>
                  <a:pt x="114651" y="27371"/>
                </a:lnTo>
                <a:lnTo>
                  <a:pt x="111874" y="24593"/>
                </a:lnTo>
                <a:lnTo>
                  <a:pt x="88609" y="24593"/>
                </a:lnTo>
                <a:lnTo>
                  <a:pt x="91894" y="8227"/>
                </a:lnTo>
                <a:lnTo>
                  <a:pt x="116201" y="8227"/>
                </a:lnTo>
                <a:lnTo>
                  <a:pt x="116201" y="1077"/>
                </a:lnTo>
                <a:close/>
              </a:path>
              <a:path w="119379" h="62229">
                <a:moveTo>
                  <a:pt x="105427" y="20773"/>
                </a:moveTo>
                <a:lnTo>
                  <a:pt x="96099" y="20773"/>
                </a:lnTo>
                <a:lnTo>
                  <a:pt x="92271" y="22044"/>
                </a:lnTo>
                <a:lnTo>
                  <a:pt x="88609" y="24593"/>
                </a:lnTo>
                <a:lnTo>
                  <a:pt x="111874" y="24593"/>
                </a:lnTo>
                <a:lnTo>
                  <a:pt x="109895" y="22613"/>
                </a:lnTo>
                <a:lnTo>
                  <a:pt x="105427" y="2077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39717" y="3405199"/>
            <a:ext cx="118745" cy="62230"/>
          </a:xfrm>
          <a:custGeom>
            <a:avLst/>
            <a:gdLst/>
            <a:ahLst/>
            <a:cxnLst/>
            <a:rect l="l" t="t" r="r" b="b"/>
            <a:pathLst>
              <a:path w="118745" h="62229">
                <a:moveTo>
                  <a:pt x="22949" y="35344"/>
                </a:moveTo>
                <a:lnTo>
                  <a:pt x="0" y="35344"/>
                </a:lnTo>
                <a:lnTo>
                  <a:pt x="0" y="42861"/>
                </a:lnTo>
                <a:lnTo>
                  <a:pt x="22949" y="42861"/>
                </a:lnTo>
                <a:lnTo>
                  <a:pt x="22949" y="35344"/>
                </a:lnTo>
                <a:close/>
              </a:path>
              <a:path w="118745" h="62229">
                <a:moveTo>
                  <a:pt x="58162" y="13501"/>
                </a:moveTo>
                <a:lnTo>
                  <a:pt x="50716" y="13501"/>
                </a:lnTo>
                <a:lnTo>
                  <a:pt x="50716" y="61138"/>
                </a:lnTo>
                <a:lnTo>
                  <a:pt x="58162" y="61138"/>
                </a:lnTo>
                <a:lnTo>
                  <a:pt x="58162" y="13501"/>
                </a:lnTo>
                <a:close/>
              </a:path>
              <a:path w="118745" h="62229">
                <a:moveTo>
                  <a:pt x="58162" y="0"/>
                </a:moveTo>
                <a:lnTo>
                  <a:pt x="53344" y="0"/>
                </a:lnTo>
                <a:lnTo>
                  <a:pt x="52030" y="2628"/>
                </a:lnTo>
                <a:lnTo>
                  <a:pt x="49840" y="5344"/>
                </a:lnTo>
                <a:lnTo>
                  <a:pt x="43534" y="10943"/>
                </a:lnTo>
                <a:lnTo>
                  <a:pt x="39942" y="13317"/>
                </a:lnTo>
                <a:lnTo>
                  <a:pt x="35738" y="15289"/>
                </a:lnTo>
                <a:lnTo>
                  <a:pt x="35738" y="22517"/>
                </a:lnTo>
                <a:lnTo>
                  <a:pt x="50716" y="13501"/>
                </a:lnTo>
                <a:lnTo>
                  <a:pt x="58162" y="13501"/>
                </a:lnTo>
                <a:lnTo>
                  <a:pt x="58162" y="0"/>
                </a:lnTo>
                <a:close/>
              </a:path>
              <a:path w="118745" h="62229">
                <a:moveTo>
                  <a:pt x="101783" y="0"/>
                </a:moveTo>
                <a:lnTo>
                  <a:pt x="78659" y="23910"/>
                </a:lnTo>
                <a:lnTo>
                  <a:pt x="78659" y="31112"/>
                </a:lnTo>
                <a:lnTo>
                  <a:pt x="103010" y="62181"/>
                </a:lnTo>
                <a:lnTo>
                  <a:pt x="106689" y="60981"/>
                </a:lnTo>
                <a:lnTo>
                  <a:pt x="109579" y="58589"/>
                </a:lnTo>
                <a:lnTo>
                  <a:pt x="112557" y="56188"/>
                </a:lnTo>
                <a:lnTo>
                  <a:pt x="112659" y="56030"/>
                </a:lnTo>
                <a:lnTo>
                  <a:pt x="95126" y="56030"/>
                </a:lnTo>
                <a:lnTo>
                  <a:pt x="92236" y="54374"/>
                </a:lnTo>
                <a:lnTo>
                  <a:pt x="89871" y="51071"/>
                </a:lnTo>
                <a:lnTo>
                  <a:pt x="87593" y="47759"/>
                </a:lnTo>
                <a:lnTo>
                  <a:pt x="86367" y="41109"/>
                </a:lnTo>
                <a:lnTo>
                  <a:pt x="86372" y="21089"/>
                </a:lnTo>
                <a:lnTo>
                  <a:pt x="87681" y="14263"/>
                </a:lnTo>
                <a:lnTo>
                  <a:pt x="90221" y="10549"/>
                </a:lnTo>
                <a:lnTo>
                  <a:pt x="92323" y="7640"/>
                </a:lnTo>
                <a:lnTo>
                  <a:pt x="95039" y="6194"/>
                </a:lnTo>
                <a:lnTo>
                  <a:pt x="112322" y="6194"/>
                </a:lnTo>
                <a:lnTo>
                  <a:pt x="111681" y="5186"/>
                </a:lnTo>
                <a:lnTo>
                  <a:pt x="109579" y="3294"/>
                </a:lnTo>
                <a:lnTo>
                  <a:pt x="104674" y="657"/>
                </a:lnTo>
                <a:lnTo>
                  <a:pt x="101783" y="0"/>
                </a:lnTo>
                <a:close/>
              </a:path>
              <a:path w="118745" h="62229">
                <a:moveTo>
                  <a:pt x="112322" y="6194"/>
                </a:moveTo>
                <a:lnTo>
                  <a:pt x="101959" y="6194"/>
                </a:lnTo>
                <a:lnTo>
                  <a:pt x="104849" y="7841"/>
                </a:lnTo>
                <a:lnTo>
                  <a:pt x="109579" y="14430"/>
                </a:lnTo>
                <a:lnTo>
                  <a:pt x="110718" y="21089"/>
                </a:lnTo>
                <a:lnTo>
                  <a:pt x="110713" y="41109"/>
                </a:lnTo>
                <a:lnTo>
                  <a:pt x="109579" y="47724"/>
                </a:lnTo>
                <a:lnTo>
                  <a:pt x="104849" y="54374"/>
                </a:lnTo>
                <a:lnTo>
                  <a:pt x="101959" y="56030"/>
                </a:lnTo>
                <a:lnTo>
                  <a:pt x="112659" y="56030"/>
                </a:lnTo>
                <a:lnTo>
                  <a:pt x="118426" y="25075"/>
                </a:lnTo>
                <a:lnTo>
                  <a:pt x="117901" y="20274"/>
                </a:lnTo>
                <a:lnTo>
                  <a:pt x="116149" y="13159"/>
                </a:lnTo>
                <a:lnTo>
                  <a:pt x="114835" y="10145"/>
                </a:lnTo>
                <a:lnTo>
                  <a:pt x="112322" y="619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2415" y="3406277"/>
            <a:ext cx="70485" cy="61594"/>
          </a:xfrm>
          <a:custGeom>
            <a:avLst/>
            <a:gdLst/>
            <a:ahLst/>
            <a:cxnLst/>
            <a:rect l="l" t="t" r="r" b="b"/>
            <a:pathLst>
              <a:path w="70484" h="61595">
                <a:moveTo>
                  <a:pt x="22949" y="34266"/>
                </a:moveTo>
                <a:lnTo>
                  <a:pt x="0" y="34266"/>
                </a:lnTo>
                <a:lnTo>
                  <a:pt x="0" y="41784"/>
                </a:lnTo>
                <a:lnTo>
                  <a:pt x="22949" y="41784"/>
                </a:lnTo>
                <a:lnTo>
                  <a:pt x="22949" y="34266"/>
                </a:lnTo>
                <a:close/>
              </a:path>
              <a:path w="70484" h="61595">
                <a:moveTo>
                  <a:pt x="37840" y="43448"/>
                </a:moveTo>
                <a:lnTo>
                  <a:pt x="29957" y="44114"/>
                </a:lnTo>
                <a:lnTo>
                  <a:pt x="30482" y="49240"/>
                </a:lnTo>
                <a:lnTo>
                  <a:pt x="32497" y="53349"/>
                </a:lnTo>
                <a:lnTo>
                  <a:pt x="39504" y="59552"/>
                </a:lnTo>
                <a:lnTo>
                  <a:pt x="43972" y="61103"/>
                </a:lnTo>
                <a:lnTo>
                  <a:pt x="56322" y="61103"/>
                </a:lnTo>
                <a:lnTo>
                  <a:pt x="61578" y="58641"/>
                </a:lnTo>
                <a:lnTo>
                  <a:pt x="64525" y="54952"/>
                </a:lnTo>
                <a:lnTo>
                  <a:pt x="46512" y="54952"/>
                </a:lnTo>
                <a:lnTo>
                  <a:pt x="43972" y="53989"/>
                </a:lnTo>
                <a:lnTo>
                  <a:pt x="39767" y="50142"/>
                </a:lnTo>
                <a:lnTo>
                  <a:pt x="38366" y="47269"/>
                </a:lnTo>
                <a:lnTo>
                  <a:pt x="37840" y="43448"/>
                </a:lnTo>
                <a:close/>
              </a:path>
              <a:path w="70484" h="61595">
                <a:moveTo>
                  <a:pt x="65896" y="26293"/>
                </a:moveTo>
                <a:lnTo>
                  <a:pt x="53256" y="26293"/>
                </a:lnTo>
                <a:lnTo>
                  <a:pt x="56410" y="27529"/>
                </a:lnTo>
                <a:lnTo>
                  <a:pt x="58775" y="29991"/>
                </a:lnTo>
                <a:lnTo>
                  <a:pt x="61228" y="32453"/>
                </a:lnTo>
                <a:lnTo>
                  <a:pt x="62366" y="35817"/>
                </a:lnTo>
                <a:lnTo>
                  <a:pt x="62244" y="44929"/>
                </a:lnTo>
                <a:lnTo>
                  <a:pt x="61140" y="48171"/>
                </a:lnTo>
                <a:lnTo>
                  <a:pt x="58687" y="50887"/>
                </a:lnTo>
                <a:lnTo>
                  <a:pt x="56147" y="53594"/>
                </a:lnTo>
                <a:lnTo>
                  <a:pt x="53169" y="54952"/>
                </a:lnTo>
                <a:lnTo>
                  <a:pt x="64525" y="54952"/>
                </a:lnTo>
                <a:lnTo>
                  <a:pt x="68761" y="49696"/>
                </a:lnTo>
                <a:lnTo>
                  <a:pt x="70337" y="44929"/>
                </a:lnTo>
                <a:lnTo>
                  <a:pt x="70337" y="33635"/>
                </a:lnTo>
                <a:lnTo>
                  <a:pt x="68498" y="28895"/>
                </a:lnTo>
                <a:lnTo>
                  <a:pt x="65896" y="26293"/>
                </a:lnTo>
                <a:close/>
              </a:path>
              <a:path w="70484" h="61595">
                <a:moveTo>
                  <a:pt x="67447" y="0"/>
                </a:moveTo>
                <a:lnTo>
                  <a:pt x="37227" y="0"/>
                </a:lnTo>
                <a:lnTo>
                  <a:pt x="31270" y="31279"/>
                </a:lnTo>
                <a:lnTo>
                  <a:pt x="38278" y="32190"/>
                </a:lnTo>
                <a:lnTo>
                  <a:pt x="39417" y="30446"/>
                </a:lnTo>
                <a:lnTo>
                  <a:pt x="40906" y="29027"/>
                </a:lnTo>
                <a:lnTo>
                  <a:pt x="42920" y="27940"/>
                </a:lnTo>
                <a:lnTo>
                  <a:pt x="44847" y="26845"/>
                </a:lnTo>
                <a:lnTo>
                  <a:pt x="47037" y="26293"/>
                </a:lnTo>
                <a:lnTo>
                  <a:pt x="65896" y="26293"/>
                </a:lnTo>
                <a:lnTo>
                  <a:pt x="63160" y="23516"/>
                </a:lnTo>
                <a:lnTo>
                  <a:pt x="39855" y="23516"/>
                </a:lnTo>
                <a:lnTo>
                  <a:pt x="43183" y="7149"/>
                </a:lnTo>
                <a:lnTo>
                  <a:pt x="67447" y="7149"/>
                </a:lnTo>
                <a:lnTo>
                  <a:pt x="67447" y="0"/>
                </a:lnTo>
                <a:close/>
              </a:path>
              <a:path w="70484" h="61595">
                <a:moveTo>
                  <a:pt x="56673" y="19696"/>
                </a:moveTo>
                <a:lnTo>
                  <a:pt x="47388" y="19696"/>
                </a:lnTo>
                <a:lnTo>
                  <a:pt x="43534" y="20966"/>
                </a:lnTo>
                <a:lnTo>
                  <a:pt x="39855" y="23516"/>
                </a:lnTo>
                <a:lnTo>
                  <a:pt x="63160" y="23516"/>
                </a:lnTo>
                <a:lnTo>
                  <a:pt x="61228" y="21536"/>
                </a:lnTo>
                <a:lnTo>
                  <a:pt x="56673" y="1969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92760" y="3405199"/>
            <a:ext cx="40005" cy="62230"/>
          </a:xfrm>
          <a:custGeom>
            <a:avLst/>
            <a:gdLst/>
            <a:ahLst/>
            <a:cxnLst/>
            <a:rect l="l" t="t" r="r" b="b"/>
            <a:pathLst>
              <a:path w="40004" h="62229">
                <a:moveTo>
                  <a:pt x="23124" y="0"/>
                </a:moveTo>
                <a:lnTo>
                  <a:pt x="2039" y="14430"/>
                </a:lnTo>
                <a:lnTo>
                  <a:pt x="788" y="18119"/>
                </a:lnTo>
                <a:lnTo>
                  <a:pt x="0" y="23910"/>
                </a:lnTo>
                <a:lnTo>
                  <a:pt x="0" y="31112"/>
                </a:lnTo>
                <a:lnTo>
                  <a:pt x="377" y="39091"/>
                </a:lnTo>
                <a:lnTo>
                  <a:pt x="24351" y="62181"/>
                </a:lnTo>
                <a:lnTo>
                  <a:pt x="28030" y="60981"/>
                </a:lnTo>
                <a:lnTo>
                  <a:pt x="33811" y="56188"/>
                </a:lnTo>
                <a:lnTo>
                  <a:pt x="33913" y="56030"/>
                </a:lnTo>
                <a:lnTo>
                  <a:pt x="16467" y="56030"/>
                </a:lnTo>
                <a:lnTo>
                  <a:pt x="13577" y="54374"/>
                </a:lnTo>
                <a:lnTo>
                  <a:pt x="8846" y="47759"/>
                </a:lnTo>
                <a:lnTo>
                  <a:pt x="7708" y="41109"/>
                </a:lnTo>
                <a:lnTo>
                  <a:pt x="7713" y="21089"/>
                </a:lnTo>
                <a:lnTo>
                  <a:pt x="9022" y="14263"/>
                </a:lnTo>
                <a:lnTo>
                  <a:pt x="13577" y="7640"/>
                </a:lnTo>
                <a:lnTo>
                  <a:pt x="16380" y="6194"/>
                </a:lnTo>
                <a:lnTo>
                  <a:pt x="33611" y="6194"/>
                </a:lnTo>
                <a:lnTo>
                  <a:pt x="32935" y="5186"/>
                </a:lnTo>
                <a:lnTo>
                  <a:pt x="30920" y="3294"/>
                </a:lnTo>
                <a:lnTo>
                  <a:pt x="26015" y="657"/>
                </a:lnTo>
                <a:lnTo>
                  <a:pt x="23124" y="0"/>
                </a:lnTo>
                <a:close/>
              </a:path>
              <a:path w="40004" h="62229">
                <a:moveTo>
                  <a:pt x="33611" y="6194"/>
                </a:moveTo>
                <a:lnTo>
                  <a:pt x="23299" y="6194"/>
                </a:lnTo>
                <a:lnTo>
                  <a:pt x="26190" y="7841"/>
                </a:lnTo>
                <a:lnTo>
                  <a:pt x="28555" y="11136"/>
                </a:lnTo>
                <a:lnTo>
                  <a:pt x="30832" y="14430"/>
                </a:lnTo>
                <a:lnTo>
                  <a:pt x="32059" y="21089"/>
                </a:lnTo>
                <a:lnTo>
                  <a:pt x="32054" y="41109"/>
                </a:lnTo>
                <a:lnTo>
                  <a:pt x="30832" y="47724"/>
                </a:lnTo>
                <a:lnTo>
                  <a:pt x="28555" y="51045"/>
                </a:lnTo>
                <a:lnTo>
                  <a:pt x="26190" y="54374"/>
                </a:lnTo>
                <a:lnTo>
                  <a:pt x="23299" y="56030"/>
                </a:lnTo>
                <a:lnTo>
                  <a:pt x="33913" y="56030"/>
                </a:lnTo>
                <a:lnTo>
                  <a:pt x="36001" y="52797"/>
                </a:lnTo>
                <a:lnTo>
                  <a:pt x="38979" y="44018"/>
                </a:lnTo>
                <a:lnTo>
                  <a:pt x="39578" y="39091"/>
                </a:lnTo>
                <a:lnTo>
                  <a:pt x="39573" y="23910"/>
                </a:lnTo>
                <a:lnTo>
                  <a:pt x="34581" y="7640"/>
                </a:lnTo>
                <a:lnTo>
                  <a:pt x="33611" y="619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9180" y="3406277"/>
            <a:ext cx="40640" cy="61594"/>
          </a:xfrm>
          <a:custGeom>
            <a:avLst/>
            <a:gdLst/>
            <a:ahLst/>
            <a:cxnLst/>
            <a:rect l="l" t="t" r="r" b="b"/>
            <a:pathLst>
              <a:path w="40640" h="61595">
                <a:moveTo>
                  <a:pt x="37490" y="0"/>
                </a:moveTo>
                <a:lnTo>
                  <a:pt x="7182" y="0"/>
                </a:lnTo>
                <a:lnTo>
                  <a:pt x="1313" y="31279"/>
                </a:lnTo>
                <a:lnTo>
                  <a:pt x="8321" y="32190"/>
                </a:lnTo>
                <a:lnTo>
                  <a:pt x="9460" y="30446"/>
                </a:lnTo>
                <a:lnTo>
                  <a:pt x="10949" y="29027"/>
                </a:lnTo>
                <a:lnTo>
                  <a:pt x="14803" y="26845"/>
                </a:lnTo>
                <a:lnTo>
                  <a:pt x="16993" y="26293"/>
                </a:lnTo>
                <a:lnTo>
                  <a:pt x="23299" y="26293"/>
                </a:lnTo>
                <a:lnTo>
                  <a:pt x="26453" y="27529"/>
                </a:lnTo>
                <a:lnTo>
                  <a:pt x="31183" y="32453"/>
                </a:lnTo>
                <a:lnTo>
                  <a:pt x="32409" y="35817"/>
                </a:lnTo>
                <a:lnTo>
                  <a:pt x="32409" y="44570"/>
                </a:lnTo>
                <a:lnTo>
                  <a:pt x="31183" y="48171"/>
                </a:lnTo>
                <a:lnTo>
                  <a:pt x="26190" y="53594"/>
                </a:lnTo>
                <a:lnTo>
                  <a:pt x="23124" y="54953"/>
                </a:lnTo>
                <a:lnTo>
                  <a:pt x="16555" y="54953"/>
                </a:lnTo>
                <a:lnTo>
                  <a:pt x="14014" y="53989"/>
                </a:lnTo>
                <a:lnTo>
                  <a:pt x="9810" y="50142"/>
                </a:lnTo>
                <a:lnTo>
                  <a:pt x="8408" y="47269"/>
                </a:lnTo>
                <a:lnTo>
                  <a:pt x="7795" y="43448"/>
                </a:lnTo>
                <a:lnTo>
                  <a:pt x="0" y="44114"/>
                </a:lnTo>
                <a:lnTo>
                  <a:pt x="26278" y="61103"/>
                </a:lnTo>
                <a:lnTo>
                  <a:pt x="31621" y="58641"/>
                </a:lnTo>
                <a:lnTo>
                  <a:pt x="38716" y="49696"/>
                </a:lnTo>
                <a:lnTo>
                  <a:pt x="40380" y="44929"/>
                </a:lnTo>
                <a:lnTo>
                  <a:pt x="40380" y="33635"/>
                </a:lnTo>
                <a:lnTo>
                  <a:pt x="38541" y="28895"/>
                </a:lnTo>
                <a:lnTo>
                  <a:pt x="31183" y="21536"/>
                </a:lnTo>
                <a:lnTo>
                  <a:pt x="26716" y="19696"/>
                </a:lnTo>
                <a:lnTo>
                  <a:pt x="17431" y="19696"/>
                </a:lnTo>
                <a:lnTo>
                  <a:pt x="13577" y="20966"/>
                </a:lnTo>
                <a:lnTo>
                  <a:pt x="9898" y="23516"/>
                </a:lnTo>
                <a:lnTo>
                  <a:pt x="13226" y="7149"/>
                </a:lnTo>
                <a:lnTo>
                  <a:pt x="37490" y="7149"/>
                </a:lnTo>
                <a:lnTo>
                  <a:pt x="3749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88343" y="3405199"/>
            <a:ext cx="82550" cy="62230"/>
          </a:xfrm>
          <a:custGeom>
            <a:avLst/>
            <a:gdLst/>
            <a:ahLst/>
            <a:cxnLst/>
            <a:rect l="l" t="t" r="r" b="b"/>
            <a:pathLst>
              <a:path w="82550" h="62229">
                <a:moveTo>
                  <a:pt x="22423" y="13501"/>
                </a:moveTo>
                <a:lnTo>
                  <a:pt x="14890" y="13501"/>
                </a:lnTo>
                <a:lnTo>
                  <a:pt x="14890" y="61138"/>
                </a:lnTo>
                <a:lnTo>
                  <a:pt x="22424" y="61138"/>
                </a:lnTo>
                <a:lnTo>
                  <a:pt x="22423" y="13501"/>
                </a:lnTo>
                <a:close/>
              </a:path>
              <a:path w="82550" h="62229">
                <a:moveTo>
                  <a:pt x="22423" y="0"/>
                </a:moveTo>
                <a:lnTo>
                  <a:pt x="17606" y="0"/>
                </a:lnTo>
                <a:lnTo>
                  <a:pt x="16292" y="2628"/>
                </a:lnTo>
                <a:lnTo>
                  <a:pt x="14014" y="5344"/>
                </a:lnTo>
                <a:lnTo>
                  <a:pt x="10949" y="8139"/>
                </a:lnTo>
                <a:lnTo>
                  <a:pt x="7795" y="10943"/>
                </a:lnTo>
                <a:lnTo>
                  <a:pt x="4116" y="13317"/>
                </a:lnTo>
                <a:lnTo>
                  <a:pt x="0" y="15289"/>
                </a:lnTo>
                <a:lnTo>
                  <a:pt x="0" y="22517"/>
                </a:lnTo>
                <a:lnTo>
                  <a:pt x="2277" y="21658"/>
                </a:lnTo>
                <a:lnTo>
                  <a:pt x="4905" y="20370"/>
                </a:lnTo>
                <a:lnTo>
                  <a:pt x="7795" y="18653"/>
                </a:lnTo>
                <a:lnTo>
                  <a:pt x="10774" y="16936"/>
                </a:lnTo>
                <a:lnTo>
                  <a:pt x="13139" y="15218"/>
                </a:lnTo>
                <a:lnTo>
                  <a:pt x="14890" y="13501"/>
                </a:lnTo>
                <a:lnTo>
                  <a:pt x="22423" y="13501"/>
                </a:lnTo>
                <a:lnTo>
                  <a:pt x="22423" y="0"/>
                </a:lnTo>
                <a:close/>
              </a:path>
              <a:path w="82550" h="62229">
                <a:moveTo>
                  <a:pt x="66045" y="0"/>
                </a:moveTo>
                <a:lnTo>
                  <a:pt x="44960" y="14430"/>
                </a:lnTo>
                <a:lnTo>
                  <a:pt x="43709" y="18119"/>
                </a:lnTo>
                <a:lnTo>
                  <a:pt x="42920" y="23910"/>
                </a:lnTo>
                <a:lnTo>
                  <a:pt x="42920" y="31112"/>
                </a:lnTo>
                <a:lnTo>
                  <a:pt x="43298" y="39091"/>
                </a:lnTo>
                <a:lnTo>
                  <a:pt x="67271" y="62181"/>
                </a:lnTo>
                <a:lnTo>
                  <a:pt x="70950" y="60981"/>
                </a:lnTo>
                <a:lnTo>
                  <a:pt x="76732" y="56188"/>
                </a:lnTo>
                <a:lnTo>
                  <a:pt x="76838" y="56030"/>
                </a:lnTo>
                <a:lnTo>
                  <a:pt x="59388" y="56030"/>
                </a:lnTo>
                <a:lnTo>
                  <a:pt x="56497" y="54374"/>
                </a:lnTo>
                <a:lnTo>
                  <a:pt x="51767" y="47759"/>
                </a:lnTo>
                <a:lnTo>
                  <a:pt x="50629" y="41109"/>
                </a:lnTo>
                <a:lnTo>
                  <a:pt x="50634" y="21089"/>
                </a:lnTo>
                <a:lnTo>
                  <a:pt x="51943" y="14263"/>
                </a:lnTo>
                <a:lnTo>
                  <a:pt x="56497" y="7640"/>
                </a:lnTo>
                <a:lnTo>
                  <a:pt x="59300" y="6194"/>
                </a:lnTo>
                <a:lnTo>
                  <a:pt x="76532" y="6194"/>
                </a:lnTo>
                <a:lnTo>
                  <a:pt x="75856" y="5186"/>
                </a:lnTo>
                <a:lnTo>
                  <a:pt x="73841" y="3294"/>
                </a:lnTo>
                <a:lnTo>
                  <a:pt x="68936" y="657"/>
                </a:lnTo>
                <a:lnTo>
                  <a:pt x="66045" y="0"/>
                </a:lnTo>
                <a:close/>
              </a:path>
              <a:path w="82550" h="62229">
                <a:moveTo>
                  <a:pt x="76532" y="6194"/>
                </a:moveTo>
                <a:lnTo>
                  <a:pt x="66220" y="6194"/>
                </a:lnTo>
                <a:lnTo>
                  <a:pt x="69111" y="7841"/>
                </a:lnTo>
                <a:lnTo>
                  <a:pt x="71476" y="11136"/>
                </a:lnTo>
                <a:lnTo>
                  <a:pt x="73753" y="14430"/>
                </a:lnTo>
                <a:lnTo>
                  <a:pt x="74980" y="21089"/>
                </a:lnTo>
                <a:lnTo>
                  <a:pt x="74975" y="41109"/>
                </a:lnTo>
                <a:lnTo>
                  <a:pt x="73753" y="47724"/>
                </a:lnTo>
                <a:lnTo>
                  <a:pt x="71476" y="51045"/>
                </a:lnTo>
                <a:lnTo>
                  <a:pt x="69111" y="54374"/>
                </a:lnTo>
                <a:lnTo>
                  <a:pt x="66220" y="56030"/>
                </a:lnTo>
                <a:lnTo>
                  <a:pt x="76838" y="56030"/>
                </a:lnTo>
                <a:lnTo>
                  <a:pt x="79009" y="52797"/>
                </a:lnTo>
                <a:lnTo>
                  <a:pt x="80642" y="47724"/>
                </a:lnTo>
                <a:lnTo>
                  <a:pt x="81900" y="44018"/>
                </a:lnTo>
                <a:lnTo>
                  <a:pt x="82499" y="39091"/>
                </a:lnTo>
                <a:lnTo>
                  <a:pt x="82494" y="23910"/>
                </a:lnTo>
                <a:lnTo>
                  <a:pt x="82162" y="20274"/>
                </a:lnTo>
                <a:lnTo>
                  <a:pt x="81286" y="16717"/>
                </a:lnTo>
                <a:lnTo>
                  <a:pt x="80323" y="13159"/>
                </a:lnTo>
                <a:lnTo>
                  <a:pt x="79097" y="10145"/>
                </a:lnTo>
                <a:lnTo>
                  <a:pt x="77502" y="7640"/>
                </a:lnTo>
                <a:lnTo>
                  <a:pt x="76532" y="619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44674" y="3405199"/>
            <a:ext cx="83820" cy="62230"/>
          </a:xfrm>
          <a:custGeom>
            <a:avLst/>
            <a:gdLst/>
            <a:ahLst/>
            <a:cxnLst/>
            <a:rect l="l" t="t" r="r" b="b"/>
            <a:pathLst>
              <a:path w="83820" h="62229">
                <a:moveTo>
                  <a:pt x="22423" y="13501"/>
                </a:moveTo>
                <a:lnTo>
                  <a:pt x="14978" y="13501"/>
                </a:lnTo>
                <a:lnTo>
                  <a:pt x="14978" y="61138"/>
                </a:lnTo>
                <a:lnTo>
                  <a:pt x="22424" y="61138"/>
                </a:lnTo>
                <a:lnTo>
                  <a:pt x="22423" y="13501"/>
                </a:lnTo>
                <a:close/>
              </a:path>
              <a:path w="83820" h="62229">
                <a:moveTo>
                  <a:pt x="22423" y="0"/>
                </a:moveTo>
                <a:lnTo>
                  <a:pt x="17606" y="0"/>
                </a:lnTo>
                <a:lnTo>
                  <a:pt x="16292" y="2628"/>
                </a:lnTo>
                <a:lnTo>
                  <a:pt x="14102" y="5344"/>
                </a:lnTo>
                <a:lnTo>
                  <a:pt x="10949" y="8139"/>
                </a:lnTo>
                <a:lnTo>
                  <a:pt x="7883" y="10943"/>
                </a:lnTo>
                <a:lnTo>
                  <a:pt x="4204" y="13317"/>
                </a:lnTo>
                <a:lnTo>
                  <a:pt x="0" y="15289"/>
                </a:lnTo>
                <a:lnTo>
                  <a:pt x="0" y="22517"/>
                </a:lnTo>
                <a:lnTo>
                  <a:pt x="2365" y="21658"/>
                </a:lnTo>
                <a:lnTo>
                  <a:pt x="4992" y="20370"/>
                </a:lnTo>
                <a:lnTo>
                  <a:pt x="10774" y="16936"/>
                </a:lnTo>
                <a:lnTo>
                  <a:pt x="13139" y="15218"/>
                </a:lnTo>
                <a:lnTo>
                  <a:pt x="14978" y="13501"/>
                </a:lnTo>
                <a:lnTo>
                  <a:pt x="22423" y="13501"/>
                </a:lnTo>
                <a:lnTo>
                  <a:pt x="22423" y="0"/>
                </a:lnTo>
                <a:close/>
              </a:path>
              <a:path w="83820" h="62229">
                <a:moveTo>
                  <a:pt x="50891" y="44526"/>
                </a:moveTo>
                <a:lnTo>
                  <a:pt x="43008" y="45192"/>
                </a:lnTo>
                <a:lnTo>
                  <a:pt x="43534" y="50318"/>
                </a:lnTo>
                <a:lnTo>
                  <a:pt x="45461" y="54427"/>
                </a:lnTo>
                <a:lnTo>
                  <a:pt x="52468" y="60630"/>
                </a:lnTo>
                <a:lnTo>
                  <a:pt x="57023" y="62181"/>
                </a:lnTo>
                <a:lnTo>
                  <a:pt x="69286" y="62181"/>
                </a:lnTo>
                <a:lnTo>
                  <a:pt x="74629" y="59719"/>
                </a:lnTo>
                <a:lnTo>
                  <a:pt x="77577" y="56030"/>
                </a:lnTo>
                <a:lnTo>
                  <a:pt x="59563" y="56030"/>
                </a:lnTo>
                <a:lnTo>
                  <a:pt x="57023" y="55066"/>
                </a:lnTo>
                <a:lnTo>
                  <a:pt x="52819" y="51220"/>
                </a:lnTo>
                <a:lnTo>
                  <a:pt x="51417" y="48346"/>
                </a:lnTo>
                <a:lnTo>
                  <a:pt x="50891" y="44526"/>
                </a:lnTo>
                <a:close/>
              </a:path>
              <a:path w="83820" h="62229">
                <a:moveTo>
                  <a:pt x="78948" y="27371"/>
                </a:moveTo>
                <a:lnTo>
                  <a:pt x="66308" y="27371"/>
                </a:lnTo>
                <a:lnTo>
                  <a:pt x="69461" y="28606"/>
                </a:lnTo>
                <a:lnTo>
                  <a:pt x="71826" y="31068"/>
                </a:lnTo>
                <a:lnTo>
                  <a:pt x="74279" y="33530"/>
                </a:lnTo>
                <a:lnTo>
                  <a:pt x="75418" y="36895"/>
                </a:lnTo>
                <a:lnTo>
                  <a:pt x="75295" y="46007"/>
                </a:lnTo>
                <a:lnTo>
                  <a:pt x="74191" y="49249"/>
                </a:lnTo>
                <a:lnTo>
                  <a:pt x="71739" y="51965"/>
                </a:lnTo>
                <a:lnTo>
                  <a:pt x="69199" y="54672"/>
                </a:lnTo>
                <a:lnTo>
                  <a:pt x="66133" y="56030"/>
                </a:lnTo>
                <a:lnTo>
                  <a:pt x="77577" y="56030"/>
                </a:lnTo>
                <a:lnTo>
                  <a:pt x="81724" y="50773"/>
                </a:lnTo>
                <a:lnTo>
                  <a:pt x="83389" y="46007"/>
                </a:lnTo>
                <a:lnTo>
                  <a:pt x="83389" y="34713"/>
                </a:lnTo>
                <a:lnTo>
                  <a:pt x="81549" y="29973"/>
                </a:lnTo>
                <a:lnTo>
                  <a:pt x="78948" y="27371"/>
                </a:lnTo>
                <a:close/>
              </a:path>
              <a:path w="83820" h="62229">
                <a:moveTo>
                  <a:pt x="80498" y="1077"/>
                </a:moveTo>
                <a:lnTo>
                  <a:pt x="50191" y="1077"/>
                </a:lnTo>
                <a:lnTo>
                  <a:pt x="44322" y="32356"/>
                </a:lnTo>
                <a:lnTo>
                  <a:pt x="51329" y="33267"/>
                </a:lnTo>
                <a:lnTo>
                  <a:pt x="52468" y="31524"/>
                </a:lnTo>
                <a:lnTo>
                  <a:pt x="53957" y="30104"/>
                </a:lnTo>
                <a:lnTo>
                  <a:pt x="55884" y="29018"/>
                </a:lnTo>
                <a:lnTo>
                  <a:pt x="57899" y="27923"/>
                </a:lnTo>
                <a:lnTo>
                  <a:pt x="60001" y="27371"/>
                </a:lnTo>
                <a:lnTo>
                  <a:pt x="78948" y="27371"/>
                </a:lnTo>
                <a:lnTo>
                  <a:pt x="76171" y="24593"/>
                </a:lnTo>
                <a:lnTo>
                  <a:pt x="52906" y="24593"/>
                </a:lnTo>
                <a:lnTo>
                  <a:pt x="56235" y="8227"/>
                </a:lnTo>
                <a:lnTo>
                  <a:pt x="80498" y="8227"/>
                </a:lnTo>
                <a:lnTo>
                  <a:pt x="80498" y="1077"/>
                </a:lnTo>
                <a:close/>
              </a:path>
              <a:path w="83820" h="62229">
                <a:moveTo>
                  <a:pt x="69724" y="20773"/>
                </a:moveTo>
                <a:lnTo>
                  <a:pt x="60439" y="20773"/>
                </a:lnTo>
                <a:lnTo>
                  <a:pt x="56585" y="22044"/>
                </a:lnTo>
                <a:lnTo>
                  <a:pt x="52906" y="24593"/>
                </a:lnTo>
                <a:lnTo>
                  <a:pt x="76171" y="24593"/>
                </a:lnTo>
                <a:lnTo>
                  <a:pt x="74191" y="22613"/>
                </a:lnTo>
                <a:lnTo>
                  <a:pt x="69724" y="2077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94348" y="3405199"/>
            <a:ext cx="89535" cy="62230"/>
          </a:xfrm>
          <a:custGeom>
            <a:avLst/>
            <a:gdLst/>
            <a:ahLst/>
            <a:cxnLst/>
            <a:rect l="l" t="t" r="r" b="b"/>
            <a:pathLst>
              <a:path w="89534" h="62229">
                <a:moveTo>
                  <a:pt x="36528" y="6194"/>
                </a:moveTo>
                <a:lnTo>
                  <a:pt x="24438" y="6194"/>
                </a:lnTo>
                <a:lnTo>
                  <a:pt x="27241" y="7210"/>
                </a:lnTo>
                <a:lnTo>
                  <a:pt x="31446" y="11276"/>
                </a:lnTo>
                <a:lnTo>
                  <a:pt x="32497" y="13782"/>
                </a:lnTo>
                <a:lnTo>
                  <a:pt x="32497" y="19564"/>
                </a:lnTo>
                <a:lnTo>
                  <a:pt x="31358" y="22561"/>
                </a:lnTo>
                <a:lnTo>
                  <a:pt x="11387" y="42117"/>
                </a:lnTo>
                <a:lnTo>
                  <a:pt x="8146" y="45192"/>
                </a:lnTo>
                <a:lnTo>
                  <a:pt x="3591" y="50510"/>
                </a:lnTo>
                <a:lnTo>
                  <a:pt x="1927" y="53209"/>
                </a:lnTo>
                <a:lnTo>
                  <a:pt x="963" y="55951"/>
                </a:lnTo>
                <a:lnTo>
                  <a:pt x="262" y="57607"/>
                </a:lnTo>
                <a:lnTo>
                  <a:pt x="0" y="59342"/>
                </a:lnTo>
                <a:lnTo>
                  <a:pt x="87" y="61138"/>
                </a:lnTo>
                <a:lnTo>
                  <a:pt x="40293" y="61138"/>
                </a:lnTo>
                <a:lnTo>
                  <a:pt x="40293" y="53954"/>
                </a:lnTo>
                <a:lnTo>
                  <a:pt x="10423" y="53954"/>
                </a:lnTo>
                <a:lnTo>
                  <a:pt x="11299" y="52596"/>
                </a:lnTo>
                <a:lnTo>
                  <a:pt x="27592" y="37701"/>
                </a:lnTo>
                <a:lnTo>
                  <a:pt x="31446" y="34126"/>
                </a:lnTo>
                <a:lnTo>
                  <a:pt x="33723" y="31524"/>
                </a:lnTo>
                <a:lnTo>
                  <a:pt x="36100" y="28904"/>
                </a:lnTo>
                <a:lnTo>
                  <a:pt x="37752" y="26442"/>
                </a:lnTo>
                <a:lnTo>
                  <a:pt x="39679" y="21737"/>
                </a:lnTo>
                <a:lnTo>
                  <a:pt x="40157" y="19564"/>
                </a:lnTo>
                <a:lnTo>
                  <a:pt x="40107" y="11880"/>
                </a:lnTo>
                <a:lnTo>
                  <a:pt x="38541" y="8104"/>
                </a:lnTo>
                <a:lnTo>
                  <a:pt x="36528" y="6194"/>
                </a:lnTo>
                <a:close/>
              </a:path>
              <a:path w="89534" h="62229">
                <a:moveTo>
                  <a:pt x="27066" y="0"/>
                </a:moveTo>
                <a:lnTo>
                  <a:pt x="15416" y="0"/>
                </a:lnTo>
                <a:lnTo>
                  <a:pt x="10861" y="1507"/>
                </a:lnTo>
                <a:lnTo>
                  <a:pt x="7445" y="4512"/>
                </a:lnTo>
                <a:lnTo>
                  <a:pt x="3941" y="7508"/>
                </a:lnTo>
                <a:lnTo>
                  <a:pt x="2014" y="11880"/>
                </a:lnTo>
                <a:lnTo>
                  <a:pt x="1489" y="17610"/>
                </a:lnTo>
                <a:lnTo>
                  <a:pt x="9197" y="18399"/>
                </a:lnTo>
                <a:lnTo>
                  <a:pt x="9197" y="14579"/>
                </a:lnTo>
                <a:lnTo>
                  <a:pt x="10248" y="11591"/>
                </a:lnTo>
                <a:lnTo>
                  <a:pt x="14628" y="7272"/>
                </a:lnTo>
                <a:lnTo>
                  <a:pt x="17518" y="6194"/>
                </a:lnTo>
                <a:lnTo>
                  <a:pt x="36528" y="6194"/>
                </a:lnTo>
                <a:lnTo>
                  <a:pt x="31708" y="1620"/>
                </a:lnTo>
                <a:lnTo>
                  <a:pt x="27066" y="0"/>
                </a:lnTo>
                <a:close/>
              </a:path>
              <a:path w="89534" h="62229">
                <a:moveTo>
                  <a:pt x="72877" y="0"/>
                </a:moveTo>
                <a:lnTo>
                  <a:pt x="49753" y="23910"/>
                </a:lnTo>
                <a:lnTo>
                  <a:pt x="49753" y="31112"/>
                </a:lnTo>
                <a:lnTo>
                  <a:pt x="74016" y="62181"/>
                </a:lnTo>
                <a:lnTo>
                  <a:pt x="77695" y="60981"/>
                </a:lnTo>
                <a:lnTo>
                  <a:pt x="80673" y="58589"/>
                </a:lnTo>
                <a:lnTo>
                  <a:pt x="83564" y="56188"/>
                </a:lnTo>
                <a:lnTo>
                  <a:pt x="83666" y="56030"/>
                </a:lnTo>
                <a:lnTo>
                  <a:pt x="66133" y="56030"/>
                </a:lnTo>
                <a:lnTo>
                  <a:pt x="63242" y="54374"/>
                </a:lnTo>
                <a:lnTo>
                  <a:pt x="60877" y="51071"/>
                </a:lnTo>
                <a:lnTo>
                  <a:pt x="58600" y="47759"/>
                </a:lnTo>
                <a:lnTo>
                  <a:pt x="57373" y="41109"/>
                </a:lnTo>
                <a:lnTo>
                  <a:pt x="57378" y="21089"/>
                </a:lnTo>
                <a:lnTo>
                  <a:pt x="58687" y="14263"/>
                </a:lnTo>
                <a:lnTo>
                  <a:pt x="61228" y="10549"/>
                </a:lnTo>
                <a:lnTo>
                  <a:pt x="63330" y="7640"/>
                </a:lnTo>
                <a:lnTo>
                  <a:pt x="66045" y="6194"/>
                </a:lnTo>
                <a:lnTo>
                  <a:pt x="83329" y="6194"/>
                </a:lnTo>
                <a:lnTo>
                  <a:pt x="82688" y="5186"/>
                </a:lnTo>
                <a:lnTo>
                  <a:pt x="80673" y="3294"/>
                </a:lnTo>
                <a:lnTo>
                  <a:pt x="78133" y="1971"/>
                </a:lnTo>
                <a:lnTo>
                  <a:pt x="75680" y="657"/>
                </a:lnTo>
                <a:lnTo>
                  <a:pt x="72877" y="0"/>
                </a:lnTo>
                <a:close/>
              </a:path>
              <a:path w="89534" h="62229">
                <a:moveTo>
                  <a:pt x="83329" y="6194"/>
                </a:moveTo>
                <a:lnTo>
                  <a:pt x="72965" y="6194"/>
                </a:lnTo>
                <a:lnTo>
                  <a:pt x="75856" y="7841"/>
                </a:lnTo>
                <a:lnTo>
                  <a:pt x="80586" y="14430"/>
                </a:lnTo>
                <a:lnTo>
                  <a:pt x="81724" y="21089"/>
                </a:lnTo>
                <a:lnTo>
                  <a:pt x="81720" y="41109"/>
                </a:lnTo>
                <a:lnTo>
                  <a:pt x="80586" y="47724"/>
                </a:lnTo>
                <a:lnTo>
                  <a:pt x="75856" y="54374"/>
                </a:lnTo>
                <a:lnTo>
                  <a:pt x="73053" y="56030"/>
                </a:lnTo>
                <a:lnTo>
                  <a:pt x="83666" y="56030"/>
                </a:lnTo>
                <a:lnTo>
                  <a:pt x="85754" y="52797"/>
                </a:lnTo>
                <a:lnTo>
                  <a:pt x="88732" y="44018"/>
                </a:lnTo>
                <a:lnTo>
                  <a:pt x="89331" y="39091"/>
                </a:lnTo>
                <a:lnTo>
                  <a:pt x="89326" y="23910"/>
                </a:lnTo>
                <a:lnTo>
                  <a:pt x="88995" y="20274"/>
                </a:lnTo>
                <a:lnTo>
                  <a:pt x="88031" y="16717"/>
                </a:lnTo>
                <a:lnTo>
                  <a:pt x="87155" y="13159"/>
                </a:lnTo>
                <a:lnTo>
                  <a:pt x="85841" y="10145"/>
                </a:lnTo>
                <a:lnTo>
                  <a:pt x="83329" y="619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33164" y="803167"/>
            <a:ext cx="626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cos(2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Symbol"/>
                <a:cs typeface="Symbol"/>
              </a:rPr>
              <a:t></a:t>
            </a:r>
            <a:r>
              <a:rPr sz="1250" i="1" spc="-65" dirty="0">
                <a:latin typeface="Symbol"/>
                <a:cs typeface="Symbol"/>
              </a:rPr>
              <a:t></a:t>
            </a:r>
            <a:r>
              <a:rPr sz="1200" i="1" spc="-65" dirty="0">
                <a:latin typeface="Times New Roman"/>
                <a:cs typeface="Times New Roman"/>
              </a:rPr>
              <a:t>t</a:t>
            </a:r>
            <a:r>
              <a:rPr sz="1200" spc="-6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6818" y="3373061"/>
            <a:ext cx="119380" cy="62230"/>
          </a:xfrm>
          <a:custGeom>
            <a:avLst/>
            <a:gdLst/>
            <a:ahLst/>
            <a:cxnLst/>
            <a:rect l="l" t="t" r="r" b="b"/>
            <a:pathLst>
              <a:path w="119379" h="62229">
                <a:moveTo>
                  <a:pt x="22967" y="35364"/>
                </a:moveTo>
                <a:lnTo>
                  <a:pt x="0" y="35364"/>
                </a:lnTo>
                <a:lnTo>
                  <a:pt x="0" y="42886"/>
                </a:lnTo>
                <a:lnTo>
                  <a:pt x="22967" y="42886"/>
                </a:lnTo>
                <a:lnTo>
                  <a:pt x="22967" y="35364"/>
                </a:lnTo>
                <a:close/>
              </a:path>
              <a:path w="119379" h="62229">
                <a:moveTo>
                  <a:pt x="58135" y="13509"/>
                </a:moveTo>
                <a:lnTo>
                  <a:pt x="50664" y="13509"/>
                </a:lnTo>
                <a:lnTo>
                  <a:pt x="50664" y="61173"/>
                </a:lnTo>
                <a:lnTo>
                  <a:pt x="58135" y="61173"/>
                </a:lnTo>
                <a:lnTo>
                  <a:pt x="58135" y="13509"/>
                </a:lnTo>
                <a:close/>
              </a:path>
              <a:path w="119379" h="62229">
                <a:moveTo>
                  <a:pt x="58135" y="0"/>
                </a:moveTo>
                <a:lnTo>
                  <a:pt x="53318" y="0"/>
                </a:lnTo>
                <a:lnTo>
                  <a:pt x="52013" y="2629"/>
                </a:lnTo>
                <a:lnTo>
                  <a:pt x="49805" y="5347"/>
                </a:lnTo>
                <a:lnTo>
                  <a:pt x="43542" y="10949"/>
                </a:lnTo>
                <a:lnTo>
                  <a:pt x="39890" y="13325"/>
                </a:lnTo>
                <a:lnTo>
                  <a:pt x="35711" y="15297"/>
                </a:lnTo>
                <a:lnTo>
                  <a:pt x="35711" y="22530"/>
                </a:lnTo>
                <a:lnTo>
                  <a:pt x="50664" y="13509"/>
                </a:lnTo>
                <a:lnTo>
                  <a:pt x="58135" y="13509"/>
                </a:lnTo>
                <a:lnTo>
                  <a:pt x="58135" y="0"/>
                </a:lnTo>
                <a:close/>
              </a:path>
              <a:path w="119379" h="62229">
                <a:moveTo>
                  <a:pt x="86533" y="44551"/>
                </a:moveTo>
                <a:lnTo>
                  <a:pt x="78685" y="45217"/>
                </a:lnTo>
                <a:lnTo>
                  <a:pt x="79184" y="50346"/>
                </a:lnTo>
                <a:lnTo>
                  <a:pt x="81190" y="54457"/>
                </a:lnTo>
                <a:lnTo>
                  <a:pt x="88189" y="60664"/>
                </a:lnTo>
                <a:lnTo>
                  <a:pt x="92709" y="62216"/>
                </a:lnTo>
                <a:lnTo>
                  <a:pt x="104989" y="62216"/>
                </a:lnTo>
                <a:lnTo>
                  <a:pt x="110333" y="59752"/>
                </a:lnTo>
                <a:lnTo>
                  <a:pt x="113280" y="56062"/>
                </a:lnTo>
                <a:lnTo>
                  <a:pt x="95258" y="56062"/>
                </a:lnTo>
                <a:lnTo>
                  <a:pt x="92700" y="55097"/>
                </a:lnTo>
                <a:lnTo>
                  <a:pt x="88469" y="51249"/>
                </a:lnTo>
                <a:lnTo>
                  <a:pt x="87120" y="48373"/>
                </a:lnTo>
                <a:lnTo>
                  <a:pt x="86533" y="44551"/>
                </a:lnTo>
                <a:close/>
              </a:path>
              <a:path w="119379" h="62229">
                <a:moveTo>
                  <a:pt x="114651" y="27386"/>
                </a:moveTo>
                <a:lnTo>
                  <a:pt x="102002" y="27386"/>
                </a:lnTo>
                <a:lnTo>
                  <a:pt x="105165" y="28622"/>
                </a:lnTo>
                <a:lnTo>
                  <a:pt x="109895" y="33549"/>
                </a:lnTo>
                <a:lnTo>
                  <a:pt x="111121" y="36916"/>
                </a:lnTo>
                <a:lnTo>
                  <a:pt x="110999" y="46033"/>
                </a:lnTo>
                <a:lnTo>
                  <a:pt x="109895" y="49276"/>
                </a:lnTo>
                <a:lnTo>
                  <a:pt x="107354" y="51994"/>
                </a:lnTo>
                <a:lnTo>
                  <a:pt x="104902" y="54703"/>
                </a:lnTo>
                <a:lnTo>
                  <a:pt x="101845" y="56062"/>
                </a:lnTo>
                <a:lnTo>
                  <a:pt x="113280" y="56062"/>
                </a:lnTo>
                <a:lnTo>
                  <a:pt x="117428" y="50802"/>
                </a:lnTo>
                <a:lnTo>
                  <a:pt x="119092" y="46033"/>
                </a:lnTo>
                <a:lnTo>
                  <a:pt x="119092" y="34733"/>
                </a:lnTo>
                <a:lnTo>
                  <a:pt x="117252" y="29990"/>
                </a:lnTo>
                <a:lnTo>
                  <a:pt x="114651" y="27386"/>
                </a:lnTo>
                <a:close/>
              </a:path>
              <a:path w="119379" h="62229">
                <a:moveTo>
                  <a:pt x="116201" y="1078"/>
                </a:moveTo>
                <a:lnTo>
                  <a:pt x="85911" y="1078"/>
                </a:lnTo>
                <a:lnTo>
                  <a:pt x="80016" y="32374"/>
                </a:lnTo>
                <a:lnTo>
                  <a:pt x="87033" y="33286"/>
                </a:lnTo>
                <a:lnTo>
                  <a:pt x="88145" y="31542"/>
                </a:lnTo>
                <a:lnTo>
                  <a:pt x="89669" y="30121"/>
                </a:lnTo>
                <a:lnTo>
                  <a:pt x="93541" y="27939"/>
                </a:lnTo>
                <a:lnTo>
                  <a:pt x="95713" y="27386"/>
                </a:lnTo>
                <a:lnTo>
                  <a:pt x="114651" y="27386"/>
                </a:lnTo>
                <a:lnTo>
                  <a:pt x="111874" y="24607"/>
                </a:lnTo>
                <a:lnTo>
                  <a:pt x="88609" y="24607"/>
                </a:lnTo>
                <a:lnTo>
                  <a:pt x="91894" y="8231"/>
                </a:lnTo>
                <a:lnTo>
                  <a:pt x="116201" y="8231"/>
                </a:lnTo>
                <a:lnTo>
                  <a:pt x="116201" y="1078"/>
                </a:lnTo>
                <a:close/>
              </a:path>
              <a:path w="119379" h="62229">
                <a:moveTo>
                  <a:pt x="105427" y="20785"/>
                </a:moveTo>
                <a:lnTo>
                  <a:pt x="96099" y="20785"/>
                </a:lnTo>
                <a:lnTo>
                  <a:pt x="92271" y="22056"/>
                </a:lnTo>
                <a:lnTo>
                  <a:pt x="88609" y="24607"/>
                </a:lnTo>
                <a:lnTo>
                  <a:pt x="111874" y="24607"/>
                </a:lnTo>
                <a:lnTo>
                  <a:pt x="109895" y="22626"/>
                </a:lnTo>
                <a:lnTo>
                  <a:pt x="105427" y="2078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73201" y="3373061"/>
            <a:ext cx="118745" cy="62230"/>
          </a:xfrm>
          <a:custGeom>
            <a:avLst/>
            <a:gdLst/>
            <a:ahLst/>
            <a:cxnLst/>
            <a:rect l="l" t="t" r="r" b="b"/>
            <a:pathLst>
              <a:path w="118745" h="62229">
                <a:moveTo>
                  <a:pt x="22949" y="35364"/>
                </a:moveTo>
                <a:lnTo>
                  <a:pt x="0" y="35364"/>
                </a:lnTo>
                <a:lnTo>
                  <a:pt x="0" y="42886"/>
                </a:lnTo>
                <a:lnTo>
                  <a:pt x="22949" y="42886"/>
                </a:lnTo>
                <a:lnTo>
                  <a:pt x="22949" y="35364"/>
                </a:lnTo>
                <a:close/>
              </a:path>
              <a:path w="118745" h="62229">
                <a:moveTo>
                  <a:pt x="58162" y="13509"/>
                </a:moveTo>
                <a:lnTo>
                  <a:pt x="50716" y="13509"/>
                </a:lnTo>
                <a:lnTo>
                  <a:pt x="50716" y="61173"/>
                </a:lnTo>
                <a:lnTo>
                  <a:pt x="58162" y="61173"/>
                </a:lnTo>
                <a:lnTo>
                  <a:pt x="58162" y="13509"/>
                </a:lnTo>
                <a:close/>
              </a:path>
              <a:path w="118745" h="62229">
                <a:moveTo>
                  <a:pt x="58162" y="0"/>
                </a:moveTo>
                <a:lnTo>
                  <a:pt x="53344" y="0"/>
                </a:lnTo>
                <a:lnTo>
                  <a:pt x="52030" y="2629"/>
                </a:lnTo>
                <a:lnTo>
                  <a:pt x="49840" y="5347"/>
                </a:lnTo>
                <a:lnTo>
                  <a:pt x="43534" y="10949"/>
                </a:lnTo>
                <a:lnTo>
                  <a:pt x="39942" y="13325"/>
                </a:lnTo>
                <a:lnTo>
                  <a:pt x="35738" y="15297"/>
                </a:lnTo>
                <a:lnTo>
                  <a:pt x="35738" y="22530"/>
                </a:lnTo>
                <a:lnTo>
                  <a:pt x="50716" y="13509"/>
                </a:lnTo>
                <a:lnTo>
                  <a:pt x="58162" y="13509"/>
                </a:lnTo>
                <a:lnTo>
                  <a:pt x="58162" y="0"/>
                </a:lnTo>
                <a:close/>
              </a:path>
              <a:path w="118745" h="62229">
                <a:moveTo>
                  <a:pt x="101783" y="0"/>
                </a:moveTo>
                <a:lnTo>
                  <a:pt x="78659" y="23923"/>
                </a:lnTo>
                <a:lnTo>
                  <a:pt x="78659" y="31130"/>
                </a:lnTo>
                <a:lnTo>
                  <a:pt x="103010" y="62216"/>
                </a:lnTo>
                <a:lnTo>
                  <a:pt x="106689" y="61015"/>
                </a:lnTo>
                <a:lnTo>
                  <a:pt x="109579" y="58622"/>
                </a:lnTo>
                <a:lnTo>
                  <a:pt x="112557" y="56220"/>
                </a:lnTo>
                <a:lnTo>
                  <a:pt x="112659" y="56062"/>
                </a:lnTo>
                <a:lnTo>
                  <a:pt x="95126" y="56062"/>
                </a:lnTo>
                <a:lnTo>
                  <a:pt x="92236" y="54405"/>
                </a:lnTo>
                <a:lnTo>
                  <a:pt x="89871" y="51100"/>
                </a:lnTo>
                <a:lnTo>
                  <a:pt x="87593" y="47786"/>
                </a:lnTo>
                <a:lnTo>
                  <a:pt x="86367" y="41132"/>
                </a:lnTo>
                <a:lnTo>
                  <a:pt x="86372" y="21101"/>
                </a:lnTo>
                <a:lnTo>
                  <a:pt x="87681" y="14271"/>
                </a:lnTo>
                <a:lnTo>
                  <a:pt x="90221" y="10554"/>
                </a:lnTo>
                <a:lnTo>
                  <a:pt x="92323" y="7644"/>
                </a:lnTo>
                <a:lnTo>
                  <a:pt x="95039" y="6197"/>
                </a:lnTo>
                <a:lnTo>
                  <a:pt x="112322" y="6197"/>
                </a:lnTo>
                <a:lnTo>
                  <a:pt x="111681" y="5189"/>
                </a:lnTo>
                <a:lnTo>
                  <a:pt x="109579" y="3296"/>
                </a:lnTo>
                <a:lnTo>
                  <a:pt x="104674" y="657"/>
                </a:lnTo>
                <a:lnTo>
                  <a:pt x="101783" y="0"/>
                </a:lnTo>
                <a:close/>
              </a:path>
              <a:path w="118745" h="62229">
                <a:moveTo>
                  <a:pt x="112322" y="6197"/>
                </a:moveTo>
                <a:lnTo>
                  <a:pt x="101959" y="6197"/>
                </a:lnTo>
                <a:lnTo>
                  <a:pt x="104849" y="7846"/>
                </a:lnTo>
                <a:lnTo>
                  <a:pt x="109579" y="14438"/>
                </a:lnTo>
                <a:lnTo>
                  <a:pt x="110718" y="21101"/>
                </a:lnTo>
                <a:lnTo>
                  <a:pt x="110713" y="41132"/>
                </a:lnTo>
                <a:lnTo>
                  <a:pt x="109579" y="47751"/>
                </a:lnTo>
                <a:lnTo>
                  <a:pt x="104849" y="54405"/>
                </a:lnTo>
                <a:lnTo>
                  <a:pt x="101959" y="56062"/>
                </a:lnTo>
                <a:lnTo>
                  <a:pt x="112659" y="56062"/>
                </a:lnTo>
                <a:lnTo>
                  <a:pt x="118426" y="25089"/>
                </a:lnTo>
                <a:lnTo>
                  <a:pt x="117901" y="20285"/>
                </a:lnTo>
                <a:lnTo>
                  <a:pt x="116149" y="13167"/>
                </a:lnTo>
                <a:lnTo>
                  <a:pt x="114835" y="10151"/>
                </a:lnTo>
                <a:lnTo>
                  <a:pt x="112322" y="619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5898" y="3374139"/>
            <a:ext cx="70485" cy="61594"/>
          </a:xfrm>
          <a:custGeom>
            <a:avLst/>
            <a:gdLst/>
            <a:ahLst/>
            <a:cxnLst/>
            <a:rect l="l" t="t" r="r" b="b"/>
            <a:pathLst>
              <a:path w="70484" h="61595">
                <a:moveTo>
                  <a:pt x="22949" y="34286"/>
                </a:moveTo>
                <a:lnTo>
                  <a:pt x="0" y="34286"/>
                </a:lnTo>
                <a:lnTo>
                  <a:pt x="0" y="41807"/>
                </a:lnTo>
                <a:lnTo>
                  <a:pt x="22949" y="41807"/>
                </a:lnTo>
                <a:lnTo>
                  <a:pt x="22949" y="34286"/>
                </a:lnTo>
                <a:close/>
              </a:path>
              <a:path w="70484" h="61595">
                <a:moveTo>
                  <a:pt x="37840" y="43473"/>
                </a:moveTo>
                <a:lnTo>
                  <a:pt x="29957" y="44139"/>
                </a:lnTo>
                <a:lnTo>
                  <a:pt x="30482" y="49268"/>
                </a:lnTo>
                <a:lnTo>
                  <a:pt x="32497" y="53379"/>
                </a:lnTo>
                <a:lnTo>
                  <a:pt x="39504" y="59586"/>
                </a:lnTo>
                <a:lnTo>
                  <a:pt x="43972" y="61138"/>
                </a:lnTo>
                <a:lnTo>
                  <a:pt x="56322" y="61138"/>
                </a:lnTo>
                <a:lnTo>
                  <a:pt x="61578" y="58674"/>
                </a:lnTo>
                <a:lnTo>
                  <a:pt x="64525" y="54983"/>
                </a:lnTo>
                <a:lnTo>
                  <a:pt x="46512" y="54983"/>
                </a:lnTo>
                <a:lnTo>
                  <a:pt x="43972" y="54019"/>
                </a:lnTo>
                <a:lnTo>
                  <a:pt x="39767" y="50171"/>
                </a:lnTo>
                <a:lnTo>
                  <a:pt x="38366" y="47295"/>
                </a:lnTo>
                <a:lnTo>
                  <a:pt x="37840" y="43473"/>
                </a:lnTo>
                <a:close/>
              </a:path>
              <a:path w="70484" h="61595">
                <a:moveTo>
                  <a:pt x="65896" y="26308"/>
                </a:moveTo>
                <a:lnTo>
                  <a:pt x="53256" y="26308"/>
                </a:lnTo>
                <a:lnTo>
                  <a:pt x="56410" y="27544"/>
                </a:lnTo>
                <a:lnTo>
                  <a:pt x="58775" y="30007"/>
                </a:lnTo>
                <a:lnTo>
                  <a:pt x="61228" y="32471"/>
                </a:lnTo>
                <a:lnTo>
                  <a:pt x="62366" y="35837"/>
                </a:lnTo>
                <a:lnTo>
                  <a:pt x="62244" y="44954"/>
                </a:lnTo>
                <a:lnTo>
                  <a:pt x="61140" y="48198"/>
                </a:lnTo>
                <a:lnTo>
                  <a:pt x="58687" y="50916"/>
                </a:lnTo>
                <a:lnTo>
                  <a:pt x="56147" y="53625"/>
                </a:lnTo>
                <a:lnTo>
                  <a:pt x="53169" y="54983"/>
                </a:lnTo>
                <a:lnTo>
                  <a:pt x="64525" y="54983"/>
                </a:lnTo>
                <a:lnTo>
                  <a:pt x="68761" y="49724"/>
                </a:lnTo>
                <a:lnTo>
                  <a:pt x="70337" y="44954"/>
                </a:lnTo>
                <a:lnTo>
                  <a:pt x="70337" y="33654"/>
                </a:lnTo>
                <a:lnTo>
                  <a:pt x="68498" y="28912"/>
                </a:lnTo>
                <a:lnTo>
                  <a:pt x="65896" y="26308"/>
                </a:lnTo>
                <a:close/>
              </a:path>
              <a:path w="70484" h="61595">
                <a:moveTo>
                  <a:pt x="67447" y="0"/>
                </a:moveTo>
                <a:lnTo>
                  <a:pt x="37227" y="0"/>
                </a:lnTo>
                <a:lnTo>
                  <a:pt x="31270" y="31296"/>
                </a:lnTo>
                <a:lnTo>
                  <a:pt x="38278" y="32208"/>
                </a:lnTo>
                <a:lnTo>
                  <a:pt x="39417" y="30463"/>
                </a:lnTo>
                <a:lnTo>
                  <a:pt x="40906" y="29043"/>
                </a:lnTo>
                <a:lnTo>
                  <a:pt x="42920" y="27956"/>
                </a:lnTo>
                <a:lnTo>
                  <a:pt x="44847" y="26860"/>
                </a:lnTo>
                <a:lnTo>
                  <a:pt x="47037" y="26308"/>
                </a:lnTo>
                <a:lnTo>
                  <a:pt x="65896" y="26308"/>
                </a:lnTo>
                <a:lnTo>
                  <a:pt x="63160" y="23529"/>
                </a:lnTo>
                <a:lnTo>
                  <a:pt x="39855" y="23529"/>
                </a:lnTo>
                <a:lnTo>
                  <a:pt x="43183" y="7153"/>
                </a:lnTo>
                <a:lnTo>
                  <a:pt x="67447" y="7153"/>
                </a:lnTo>
                <a:lnTo>
                  <a:pt x="67447" y="0"/>
                </a:lnTo>
                <a:close/>
              </a:path>
              <a:path w="70484" h="61595">
                <a:moveTo>
                  <a:pt x="56673" y="19707"/>
                </a:moveTo>
                <a:lnTo>
                  <a:pt x="47388" y="19707"/>
                </a:lnTo>
                <a:lnTo>
                  <a:pt x="43534" y="20978"/>
                </a:lnTo>
                <a:lnTo>
                  <a:pt x="39855" y="23529"/>
                </a:lnTo>
                <a:lnTo>
                  <a:pt x="63160" y="23529"/>
                </a:lnTo>
                <a:lnTo>
                  <a:pt x="61228" y="21548"/>
                </a:lnTo>
                <a:lnTo>
                  <a:pt x="56673" y="197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6245" y="3373061"/>
            <a:ext cx="40005" cy="62230"/>
          </a:xfrm>
          <a:custGeom>
            <a:avLst/>
            <a:gdLst/>
            <a:ahLst/>
            <a:cxnLst/>
            <a:rect l="l" t="t" r="r" b="b"/>
            <a:pathLst>
              <a:path w="40004" h="62229">
                <a:moveTo>
                  <a:pt x="23124" y="0"/>
                </a:moveTo>
                <a:lnTo>
                  <a:pt x="2039" y="14438"/>
                </a:lnTo>
                <a:lnTo>
                  <a:pt x="788" y="18129"/>
                </a:lnTo>
                <a:lnTo>
                  <a:pt x="0" y="23923"/>
                </a:lnTo>
                <a:lnTo>
                  <a:pt x="0" y="31130"/>
                </a:lnTo>
                <a:lnTo>
                  <a:pt x="377" y="39113"/>
                </a:lnTo>
                <a:lnTo>
                  <a:pt x="24351" y="62216"/>
                </a:lnTo>
                <a:lnTo>
                  <a:pt x="28029" y="61015"/>
                </a:lnTo>
                <a:lnTo>
                  <a:pt x="33811" y="56220"/>
                </a:lnTo>
                <a:lnTo>
                  <a:pt x="33913" y="56062"/>
                </a:lnTo>
                <a:lnTo>
                  <a:pt x="16467" y="56062"/>
                </a:lnTo>
                <a:lnTo>
                  <a:pt x="13577" y="54405"/>
                </a:lnTo>
                <a:lnTo>
                  <a:pt x="8846" y="47786"/>
                </a:lnTo>
                <a:lnTo>
                  <a:pt x="7708" y="41132"/>
                </a:lnTo>
                <a:lnTo>
                  <a:pt x="7713" y="21101"/>
                </a:lnTo>
                <a:lnTo>
                  <a:pt x="9022" y="14271"/>
                </a:lnTo>
                <a:lnTo>
                  <a:pt x="13577" y="7644"/>
                </a:lnTo>
                <a:lnTo>
                  <a:pt x="16380" y="6197"/>
                </a:lnTo>
                <a:lnTo>
                  <a:pt x="33611" y="6197"/>
                </a:lnTo>
                <a:lnTo>
                  <a:pt x="32935" y="5189"/>
                </a:lnTo>
                <a:lnTo>
                  <a:pt x="30920" y="3296"/>
                </a:lnTo>
                <a:lnTo>
                  <a:pt x="26015" y="657"/>
                </a:lnTo>
                <a:lnTo>
                  <a:pt x="23124" y="0"/>
                </a:lnTo>
                <a:close/>
              </a:path>
              <a:path w="40004" h="62229">
                <a:moveTo>
                  <a:pt x="33611" y="6197"/>
                </a:moveTo>
                <a:lnTo>
                  <a:pt x="23299" y="6197"/>
                </a:lnTo>
                <a:lnTo>
                  <a:pt x="26190" y="7846"/>
                </a:lnTo>
                <a:lnTo>
                  <a:pt x="28555" y="11142"/>
                </a:lnTo>
                <a:lnTo>
                  <a:pt x="30832" y="14438"/>
                </a:lnTo>
                <a:lnTo>
                  <a:pt x="32059" y="21101"/>
                </a:lnTo>
                <a:lnTo>
                  <a:pt x="32054" y="41132"/>
                </a:lnTo>
                <a:lnTo>
                  <a:pt x="30832" y="47751"/>
                </a:lnTo>
                <a:lnTo>
                  <a:pt x="28555" y="51074"/>
                </a:lnTo>
                <a:lnTo>
                  <a:pt x="26190" y="54405"/>
                </a:lnTo>
                <a:lnTo>
                  <a:pt x="23299" y="56062"/>
                </a:lnTo>
                <a:lnTo>
                  <a:pt x="33913" y="56062"/>
                </a:lnTo>
                <a:lnTo>
                  <a:pt x="36001" y="52827"/>
                </a:lnTo>
                <a:lnTo>
                  <a:pt x="38979" y="44043"/>
                </a:lnTo>
                <a:lnTo>
                  <a:pt x="39578" y="39113"/>
                </a:lnTo>
                <a:lnTo>
                  <a:pt x="39573" y="23923"/>
                </a:lnTo>
                <a:lnTo>
                  <a:pt x="34581" y="7644"/>
                </a:lnTo>
                <a:lnTo>
                  <a:pt x="33611" y="619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2663" y="3374139"/>
            <a:ext cx="40640" cy="61594"/>
          </a:xfrm>
          <a:custGeom>
            <a:avLst/>
            <a:gdLst/>
            <a:ahLst/>
            <a:cxnLst/>
            <a:rect l="l" t="t" r="r" b="b"/>
            <a:pathLst>
              <a:path w="40640" h="61595">
                <a:moveTo>
                  <a:pt x="37490" y="0"/>
                </a:moveTo>
                <a:lnTo>
                  <a:pt x="7182" y="0"/>
                </a:lnTo>
                <a:lnTo>
                  <a:pt x="1313" y="31296"/>
                </a:lnTo>
                <a:lnTo>
                  <a:pt x="8321" y="32208"/>
                </a:lnTo>
                <a:lnTo>
                  <a:pt x="9460" y="30463"/>
                </a:lnTo>
                <a:lnTo>
                  <a:pt x="10949" y="29043"/>
                </a:lnTo>
                <a:lnTo>
                  <a:pt x="14803" y="26860"/>
                </a:lnTo>
                <a:lnTo>
                  <a:pt x="16993" y="26308"/>
                </a:lnTo>
                <a:lnTo>
                  <a:pt x="23299" y="26308"/>
                </a:lnTo>
                <a:lnTo>
                  <a:pt x="26453" y="27544"/>
                </a:lnTo>
                <a:lnTo>
                  <a:pt x="31183" y="32471"/>
                </a:lnTo>
                <a:lnTo>
                  <a:pt x="32409" y="35837"/>
                </a:lnTo>
                <a:lnTo>
                  <a:pt x="32409" y="44595"/>
                </a:lnTo>
                <a:lnTo>
                  <a:pt x="31183" y="48198"/>
                </a:lnTo>
                <a:lnTo>
                  <a:pt x="26190" y="53625"/>
                </a:lnTo>
                <a:lnTo>
                  <a:pt x="23124" y="54983"/>
                </a:lnTo>
                <a:lnTo>
                  <a:pt x="16555" y="54983"/>
                </a:lnTo>
                <a:lnTo>
                  <a:pt x="14014" y="54019"/>
                </a:lnTo>
                <a:lnTo>
                  <a:pt x="9810" y="50171"/>
                </a:lnTo>
                <a:lnTo>
                  <a:pt x="8408" y="47295"/>
                </a:lnTo>
                <a:lnTo>
                  <a:pt x="7795" y="43473"/>
                </a:lnTo>
                <a:lnTo>
                  <a:pt x="0" y="44139"/>
                </a:lnTo>
                <a:lnTo>
                  <a:pt x="26278" y="61138"/>
                </a:lnTo>
                <a:lnTo>
                  <a:pt x="31621" y="58674"/>
                </a:lnTo>
                <a:lnTo>
                  <a:pt x="38716" y="49724"/>
                </a:lnTo>
                <a:lnTo>
                  <a:pt x="40380" y="44954"/>
                </a:lnTo>
                <a:lnTo>
                  <a:pt x="40380" y="33654"/>
                </a:lnTo>
                <a:lnTo>
                  <a:pt x="38541" y="28912"/>
                </a:lnTo>
                <a:lnTo>
                  <a:pt x="31183" y="21548"/>
                </a:lnTo>
                <a:lnTo>
                  <a:pt x="26716" y="19707"/>
                </a:lnTo>
                <a:lnTo>
                  <a:pt x="17431" y="19707"/>
                </a:lnTo>
                <a:lnTo>
                  <a:pt x="13577" y="20978"/>
                </a:lnTo>
                <a:lnTo>
                  <a:pt x="9898" y="23529"/>
                </a:lnTo>
                <a:lnTo>
                  <a:pt x="13226" y="7153"/>
                </a:lnTo>
                <a:lnTo>
                  <a:pt x="37490" y="7153"/>
                </a:lnTo>
                <a:lnTo>
                  <a:pt x="3749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21826" y="3373061"/>
            <a:ext cx="82550" cy="62230"/>
          </a:xfrm>
          <a:custGeom>
            <a:avLst/>
            <a:gdLst/>
            <a:ahLst/>
            <a:cxnLst/>
            <a:rect l="l" t="t" r="r" b="b"/>
            <a:pathLst>
              <a:path w="82550" h="62229">
                <a:moveTo>
                  <a:pt x="22423" y="13509"/>
                </a:moveTo>
                <a:lnTo>
                  <a:pt x="14890" y="13509"/>
                </a:lnTo>
                <a:lnTo>
                  <a:pt x="14890" y="61173"/>
                </a:lnTo>
                <a:lnTo>
                  <a:pt x="22424" y="61173"/>
                </a:lnTo>
                <a:lnTo>
                  <a:pt x="22423" y="13509"/>
                </a:lnTo>
                <a:close/>
              </a:path>
              <a:path w="82550" h="62229">
                <a:moveTo>
                  <a:pt x="22423" y="0"/>
                </a:moveTo>
                <a:lnTo>
                  <a:pt x="17606" y="0"/>
                </a:lnTo>
                <a:lnTo>
                  <a:pt x="16292" y="2629"/>
                </a:lnTo>
                <a:lnTo>
                  <a:pt x="14014" y="5347"/>
                </a:lnTo>
                <a:lnTo>
                  <a:pt x="10949" y="8144"/>
                </a:lnTo>
                <a:lnTo>
                  <a:pt x="7795" y="10949"/>
                </a:lnTo>
                <a:lnTo>
                  <a:pt x="4116" y="13325"/>
                </a:lnTo>
                <a:lnTo>
                  <a:pt x="0" y="15297"/>
                </a:lnTo>
                <a:lnTo>
                  <a:pt x="0" y="22530"/>
                </a:lnTo>
                <a:lnTo>
                  <a:pt x="2277" y="21670"/>
                </a:lnTo>
                <a:lnTo>
                  <a:pt x="4905" y="20382"/>
                </a:lnTo>
                <a:lnTo>
                  <a:pt x="7795" y="18664"/>
                </a:lnTo>
                <a:lnTo>
                  <a:pt x="10774" y="16945"/>
                </a:lnTo>
                <a:lnTo>
                  <a:pt x="13139" y="15227"/>
                </a:lnTo>
                <a:lnTo>
                  <a:pt x="14890" y="13509"/>
                </a:lnTo>
                <a:lnTo>
                  <a:pt x="22423" y="13509"/>
                </a:lnTo>
                <a:lnTo>
                  <a:pt x="22423" y="0"/>
                </a:lnTo>
                <a:close/>
              </a:path>
              <a:path w="82550" h="62229">
                <a:moveTo>
                  <a:pt x="66045" y="0"/>
                </a:moveTo>
                <a:lnTo>
                  <a:pt x="44960" y="14438"/>
                </a:lnTo>
                <a:lnTo>
                  <a:pt x="43709" y="18129"/>
                </a:lnTo>
                <a:lnTo>
                  <a:pt x="42920" y="23923"/>
                </a:lnTo>
                <a:lnTo>
                  <a:pt x="42920" y="31130"/>
                </a:lnTo>
                <a:lnTo>
                  <a:pt x="43298" y="39113"/>
                </a:lnTo>
                <a:lnTo>
                  <a:pt x="67271" y="62216"/>
                </a:lnTo>
                <a:lnTo>
                  <a:pt x="70950" y="61015"/>
                </a:lnTo>
                <a:lnTo>
                  <a:pt x="76732" y="56220"/>
                </a:lnTo>
                <a:lnTo>
                  <a:pt x="76838" y="56062"/>
                </a:lnTo>
                <a:lnTo>
                  <a:pt x="59388" y="56062"/>
                </a:lnTo>
                <a:lnTo>
                  <a:pt x="56497" y="54405"/>
                </a:lnTo>
                <a:lnTo>
                  <a:pt x="51767" y="47786"/>
                </a:lnTo>
                <a:lnTo>
                  <a:pt x="50629" y="41132"/>
                </a:lnTo>
                <a:lnTo>
                  <a:pt x="50634" y="21101"/>
                </a:lnTo>
                <a:lnTo>
                  <a:pt x="51943" y="14271"/>
                </a:lnTo>
                <a:lnTo>
                  <a:pt x="56497" y="7644"/>
                </a:lnTo>
                <a:lnTo>
                  <a:pt x="59300" y="6197"/>
                </a:lnTo>
                <a:lnTo>
                  <a:pt x="76532" y="6197"/>
                </a:lnTo>
                <a:lnTo>
                  <a:pt x="75856" y="5189"/>
                </a:lnTo>
                <a:lnTo>
                  <a:pt x="73841" y="3296"/>
                </a:lnTo>
                <a:lnTo>
                  <a:pt x="68936" y="657"/>
                </a:lnTo>
                <a:lnTo>
                  <a:pt x="66045" y="0"/>
                </a:lnTo>
                <a:close/>
              </a:path>
              <a:path w="82550" h="62229">
                <a:moveTo>
                  <a:pt x="76532" y="6197"/>
                </a:moveTo>
                <a:lnTo>
                  <a:pt x="66220" y="6197"/>
                </a:lnTo>
                <a:lnTo>
                  <a:pt x="69111" y="7846"/>
                </a:lnTo>
                <a:lnTo>
                  <a:pt x="71476" y="11142"/>
                </a:lnTo>
                <a:lnTo>
                  <a:pt x="73753" y="14438"/>
                </a:lnTo>
                <a:lnTo>
                  <a:pt x="74980" y="21101"/>
                </a:lnTo>
                <a:lnTo>
                  <a:pt x="74975" y="41132"/>
                </a:lnTo>
                <a:lnTo>
                  <a:pt x="73753" y="47751"/>
                </a:lnTo>
                <a:lnTo>
                  <a:pt x="71476" y="51074"/>
                </a:lnTo>
                <a:lnTo>
                  <a:pt x="69111" y="54405"/>
                </a:lnTo>
                <a:lnTo>
                  <a:pt x="66220" y="56062"/>
                </a:lnTo>
                <a:lnTo>
                  <a:pt x="76838" y="56062"/>
                </a:lnTo>
                <a:lnTo>
                  <a:pt x="79009" y="52827"/>
                </a:lnTo>
                <a:lnTo>
                  <a:pt x="80642" y="47751"/>
                </a:lnTo>
                <a:lnTo>
                  <a:pt x="81900" y="44043"/>
                </a:lnTo>
                <a:lnTo>
                  <a:pt x="82499" y="39113"/>
                </a:lnTo>
                <a:lnTo>
                  <a:pt x="82494" y="23923"/>
                </a:lnTo>
                <a:lnTo>
                  <a:pt x="82162" y="20285"/>
                </a:lnTo>
                <a:lnTo>
                  <a:pt x="81286" y="16726"/>
                </a:lnTo>
                <a:lnTo>
                  <a:pt x="80323" y="13167"/>
                </a:lnTo>
                <a:lnTo>
                  <a:pt x="79097" y="10151"/>
                </a:lnTo>
                <a:lnTo>
                  <a:pt x="77502" y="7644"/>
                </a:lnTo>
                <a:lnTo>
                  <a:pt x="76532" y="619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78158" y="3373061"/>
            <a:ext cx="83820" cy="62230"/>
          </a:xfrm>
          <a:custGeom>
            <a:avLst/>
            <a:gdLst/>
            <a:ahLst/>
            <a:cxnLst/>
            <a:rect l="l" t="t" r="r" b="b"/>
            <a:pathLst>
              <a:path w="83820" h="62229">
                <a:moveTo>
                  <a:pt x="22423" y="13509"/>
                </a:moveTo>
                <a:lnTo>
                  <a:pt x="14978" y="13509"/>
                </a:lnTo>
                <a:lnTo>
                  <a:pt x="14978" y="61173"/>
                </a:lnTo>
                <a:lnTo>
                  <a:pt x="22424" y="61173"/>
                </a:lnTo>
                <a:lnTo>
                  <a:pt x="22423" y="13509"/>
                </a:lnTo>
                <a:close/>
              </a:path>
              <a:path w="83820" h="62229">
                <a:moveTo>
                  <a:pt x="22423" y="0"/>
                </a:moveTo>
                <a:lnTo>
                  <a:pt x="17606" y="0"/>
                </a:lnTo>
                <a:lnTo>
                  <a:pt x="16292" y="2629"/>
                </a:lnTo>
                <a:lnTo>
                  <a:pt x="14102" y="5347"/>
                </a:lnTo>
                <a:lnTo>
                  <a:pt x="10949" y="8144"/>
                </a:lnTo>
                <a:lnTo>
                  <a:pt x="7883" y="10949"/>
                </a:lnTo>
                <a:lnTo>
                  <a:pt x="4204" y="13325"/>
                </a:lnTo>
                <a:lnTo>
                  <a:pt x="0" y="15297"/>
                </a:lnTo>
                <a:lnTo>
                  <a:pt x="0" y="22530"/>
                </a:lnTo>
                <a:lnTo>
                  <a:pt x="2365" y="21670"/>
                </a:lnTo>
                <a:lnTo>
                  <a:pt x="4992" y="20382"/>
                </a:lnTo>
                <a:lnTo>
                  <a:pt x="10774" y="16945"/>
                </a:lnTo>
                <a:lnTo>
                  <a:pt x="13139" y="15227"/>
                </a:lnTo>
                <a:lnTo>
                  <a:pt x="14978" y="13509"/>
                </a:lnTo>
                <a:lnTo>
                  <a:pt x="22423" y="13509"/>
                </a:lnTo>
                <a:lnTo>
                  <a:pt x="22423" y="0"/>
                </a:lnTo>
                <a:close/>
              </a:path>
              <a:path w="83820" h="62229">
                <a:moveTo>
                  <a:pt x="50891" y="44551"/>
                </a:moveTo>
                <a:lnTo>
                  <a:pt x="43008" y="45217"/>
                </a:lnTo>
                <a:lnTo>
                  <a:pt x="43534" y="50346"/>
                </a:lnTo>
                <a:lnTo>
                  <a:pt x="45461" y="54457"/>
                </a:lnTo>
                <a:lnTo>
                  <a:pt x="52468" y="60664"/>
                </a:lnTo>
                <a:lnTo>
                  <a:pt x="57023" y="62216"/>
                </a:lnTo>
                <a:lnTo>
                  <a:pt x="69286" y="62216"/>
                </a:lnTo>
                <a:lnTo>
                  <a:pt x="74629" y="59752"/>
                </a:lnTo>
                <a:lnTo>
                  <a:pt x="77577" y="56062"/>
                </a:lnTo>
                <a:lnTo>
                  <a:pt x="59563" y="56062"/>
                </a:lnTo>
                <a:lnTo>
                  <a:pt x="57023" y="55097"/>
                </a:lnTo>
                <a:lnTo>
                  <a:pt x="52819" y="51249"/>
                </a:lnTo>
                <a:lnTo>
                  <a:pt x="51417" y="48373"/>
                </a:lnTo>
                <a:lnTo>
                  <a:pt x="50891" y="44551"/>
                </a:lnTo>
                <a:close/>
              </a:path>
              <a:path w="83820" h="62229">
                <a:moveTo>
                  <a:pt x="78948" y="27386"/>
                </a:moveTo>
                <a:lnTo>
                  <a:pt x="66308" y="27386"/>
                </a:lnTo>
                <a:lnTo>
                  <a:pt x="69461" y="28622"/>
                </a:lnTo>
                <a:lnTo>
                  <a:pt x="71826" y="31086"/>
                </a:lnTo>
                <a:lnTo>
                  <a:pt x="74279" y="33549"/>
                </a:lnTo>
                <a:lnTo>
                  <a:pt x="75418" y="36916"/>
                </a:lnTo>
                <a:lnTo>
                  <a:pt x="75295" y="46033"/>
                </a:lnTo>
                <a:lnTo>
                  <a:pt x="74191" y="49276"/>
                </a:lnTo>
                <a:lnTo>
                  <a:pt x="71739" y="51994"/>
                </a:lnTo>
                <a:lnTo>
                  <a:pt x="69199" y="54703"/>
                </a:lnTo>
                <a:lnTo>
                  <a:pt x="66133" y="56062"/>
                </a:lnTo>
                <a:lnTo>
                  <a:pt x="77577" y="56062"/>
                </a:lnTo>
                <a:lnTo>
                  <a:pt x="81724" y="50802"/>
                </a:lnTo>
                <a:lnTo>
                  <a:pt x="83389" y="46033"/>
                </a:lnTo>
                <a:lnTo>
                  <a:pt x="83389" y="34733"/>
                </a:lnTo>
                <a:lnTo>
                  <a:pt x="81549" y="29990"/>
                </a:lnTo>
                <a:lnTo>
                  <a:pt x="78948" y="27386"/>
                </a:lnTo>
                <a:close/>
              </a:path>
              <a:path w="83820" h="62229">
                <a:moveTo>
                  <a:pt x="80498" y="1078"/>
                </a:moveTo>
                <a:lnTo>
                  <a:pt x="50191" y="1078"/>
                </a:lnTo>
                <a:lnTo>
                  <a:pt x="44322" y="32374"/>
                </a:lnTo>
                <a:lnTo>
                  <a:pt x="51329" y="33286"/>
                </a:lnTo>
                <a:lnTo>
                  <a:pt x="52468" y="31542"/>
                </a:lnTo>
                <a:lnTo>
                  <a:pt x="53957" y="30121"/>
                </a:lnTo>
                <a:lnTo>
                  <a:pt x="55884" y="29034"/>
                </a:lnTo>
                <a:lnTo>
                  <a:pt x="57899" y="27939"/>
                </a:lnTo>
                <a:lnTo>
                  <a:pt x="60001" y="27386"/>
                </a:lnTo>
                <a:lnTo>
                  <a:pt x="78948" y="27386"/>
                </a:lnTo>
                <a:lnTo>
                  <a:pt x="76171" y="24607"/>
                </a:lnTo>
                <a:lnTo>
                  <a:pt x="52906" y="24607"/>
                </a:lnTo>
                <a:lnTo>
                  <a:pt x="56235" y="8231"/>
                </a:lnTo>
                <a:lnTo>
                  <a:pt x="80498" y="8231"/>
                </a:lnTo>
                <a:lnTo>
                  <a:pt x="80498" y="1078"/>
                </a:lnTo>
                <a:close/>
              </a:path>
              <a:path w="83820" h="62229">
                <a:moveTo>
                  <a:pt x="69724" y="20785"/>
                </a:moveTo>
                <a:lnTo>
                  <a:pt x="60439" y="20785"/>
                </a:lnTo>
                <a:lnTo>
                  <a:pt x="56585" y="22056"/>
                </a:lnTo>
                <a:lnTo>
                  <a:pt x="52906" y="24607"/>
                </a:lnTo>
                <a:lnTo>
                  <a:pt x="76171" y="24607"/>
                </a:lnTo>
                <a:lnTo>
                  <a:pt x="74191" y="22626"/>
                </a:lnTo>
                <a:lnTo>
                  <a:pt x="69724" y="2078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7832" y="3373061"/>
            <a:ext cx="89535" cy="62230"/>
          </a:xfrm>
          <a:custGeom>
            <a:avLst/>
            <a:gdLst/>
            <a:ahLst/>
            <a:cxnLst/>
            <a:rect l="l" t="t" r="r" b="b"/>
            <a:pathLst>
              <a:path w="89534" h="62229">
                <a:moveTo>
                  <a:pt x="36528" y="6197"/>
                </a:moveTo>
                <a:lnTo>
                  <a:pt x="24438" y="6197"/>
                </a:lnTo>
                <a:lnTo>
                  <a:pt x="27241" y="7214"/>
                </a:lnTo>
                <a:lnTo>
                  <a:pt x="31446" y="11282"/>
                </a:lnTo>
                <a:lnTo>
                  <a:pt x="32497" y="13789"/>
                </a:lnTo>
                <a:lnTo>
                  <a:pt x="32497" y="19575"/>
                </a:lnTo>
                <a:lnTo>
                  <a:pt x="31358" y="22573"/>
                </a:lnTo>
                <a:lnTo>
                  <a:pt x="11387" y="42140"/>
                </a:lnTo>
                <a:lnTo>
                  <a:pt x="8146" y="45217"/>
                </a:lnTo>
                <a:lnTo>
                  <a:pt x="3591" y="50539"/>
                </a:lnTo>
                <a:lnTo>
                  <a:pt x="1927" y="53239"/>
                </a:lnTo>
                <a:lnTo>
                  <a:pt x="963" y="55983"/>
                </a:lnTo>
                <a:lnTo>
                  <a:pt x="262" y="57640"/>
                </a:lnTo>
                <a:lnTo>
                  <a:pt x="0" y="59376"/>
                </a:lnTo>
                <a:lnTo>
                  <a:pt x="87" y="61173"/>
                </a:lnTo>
                <a:lnTo>
                  <a:pt x="40293" y="61173"/>
                </a:lnTo>
                <a:lnTo>
                  <a:pt x="40293" y="53984"/>
                </a:lnTo>
                <a:lnTo>
                  <a:pt x="10423" y="53984"/>
                </a:lnTo>
                <a:lnTo>
                  <a:pt x="11299" y="52625"/>
                </a:lnTo>
                <a:lnTo>
                  <a:pt x="27592" y="37722"/>
                </a:lnTo>
                <a:lnTo>
                  <a:pt x="31446" y="34145"/>
                </a:lnTo>
                <a:lnTo>
                  <a:pt x="33723" y="31542"/>
                </a:lnTo>
                <a:lnTo>
                  <a:pt x="36100" y="28920"/>
                </a:lnTo>
                <a:lnTo>
                  <a:pt x="37752" y="26457"/>
                </a:lnTo>
                <a:lnTo>
                  <a:pt x="39679" y="21749"/>
                </a:lnTo>
                <a:lnTo>
                  <a:pt x="40157" y="19575"/>
                </a:lnTo>
                <a:lnTo>
                  <a:pt x="40107" y="11887"/>
                </a:lnTo>
                <a:lnTo>
                  <a:pt x="38541" y="8109"/>
                </a:lnTo>
                <a:lnTo>
                  <a:pt x="36528" y="6197"/>
                </a:lnTo>
                <a:close/>
              </a:path>
              <a:path w="89534" h="62229">
                <a:moveTo>
                  <a:pt x="27066" y="0"/>
                </a:moveTo>
                <a:lnTo>
                  <a:pt x="15416" y="0"/>
                </a:lnTo>
                <a:lnTo>
                  <a:pt x="10861" y="1507"/>
                </a:lnTo>
                <a:lnTo>
                  <a:pt x="7445" y="4514"/>
                </a:lnTo>
                <a:lnTo>
                  <a:pt x="3941" y="7512"/>
                </a:lnTo>
                <a:lnTo>
                  <a:pt x="2014" y="11887"/>
                </a:lnTo>
                <a:lnTo>
                  <a:pt x="1489" y="17620"/>
                </a:lnTo>
                <a:lnTo>
                  <a:pt x="9197" y="18409"/>
                </a:lnTo>
                <a:lnTo>
                  <a:pt x="9197" y="14587"/>
                </a:lnTo>
                <a:lnTo>
                  <a:pt x="10248" y="11598"/>
                </a:lnTo>
                <a:lnTo>
                  <a:pt x="14628" y="7276"/>
                </a:lnTo>
                <a:lnTo>
                  <a:pt x="17518" y="6197"/>
                </a:lnTo>
                <a:lnTo>
                  <a:pt x="36528" y="6197"/>
                </a:lnTo>
                <a:lnTo>
                  <a:pt x="31708" y="1621"/>
                </a:lnTo>
                <a:lnTo>
                  <a:pt x="27066" y="0"/>
                </a:lnTo>
                <a:close/>
              </a:path>
              <a:path w="89534" h="62229">
                <a:moveTo>
                  <a:pt x="72877" y="0"/>
                </a:moveTo>
                <a:lnTo>
                  <a:pt x="49753" y="23923"/>
                </a:lnTo>
                <a:lnTo>
                  <a:pt x="49753" y="31130"/>
                </a:lnTo>
                <a:lnTo>
                  <a:pt x="74016" y="62216"/>
                </a:lnTo>
                <a:lnTo>
                  <a:pt x="77695" y="61015"/>
                </a:lnTo>
                <a:lnTo>
                  <a:pt x="80673" y="58622"/>
                </a:lnTo>
                <a:lnTo>
                  <a:pt x="83564" y="56220"/>
                </a:lnTo>
                <a:lnTo>
                  <a:pt x="83666" y="56062"/>
                </a:lnTo>
                <a:lnTo>
                  <a:pt x="66133" y="56062"/>
                </a:lnTo>
                <a:lnTo>
                  <a:pt x="63242" y="54405"/>
                </a:lnTo>
                <a:lnTo>
                  <a:pt x="60877" y="51100"/>
                </a:lnTo>
                <a:lnTo>
                  <a:pt x="58600" y="47786"/>
                </a:lnTo>
                <a:lnTo>
                  <a:pt x="57373" y="41132"/>
                </a:lnTo>
                <a:lnTo>
                  <a:pt x="57378" y="21101"/>
                </a:lnTo>
                <a:lnTo>
                  <a:pt x="58687" y="14271"/>
                </a:lnTo>
                <a:lnTo>
                  <a:pt x="61228" y="10554"/>
                </a:lnTo>
                <a:lnTo>
                  <a:pt x="63330" y="7644"/>
                </a:lnTo>
                <a:lnTo>
                  <a:pt x="66045" y="6197"/>
                </a:lnTo>
                <a:lnTo>
                  <a:pt x="83329" y="6197"/>
                </a:lnTo>
                <a:lnTo>
                  <a:pt x="82688" y="5189"/>
                </a:lnTo>
                <a:lnTo>
                  <a:pt x="80673" y="3296"/>
                </a:lnTo>
                <a:lnTo>
                  <a:pt x="78133" y="1972"/>
                </a:lnTo>
                <a:lnTo>
                  <a:pt x="75680" y="657"/>
                </a:lnTo>
                <a:lnTo>
                  <a:pt x="72877" y="0"/>
                </a:lnTo>
                <a:close/>
              </a:path>
              <a:path w="89534" h="62229">
                <a:moveTo>
                  <a:pt x="83329" y="6197"/>
                </a:moveTo>
                <a:lnTo>
                  <a:pt x="72965" y="6197"/>
                </a:lnTo>
                <a:lnTo>
                  <a:pt x="75856" y="7846"/>
                </a:lnTo>
                <a:lnTo>
                  <a:pt x="80586" y="14438"/>
                </a:lnTo>
                <a:lnTo>
                  <a:pt x="81724" y="21101"/>
                </a:lnTo>
                <a:lnTo>
                  <a:pt x="81720" y="41132"/>
                </a:lnTo>
                <a:lnTo>
                  <a:pt x="80586" y="47751"/>
                </a:lnTo>
                <a:lnTo>
                  <a:pt x="75856" y="54405"/>
                </a:lnTo>
                <a:lnTo>
                  <a:pt x="73053" y="56062"/>
                </a:lnTo>
                <a:lnTo>
                  <a:pt x="83666" y="56062"/>
                </a:lnTo>
                <a:lnTo>
                  <a:pt x="85754" y="52827"/>
                </a:lnTo>
                <a:lnTo>
                  <a:pt x="88732" y="44043"/>
                </a:lnTo>
                <a:lnTo>
                  <a:pt x="89331" y="39113"/>
                </a:lnTo>
                <a:lnTo>
                  <a:pt x="89326" y="23923"/>
                </a:lnTo>
                <a:lnTo>
                  <a:pt x="88995" y="20285"/>
                </a:lnTo>
                <a:lnTo>
                  <a:pt x="88031" y="16726"/>
                </a:lnTo>
                <a:lnTo>
                  <a:pt x="87155" y="13167"/>
                </a:lnTo>
                <a:lnTo>
                  <a:pt x="85841" y="10151"/>
                </a:lnTo>
                <a:lnTo>
                  <a:pt x="83329" y="619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39984" y="1026880"/>
            <a:ext cx="3037205" cy="2408555"/>
            <a:chOff x="5239984" y="1026880"/>
            <a:chExt cx="3037205" cy="2408555"/>
          </a:xfrm>
        </p:grpSpPr>
        <p:sp>
          <p:nvSpPr>
            <p:cNvPr id="24" name="object 24"/>
            <p:cNvSpPr/>
            <p:nvPr/>
          </p:nvSpPr>
          <p:spPr>
            <a:xfrm>
              <a:off x="5423431" y="1054232"/>
              <a:ext cx="2851785" cy="2255520"/>
            </a:xfrm>
            <a:custGeom>
              <a:avLst/>
              <a:gdLst/>
              <a:ahLst/>
              <a:cxnLst/>
              <a:rect l="l" t="t" r="r" b="b"/>
              <a:pathLst>
                <a:path w="2851784" h="2255520">
                  <a:moveTo>
                    <a:pt x="0" y="2255201"/>
                  </a:moveTo>
                  <a:lnTo>
                    <a:pt x="0" y="0"/>
                  </a:lnTo>
                </a:path>
                <a:path w="2851784" h="2255520">
                  <a:moveTo>
                    <a:pt x="356401" y="2255201"/>
                  </a:moveTo>
                  <a:lnTo>
                    <a:pt x="356401" y="0"/>
                  </a:lnTo>
                </a:path>
                <a:path w="2851784" h="2255520">
                  <a:moveTo>
                    <a:pt x="712838" y="2255201"/>
                  </a:moveTo>
                  <a:lnTo>
                    <a:pt x="712837" y="0"/>
                  </a:lnTo>
                </a:path>
                <a:path w="2851784" h="2255520">
                  <a:moveTo>
                    <a:pt x="1069169" y="2255201"/>
                  </a:moveTo>
                  <a:lnTo>
                    <a:pt x="1069169" y="0"/>
                  </a:lnTo>
                </a:path>
                <a:path w="2851784" h="2255520">
                  <a:moveTo>
                    <a:pt x="1425588" y="2255201"/>
                  </a:moveTo>
                  <a:lnTo>
                    <a:pt x="1425587" y="0"/>
                  </a:lnTo>
                </a:path>
                <a:path w="2851784" h="2255520">
                  <a:moveTo>
                    <a:pt x="1782007" y="2255201"/>
                  </a:moveTo>
                  <a:lnTo>
                    <a:pt x="1782006" y="0"/>
                  </a:lnTo>
                </a:path>
                <a:path w="2851784" h="2255520">
                  <a:moveTo>
                    <a:pt x="2138425" y="2255201"/>
                  </a:moveTo>
                  <a:lnTo>
                    <a:pt x="2138425" y="0"/>
                  </a:lnTo>
                </a:path>
                <a:path w="2851784" h="2255520">
                  <a:moveTo>
                    <a:pt x="2494757" y="2255201"/>
                  </a:moveTo>
                  <a:lnTo>
                    <a:pt x="2494756" y="0"/>
                  </a:lnTo>
                </a:path>
                <a:path w="2851784" h="2255520">
                  <a:moveTo>
                    <a:pt x="2851176" y="2255201"/>
                  </a:moveTo>
                  <a:lnTo>
                    <a:pt x="2851175" y="0"/>
                  </a:lnTo>
                </a:path>
                <a:path w="2851784" h="2255520">
                  <a:moveTo>
                    <a:pt x="2851176" y="2255201"/>
                  </a:moveTo>
                  <a:lnTo>
                    <a:pt x="0" y="2255201"/>
                  </a:lnTo>
                </a:path>
                <a:path w="2851784" h="2255520">
                  <a:moveTo>
                    <a:pt x="2851176" y="2029681"/>
                  </a:moveTo>
                  <a:lnTo>
                    <a:pt x="0" y="2029680"/>
                  </a:lnTo>
                </a:path>
                <a:path w="2851784" h="2255520">
                  <a:moveTo>
                    <a:pt x="2851175" y="1804161"/>
                  </a:moveTo>
                  <a:lnTo>
                    <a:pt x="0" y="1804160"/>
                  </a:lnTo>
                </a:path>
                <a:path w="2851784" h="2255520">
                  <a:moveTo>
                    <a:pt x="2851175" y="1578684"/>
                  </a:moveTo>
                  <a:lnTo>
                    <a:pt x="0" y="1578684"/>
                  </a:lnTo>
                </a:path>
                <a:path w="2851784" h="2255520">
                  <a:moveTo>
                    <a:pt x="2851175" y="1353120"/>
                  </a:moveTo>
                  <a:lnTo>
                    <a:pt x="0" y="1353120"/>
                  </a:lnTo>
                </a:path>
                <a:path w="2851784" h="2255520">
                  <a:moveTo>
                    <a:pt x="2851175" y="1127644"/>
                  </a:moveTo>
                  <a:lnTo>
                    <a:pt x="0" y="1127644"/>
                  </a:lnTo>
                </a:path>
                <a:path w="2851784" h="2255520">
                  <a:moveTo>
                    <a:pt x="2851175" y="902080"/>
                  </a:moveTo>
                  <a:lnTo>
                    <a:pt x="0" y="902080"/>
                  </a:lnTo>
                </a:path>
                <a:path w="2851784" h="2255520">
                  <a:moveTo>
                    <a:pt x="2851175" y="676604"/>
                  </a:moveTo>
                  <a:lnTo>
                    <a:pt x="0" y="676604"/>
                  </a:lnTo>
                </a:path>
                <a:path w="2851784" h="2255520">
                  <a:moveTo>
                    <a:pt x="2851175" y="451040"/>
                  </a:moveTo>
                  <a:lnTo>
                    <a:pt x="0" y="451040"/>
                  </a:lnTo>
                </a:path>
                <a:path w="2851784" h="2255520">
                  <a:moveTo>
                    <a:pt x="2851175" y="225564"/>
                  </a:moveTo>
                  <a:lnTo>
                    <a:pt x="0" y="225563"/>
                  </a:lnTo>
                </a:path>
                <a:path w="2851784" h="2255520">
                  <a:moveTo>
                    <a:pt x="2851175" y="0"/>
                  </a:moveTo>
                  <a:lnTo>
                    <a:pt x="0" y="0"/>
                  </a:lnTo>
                </a:path>
              </a:pathLst>
            </a:custGeom>
            <a:ln w="4381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39982" y="1026883"/>
              <a:ext cx="3037205" cy="2408555"/>
            </a:xfrm>
            <a:custGeom>
              <a:avLst/>
              <a:gdLst/>
              <a:ahLst/>
              <a:cxnLst/>
              <a:rect l="l" t="t" r="r" b="b"/>
              <a:pathLst>
                <a:path w="3037204" h="2408554">
                  <a:moveTo>
                    <a:pt x="22948" y="2065070"/>
                  </a:moveTo>
                  <a:lnTo>
                    <a:pt x="0" y="2065070"/>
                  </a:lnTo>
                  <a:lnTo>
                    <a:pt x="0" y="2072601"/>
                  </a:lnTo>
                  <a:lnTo>
                    <a:pt x="22948" y="2072601"/>
                  </a:lnTo>
                  <a:lnTo>
                    <a:pt x="22948" y="2065070"/>
                  </a:lnTo>
                  <a:close/>
                </a:path>
                <a:path w="3037204" h="2408554">
                  <a:moveTo>
                    <a:pt x="22948" y="1839556"/>
                  </a:moveTo>
                  <a:lnTo>
                    <a:pt x="0" y="1839556"/>
                  </a:lnTo>
                  <a:lnTo>
                    <a:pt x="0" y="1847075"/>
                  </a:lnTo>
                  <a:lnTo>
                    <a:pt x="22948" y="1847075"/>
                  </a:lnTo>
                  <a:lnTo>
                    <a:pt x="22948" y="1839556"/>
                  </a:lnTo>
                  <a:close/>
                </a:path>
                <a:path w="3037204" h="2408554">
                  <a:moveTo>
                    <a:pt x="22948" y="1614017"/>
                  </a:moveTo>
                  <a:lnTo>
                    <a:pt x="0" y="1614017"/>
                  </a:lnTo>
                  <a:lnTo>
                    <a:pt x="0" y="1621561"/>
                  </a:lnTo>
                  <a:lnTo>
                    <a:pt x="22948" y="1621561"/>
                  </a:lnTo>
                  <a:lnTo>
                    <a:pt x="22948" y="1614017"/>
                  </a:lnTo>
                  <a:close/>
                </a:path>
                <a:path w="3037204" h="2408554">
                  <a:moveTo>
                    <a:pt x="22948" y="1388541"/>
                  </a:moveTo>
                  <a:lnTo>
                    <a:pt x="0" y="1388541"/>
                  </a:lnTo>
                  <a:lnTo>
                    <a:pt x="0" y="1396085"/>
                  </a:lnTo>
                  <a:lnTo>
                    <a:pt x="22948" y="1396085"/>
                  </a:lnTo>
                  <a:lnTo>
                    <a:pt x="22948" y="1388541"/>
                  </a:lnTo>
                  <a:close/>
                </a:path>
                <a:path w="3037204" h="2408554">
                  <a:moveTo>
                    <a:pt x="66687" y="926020"/>
                  </a:moveTo>
                  <a:lnTo>
                    <a:pt x="66344" y="922426"/>
                  </a:lnTo>
                  <a:lnTo>
                    <a:pt x="64516" y="915327"/>
                  </a:lnTo>
                  <a:lnTo>
                    <a:pt x="63258" y="912253"/>
                  </a:lnTo>
                  <a:lnTo>
                    <a:pt x="61658" y="909802"/>
                  </a:lnTo>
                  <a:lnTo>
                    <a:pt x="60706" y="908304"/>
                  </a:lnTo>
                  <a:lnTo>
                    <a:pt x="60045" y="907249"/>
                  </a:lnTo>
                  <a:lnTo>
                    <a:pt x="59118" y="906411"/>
                  </a:lnTo>
                  <a:lnTo>
                    <a:pt x="59118" y="923213"/>
                  </a:lnTo>
                  <a:lnTo>
                    <a:pt x="59118" y="943203"/>
                  </a:lnTo>
                  <a:lnTo>
                    <a:pt x="57950" y="949858"/>
                  </a:lnTo>
                  <a:lnTo>
                    <a:pt x="53276" y="956525"/>
                  </a:lnTo>
                  <a:lnTo>
                    <a:pt x="50380" y="958189"/>
                  </a:lnTo>
                  <a:lnTo>
                    <a:pt x="43510" y="958189"/>
                  </a:lnTo>
                  <a:lnTo>
                    <a:pt x="40627" y="956525"/>
                  </a:lnTo>
                  <a:lnTo>
                    <a:pt x="35953" y="949858"/>
                  </a:lnTo>
                  <a:lnTo>
                    <a:pt x="34785" y="943203"/>
                  </a:lnTo>
                  <a:lnTo>
                    <a:pt x="34785" y="923213"/>
                  </a:lnTo>
                  <a:lnTo>
                    <a:pt x="36068" y="916368"/>
                  </a:lnTo>
                  <a:lnTo>
                    <a:pt x="40690" y="909802"/>
                  </a:lnTo>
                  <a:lnTo>
                    <a:pt x="43434" y="908304"/>
                  </a:lnTo>
                  <a:lnTo>
                    <a:pt x="50355" y="908304"/>
                  </a:lnTo>
                  <a:lnTo>
                    <a:pt x="53276" y="909967"/>
                  </a:lnTo>
                  <a:lnTo>
                    <a:pt x="55613" y="913218"/>
                  </a:lnTo>
                  <a:lnTo>
                    <a:pt x="57950" y="916546"/>
                  </a:lnTo>
                  <a:lnTo>
                    <a:pt x="59118" y="923213"/>
                  </a:lnTo>
                  <a:lnTo>
                    <a:pt x="59118" y="906411"/>
                  </a:lnTo>
                  <a:lnTo>
                    <a:pt x="58013" y="905408"/>
                  </a:lnTo>
                  <a:lnTo>
                    <a:pt x="53073" y="902779"/>
                  </a:lnTo>
                  <a:lnTo>
                    <a:pt x="50215" y="902081"/>
                  </a:lnTo>
                  <a:lnTo>
                    <a:pt x="42519" y="902081"/>
                  </a:lnTo>
                  <a:lnTo>
                    <a:pt x="27101" y="926020"/>
                  </a:lnTo>
                  <a:lnTo>
                    <a:pt x="27101" y="933208"/>
                  </a:lnTo>
                  <a:lnTo>
                    <a:pt x="41071" y="964323"/>
                  </a:lnTo>
                  <a:lnTo>
                    <a:pt x="51409" y="964323"/>
                  </a:lnTo>
                  <a:lnTo>
                    <a:pt x="55092" y="963104"/>
                  </a:lnTo>
                  <a:lnTo>
                    <a:pt x="60934" y="958367"/>
                  </a:lnTo>
                  <a:lnTo>
                    <a:pt x="61048" y="958189"/>
                  </a:lnTo>
                  <a:lnTo>
                    <a:pt x="63131" y="954951"/>
                  </a:lnTo>
                  <a:lnTo>
                    <a:pt x="66065" y="946175"/>
                  </a:lnTo>
                  <a:lnTo>
                    <a:pt x="66687" y="941209"/>
                  </a:lnTo>
                  <a:lnTo>
                    <a:pt x="66687" y="926020"/>
                  </a:lnTo>
                  <a:close/>
                </a:path>
                <a:path w="3037204" h="2408554">
                  <a:moveTo>
                    <a:pt x="66687" y="700544"/>
                  </a:moveTo>
                  <a:lnTo>
                    <a:pt x="59118" y="680910"/>
                  </a:lnTo>
                  <a:lnTo>
                    <a:pt x="59118" y="697649"/>
                  </a:lnTo>
                  <a:lnTo>
                    <a:pt x="59118" y="717727"/>
                  </a:lnTo>
                  <a:lnTo>
                    <a:pt x="57950" y="724382"/>
                  </a:lnTo>
                  <a:lnTo>
                    <a:pt x="55549" y="727710"/>
                  </a:lnTo>
                  <a:lnTo>
                    <a:pt x="53263" y="730961"/>
                  </a:lnTo>
                  <a:lnTo>
                    <a:pt x="50380" y="732624"/>
                  </a:lnTo>
                  <a:lnTo>
                    <a:pt x="43510" y="732624"/>
                  </a:lnTo>
                  <a:lnTo>
                    <a:pt x="40627" y="730961"/>
                  </a:lnTo>
                  <a:lnTo>
                    <a:pt x="38227" y="727633"/>
                  </a:lnTo>
                  <a:lnTo>
                    <a:pt x="35953" y="724382"/>
                  </a:lnTo>
                  <a:lnTo>
                    <a:pt x="34785" y="717727"/>
                  </a:lnTo>
                  <a:lnTo>
                    <a:pt x="34798" y="697649"/>
                  </a:lnTo>
                  <a:lnTo>
                    <a:pt x="36068" y="690892"/>
                  </a:lnTo>
                  <a:lnTo>
                    <a:pt x="38646" y="687120"/>
                  </a:lnTo>
                  <a:lnTo>
                    <a:pt x="40690" y="684237"/>
                  </a:lnTo>
                  <a:lnTo>
                    <a:pt x="43434" y="682739"/>
                  </a:lnTo>
                  <a:lnTo>
                    <a:pt x="50355" y="682739"/>
                  </a:lnTo>
                  <a:lnTo>
                    <a:pt x="53263" y="684415"/>
                  </a:lnTo>
                  <a:lnTo>
                    <a:pt x="55613" y="687743"/>
                  </a:lnTo>
                  <a:lnTo>
                    <a:pt x="57950" y="690981"/>
                  </a:lnTo>
                  <a:lnTo>
                    <a:pt x="59118" y="697649"/>
                  </a:lnTo>
                  <a:lnTo>
                    <a:pt x="59118" y="680910"/>
                  </a:lnTo>
                  <a:lnTo>
                    <a:pt x="58013" y="679856"/>
                  </a:lnTo>
                  <a:lnTo>
                    <a:pt x="53073" y="677214"/>
                  </a:lnTo>
                  <a:lnTo>
                    <a:pt x="50215" y="676605"/>
                  </a:lnTo>
                  <a:lnTo>
                    <a:pt x="42519" y="676605"/>
                  </a:lnTo>
                  <a:lnTo>
                    <a:pt x="38849" y="677748"/>
                  </a:lnTo>
                  <a:lnTo>
                    <a:pt x="35928" y="680199"/>
                  </a:lnTo>
                  <a:lnTo>
                    <a:pt x="32994" y="682574"/>
                  </a:lnTo>
                  <a:lnTo>
                    <a:pt x="30797" y="685901"/>
                  </a:lnTo>
                  <a:lnTo>
                    <a:pt x="27838" y="694753"/>
                  </a:lnTo>
                  <a:lnTo>
                    <a:pt x="27101" y="700544"/>
                  </a:lnTo>
                  <a:lnTo>
                    <a:pt x="27101" y="707732"/>
                  </a:lnTo>
                  <a:lnTo>
                    <a:pt x="41071" y="738759"/>
                  </a:lnTo>
                  <a:lnTo>
                    <a:pt x="51409" y="738759"/>
                  </a:lnTo>
                  <a:lnTo>
                    <a:pt x="55092" y="737628"/>
                  </a:lnTo>
                  <a:lnTo>
                    <a:pt x="58013" y="735164"/>
                  </a:lnTo>
                  <a:lnTo>
                    <a:pt x="60934" y="732802"/>
                  </a:lnTo>
                  <a:lnTo>
                    <a:pt x="61048" y="732624"/>
                  </a:lnTo>
                  <a:lnTo>
                    <a:pt x="63131" y="729386"/>
                  </a:lnTo>
                  <a:lnTo>
                    <a:pt x="66065" y="720610"/>
                  </a:lnTo>
                  <a:lnTo>
                    <a:pt x="66687" y="715695"/>
                  </a:lnTo>
                  <a:lnTo>
                    <a:pt x="66687" y="700544"/>
                  </a:lnTo>
                  <a:close/>
                </a:path>
                <a:path w="3037204" h="2408554">
                  <a:moveTo>
                    <a:pt x="66687" y="474980"/>
                  </a:moveTo>
                  <a:lnTo>
                    <a:pt x="66344" y="471385"/>
                  </a:lnTo>
                  <a:lnTo>
                    <a:pt x="64516" y="464286"/>
                  </a:lnTo>
                  <a:lnTo>
                    <a:pt x="63258" y="461213"/>
                  </a:lnTo>
                  <a:lnTo>
                    <a:pt x="61658" y="458762"/>
                  </a:lnTo>
                  <a:lnTo>
                    <a:pt x="60706" y="457263"/>
                  </a:lnTo>
                  <a:lnTo>
                    <a:pt x="60045" y="456209"/>
                  </a:lnTo>
                  <a:lnTo>
                    <a:pt x="59118" y="455383"/>
                  </a:lnTo>
                  <a:lnTo>
                    <a:pt x="59118" y="472173"/>
                  </a:lnTo>
                  <a:lnTo>
                    <a:pt x="59118" y="492163"/>
                  </a:lnTo>
                  <a:lnTo>
                    <a:pt x="57950" y="498817"/>
                  </a:lnTo>
                  <a:lnTo>
                    <a:pt x="53263" y="505485"/>
                  </a:lnTo>
                  <a:lnTo>
                    <a:pt x="50380" y="507149"/>
                  </a:lnTo>
                  <a:lnTo>
                    <a:pt x="43510" y="507149"/>
                  </a:lnTo>
                  <a:lnTo>
                    <a:pt x="40627" y="505485"/>
                  </a:lnTo>
                  <a:lnTo>
                    <a:pt x="35953" y="498817"/>
                  </a:lnTo>
                  <a:lnTo>
                    <a:pt x="34785" y="492163"/>
                  </a:lnTo>
                  <a:lnTo>
                    <a:pt x="34785" y="472173"/>
                  </a:lnTo>
                  <a:lnTo>
                    <a:pt x="36068" y="465328"/>
                  </a:lnTo>
                  <a:lnTo>
                    <a:pt x="40690" y="458762"/>
                  </a:lnTo>
                  <a:lnTo>
                    <a:pt x="43434" y="457263"/>
                  </a:lnTo>
                  <a:lnTo>
                    <a:pt x="50355" y="457263"/>
                  </a:lnTo>
                  <a:lnTo>
                    <a:pt x="53263" y="458927"/>
                  </a:lnTo>
                  <a:lnTo>
                    <a:pt x="55613" y="462178"/>
                  </a:lnTo>
                  <a:lnTo>
                    <a:pt x="57950" y="465505"/>
                  </a:lnTo>
                  <a:lnTo>
                    <a:pt x="59118" y="472173"/>
                  </a:lnTo>
                  <a:lnTo>
                    <a:pt x="59118" y="455383"/>
                  </a:lnTo>
                  <a:lnTo>
                    <a:pt x="58013" y="454380"/>
                  </a:lnTo>
                  <a:lnTo>
                    <a:pt x="53073" y="451739"/>
                  </a:lnTo>
                  <a:lnTo>
                    <a:pt x="50215" y="451040"/>
                  </a:lnTo>
                  <a:lnTo>
                    <a:pt x="42519" y="451040"/>
                  </a:lnTo>
                  <a:lnTo>
                    <a:pt x="27101" y="474980"/>
                  </a:lnTo>
                  <a:lnTo>
                    <a:pt x="27101" y="482168"/>
                  </a:lnTo>
                  <a:lnTo>
                    <a:pt x="41071" y="513283"/>
                  </a:lnTo>
                  <a:lnTo>
                    <a:pt x="51409" y="513283"/>
                  </a:lnTo>
                  <a:lnTo>
                    <a:pt x="55092" y="512064"/>
                  </a:lnTo>
                  <a:lnTo>
                    <a:pt x="60934" y="507326"/>
                  </a:lnTo>
                  <a:lnTo>
                    <a:pt x="61048" y="507149"/>
                  </a:lnTo>
                  <a:lnTo>
                    <a:pt x="63131" y="503910"/>
                  </a:lnTo>
                  <a:lnTo>
                    <a:pt x="66065" y="495134"/>
                  </a:lnTo>
                  <a:lnTo>
                    <a:pt x="66687" y="490169"/>
                  </a:lnTo>
                  <a:lnTo>
                    <a:pt x="66687" y="474980"/>
                  </a:lnTo>
                  <a:close/>
                </a:path>
                <a:path w="3037204" h="2408554">
                  <a:moveTo>
                    <a:pt x="66687" y="249504"/>
                  </a:moveTo>
                  <a:lnTo>
                    <a:pt x="60667" y="231698"/>
                  </a:lnTo>
                  <a:lnTo>
                    <a:pt x="60045" y="230733"/>
                  </a:lnTo>
                  <a:lnTo>
                    <a:pt x="59118" y="229870"/>
                  </a:lnTo>
                  <a:lnTo>
                    <a:pt x="59118" y="246608"/>
                  </a:lnTo>
                  <a:lnTo>
                    <a:pt x="59118" y="266687"/>
                  </a:lnTo>
                  <a:lnTo>
                    <a:pt x="57950" y="273342"/>
                  </a:lnTo>
                  <a:lnTo>
                    <a:pt x="55549" y="276682"/>
                  </a:lnTo>
                  <a:lnTo>
                    <a:pt x="53263" y="279920"/>
                  </a:lnTo>
                  <a:lnTo>
                    <a:pt x="50380" y="281584"/>
                  </a:lnTo>
                  <a:lnTo>
                    <a:pt x="43510" y="281584"/>
                  </a:lnTo>
                  <a:lnTo>
                    <a:pt x="40627" y="279920"/>
                  </a:lnTo>
                  <a:lnTo>
                    <a:pt x="38227" y="276593"/>
                  </a:lnTo>
                  <a:lnTo>
                    <a:pt x="35953" y="273342"/>
                  </a:lnTo>
                  <a:lnTo>
                    <a:pt x="34785" y="266687"/>
                  </a:lnTo>
                  <a:lnTo>
                    <a:pt x="34798" y="246608"/>
                  </a:lnTo>
                  <a:lnTo>
                    <a:pt x="36068" y="239852"/>
                  </a:lnTo>
                  <a:lnTo>
                    <a:pt x="38646" y="236093"/>
                  </a:lnTo>
                  <a:lnTo>
                    <a:pt x="40690" y="233197"/>
                  </a:lnTo>
                  <a:lnTo>
                    <a:pt x="43434" y="231698"/>
                  </a:lnTo>
                  <a:lnTo>
                    <a:pt x="50355" y="231698"/>
                  </a:lnTo>
                  <a:lnTo>
                    <a:pt x="53263" y="233375"/>
                  </a:lnTo>
                  <a:lnTo>
                    <a:pt x="55613" y="236702"/>
                  </a:lnTo>
                  <a:lnTo>
                    <a:pt x="57950" y="239941"/>
                  </a:lnTo>
                  <a:lnTo>
                    <a:pt x="59118" y="246608"/>
                  </a:lnTo>
                  <a:lnTo>
                    <a:pt x="59118" y="229870"/>
                  </a:lnTo>
                  <a:lnTo>
                    <a:pt x="58013" y="228815"/>
                  </a:lnTo>
                  <a:lnTo>
                    <a:pt x="53073" y="226174"/>
                  </a:lnTo>
                  <a:lnTo>
                    <a:pt x="50215" y="225564"/>
                  </a:lnTo>
                  <a:lnTo>
                    <a:pt x="42519" y="225564"/>
                  </a:lnTo>
                  <a:lnTo>
                    <a:pt x="38849" y="226707"/>
                  </a:lnTo>
                  <a:lnTo>
                    <a:pt x="35928" y="229158"/>
                  </a:lnTo>
                  <a:lnTo>
                    <a:pt x="32994" y="231533"/>
                  </a:lnTo>
                  <a:lnTo>
                    <a:pt x="30797" y="234861"/>
                  </a:lnTo>
                  <a:lnTo>
                    <a:pt x="27838" y="243713"/>
                  </a:lnTo>
                  <a:lnTo>
                    <a:pt x="27101" y="249504"/>
                  </a:lnTo>
                  <a:lnTo>
                    <a:pt x="27101" y="256692"/>
                  </a:lnTo>
                  <a:lnTo>
                    <a:pt x="41071" y="287718"/>
                  </a:lnTo>
                  <a:lnTo>
                    <a:pt x="51409" y="287718"/>
                  </a:lnTo>
                  <a:lnTo>
                    <a:pt x="55092" y="286588"/>
                  </a:lnTo>
                  <a:lnTo>
                    <a:pt x="58013" y="284124"/>
                  </a:lnTo>
                  <a:lnTo>
                    <a:pt x="60934" y="281762"/>
                  </a:lnTo>
                  <a:lnTo>
                    <a:pt x="61048" y="281584"/>
                  </a:lnTo>
                  <a:lnTo>
                    <a:pt x="63131" y="278345"/>
                  </a:lnTo>
                  <a:lnTo>
                    <a:pt x="66065" y="269570"/>
                  </a:lnTo>
                  <a:lnTo>
                    <a:pt x="66687" y="264655"/>
                  </a:lnTo>
                  <a:lnTo>
                    <a:pt x="66687" y="249504"/>
                  </a:lnTo>
                  <a:close/>
                </a:path>
                <a:path w="3037204" h="2408554">
                  <a:moveTo>
                    <a:pt x="69557" y="2053628"/>
                  </a:moveTo>
                  <a:lnTo>
                    <a:pt x="69215" y="2049995"/>
                  </a:lnTo>
                  <a:lnTo>
                    <a:pt x="67386" y="2042883"/>
                  </a:lnTo>
                  <a:lnTo>
                    <a:pt x="66128" y="2039861"/>
                  </a:lnTo>
                  <a:lnTo>
                    <a:pt x="63563" y="2035911"/>
                  </a:lnTo>
                  <a:lnTo>
                    <a:pt x="62915" y="2034895"/>
                  </a:lnTo>
                  <a:lnTo>
                    <a:pt x="61988" y="2034044"/>
                  </a:lnTo>
                  <a:lnTo>
                    <a:pt x="61988" y="2050808"/>
                  </a:lnTo>
                  <a:lnTo>
                    <a:pt x="61976" y="2070849"/>
                  </a:lnTo>
                  <a:lnTo>
                    <a:pt x="60820" y="2077466"/>
                  </a:lnTo>
                  <a:lnTo>
                    <a:pt x="56146" y="2084120"/>
                  </a:lnTo>
                  <a:lnTo>
                    <a:pt x="53251" y="2085771"/>
                  </a:lnTo>
                  <a:lnTo>
                    <a:pt x="46380" y="2085771"/>
                  </a:lnTo>
                  <a:lnTo>
                    <a:pt x="43497" y="2084120"/>
                  </a:lnTo>
                  <a:lnTo>
                    <a:pt x="38823" y="2077491"/>
                  </a:lnTo>
                  <a:lnTo>
                    <a:pt x="37655" y="2070836"/>
                  </a:lnTo>
                  <a:lnTo>
                    <a:pt x="37655" y="2050808"/>
                  </a:lnTo>
                  <a:lnTo>
                    <a:pt x="38938" y="2043976"/>
                  </a:lnTo>
                  <a:lnTo>
                    <a:pt x="41516" y="2040267"/>
                  </a:lnTo>
                  <a:lnTo>
                    <a:pt x="43561" y="2037359"/>
                  </a:lnTo>
                  <a:lnTo>
                    <a:pt x="46304" y="2035911"/>
                  </a:lnTo>
                  <a:lnTo>
                    <a:pt x="53225" y="2035911"/>
                  </a:lnTo>
                  <a:lnTo>
                    <a:pt x="56146" y="2037562"/>
                  </a:lnTo>
                  <a:lnTo>
                    <a:pt x="60820" y="2044153"/>
                  </a:lnTo>
                  <a:lnTo>
                    <a:pt x="61988" y="2050808"/>
                  </a:lnTo>
                  <a:lnTo>
                    <a:pt x="61988" y="2034044"/>
                  </a:lnTo>
                  <a:lnTo>
                    <a:pt x="60883" y="2033003"/>
                  </a:lnTo>
                  <a:lnTo>
                    <a:pt x="55956" y="2030361"/>
                  </a:lnTo>
                  <a:lnTo>
                    <a:pt x="53086" y="2029714"/>
                  </a:lnTo>
                  <a:lnTo>
                    <a:pt x="45389" y="2029714"/>
                  </a:lnTo>
                  <a:lnTo>
                    <a:pt x="29972" y="2053628"/>
                  </a:lnTo>
                  <a:lnTo>
                    <a:pt x="29972" y="2060841"/>
                  </a:lnTo>
                  <a:lnTo>
                    <a:pt x="43954" y="2091931"/>
                  </a:lnTo>
                  <a:lnTo>
                    <a:pt x="54279" y="2091931"/>
                  </a:lnTo>
                  <a:lnTo>
                    <a:pt x="69557" y="2068830"/>
                  </a:lnTo>
                  <a:lnTo>
                    <a:pt x="69557" y="2053628"/>
                  </a:lnTo>
                  <a:close/>
                </a:path>
                <a:path w="3037204" h="2408554">
                  <a:moveTo>
                    <a:pt x="69557" y="1828114"/>
                  </a:moveTo>
                  <a:lnTo>
                    <a:pt x="69215" y="1824482"/>
                  </a:lnTo>
                  <a:lnTo>
                    <a:pt x="67386" y="1817357"/>
                  </a:lnTo>
                  <a:lnTo>
                    <a:pt x="66128" y="1814347"/>
                  </a:lnTo>
                  <a:lnTo>
                    <a:pt x="63563" y="1810385"/>
                  </a:lnTo>
                  <a:lnTo>
                    <a:pt x="62915" y="1809381"/>
                  </a:lnTo>
                  <a:lnTo>
                    <a:pt x="61988" y="1808518"/>
                  </a:lnTo>
                  <a:lnTo>
                    <a:pt x="61988" y="1825294"/>
                  </a:lnTo>
                  <a:lnTo>
                    <a:pt x="61976" y="1845322"/>
                  </a:lnTo>
                  <a:lnTo>
                    <a:pt x="60820" y="1851939"/>
                  </a:lnTo>
                  <a:lnTo>
                    <a:pt x="56146" y="1858594"/>
                  </a:lnTo>
                  <a:lnTo>
                    <a:pt x="53251" y="1860257"/>
                  </a:lnTo>
                  <a:lnTo>
                    <a:pt x="46380" y="1860257"/>
                  </a:lnTo>
                  <a:lnTo>
                    <a:pt x="43497" y="1858594"/>
                  </a:lnTo>
                  <a:lnTo>
                    <a:pt x="38823" y="1851977"/>
                  </a:lnTo>
                  <a:lnTo>
                    <a:pt x="37655" y="1845322"/>
                  </a:lnTo>
                  <a:lnTo>
                    <a:pt x="37655" y="1825294"/>
                  </a:lnTo>
                  <a:lnTo>
                    <a:pt x="38938" y="1818462"/>
                  </a:lnTo>
                  <a:lnTo>
                    <a:pt x="41516" y="1814741"/>
                  </a:lnTo>
                  <a:lnTo>
                    <a:pt x="43561" y="1811832"/>
                  </a:lnTo>
                  <a:lnTo>
                    <a:pt x="46304" y="1810385"/>
                  </a:lnTo>
                  <a:lnTo>
                    <a:pt x="53225" y="1810385"/>
                  </a:lnTo>
                  <a:lnTo>
                    <a:pt x="56146" y="1812036"/>
                  </a:lnTo>
                  <a:lnTo>
                    <a:pt x="60820" y="1818627"/>
                  </a:lnTo>
                  <a:lnTo>
                    <a:pt x="61988" y="1825294"/>
                  </a:lnTo>
                  <a:lnTo>
                    <a:pt x="61988" y="1808518"/>
                  </a:lnTo>
                  <a:lnTo>
                    <a:pt x="60883" y="1807476"/>
                  </a:lnTo>
                  <a:lnTo>
                    <a:pt x="55956" y="1804847"/>
                  </a:lnTo>
                  <a:lnTo>
                    <a:pt x="53086" y="1804187"/>
                  </a:lnTo>
                  <a:lnTo>
                    <a:pt x="45389" y="1804187"/>
                  </a:lnTo>
                  <a:lnTo>
                    <a:pt x="29972" y="1828114"/>
                  </a:lnTo>
                  <a:lnTo>
                    <a:pt x="29972" y="1835315"/>
                  </a:lnTo>
                  <a:lnTo>
                    <a:pt x="43954" y="1866404"/>
                  </a:lnTo>
                  <a:lnTo>
                    <a:pt x="54279" y="1866404"/>
                  </a:lnTo>
                  <a:lnTo>
                    <a:pt x="69557" y="1843303"/>
                  </a:lnTo>
                  <a:lnTo>
                    <a:pt x="69557" y="1828114"/>
                  </a:lnTo>
                  <a:close/>
                </a:path>
                <a:path w="3037204" h="2408554">
                  <a:moveTo>
                    <a:pt x="69557" y="1602625"/>
                  </a:moveTo>
                  <a:lnTo>
                    <a:pt x="63538" y="1584820"/>
                  </a:lnTo>
                  <a:lnTo>
                    <a:pt x="62915" y="1583855"/>
                  </a:lnTo>
                  <a:lnTo>
                    <a:pt x="61988" y="1582991"/>
                  </a:lnTo>
                  <a:lnTo>
                    <a:pt x="61988" y="1599730"/>
                  </a:lnTo>
                  <a:lnTo>
                    <a:pt x="61988" y="1619808"/>
                  </a:lnTo>
                  <a:lnTo>
                    <a:pt x="60820" y="1626463"/>
                  </a:lnTo>
                  <a:lnTo>
                    <a:pt x="58420" y="1629791"/>
                  </a:lnTo>
                  <a:lnTo>
                    <a:pt x="56146" y="1633042"/>
                  </a:lnTo>
                  <a:lnTo>
                    <a:pt x="53251" y="1634705"/>
                  </a:lnTo>
                  <a:lnTo>
                    <a:pt x="46380" y="1634705"/>
                  </a:lnTo>
                  <a:lnTo>
                    <a:pt x="43497" y="1633042"/>
                  </a:lnTo>
                  <a:lnTo>
                    <a:pt x="41097" y="1629714"/>
                  </a:lnTo>
                  <a:lnTo>
                    <a:pt x="38823" y="1626463"/>
                  </a:lnTo>
                  <a:lnTo>
                    <a:pt x="37655" y="1619808"/>
                  </a:lnTo>
                  <a:lnTo>
                    <a:pt x="37668" y="1599730"/>
                  </a:lnTo>
                  <a:lnTo>
                    <a:pt x="38938" y="1592973"/>
                  </a:lnTo>
                  <a:lnTo>
                    <a:pt x="41516" y="1589201"/>
                  </a:lnTo>
                  <a:lnTo>
                    <a:pt x="43561" y="1586318"/>
                  </a:lnTo>
                  <a:lnTo>
                    <a:pt x="46304" y="1584820"/>
                  </a:lnTo>
                  <a:lnTo>
                    <a:pt x="53225" y="1584820"/>
                  </a:lnTo>
                  <a:lnTo>
                    <a:pt x="56146" y="1586484"/>
                  </a:lnTo>
                  <a:lnTo>
                    <a:pt x="58483" y="1589824"/>
                  </a:lnTo>
                  <a:lnTo>
                    <a:pt x="60820" y="1593062"/>
                  </a:lnTo>
                  <a:lnTo>
                    <a:pt x="61988" y="1599730"/>
                  </a:lnTo>
                  <a:lnTo>
                    <a:pt x="61988" y="1582991"/>
                  </a:lnTo>
                  <a:lnTo>
                    <a:pt x="60883" y="1581937"/>
                  </a:lnTo>
                  <a:lnTo>
                    <a:pt x="55956" y="1579295"/>
                  </a:lnTo>
                  <a:lnTo>
                    <a:pt x="53086" y="1578686"/>
                  </a:lnTo>
                  <a:lnTo>
                    <a:pt x="45389" y="1578686"/>
                  </a:lnTo>
                  <a:lnTo>
                    <a:pt x="41719" y="1579829"/>
                  </a:lnTo>
                  <a:lnTo>
                    <a:pt x="38798" y="1582280"/>
                  </a:lnTo>
                  <a:lnTo>
                    <a:pt x="35877" y="1584642"/>
                  </a:lnTo>
                  <a:lnTo>
                    <a:pt x="33680" y="1587982"/>
                  </a:lnTo>
                  <a:lnTo>
                    <a:pt x="30708" y="1596834"/>
                  </a:lnTo>
                  <a:lnTo>
                    <a:pt x="29972" y="1602625"/>
                  </a:lnTo>
                  <a:lnTo>
                    <a:pt x="29972" y="1609813"/>
                  </a:lnTo>
                  <a:lnTo>
                    <a:pt x="43954" y="1640840"/>
                  </a:lnTo>
                  <a:lnTo>
                    <a:pt x="54279" y="1640840"/>
                  </a:lnTo>
                  <a:lnTo>
                    <a:pt x="57962" y="1639697"/>
                  </a:lnTo>
                  <a:lnTo>
                    <a:pt x="60896" y="1637245"/>
                  </a:lnTo>
                  <a:lnTo>
                    <a:pt x="63804" y="1634883"/>
                  </a:lnTo>
                  <a:lnTo>
                    <a:pt x="63919" y="1634705"/>
                  </a:lnTo>
                  <a:lnTo>
                    <a:pt x="66001" y="1631467"/>
                  </a:lnTo>
                  <a:lnTo>
                    <a:pt x="68935" y="1622691"/>
                  </a:lnTo>
                  <a:lnTo>
                    <a:pt x="69557" y="1617776"/>
                  </a:lnTo>
                  <a:lnTo>
                    <a:pt x="69557" y="1602625"/>
                  </a:lnTo>
                  <a:close/>
                </a:path>
                <a:path w="3037204" h="2408554">
                  <a:moveTo>
                    <a:pt x="69570" y="1392250"/>
                  </a:moveTo>
                  <a:lnTo>
                    <a:pt x="64516" y="1360843"/>
                  </a:lnTo>
                  <a:lnTo>
                    <a:pt x="63576" y="1359344"/>
                  </a:lnTo>
                  <a:lnTo>
                    <a:pt x="62915" y="1358290"/>
                  </a:lnTo>
                  <a:lnTo>
                    <a:pt x="61988" y="1357452"/>
                  </a:lnTo>
                  <a:lnTo>
                    <a:pt x="61988" y="1374254"/>
                  </a:lnTo>
                  <a:lnTo>
                    <a:pt x="61988" y="1394244"/>
                  </a:lnTo>
                  <a:lnTo>
                    <a:pt x="60820" y="1400898"/>
                  </a:lnTo>
                  <a:lnTo>
                    <a:pt x="56146" y="1407566"/>
                  </a:lnTo>
                  <a:lnTo>
                    <a:pt x="53251" y="1409230"/>
                  </a:lnTo>
                  <a:lnTo>
                    <a:pt x="46380" y="1409230"/>
                  </a:lnTo>
                  <a:lnTo>
                    <a:pt x="43497" y="1407566"/>
                  </a:lnTo>
                  <a:lnTo>
                    <a:pt x="38823" y="1400898"/>
                  </a:lnTo>
                  <a:lnTo>
                    <a:pt x="37655" y="1394244"/>
                  </a:lnTo>
                  <a:lnTo>
                    <a:pt x="37655" y="1374254"/>
                  </a:lnTo>
                  <a:lnTo>
                    <a:pt x="38938" y="1367409"/>
                  </a:lnTo>
                  <a:lnTo>
                    <a:pt x="43561" y="1360843"/>
                  </a:lnTo>
                  <a:lnTo>
                    <a:pt x="46304" y="1359344"/>
                  </a:lnTo>
                  <a:lnTo>
                    <a:pt x="53225" y="1359344"/>
                  </a:lnTo>
                  <a:lnTo>
                    <a:pt x="56146" y="1361008"/>
                  </a:lnTo>
                  <a:lnTo>
                    <a:pt x="58483" y="1364259"/>
                  </a:lnTo>
                  <a:lnTo>
                    <a:pt x="60820" y="1367586"/>
                  </a:lnTo>
                  <a:lnTo>
                    <a:pt x="61988" y="1374254"/>
                  </a:lnTo>
                  <a:lnTo>
                    <a:pt x="61988" y="1357452"/>
                  </a:lnTo>
                  <a:lnTo>
                    <a:pt x="60883" y="1356448"/>
                  </a:lnTo>
                  <a:lnTo>
                    <a:pt x="55956" y="1353820"/>
                  </a:lnTo>
                  <a:lnTo>
                    <a:pt x="53086" y="1353121"/>
                  </a:lnTo>
                  <a:lnTo>
                    <a:pt x="45389" y="1353121"/>
                  </a:lnTo>
                  <a:lnTo>
                    <a:pt x="29972" y="1377061"/>
                  </a:lnTo>
                  <a:lnTo>
                    <a:pt x="29972" y="1384249"/>
                  </a:lnTo>
                  <a:lnTo>
                    <a:pt x="43954" y="1415364"/>
                  </a:lnTo>
                  <a:lnTo>
                    <a:pt x="54279" y="1415364"/>
                  </a:lnTo>
                  <a:lnTo>
                    <a:pt x="57962" y="1414145"/>
                  </a:lnTo>
                  <a:lnTo>
                    <a:pt x="63804" y="1409407"/>
                  </a:lnTo>
                  <a:lnTo>
                    <a:pt x="63919" y="1409230"/>
                  </a:lnTo>
                  <a:lnTo>
                    <a:pt x="66001" y="1405991"/>
                  </a:lnTo>
                  <a:lnTo>
                    <a:pt x="68935" y="1397215"/>
                  </a:lnTo>
                  <a:lnTo>
                    <a:pt x="69570" y="1392250"/>
                  </a:lnTo>
                  <a:close/>
                </a:path>
                <a:path w="3037204" h="2408554">
                  <a:moveTo>
                    <a:pt x="88519" y="954773"/>
                  </a:moveTo>
                  <a:lnTo>
                    <a:pt x="80010" y="954773"/>
                  </a:lnTo>
                  <a:lnTo>
                    <a:pt x="80010" y="963269"/>
                  </a:lnTo>
                  <a:lnTo>
                    <a:pt x="88519" y="963269"/>
                  </a:lnTo>
                  <a:lnTo>
                    <a:pt x="88519" y="954773"/>
                  </a:lnTo>
                  <a:close/>
                </a:path>
                <a:path w="3037204" h="2408554">
                  <a:moveTo>
                    <a:pt x="88519" y="729208"/>
                  </a:moveTo>
                  <a:lnTo>
                    <a:pt x="80010" y="729208"/>
                  </a:lnTo>
                  <a:lnTo>
                    <a:pt x="80010" y="737793"/>
                  </a:lnTo>
                  <a:lnTo>
                    <a:pt x="88519" y="737793"/>
                  </a:lnTo>
                  <a:lnTo>
                    <a:pt x="88519" y="729208"/>
                  </a:lnTo>
                  <a:close/>
                </a:path>
                <a:path w="3037204" h="2408554">
                  <a:moveTo>
                    <a:pt x="88519" y="503732"/>
                  </a:moveTo>
                  <a:lnTo>
                    <a:pt x="80010" y="503732"/>
                  </a:lnTo>
                  <a:lnTo>
                    <a:pt x="80010" y="512229"/>
                  </a:lnTo>
                  <a:lnTo>
                    <a:pt x="88519" y="512229"/>
                  </a:lnTo>
                  <a:lnTo>
                    <a:pt x="88519" y="503732"/>
                  </a:lnTo>
                  <a:close/>
                </a:path>
                <a:path w="3037204" h="2408554">
                  <a:moveTo>
                    <a:pt x="88519" y="278168"/>
                  </a:moveTo>
                  <a:lnTo>
                    <a:pt x="80010" y="278168"/>
                  </a:lnTo>
                  <a:lnTo>
                    <a:pt x="80010" y="286753"/>
                  </a:lnTo>
                  <a:lnTo>
                    <a:pt x="88519" y="286753"/>
                  </a:lnTo>
                  <a:lnTo>
                    <a:pt x="88519" y="278168"/>
                  </a:lnTo>
                  <a:close/>
                </a:path>
                <a:path w="3037204" h="2408554">
                  <a:moveTo>
                    <a:pt x="91389" y="2082368"/>
                  </a:moveTo>
                  <a:lnTo>
                    <a:pt x="82880" y="2082368"/>
                  </a:lnTo>
                  <a:lnTo>
                    <a:pt x="82880" y="2090877"/>
                  </a:lnTo>
                  <a:lnTo>
                    <a:pt x="91389" y="2090877"/>
                  </a:lnTo>
                  <a:lnTo>
                    <a:pt x="91389" y="2082368"/>
                  </a:lnTo>
                  <a:close/>
                </a:path>
                <a:path w="3037204" h="2408554">
                  <a:moveTo>
                    <a:pt x="91389" y="1856854"/>
                  </a:moveTo>
                  <a:lnTo>
                    <a:pt x="82880" y="1856854"/>
                  </a:lnTo>
                  <a:lnTo>
                    <a:pt x="82880" y="1865363"/>
                  </a:lnTo>
                  <a:lnTo>
                    <a:pt x="91389" y="1865363"/>
                  </a:lnTo>
                  <a:lnTo>
                    <a:pt x="91389" y="1856854"/>
                  </a:lnTo>
                  <a:close/>
                </a:path>
                <a:path w="3037204" h="2408554">
                  <a:moveTo>
                    <a:pt x="91389" y="1631289"/>
                  </a:moveTo>
                  <a:lnTo>
                    <a:pt x="82880" y="1631289"/>
                  </a:lnTo>
                  <a:lnTo>
                    <a:pt x="82880" y="1639874"/>
                  </a:lnTo>
                  <a:lnTo>
                    <a:pt x="91389" y="1639874"/>
                  </a:lnTo>
                  <a:lnTo>
                    <a:pt x="91389" y="1631289"/>
                  </a:lnTo>
                  <a:close/>
                </a:path>
                <a:path w="3037204" h="2408554">
                  <a:moveTo>
                    <a:pt x="91389" y="1405813"/>
                  </a:moveTo>
                  <a:lnTo>
                    <a:pt x="82880" y="1405813"/>
                  </a:lnTo>
                  <a:lnTo>
                    <a:pt x="82880" y="1414310"/>
                  </a:lnTo>
                  <a:lnTo>
                    <a:pt x="91389" y="1414310"/>
                  </a:lnTo>
                  <a:lnTo>
                    <a:pt x="91389" y="1405813"/>
                  </a:lnTo>
                  <a:close/>
                </a:path>
                <a:path w="3037204" h="2408554">
                  <a:moveTo>
                    <a:pt x="95224" y="2290597"/>
                  </a:moveTo>
                  <a:lnTo>
                    <a:pt x="72263" y="2290597"/>
                  </a:lnTo>
                  <a:lnTo>
                    <a:pt x="72263" y="2298115"/>
                  </a:lnTo>
                  <a:lnTo>
                    <a:pt x="95224" y="2298115"/>
                  </a:lnTo>
                  <a:lnTo>
                    <a:pt x="95224" y="2290597"/>
                  </a:lnTo>
                  <a:close/>
                </a:path>
                <a:path w="3037204" h="2408554">
                  <a:moveTo>
                    <a:pt x="127520" y="0"/>
                  </a:moveTo>
                  <a:lnTo>
                    <a:pt x="122707" y="0"/>
                  </a:lnTo>
                  <a:lnTo>
                    <a:pt x="121399" y="2628"/>
                  </a:lnTo>
                  <a:lnTo>
                    <a:pt x="119189" y="5346"/>
                  </a:lnTo>
                  <a:lnTo>
                    <a:pt x="112928" y="10960"/>
                  </a:lnTo>
                  <a:lnTo>
                    <a:pt x="109283" y="13322"/>
                  </a:lnTo>
                  <a:lnTo>
                    <a:pt x="105105" y="15341"/>
                  </a:lnTo>
                  <a:lnTo>
                    <a:pt x="105105" y="22529"/>
                  </a:lnTo>
                  <a:lnTo>
                    <a:pt x="120040" y="13500"/>
                  </a:lnTo>
                  <a:lnTo>
                    <a:pt x="120040" y="61188"/>
                  </a:lnTo>
                  <a:lnTo>
                    <a:pt x="127520" y="61188"/>
                  </a:lnTo>
                  <a:lnTo>
                    <a:pt x="127520" y="0"/>
                  </a:lnTo>
                  <a:close/>
                </a:path>
                <a:path w="3037204" h="2408554">
                  <a:moveTo>
                    <a:pt x="130390" y="2255228"/>
                  </a:moveTo>
                  <a:lnTo>
                    <a:pt x="125564" y="2255228"/>
                  </a:lnTo>
                  <a:lnTo>
                    <a:pt x="124269" y="2257856"/>
                  </a:lnTo>
                  <a:lnTo>
                    <a:pt x="122059" y="2260574"/>
                  </a:lnTo>
                  <a:lnTo>
                    <a:pt x="115798" y="2266175"/>
                  </a:lnTo>
                  <a:lnTo>
                    <a:pt x="112153" y="2268550"/>
                  </a:lnTo>
                  <a:lnTo>
                    <a:pt x="107962" y="2270531"/>
                  </a:lnTo>
                  <a:lnTo>
                    <a:pt x="107962" y="2277757"/>
                  </a:lnTo>
                  <a:lnTo>
                    <a:pt x="122910" y="2268740"/>
                  </a:lnTo>
                  <a:lnTo>
                    <a:pt x="122910" y="2316403"/>
                  </a:lnTo>
                  <a:lnTo>
                    <a:pt x="130390" y="2316403"/>
                  </a:lnTo>
                  <a:lnTo>
                    <a:pt x="130390" y="2268740"/>
                  </a:lnTo>
                  <a:lnTo>
                    <a:pt x="130390" y="2255228"/>
                  </a:lnTo>
                  <a:close/>
                </a:path>
                <a:path w="3037204" h="2408554">
                  <a:moveTo>
                    <a:pt x="138950" y="1151585"/>
                  </a:moveTo>
                  <a:lnTo>
                    <a:pt x="131381" y="1131951"/>
                  </a:lnTo>
                  <a:lnTo>
                    <a:pt x="131381" y="1148689"/>
                  </a:lnTo>
                  <a:lnTo>
                    <a:pt x="131381" y="1168768"/>
                  </a:lnTo>
                  <a:lnTo>
                    <a:pt x="130213" y="1175423"/>
                  </a:lnTo>
                  <a:lnTo>
                    <a:pt x="127812" y="1178750"/>
                  </a:lnTo>
                  <a:lnTo>
                    <a:pt x="125539" y="1182001"/>
                  </a:lnTo>
                  <a:lnTo>
                    <a:pt x="122643" y="1183665"/>
                  </a:lnTo>
                  <a:lnTo>
                    <a:pt x="115773" y="1183665"/>
                  </a:lnTo>
                  <a:lnTo>
                    <a:pt x="112890" y="1182001"/>
                  </a:lnTo>
                  <a:lnTo>
                    <a:pt x="110490" y="1178674"/>
                  </a:lnTo>
                  <a:lnTo>
                    <a:pt x="108216" y="1175423"/>
                  </a:lnTo>
                  <a:lnTo>
                    <a:pt x="107048" y="1168768"/>
                  </a:lnTo>
                  <a:lnTo>
                    <a:pt x="107061" y="1148689"/>
                  </a:lnTo>
                  <a:lnTo>
                    <a:pt x="108331" y="1141933"/>
                  </a:lnTo>
                  <a:lnTo>
                    <a:pt x="110909" y="1138161"/>
                  </a:lnTo>
                  <a:lnTo>
                    <a:pt x="112953" y="1135278"/>
                  </a:lnTo>
                  <a:lnTo>
                    <a:pt x="115697" y="1133779"/>
                  </a:lnTo>
                  <a:lnTo>
                    <a:pt x="122618" y="1133779"/>
                  </a:lnTo>
                  <a:lnTo>
                    <a:pt x="125539" y="1135443"/>
                  </a:lnTo>
                  <a:lnTo>
                    <a:pt x="127876" y="1138783"/>
                  </a:lnTo>
                  <a:lnTo>
                    <a:pt x="130213" y="1142022"/>
                  </a:lnTo>
                  <a:lnTo>
                    <a:pt x="131381" y="1148689"/>
                  </a:lnTo>
                  <a:lnTo>
                    <a:pt x="131381" y="1131951"/>
                  </a:lnTo>
                  <a:lnTo>
                    <a:pt x="130276" y="1130896"/>
                  </a:lnTo>
                  <a:lnTo>
                    <a:pt x="125336" y="1128255"/>
                  </a:lnTo>
                  <a:lnTo>
                    <a:pt x="122478" y="1127645"/>
                  </a:lnTo>
                  <a:lnTo>
                    <a:pt x="114782" y="1127645"/>
                  </a:lnTo>
                  <a:lnTo>
                    <a:pt x="111112" y="1128788"/>
                  </a:lnTo>
                  <a:lnTo>
                    <a:pt x="108191" y="1131239"/>
                  </a:lnTo>
                  <a:lnTo>
                    <a:pt x="105270" y="1133614"/>
                  </a:lnTo>
                  <a:lnTo>
                    <a:pt x="103073" y="1136942"/>
                  </a:lnTo>
                  <a:lnTo>
                    <a:pt x="100101" y="1145794"/>
                  </a:lnTo>
                  <a:lnTo>
                    <a:pt x="99364" y="1151585"/>
                  </a:lnTo>
                  <a:lnTo>
                    <a:pt x="99364" y="1158773"/>
                  </a:lnTo>
                  <a:lnTo>
                    <a:pt x="113347" y="1189799"/>
                  </a:lnTo>
                  <a:lnTo>
                    <a:pt x="123672" y="1189799"/>
                  </a:lnTo>
                  <a:lnTo>
                    <a:pt x="127355" y="1188656"/>
                  </a:lnTo>
                  <a:lnTo>
                    <a:pt x="130276" y="1186205"/>
                  </a:lnTo>
                  <a:lnTo>
                    <a:pt x="133197" y="1183843"/>
                  </a:lnTo>
                  <a:lnTo>
                    <a:pt x="133311" y="1183665"/>
                  </a:lnTo>
                  <a:lnTo>
                    <a:pt x="135394" y="1180426"/>
                  </a:lnTo>
                  <a:lnTo>
                    <a:pt x="138328" y="1171651"/>
                  </a:lnTo>
                  <a:lnTo>
                    <a:pt x="138950" y="1166736"/>
                  </a:lnTo>
                  <a:lnTo>
                    <a:pt x="138950" y="1151585"/>
                  </a:lnTo>
                  <a:close/>
                </a:path>
                <a:path w="3037204" h="2408554">
                  <a:moveTo>
                    <a:pt x="139433" y="956081"/>
                  </a:moveTo>
                  <a:lnTo>
                    <a:pt x="109562" y="956081"/>
                  </a:lnTo>
                  <a:lnTo>
                    <a:pt x="110401" y="954773"/>
                  </a:lnTo>
                  <a:lnTo>
                    <a:pt x="126733" y="939863"/>
                  </a:lnTo>
                  <a:lnTo>
                    <a:pt x="130568" y="936269"/>
                  </a:lnTo>
                  <a:lnTo>
                    <a:pt x="135191" y="931011"/>
                  </a:lnTo>
                  <a:lnTo>
                    <a:pt x="136855" y="928560"/>
                  </a:lnTo>
                  <a:lnTo>
                    <a:pt x="138836" y="923823"/>
                  </a:lnTo>
                  <a:lnTo>
                    <a:pt x="139280" y="921715"/>
                  </a:lnTo>
                  <a:lnTo>
                    <a:pt x="139230" y="914006"/>
                  </a:lnTo>
                  <a:lnTo>
                    <a:pt x="137642" y="910234"/>
                  </a:lnTo>
                  <a:lnTo>
                    <a:pt x="135610" y="908304"/>
                  </a:lnTo>
                  <a:lnTo>
                    <a:pt x="130822" y="903744"/>
                  </a:lnTo>
                  <a:lnTo>
                    <a:pt x="126212" y="902081"/>
                  </a:lnTo>
                  <a:lnTo>
                    <a:pt x="114579" y="902081"/>
                  </a:lnTo>
                  <a:lnTo>
                    <a:pt x="109969" y="903579"/>
                  </a:lnTo>
                  <a:lnTo>
                    <a:pt x="106540" y="906640"/>
                  </a:lnTo>
                  <a:lnTo>
                    <a:pt x="103098" y="909624"/>
                  </a:lnTo>
                  <a:lnTo>
                    <a:pt x="101117" y="914006"/>
                  </a:lnTo>
                  <a:lnTo>
                    <a:pt x="100596" y="919708"/>
                  </a:lnTo>
                  <a:lnTo>
                    <a:pt x="108280" y="920496"/>
                  </a:lnTo>
                  <a:lnTo>
                    <a:pt x="108305" y="916724"/>
                  </a:lnTo>
                  <a:lnTo>
                    <a:pt x="109397" y="913739"/>
                  </a:lnTo>
                  <a:lnTo>
                    <a:pt x="113715" y="909358"/>
                  </a:lnTo>
                  <a:lnTo>
                    <a:pt x="116598" y="908304"/>
                  </a:lnTo>
                  <a:lnTo>
                    <a:pt x="123609" y="908304"/>
                  </a:lnTo>
                  <a:lnTo>
                    <a:pt x="126365" y="909358"/>
                  </a:lnTo>
                  <a:lnTo>
                    <a:pt x="130594" y="913396"/>
                  </a:lnTo>
                  <a:lnTo>
                    <a:pt x="131660" y="915936"/>
                  </a:lnTo>
                  <a:lnTo>
                    <a:pt x="131660" y="921715"/>
                  </a:lnTo>
                  <a:lnTo>
                    <a:pt x="130492" y="924699"/>
                  </a:lnTo>
                  <a:lnTo>
                    <a:pt x="125844" y="931011"/>
                  </a:lnTo>
                  <a:lnTo>
                    <a:pt x="121373" y="935304"/>
                  </a:lnTo>
                  <a:lnTo>
                    <a:pt x="110401" y="944333"/>
                  </a:lnTo>
                  <a:lnTo>
                    <a:pt x="107238" y="947318"/>
                  </a:lnTo>
                  <a:lnTo>
                    <a:pt x="99136" y="961517"/>
                  </a:lnTo>
                  <a:lnTo>
                    <a:pt x="99187" y="963269"/>
                  </a:lnTo>
                  <a:lnTo>
                    <a:pt x="139433" y="963269"/>
                  </a:lnTo>
                  <a:lnTo>
                    <a:pt x="139433" y="956081"/>
                  </a:lnTo>
                  <a:close/>
                </a:path>
                <a:path w="3037204" h="2408554">
                  <a:moveTo>
                    <a:pt x="139788" y="716318"/>
                  </a:moveTo>
                  <a:lnTo>
                    <a:pt x="131584" y="716318"/>
                  </a:lnTo>
                  <a:lnTo>
                    <a:pt x="131584" y="688886"/>
                  </a:lnTo>
                  <a:lnTo>
                    <a:pt x="131584" y="676871"/>
                  </a:lnTo>
                  <a:lnTo>
                    <a:pt x="125476" y="676871"/>
                  </a:lnTo>
                  <a:lnTo>
                    <a:pt x="124104" y="678827"/>
                  </a:lnTo>
                  <a:lnTo>
                    <a:pt x="124104" y="688886"/>
                  </a:lnTo>
                  <a:lnTo>
                    <a:pt x="124104" y="716318"/>
                  </a:lnTo>
                  <a:lnTo>
                    <a:pt x="105041" y="716318"/>
                  </a:lnTo>
                  <a:lnTo>
                    <a:pt x="124104" y="688886"/>
                  </a:lnTo>
                  <a:lnTo>
                    <a:pt x="124104" y="678827"/>
                  </a:lnTo>
                  <a:lnTo>
                    <a:pt x="97688" y="716318"/>
                  </a:lnTo>
                  <a:lnTo>
                    <a:pt x="97688" y="723163"/>
                  </a:lnTo>
                  <a:lnTo>
                    <a:pt x="124104" y="723163"/>
                  </a:lnTo>
                  <a:lnTo>
                    <a:pt x="124104" y="737793"/>
                  </a:lnTo>
                  <a:lnTo>
                    <a:pt x="131584" y="737793"/>
                  </a:lnTo>
                  <a:lnTo>
                    <a:pt x="131584" y="723163"/>
                  </a:lnTo>
                  <a:lnTo>
                    <a:pt x="139788" y="723163"/>
                  </a:lnTo>
                  <a:lnTo>
                    <a:pt x="139788" y="716318"/>
                  </a:lnTo>
                  <a:close/>
                </a:path>
                <a:path w="3037204" h="2408554">
                  <a:moveTo>
                    <a:pt x="140004" y="486638"/>
                  </a:moveTo>
                  <a:lnTo>
                    <a:pt x="138252" y="481901"/>
                  </a:lnTo>
                  <a:lnTo>
                    <a:pt x="135839" y="479361"/>
                  </a:lnTo>
                  <a:lnTo>
                    <a:pt x="132308" y="475653"/>
                  </a:lnTo>
                  <a:lnTo>
                    <a:pt x="132308" y="488569"/>
                  </a:lnTo>
                  <a:lnTo>
                    <a:pt x="132308" y="497509"/>
                  </a:lnTo>
                  <a:lnTo>
                    <a:pt x="131229" y="500748"/>
                  </a:lnTo>
                  <a:lnTo>
                    <a:pt x="126695" y="505828"/>
                  </a:lnTo>
                  <a:lnTo>
                    <a:pt x="123977" y="507149"/>
                  </a:lnTo>
                  <a:lnTo>
                    <a:pt x="118656" y="507149"/>
                  </a:lnTo>
                  <a:lnTo>
                    <a:pt x="108407" y="495046"/>
                  </a:lnTo>
                  <a:lnTo>
                    <a:pt x="108407" y="488569"/>
                  </a:lnTo>
                  <a:lnTo>
                    <a:pt x="117157" y="479361"/>
                  </a:lnTo>
                  <a:lnTo>
                    <a:pt x="123926" y="479361"/>
                  </a:lnTo>
                  <a:lnTo>
                    <a:pt x="126758" y="480580"/>
                  </a:lnTo>
                  <a:lnTo>
                    <a:pt x="129006" y="482955"/>
                  </a:lnTo>
                  <a:lnTo>
                    <a:pt x="131241" y="485406"/>
                  </a:lnTo>
                  <a:lnTo>
                    <a:pt x="132308" y="488569"/>
                  </a:lnTo>
                  <a:lnTo>
                    <a:pt x="132308" y="475653"/>
                  </a:lnTo>
                  <a:lnTo>
                    <a:pt x="131254" y="474535"/>
                  </a:lnTo>
                  <a:lnTo>
                    <a:pt x="127012" y="472694"/>
                  </a:lnTo>
                  <a:lnTo>
                    <a:pt x="119176" y="472694"/>
                  </a:lnTo>
                  <a:lnTo>
                    <a:pt x="116446" y="473392"/>
                  </a:lnTo>
                  <a:lnTo>
                    <a:pt x="111239" y="476034"/>
                  </a:lnTo>
                  <a:lnTo>
                    <a:pt x="109042" y="478040"/>
                  </a:lnTo>
                  <a:lnTo>
                    <a:pt x="107251" y="480847"/>
                  </a:lnTo>
                  <a:lnTo>
                    <a:pt x="107327" y="474535"/>
                  </a:lnTo>
                  <a:lnTo>
                    <a:pt x="118821" y="457174"/>
                  </a:lnTo>
                  <a:lnTo>
                    <a:pt x="124155" y="457174"/>
                  </a:lnTo>
                  <a:lnTo>
                    <a:pt x="131495" y="466826"/>
                  </a:lnTo>
                  <a:lnTo>
                    <a:pt x="138925" y="466204"/>
                  </a:lnTo>
                  <a:lnTo>
                    <a:pt x="126441" y="451040"/>
                  </a:lnTo>
                  <a:lnTo>
                    <a:pt x="115227" y="451040"/>
                  </a:lnTo>
                  <a:lnTo>
                    <a:pt x="99809" y="494258"/>
                  </a:lnTo>
                  <a:lnTo>
                    <a:pt x="101777" y="501802"/>
                  </a:lnTo>
                  <a:lnTo>
                    <a:pt x="105778" y="506539"/>
                  </a:lnTo>
                  <a:lnTo>
                    <a:pt x="109639" y="511009"/>
                  </a:lnTo>
                  <a:lnTo>
                    <a:pt x="114719" y="513283"/>
                  </a:lnTo>
                  <a:lnTo>
                    <a:pt x="124599" y="513283"/>
                  </a:lnTo>
                  <a:lnTo>
                    <a:pt x="127863" y="512406"/>
                  </a:lnTo>
                  <a:lnTo>
                    <a:pt x="133629" y="508901"/>
                  </a:lnTo>
                  <a:lnTo>
                    <a:pt x="135242" y="507149"/>
                  </a:lnTo>
                  <a:lnTo>
                    <a:pt x="135890" y="506450"/>
                  </a:lnTo>
                  <a:lnTo>
                    <a:pt x="137541" y="503110"/>
                  </a:lnTo>
                  <a:lnTo>
                    <a:pt x="139179" y="499872"/>
                  </a:lnTo>
                  <a:lnTo>
                    <a:pt x="140004" y="496277"/>
                  </a:lnTo>
                  <a:lnTo>
                    <a:pt x="140004" y="486638"/>
                  </a:lnTo>
                  <a:close/>
                </a:path>
                <a:path w="3037204" h="2408554">
                  <a:moveTo>
                    <a:pt x="140169" y="265544"/>
                  </a:moveTo>
                  <a:lnTo>
                    <a:pt x="139204" y="262293"/>
                  </a:lnTo>
                  <a:lnTo>
                    <a:pt x="135356" y="256946"/>
                  </a:lnTo>
                  <a:lnTo>
                    <a:pt x="132537" y="255003"/>
                  </a:lnTo>
                  <a:lnTo>
                    <a:pt x="132537" y="272910"/>
                  </a:lnTo>
                  <a:lnTo>
                    <a:pt x="131368" y="275882"/>
                  </a:lnTo>
                  <a:lnTo>
                    <a:pt x="126720" y="280441"/>
                  </a:lnTo>
                  <a:lnTo>
                    <a:pt x="123761" y="281584"/>
                  </a:lnTo>
                  <a:lnTo>
                    <a:pt x="117894" y="281584"/>
                  </a:lnTo>
                  <a:lnTo>
                    <a:pt x="107746" y="271246"/>
                  </a:lnTo>
                  <a:lnTo>
                    <a:pt x="107784" y="265544"/>
                  </a:lnTo>
                  <a:lnTo>
                    <a:pt x="108902" y="262737"/>
                  </a:lnTo>
                  <a:lnTo>
                    <a:pt x="111201" y="260451"/>
                  </a:lnTo>
                  <a:lnTo>
                    <a:pt x="113512" y="258089"/>
                  </a:lnTo>
                  <a:lnTo>
                    <a:pt x="116433" y="256946"/>
                  </a:lnTo>
                  <a:lnTo>
                    <a:pt x="123545" y="256946"/>
                  </a:lnTo>
                  <a:lnTo>
                    <a:pt x="126542" y="258089"/>
                  </a:lnTo>
                  <a:lnTo>
                    <a:pt x="131330" y="262826"/>
                  </a:lnTo>
                  <a:lnTo>
                    <a:pt x="132422" y="265544"/>
                  </a:lnTo>
                  <a:lnTo>
                    <a:pt x="132537" y="272910"/>
                  </a:lnTo>
                  <a:lnTo>
                    <a:pt x="132537" y="255003"/>
                  </a:lnTo>
                  <a:lnTo>
                    <a:pt x="128714" y="253707"/>
                  </a:lnTo>
                  <a:lnTo>
                    <a:pt x="131724" y="252564"/>
                  </a:lnTo>
                  <a:lnTo>
                    <a:pt x="133985" y="250901"/>
                  </a:lnTo>
                  <a:lnTo>
                    <a:pt x="135458" y="248881"/>
                  </a:lnTo>
                  <a:lnTo>
                    <a:pt x="136944" y="246786"/>
                  </a:lnTo>
                  <a:lnTo>
                    <a:pt x="137680" y="244322"/>
                  </a:lnTo>
                  <a:lnTo>
                    <a:pt x="137566" y="236791"/>
                  </a:lnTo>
                  <a:lnTo>
                    <a:pt x="136067" y="233286"/>
                  </a:lnTo>
                  <a:lnTo>
                    <a:pt x="134391" y="231698"/>
                  </a:lnTo>
                  <a:lnTo>
                    <a:pt x="132816" y="230212"/>
                  </a:lnTo>
                  <a:lnTo>
                    <a:pt x="129895" y="227380"/>
                  </a:lnTo>
                  <a:lnTo>
                    <a:pt x="129895" y="238455"/>
                  </a:lnTo>
                  <a:lnTo>
                    <a:pt x="129895" y="244322"/>
                  </a:lnTo>
                  <a:lnTo>
                    <a:pt x="129070" y="246253"/>
                  </a:lnTo>
                  <a:lnTo>
                    <a:pt x="125399" y="249936"/>
                  </a:lnTo>
                  <a:lnTo>
                    <a:pt x="123037" y="250812"/>
                  </a:lnTo>
                  <a:lnTo>
                    <a:pt x="117195" y="250812"/>
                  </a:lnTo>
                  <a:lnTo>
                    <a:pt x="114782" y="249936"/>
                  </a:lnTo>
                  <a:lnTo>
                    <a:pt x="111074" y="246253"/>
                  </a:lnTo>
                  <a:lnTo>
                    <a:pt x="110223" y="244068"/>
                  </a:lnTo>
                  <a:lnTo>
                    <a:pt x="110147" y="238455"/>
                  </a:lnTo>
                  <a:lnTo>
                    <a:pt x="111086" y="236258"/>
                  </a:lnTo>
                  <a:lnTo>
                    <a:pt x="114858" y="232575"/>
                  </a:lnTo>
                  <a:lnTo>
                    <a:pt x="117221" y="231698"/>
                  </a:lnTo>
                  <a:lnTo>
                    <a:pt x="122897" y="231698"/>
                  </a:lnTo>
                  <a:lnTo>
                    <a:pt x="125260" y="232664"/>
                  </a:lnTo>
                  <a:lnTo>
                    <a:pt x="129044" y="236347"/>
                  </a:lnTo>
                  <a:lnTo>
                    <a:pt x="129895" y="238455"/>
                  </a:lnTo>
                  <a:lnTo>
                    <a:pt x="129895" y="227380"/>
                  </a:lnTo>
                  <a:lnTo>
                    <a:pt x="129578" y="227063"/>
                  </a:lnTo>
                  <a:lnTo>
                    <a:pt x="125310" y="225564"/>
                  </a:lnTo>
                  <a:lnTo>
                    <a:pt x="114693" y="225564"/>
                  </a:lnTo>
                  <a:lnTo>
                    <a:pt x="110464" y="227063"/>
                  </a:lnTo>
                  <a:lnTo>
                    <a:pt x="107276" y="230035"/>
                  </a:lnTo>
                  <a:lnTo>
                    <a:pt x="104101" y="233108"/>
                  </a:lnTo>
                  <a:lnTo>
                    <a:pt x="102501" y="236791"/>
                  </a:lnTo>
                  <a:lnTo>
                    <a:pt x="102527" y="244322"/>
                  </a:lnTo>
                  <a:lnTo>
                    <a:pt x="103263" y="246697"/>
                  </a:lnTo>
                  <a:lnTo>
                    <a:pt x="106248" y="250901"/>
                  </a:lnTo>
                  <a:lnTo>
                    <a:pt x="108546" y="252564"/>
                  </a:lnTo>
                  <a:lnTo>
                    <a:pt x="111645" y="253707"/>
                  </a:lnTo>
                  <a:lnTo>
                    <a:pt x="107937" y="254673"/>
                  </a:lnTo>
                  <a:lnTo>
                    <a:pt x="105067" y="256514"/>
                  </a:lnTo>
                  <a:lnTo>
                    <a:pt x="103073" y="259143"/>
                  </a:lnTo>
                  <a:lnTo>
                    <a:pt x="101066" y="261861"/>
                  </a:lnTo>
                  <a:lnTo>
                    <a:pt x="100063" y="265099"/>
                  </a:lnTo>
                  <a:lnTo>
                    <a:pt x="100101" y="274485"/>
                  </a:lnTo>
                  <a:lnTo>
                    <a:pt x="101904" y="278866"/>
                  </a:lnTo>
                  <a:lnTo>
                    <a:pt x="105575" y="282460"/>
                  </a:lnTo>
                  <a:lnTo>
                    <a:pt x="109258" y="285965"/>
                  </a:lnTo>
                  <a:lnTo>
                    <a:pt x="114109" y="287718"/>
                  </a:lnTo>
                  <a:lnTo>
                    <a:pt x="126123" y="287718"/>
                  </a:lnTo>
                  <a:lnTo>
                    <a:pt x="130962" y="285965"/>
                  </a:lnTo>
                  <a:lnTo>
                    <a:pt x="134658" y="282460"/>
                  </a:lnTo>
                  <a:lnTo>
                    <a:pt x="135547" y="281584"/>
                  </a:lnTo>
                  <a:lnTo>
                    <a:pt x="138328" y="278866"/>
                  </a:lnTo>
                  <a:lnTo>
                    <a:pt x="140169" y="274485"/>
                  </a:lnTo>
                  <a:lnTo>
                    <a:pt x="140169" y="265544"/>
                  </a:lnTo>
                  <a:close/>
                </a:path>
                <a:path w="3037204" h="2408554">
                  <a:moveTo>
                    <a:pt x="142303" y="1407121"/>
                  </a:moveTo>
                  <a:lnTo>
                    <a:pt x="112445" y="1407121"/>
                  </a:lnTo>
                  <a:lnTo>
                    <a:pt x="113271" y="1405813"/>
                  </a:lnTo>
                  <a:lnTo>
                    <a:pt x="129603" y="1390904"/>
                  </a:lnTo>
                  <a:lnTo>
                    <a:pt x="133438" y="1387309"/>
                  </a:lnTo>
                  <a:lnTo>
                    <a:pt x="138074" y="1382052"/>
                  </a:lnTo>
                  <a:lnTo>
                    <a:pt x="139725" y="1379601"/>
                  </a:lnTo>
                  <a:lnTo>
                    <a:pt x="141719" y="1374863"/>
                  </a:lnTo>
                  <a:lnTo>
                    <a:pt x="142151" y="1372755"/>
                  </a:lnTo>
                  <a:lnTo>
                    <a:pt x="142100" y="1365046"/>
                  </a:lnTo>
                  <a:lnTo>
                    <a:pt x="140512" y="1361274"/>
                  </a:lnTo>
                  <a:lnTo>
                    <a:pt x="138493" y="1359344"/>
                  </a:lnTo>
                  <a:lnTo>
                    <a:pt x="133692" y="1354785"/>
                  </a:lnTo>
                  <a:lnTo>
                    <a:pt x="129070" y="1353121"/>
                  </a:lnTo>
                  <a:lnTo>
                    <a:pt x="117449" y="1353121"/>
                  </a:lnTo>
                  <a:lnTo>
                    <a:pt x="112839" y="1354620"/>
                  </a:lnTo>
                  <a:lnTo>
                    <a:pt x="109410" y="1357680"/>
                  </a:lnTo>
                  <a:lnTo>
                    <a:pt x="105981" y="1360665"/>
                  </a:lnTo>
                  <a:lnTo>
                    <a:pt x="104000" y="1365046"/>
                  </a:lnTo>
                  <a:lnTo>
                    <a:pt x="103466" y="1370749"/>
                  </a:lnTo>
                  <a:lnTo>
                    <a:pt x="111150" y="1371536"/>
                  </a:lnTo>
                  <a:lnTo>
                    <a:pt x="111175" y="1367764"/>
                  </a:lnTo>
                  <a:lnTo>
                    <a:pt x="112268" y="1364780"/>
                  </a:lnTo>
                  <a:lnTo>
                    <a:pt x="116586" y="1360398"/>
                  </a:lnTo>
                  <a:lnTo>
                    <a:pt x="119468" y="1359344"/>
                  </a:lnTo>
                  <a:lnTo>
                    <a:pt x="126466" y="1359344"/>
                  </a:lnTo>
                  <a:lnTo>
                    <a:pt x="129235" y="1360398"/>
                  </a:lnTo>
                  <a:lnTo>
                    <a:pt x="133477" y="1364437"/>
                  </a:lnTo>
                  <a:lnTo>
                    <a:pt x="134531" y="1366977"/>
                  </a:lnTo>
                  <a:lnTo>
                    <a:pt x="134531" y="1372755"/>
                  </a:lnTo>
                  <a:lnTo>
                    <a:pt x="133362" y="1375740"/>
                  </a:lnTo>
                  <a:lnTo>
                    <a:pt x="128714" y="1382052"/>
                  </a:lnTo>
                  <a:lnTo>
                    <a:pt x="124244" y="1386344"/>
                  </a:lnTo>
                  <a:lnTo>
                    <a:pt x="113271" y="1395374"/>
                  </a:lnTo>
                  <a:lnTo>
                    <a:pt x="110109" y="1398358"/>
                  </a:lnTo>
                  <a:lnTo>
                    <a:pt x="102006" y="1412557"/>
                  </a:lnTo>
                  <a:lnTo>
                    <a:pt x="102057" y="1414310"/>
                  </a:lnTo>
                  <a:lnTo>
                    <a:pt x="142303" y="1414310"/>
                  </a:lnTo>
                  <a:lnTo>
                    <a:pt x="142303" y="1407121"/>
                  </a:lnTo>
                  <a:close/>
                </a:path>
                <a:path w="3037204" h="2408554">
                  <a:moveTo>
                    <a:pt x="142671" y="1618399"/>
                  </a:moveTo>
                  <a:lnTo>
                    <a:pt x="134454" y="1618399"/>
                  </a:lnTo>
                  <a:lnTo>
                    <a:pt x="134454" y="1590954"/>
                  </a:lnTo>
                  <a:lnTo>
                    <a:pt x="134454" y="1578952"/>
                  </a:lnTo>
                  <a:lnTo>
                    <a:pt x="128346" y="1578952"/>
                  </a:lnTo>
                  <a:lnTo>
                    <a:pt x="126974" y="1580908"/>
                  </a:lnTo>
                  <a:lnTo>
                    <a:pt x="126974" y="1590954"/>
                  </a:lnTo>
                  <a:lnTo>
                    <a:pt x="126974" y="1618399"/>
                  </a:lnTo>
                  <a:lnTo>
                    <a:pt x="107911" y="1618399"/>
                  </a:lnTo>
                  <a:lnTo>
                    <a:pt x="126974" y="1590954"/>
                  </a:lnTo>
                  <a:lnTo>
                    <a:pt x="126974" y="1580908"/>
                  </a:lnTo>
                  <a:lnTo>
                    <a:pt x="100558" y="1618399"/>
                  </a:lnTo>
                  <a:lnTo>
                    <a:pt x="100558" y="1625231"/>
                  </a:lnTo>
                  <a:lnTo>
                    <a:pt x="126974" y="1625231"/>
                  </a:lnTo>
                  <a:lnTo>
                    <a:pt x="126974" y="1639874"/>
                  </a:lnTo>
                  <a:lnTo>
                    <a:pt x="134454" y="1639874"/>
                  </a:lnTo>
                  <a:lnTo>
                    <a:pt x="134454" y="1625231"/>
                  </a:lnTo>
                  <a:lnTo>
                    <a:pt x="142671" y="1625231"/>
                  </a:lnTo>
                  <a:lnTo>
                    <a:pt x="142671" y="1618399"/>
                  </a:lnTo>
                  <a:close/>
                </a:path>
                <a:path w="3037204" h="2408554">
                  <a:moveTo>
                    <a:pt x="142875" y="1839760"/>
                  </a:moveTo>
                  <a:lnTo>
                    <a:pt x="141122" y="1835023"/>
                  </a:lnTo>
                  <a:lnTo>
                    <a:pt x="138671" y="1832457"/>
                  </a:lnTo>
                  <a:lnTo>
                    <a:pt x="135191" y="1828800"/>
                  </a:lnTo>
                  <a:lnTo>
                    <a:pt x="135191" y="1841690"/>
                  </a:lnTo>
                  <a:lnTo>
                    <a:pt x="135153" y="1850669"/>
                  </a:lnTo>
                  <a:lnTo>
                    <a:pt x="134099" y="1853882"/>
                  </a:lnTo>
                  <a:lnTo>
                    <a:pt x="129565" y="1858975"/>
                  </a:lnTo>
                  <a:lnTo>
                    <a:pt x="126847" y="1860257"/>
                  </a:lnTo>
                  <a:lnTo>
                    <a:pt x="121526" y="1860257"/>
                  </a:lnTo>
                  <a:lnTo>
                    <a:pt x="111277" y="1848192"/>
                  </a:lnTo>
                  <a:lnTo>
                    <a:pt x="111277" y="1841690"/>
                  </a:lnTo>
                  <a:lnTo>
                    <a:pt x="112458" y="1838515"/>
                  </a:lnTo>
                  <a:lnTo>
                    <a:pt x="116890" y="1833943"/>
                  </a:lnTo>
                  <a:lnTo>
                    <a:pt x="117157" y="1833664"/>
                  </a:lnTo>
                  <a:lnTo>
                    <a:pt x="120027" y="1832457"/>
                  </a:lnTo>
                  <a:lnTo>
                    <a:pt x="126809" y="1832457"/>
                  </a:lnTo>
                  <a:lnTo>
                    <a:pt x="129628" y="1833664"/>
                  </a:lnTo>
                  <a:lnTo>
                    <a:pt x="134124" y="1838515"/>
                  </a:lnTo>
                  <a:lnTo>
                    <a:pt x="135191" y="1841690"/>
                  </a:lnTo>
                  <a:lnTo>
                    <a:pt x="135191" y="1828800"/>
                  </a:lnTo>
                  <a:lnTo>
                    <a:pt x="134124" y="1827669"/>
                  </a:lnTo>
                  <a:lnTo>
                    <a:pt x="129882" y="1825840"/>
                  </a:lnTo>
                  <a:lnTo>
                    <a:pt x="122047" y="1825840"/>
                  </a:lnTo>
                  <a:lnTo>
                    <a:pt x="119316" y="1826514"/>
                  </a:lnTo>
                  <a:lnTo>
                    <a:pt x="114109" y="1829168"/>
                  </a:lnTo>
                  <a:lnTo>
                    <a:pt x="111912" y="1831213"/>
                  </a:lnTo>
                  <a:lnTo>
                    <a:pt x="110121" y="1833943"/>
                  </a:lnTo>
                  <a:lnTo>
                    <a:pt x="110197" y="1827669"/>
                  </a:lnTo>
                  <a:lnTo>
                    <a:pt x="121691" y="1810346"/>
                  </a:lnTo>
                  <a:lnTo>
                    <a:pt x="127038" y="1810346"/>
                  </a:lnTo>
                  <a:lnTo>
                    <a:pt x="134366" y="1819948"/>
                  </a:lnTo>
                  <a:lnTo>
                    <a:pt x="141795" y="1819363"/>
                  </a:lnTo>
                  <a:lnTo>
                    <a:pt x="129311" y="1804187"/>
                  </a:lnTo>
                  <a:lnTo>
                    <a:pt x="118097" y="1804187"/>
                  </a:lnTo>
                  <a:lnTo>
                    <a:pt x="102679" y="1847380"/>
                  </a:lnTo>
                  <a:lnTo>
                    <a:pt x="104648" y="1854936"/>
                  </a:lnTo>
                  <a:lnTo>
                    <a:pt x="112509" y="1864106"/>
                  </a:lnTo>
                  <a:lnTo>
                    <a:pt x="117589" y="1866404"/>
                  </a:lnTo>
                  <a:lnTo>
                    <a:pt x="127469" y="1866404"/>
                  </a:lnTo>
                  <a:lnTo>
                    <a:pt x="142875" y="1849412"/>
                  </a:lnTo>
                  <a:lnTo>
                    <a:pt x="142875" y="1839760"/>
                  </a:lnTo>
                  <a:close/>
                </a:path>
                <a:path w="3037204" h="2408554">
                  <a:moveTo>
                    <a:pt x="143040" y="2078685"/>
                  </a:moveTo>
                  <a:lnTo>
                    <a:pt x="135407" y="2059127"/>
                  </a:lnTo>
                  <a:lnTo>
                    <a:pt x="135407" y="2077097"/>
                  </a:lnTo>
                  <a:lnTo>
                    <a:pt x="134239" y="2080018"/>
                  </a:lnTo>
                  <a:lnTo>
                    <a:pt x="129590" y="2084628"/>
                  </a:lnTo>
                  <a:lnTo>
                    <a:pt x="126644" y="2085771"/>
                  </a:lnTo>
                  <a:lnTo>
                    <a:pt x="120764" y="2085771"/>
                  </a:lnTo>
                  <a:lnTo>
                    <a:pt x="110604" y="2075434"/>
                  </a:lnTo>
                  <a:lnTo>
                    <a:pt x="110655" y="2069706"/>
                  </a:lnTo>
                  <a:lnTo>
                    <a:pt x="111760" y="2066912"/>
                  </a:lnTo>
                  <a:lnTo>
                    <a:pt x="116395" y="2062251"/>
                  </a:lnTo>
                  <a:lnTo>
                    <a:pt x="119303" y="2061083"/>
                  </a:lnTo>
                  <a:lnTo>
                    <a:pt x="126415" y="2061083"/>
                  </a:lnTo>
                  <a:lnTo>
                    <a:pt x="129413" y="2062264"/>
                  </a:lnTo>
                  <a:lnTo>
                    <a:pt x="134200" y="2066975"/>
                  </a:lnTo>
                  <a:lnTo>
                    <a:pt x="135305" y="2069706"/>
                  </a:lnTo>
                  <a:lnTo>
                    <a:pt x="135407" y="2077097"/>
                  </a:lnTo>
                  <a:lnTo>
                    <a:pt x="135407" y="2059127"/>
                  </a:lnTo>
                  <a:lnTo>
                    <a:pt x="131584" y="2057857"/>
                  </a:lnTo>
                  <a:lnTo>
                    <a:pt x="134607" y="2056714"/>
                  </a:lnTo>
                  <a:lnTo>
                    <a:pt x="136855" y="2055101"/>
                  </a:lnTo>
                  <a:lnTo>
                    <a:pt x="136944" y="2054974"/>
                  </a:lnTo>
                  <a:lnTo>
                    <a:pt x="139827" y="2050884"/>
                  </a:lnTo>
                  <a:lnTo>
                    <a:pt x="140550" y="2048459"/>
                  </a:lnTo>
                  <a:lnTo>
                    <a:pt x="140462" y="2040978"/>
                  </a:lnTo>
                  <a:lnTo>
                    <a:pt x="138938" y="2037435"/>
                  </a:lnTo>
                  <a:lnTo>
                    <a:pt x="137287" y="2035860"/>
                  </a:lnTo>
                  <a:lnTo>
                    <a:pt x="132778" y="2031555"/>
                  </a:lnTo>
                  <a:lnTo>
                    <a:pt x="132778" y="2042617"/>
                  </a:lnTo>
                  <a:lnTo>
                    <a:pt x="132765" y="2048459"/>
                  </a:lnTo>
                  <a:lnTo>
                    <a:pt x="131953" y="2050440"/>
                  </a:lnTo>
                  <a:lnTo>
                    <a:pt x="128270" y="2054072"/>
                  </a:lnTo>
                  <a:lnTo>
                    <a:pt x="125907" y="2054974"/>
                  </a:lnTo>
                  <a:lnTo>
                    <a:pt x="120065" y="2054974"/>
                  </a:lnTo>
                  <a:lnTo>
                    <a:pt x="117665" y="2054059"/>
                  </a:lnTo>
                  <a:lnTo>
                    <a:pt x="113944" y="2050402"/>
                  </a:lnTo>
                  <a:lnTo>
                    <a:pt x="113080" y="2048217"/>
                  </a:lnTo>
                  <a:lnTo>
                    <a:pt x="113017" y="2042617"/>
                  </a:lnTo>
                  <a:lnTo>
                    <a:pt x="113969" y="2040432"/>
                  </a:lnTo>
                  <a:lnTo>
                    <a:pt x="132778" y="2042617"/>
                  </a:lnTo>
                  <a:lnTo>
                    <a:pt x="132778" y="2031555"/>
                  </a:lnTo>
                  <a:lnTo>
                    <a:pt x="132461" y="2031250"/>
                  </a:lnTo>
                  <a:lnTo>
                    <a:pt x="128181" y="2029714"/>
                  </a:lnTo>
                  <a:lnTo>
                    <a:pt x="117576" y="2029714"/>
                  </a:lnTo>
                  <a:lnTo>
                    <a:pt x="113347" y="2031212"/>
                  </a:lnTo>
                  <a:lnTo>
                    <a:pt x="106972" y="2037257"/>
                  </a:lnTo>
                  <a:lnTo>
                    <a:pt x="105384" y="2040978"/>
                  </a:lnTo>
                  <a:lnTo>
                    <a:pt x="105410" y="2048459"/>
                  </a:lnTo>
                  <a:lnTo>
                    <a:pt x="106133" y="2050884"/>
                  </a:lnTo>
                  <a:lnTo>
                    <a:pt x="109131" y="2055101"/>
                  </a:lnTo>
                  <a:lnTo>
                    <a:pt x="111417" y="2056714"/>
                  </a:lnTo>
                  <a:lnTo>
                    <a:pt x="114515" y="2057857"/>
                  </a:lnTo>
                  <a:lnTo>
                    <a:pt x="110807" y="2058809"/>
                  </a:lnTo>
                  <a:lnTo>
                    <a:pt x="107950" y="2060638"/>
                  </a:lnTo>
                  <a:lnTo>
                    <a:pt x="103936" y="2065985"/>
                  </a:lnTo>
                  <a:lnTo>
                    <a:pt x="102933" y="2069299"/>
                  </a:lnTo>
                  <a:lnTo>
                    <a:pt x="102971" y="2078685"/>
                  </a:lnTo>
                  <a:lnTo>
                    <a:pt x="104775" y="2083028"/>
                  </a:lnTo>
                  <a:lnTo>
                    <a:pt x="112153" y="2090153"/>
                  </a:lnTo>
                  <a:lnTo>
                    <a:pt x="116979" y="2091931"/>
                  </a:lnTo>
                  <a:lnTo>
                    <a:pt x="128993" y="2091931"/>
                  </a:lnTo>
                  <a:lnTo>
                    <a:pt x="133845" y="2090153"/>
                  </a:lnTo>
                  <a:lnTo>
                    <a:pt x="138391" y="2085771"/>
                  </a:lnTo>
                  <a:lnTo>
                    <a:pt x="141211" y="2083066"/>
                  </a:lnTo>
                  <a:lnTo>
                    <a:pt x="143040" y="2078685"/>
                  </a:lnTo>
                  <a:close/>
                </a:path>
                <a:path w="3037204" h="2408554">
                  <a:moveTo>
                    <a:pt x="143395" y="2381542"/>
                  </a:moveTo>
                  <a:lnTo>
                    <a:pt x="120434" y="2381542"/>
                  </a:lnTo>
                  <a:lnTo>
                    <a:pt x="120434" y="2389073"/>
                  </a:lnTo>
                  <a:lnTo>
                    <a:pt x="143395" y="2389073"/>
                  </a:lnTo>
                  <a:lnTo>
                    <a:pt x="143395" y="2381542"/>
                  </a:lnTo>
                  <a:close/>
                </a:path>
                <a:path w="3037204" h="2408554">
                  <a:moveTo>
                    <a:pt x="189699" y="2400173"/>
                  </a:moveTo>
                  <a:lnTo>
                    <a:pt x="159842" y="2400173"/>
                  </a:lnTo>
                  <a:lnTo>
                    <a:pt x="160667" y="2398814"/>
                  </a:lnTo>
                  <a:lnTo>
                    <a:pt x="161721" y="2397455"/>
                  </a:lnTo>
                  <a:lnTo>
                    <a:pt x="164274" y="2394775"/>
                  </a:lnTo>
                  <a:lnTo>
                    <a:pt x="167144" y="2392222"/>
                  </a:lnTo>
                  <a:lnTo>
                    <a:pt x="176999" y="2383904"/>
                  </a:lnTo>
                  <a:lnTo>
                    <a:pt x="180848" y="2380335"/>
                  </a:lnTo>
                  <a:lnTo>
                    <a:pt x="185483" y="2375103"/>
                  </a:lnTo>
                  <a:lnTo>
                    <a:pt x="187121" y="2372639"/>
                  </a:lnTo>
                  <a:lnTo>
                    <a:pt x="189115" y="2367927"/>
                  </a:lnTo>
                  <a:lnTo>
                    <a:pt x="189560" y="2365756"/>
                  </a:lnTo>
                  <a:lnTo>
                    <a:pt x="189509" y="2358072"/>
                  </a:lnTo>
                  <a:lnTo>
                    <a:pt x="187909" y="2354288"/>
                  </a:lnTo>
                  <a:lnTo>
                    <a:pt x="185902" y="2352383"/>
                  </a:lnTo>
                  <a:lnTo>
                    <a:pt x="181102" y="2347811"/>
                  </a:lnTo>
                  <a:lnTo>
                    <a:pt x="176479" y="2346185"/>
                  </a:lnTo>
                  <a:lnTo>
                    <a:pt x="164846" y="2346185"/>
                  </a:lnTo>
                  <a:lnTo>
                    <a:pt x="160235" y="2347696"/>
                  </a:lnTo>
                  <a:lnTo>
                    <a:pt x="153377" y="2353691"/>
                  </a:lnTo>
                  <a:lnTo>
                    <a:pt x="151396" y="2358072"/>
                  </a:lnTo>
                  <a:lnTo>
                    <a:pt x="150863" y="2363800"/>
                  </a:lnTo>
                  <a:lnTo>
                    <a:pt x="158546" y="2364587"/>
                  </a:lnTo>
                  <a:lnTo>
                    <a:pt x="158584" y="2360765"/>
                  </a:lnTo>
                  <a:lnTo>
                    <a:pt x="159664" y="2357780"/>
                  </a:lnTo>
                  <a:lnTo>
                    <a:pt x="163995" y="2353462"/>
                  </a:lnTo>
                  <a:lnTo>
                    <a:pt x="166865" y="2352383"/>
                  </a:lnTo>
                  <a:lnTo>
                    <a:pt x="173875" y="2352383"/>
                  </a:lnTo>
                  <a:lnTo>
                    <a:pt x="176631" y="2353399"/>
                  </a:lnTo>
                  <a:lnTo>
                    <a:pt x="180873" y="2357463"/>
                  </a:lnTo>
                  <a:lnTo>
                    <a:pt x="181927" y="2359977"/>
                  </a:lnTo>
                  <a:lnTo>
                    <a:pt x="181927" y="2365756"/>
                  </a:lnTo>
                  <a:lnTo>
                    <a:pt x="180771" y="2368753"/>
                  </a:lnTo>
                  <a:lnTo>
                    <a:pt x="176098" y="2375116"/>
                  </a:lnTo>
                  <a:lnTo>
                    <a:pt x="171640" y="2379408"/>
                  </a:lnTo>
                  <a:lnTo>
                    <a:pt x="160769" y="2388324"/>
                  </a:lnTo>
                  <a:lnTo>
                    <a:pt x="157505" y="2391397"/>
                  </a:lnTo>
                  <a:lnTo>
                    <a:pt x="152996" y="2396718"/>
                  </a:lnTo>
                  <a:lnTo>
                    <a:pt x="151358" y="2399423"/>
                  </a:lnTo>
                  <a:lnTo>
                    <a:pt x="149694" y="2403818"/>
                  </a:lnTo>
                  <a:lnTo>
                    <a:pt x="149402" y="2405557"/>
                  </a:lnTo>
                  <a:lnTo>
                    <a:pt x="149453" y="2407361"/>
                  </a:lnTo>
                  <a:lnTo>
                    <a:pt x="189699" y="2407361"/>
                  </a:lnTo>
                  <a:lnTo>
                    <a:pt x="189699" y="2400173"/>
                  </a:lnTo>
                  <a:close/>
                </a:path>
                <a:path w="3037204" h="2408554">
                  <a:moveTo>
                    <a:pt x="238709" y="2370112"/>
                  </a:moveTo>
                  <a:lnTo>
                    <a:pt x="238366" y="2366467"/>
                  </a:lnTo>
                  <a:lnTo>
                    <a:pt x="236537" y="2359355"/>
                  </a:lnTo>
                  <a:lnTo>
                    <a:pt x="235267" y="2356332"/>
                  </a:lnTo>
                  <a:lnTo>
                    <a:pt x="232714" y="2352383"/>
                  </a:lnTo>
                  <a:lnTo>
                    <a:pt x="232067" y="2351379"/>
                  </a:lnTo>
                  <a:lnTo>
                    <a:pt x="231140" y="2350516"/>
                  </a:lnTo>
                  <a:lnTo>
                    <a:pt x="231140" y="2367280"/>
                  </a:lnTo>
                  <a:lnTo>
                    <a:pt x="231127" y="2387320"/>
                  </a:lnTo>
                  <a:lnTo>
                    <a:pt x="229958" y="2393937"/>
                  </a:lnTo>
                  <a:lnTo>
                    <a:pt x="225285" y="2400592"/>
                  </a:lnTo>
                  <a:lnTo>
                    <a:pt x="222402" y="2402243"/>
                  </a:lnTo>
                  <a:lnTo>
                    <a:pt x="215531" y="2402243"/>
                  </a:lnTo>
                  <a:lnTo>
                    <a:pt x="212661" y="2400592"/>
                  </a:lnTo>
                  <a:lnTo>
                    <a:pt x="207975" y="2393975"/>
                  </a:lnTo>
                  <a:lnTo>
                    <a:pt x="206806" y="2387320"/>
                  </a:lnTo>
                  <a:lnTo>
                    <a:pt x="206806" y="2367280"/>
                  </a:lnTo>
                  <a:lnTo>
                    <a:pt x="208089" y="2360460"/>
                  </a:lnTo>
                  <a:lnTo>
                    <a:pt x="210667" y="2356739"/>
                  </a:lnTo>
                  <a:lnTo>
                    <a:pt x="212712" y="2353830"/>
                  </a:lnTo>
                  <a:lnTo>
                    <a:pt x="215455" y="2352383"/>
                  </a:lnTo>
                  <a:lnTo>
                    <a:pt x="222377" y="2352383"/>
                  </a:lnTo>
                  <a:lnTo>
                    <a:pt x="225285" y="2354034"/>
                  </a:lnTo>
                  <a:lnTo>
                    <a:pt x="229958" y="2360625"/>
                  </a:lnTo>
                  <a:lnTo>
                    <a:pt x="231140" y="2367280"/>
                  </a:lnTo>
                  <a:lnTo>
                    <a:pt x="231140" y="2350516"/>
                  </a:lnTo>
                  <a:lnTo>
                    <a:pt x="230035" y="2349474"/>
                  </a:lnTo>
                  <a:lnTo>
                    <a:pt x="225107" y="2346845"/>
                  </a:lnTo>
                  <a:lnTo>
                    <a:pt x="222237" y="2346185"/>
                  </a:lnTo>
                  <a:lnTo>
                    <a:pt x="214541" y="2346185"/>
                  </a:lnTo>
                  <a:lnTo>
                    <a:pt x="199123" y="2370112"/>
                  </a:lnTo>
                  <a:lnTo>
                    <a:pt x="199123" y="2377313"/>
                  </a:lnTo>
                  <a:lnTo>
                    <a:pt x="213106" y="2408402"/>
                  </a:lnTo>
                  <a:lnTo>
                    <a:pt x="223431" y="2408402"/>
                  </a:lnTo>
                  <a:lnTo>
                    <a:pt x="227114" y="2407196"/>
                  </a:lnTo>
                  <a:lnTo>
                    <a:pt x="232956" y="2402408"/>
                  </a:lnTo>
                  <a:lnTo>
                    <a:pt x="233057" y="2402243"/>
                  </a:lnTo>
                  <a:lnTo>
                    <a:pt x="235153" y="2399004"/>
                  </a:lnTo>
                  <a:lnTo>
                    <a:pt x="238086" y="2390229"/>
                  </a:lnTo>
                  <a:lnTo>
                    <a:pt x="238709" y="2385301"/>
                  </a:lnTo>
                  <a:lnTo>
                    <a:pt x="238709" y="2370112"/>
                  </a:lnTo>
                  <a:close/>
                </a:path>
                <a:path w="3037204" h="2408554">
                  <a:moveTo>
                    <a:pt x="3036811" y="25158"/>
                  </a:moveTo>
                  <a:lnTo>
                    <a:pt x="3034576" y="25158"/>
                  </a:lnTo>
                  <a:lnTo>
                    <a:pt x="3032429" y="25158"/>
                  </a:lnTo>
                  <a:lnTo>
                    <a:pt x="3032429" y="29552"/>
                  </a:lnTo>
                  <a:lnTo>
                    <a:pt x="3032429" y="250723"/>
                  </a:lnTo>
                  <a:lnTo>
                    <a:pt x="3003867" y="250723"/>
                  </a:lnTo>
                  <a:lnTo>
                    <a:pt x="3003867" y="255104"/>
                  </a:lnTo>
                  <a:lnTo>
                    <a:pt x="3032429" y="255104"/>
                  </a:lnTo>
                  <a:lnTo>
                    <a:pt x="3032429" y="476199"/>
                  </a:lnTo>
                  <a:lnTo>
                    <a:pt x="3003867" y="476199"/>
                  </a:lnTo>
                  <a:lnTo>
                    <a:pt x="3003867" y="480580"/>
                  </a:lnTo>
                  <a:lnTo>
                    <a:pt x="3032429" y="480580"/>
                  </a:lnTo>
                  <a:lnTo>
                    <a:pt x="3032429" y="701675"/>
                  </a:lnTo>
                  <a:lnTo>
                    <a:pt x="3003867" y="701675"/>
                  </a:lnTo>
                  <a:lnTo>
                    <a:pt x="3003867" y="706069"/>
                  </a:lnTo>
                  <a:lnTo>
                    <a:pt x="3032429" y="706069"/>
                  </a:lnTo>
                  <a:lnTo>
                    <a:pt x="3032429" y="927239"/>
                  </a:lnTo>
                  <a:lnTo>
                    <a:pt x="3003867" y="927239"/>
                  </a:lnTo>
                  <a:lnTo>
                    <a:pt x="3003867" y="931621"/>
                  </a:lnTo>
                  <a:lnTo>
                    <a:pt x="3032429" y="931621"/>
                  </a:lnTo>
                  <a:lnTo>
                    <a:pt x="3032429" y="1152715"/>
                  </a:lnTo>
                  <a:lnTo>
                    <a:pt x="3003867" y="1152715"/>
                  </a:lnTo>
                  <a:lnTo>
                    <a:pt x="3003867" y="1157097"/>
                  </a:lnTo>
                  <a:lnTo>
                    <a:pt x="3032429" y="1157097"/>
                  </a:lnTo>
                  <a:lnTo>
                    <a:pt x="3032429" y="1378280"/>
                  </a:lnTo>
                  <a:lnTo>
                    <a:pt x="3003867" y="1378280"/>
                  </a:lnTo>
                  <a:lnTo>
                    <a:pt x="3003867" y="1382661"/>
                  </a:lnTo>
                  <a:lnTo>
                    <a:pt x="3032429" y="1382661"/>
                  </a:lnTo>
                  <a:lnTo>
                    <a:pt x="3032429" y="1603756"/>
                  </a:lnTo>
                  <a:lnTo>
                    <a:pt x="3003867" y="1603756"/>
                  </a:lnTo>
                  <a:lnTo>
                    <a:pt x="3003867" y="1608137"/>
                  </a:lnTo>
                  <a:lnTo>
                    <a:pt x="3032429" y="1608137"/>
                  </a:lnTo>
                  <a:lnTo>
                    <a:pt x="3032429" y="1829320"/>
                  </a:lnTo>
                  <a:lnTo>
                    <a:pt x="3003867" y="1829320"/>
                  </a:lnTo>
                  <a:lnTo>
                    <a:pt x="3003867" y="1833702"/>
                  </a:lnTo>
                  <a:lnTo>
                    <a:pt x="3032429" y="1833702"/>
                  </a:lnTo>
                  <a:lnTo>
                    <a:pt x="3032429" y="2054847"/>
                  </a:lnTo>
                  <a:lnTo>
                    <a:pt x="3003867" y="2054847"/>
                  </a:lnTo>
                  <a:lnTo>
                    <a:pt x="3003867" y="2059228"/>
                  </a:lnTo>
                  <a:lnTo>
                    <a:pt x="3032429" y="2059228"/>
                  </a:lnTo>
                  <a:lnTo>
                    <a:pt x="3032429" y="2280361"/>
                  </a:lnTo>
                  <a:lnTo>
                    <a:pt x="3003867" y="2280361"/>
                  </a:lnTo>
                  <a:lnTo>
                    <a:pt x="2680385" y="2280361"/>
                  </a:lnTo>
                  <a:lnTo>
                    <a:pt x="2680385" y="2251824"/>
                  </a:lnTo>
                  <a:lnTo>
                    <a:pt x="2676004" y="2251824"/>
                  </a:lnTo>
                  <a:lnTo>
                    <a:pt x="2676004" y="2280361"/>
                  </a:lnTo>
                  <a:lnTo>
                    <a:pt x="2323973" y="2280361"/>
                  </a:lnTo>
                  <a:lnTo>
                    <a:pt x="2323973" y="2251824"/>
                  </a:lnTo>
                  <a:lnTo>
                    <a:pt x="2319591" y="2251824"/>
                  </a:lnTo>
                  <a:lnTo>
                    <a:pt x="2319591" y="2280361"/>
                  </a:lnTo>
                  <a:lnTo>
                    <a:pt x="1967636" y="2280361"/>
                  </a:lnTo>
                  <a:lnTo>
                    <a:pt x="1967636" y="2251824"/>
                  </a:lnTo>
                  <a:lnTo>
                    <a:pt x="1963254" y="2251824"/>
                  </a:lnTo>
                  <a:lnTo>
                    <a:pt x="1963254" y="2280361"/>
                  </a:lnTo>
                  <a:lnTo>
                    <a:pt x="1611223" y="2280361"/>
                  </a:lnTo>
                  <a:lnTo>
                    <a:pt x="1611223" y="2251824"/>
                  </a:lnTo>
                  <a:lnTo>
                    <a:pt x="1606842" y="2251824"/>
                  </a:lnTo>
                  <a:lnTo>
                    <a:pt x="1606842" y="2280361"/>
                  </a:lnTo>
                  <a:lnTo>
                    <a:pt x="1254798" y="2280361"/>
                  </a:lnTo>
                  <a:lnTo>
                    <a:pt x="1254798" y="2251824"/>
                  </a:lnTo>
                  <a:lnTo>
                    <a:pt x="1250416" y="2251824"/>
                  </a:lnTo>
                  <a:lnTo>
                    <a:pt x="1250416" y="2280361"/>
                  </a:lnTo>
                  <a:lnTo>
                    <a:pt x="898385" y="2280361"/>
                  </a:lnTo>
                  <a:lnTo>
                    <a:pt x="898385" y="2251824"/>
                  </a:lnTo>
                  <a:lnTo>
                    <a:pt x="894003" y="2251824"/>
                  </a:lnTo>
                  <a:lnTo>
                    <a:pt x="894003" y="2280361"/>
                  </a:lnTo>
                  <a:lnTo>
                    <a:pt x="542023" y="2280361"/>
                  </a:lnTo>
                  <a:lnTo>
                    <a:pt x="542023" y="2251824"/>
                  </a:lnTo>
                  <a:lnTo>
                    <a:pt x="537641" y="2251824"/>
                  </a:lnTo>
                  <a:lnTo>
                    <a:pt x="537641" y="2280361"/>
                  </a:lnTo>
                  <a:lnTo>
                    <a:pt x="214147" y="2280361"/>
                  </a:lnTo>
                  <a:lnTo>
                    <a:pt x="185635" y="2280361"/>
                  </a:lnTo>
                  <a:lnTo>
                    <a:pt x="185635" y="2059228"/>
                  </a:lnTo>
                  <a:lnTo>
                    <a:pt x="214147" y="2059228"/>
                  </a:lnTo>
                  <a:lnTo>
                    <a:pt x="214147" y="2054847"/>
                  </a:lnTo>
                  <a:lnTo>
                    <a:pt x="185635" y="2054847"/>
                  </a:lnTo>
                  <a:lnTo>
                    <a:pt x="185635" y="1833702"/>
                  </a:lnTo>
                  <a:lnTo>
                    <a:pt x="214147" y="1833702"/>
                  </a:lnTo>
                  <a:lnTo>
                    <a:pt x="214147" y="1829320"/>
                  </a:lnTo>
                  <a:lnTo>
                    <a:pt x="185635" y="1829320"/>
                  </a:lnTo>
                  <a:lnTo>
                    <a:pt x="185635" y="1608137"/>
                  </a:lnTo>
                  <a:lnTo>
                    <a:pt x="214147" y="1608137"/>
                  </a:lnTo>
                  <a:lnTo>
                    <a:pt x="214147" y="1603756"/>
                  </a:lnTo>
                  <a:lnTo>
                    <a:pt x="185635" y="1603756"/>
                  </a:lnTo>
                  <a:lnTo>
                    <a:pt x="185635" y="1382661"/>
                  </a:lnTo>
                  <a:lnTo>
                    <a:pt x="214147" y="1382661"/>
                  </a:lnTo>
                  <a:lnTo>
                    <a:pt x="214147" y="1378280"/>
                  </a:lnTo>
                  <a:lnTo>
                    <a:pt x="185635" y="1378280"/>
                  </a:lnTo>
                  <a:lnTo>
                    <a:pt x="185635" y="1157097"/>
                  </a:lnTo>
                  <a:lnTo>
                    <a:pt x="214147" y="1157097"/>
                  </a:lnTo>
                  <a:lnTo>
                    <a:pt x="214147" y="1152715"/>
                  </a:lnTo>
                  <a:lnTo>
                    <a:pt x="185635" y="1152715"/>
                  </a:lnTo>
                  <a:lnTo>
                    <a:pt x="185635" y="931621"/>
                  </a:lnTo>
                  <a:lnTo>
                    <a:pt x="214147" y="931621"/>
                  </a:lnTo>
                  <a:lnTo>
                    <a:pt x="214147" y="927239"/>
                  </a:lnTo>
                  <a:lnTo>
                    <a:pt x="185635" y="927239"/>
                  </a:lnTo>
                  <a:lnTo>
                    <a:pt x="185635" y="706056"/>
                  </a:lnTo>
                  <a:lnTo>
                    <a:pt x="214147" y="706056"/>
                  </a:lnTo>
                  <a:lnTo>
                    <a:pt x="214147" y="701675"/>
                  </a:lnTo>
                  <a:lnTo>
                    <a:pt x="185635" y="701675"/>
                  </a:lnTo>
                  <a:lnTo>
                    <a:pt x="185635" y="480580"/>
                  </a:lnTo>
                  <a:lnTo>
                    <a:pt x="214147" y="480580"/>
                  </a:lnTo>
                  <a:lnTo>
                    <a:pt x="214147" y="476199"/>
                  </a:lnTo>
                  <a:lnTo>
                    <a:pt x="185635" y="476199"/>
                  </a:lnTo>
                  <a:lnTo>
                    <a:pt x="185635" y="255104"/>
                  </a:lnTo>
                  <a:lnTo>
                    <a:pt x="214147" y="255104"/>
                  </a:lnTo>
                  <a:lnTo>
                    <a:pt x="214147" y="250723"/>
                  </a:lnTo>
                  <a:lnTo>
                    <a:pt x="185635" y="250723"/>
                  </a:lnTo>
                  <a:lnTo>
                    <a:pt x="185635" y="29552"/>
                  </a:lnTo>
                  <a:lnTo>
                    <a:pt x="537641" y="29552"/>
                  </a:lnTo>
                  <a:lnTo>
                    <a:pt x="537641" y="58127"/>
                  </a:lnTo>
                  <a:lnTo>
                    <a:pt x="542023" y="58127"/>
                  </a:lnTo>
                  <a:lnTo>
                    <a:pt x="542023" y="29552"/>
                  </a:lnTo>
                  <a:lnTo>
                    <a:pt x="894003" y="29552"/>
                  </a:lnTo>
                  <a:lnTo>
                    <a:pt x="894003" y="58127"/>
                  </a:lnTo>
                  <a:lnTo>
                    <a:pt x="898385" y="58127"/>
                  </a:lnTo>
                  <a:lnTo>
                    <a:pt x="898385" y="29552"/>
                  </a:lnTo>
                  <a:lnTo>
                    <a:pt x="1250416" y="29552"/>
                  </a:lnTo>
                  <a:lnTo>
                    <a:pt x="1250416" y="58127"/>
                  </a:lnTo>
                  <a:lnTo>
                    <a:pt x="1254798" y="58127"/>
                  </a:lnTo>
                  <a:lnTo>
                    <a:pt x="1254798" y="29552"/>
                  </a:lnTo>
                  <a:lnTo>
                    <a:pt x="1606842" y="29552"/>
                  </a:lnTo>
                  <a:lnTo>
                    <a:pt x="1606842" y="58127"/>
                  </a:lnTo>
                  <a:lnTo>
                    <a:pt x="1611223" y="58127"/>
                  </a:lnTo>
                  <a:lnTo>
                    <a:pt x="1611223" y="29552"/>
                  </a:lnTo>
                  <a:lnTo>
                    <a:pt x="1963254" y="29552"/>
                  </a:lnTo>
                  <a:lnTo>
                    <a:pt x="1963254" y="58127"/>
                  </a:lnTo>
                  <a:lnTo>
                    <a:pt x="1967636" y="58127"/>
                  </a:lnTo>
                  <a:lnTo>
                    <a:pt x="1967636" y="29552"/>
                  </a:lnTo>
                  <a:lnTo>
                    <a:pt x="2319591" y="29552"/>
                  </a:lnTo>
                  <a:lnTo>
                    <a:pt x="2319591" y="58127"/>
                  </a:lnTo>
                  <a:lnTo>
                    <a:pt x="2323973" y="58127"/>
                  </a:lnTo>
                  <a:lnTo>
                    <a:pt x="2323973" y="29552"/>
                  </a:lnTo>
                  <a:lnTo>
                    <a:pt x="2676004" y="29552"/>
                  </a:lnTo>
                  <a:lnTo>
                    <a:pt x="2676004" y="58127"/>
                  </a:lnTo>
                  <a:lnTo>
                    <a:pt x="2680385" y="58127"/>
                  </a:lnTo>
                  <a:lnTo>
                    <a:pt x="2680385" y="29552"/>
                  </a:lnTo>
                  <a:lnTo>
                    <a:pt x="3003867" y="29552"/>
                  </a:lnTo>
                  <a:lnTo>
                    <a:pt x="3032429" y="29552"/>
                  </a:lnTo>
                  <a:lnTo>
                    <a:pt x="3032429" y="25158"/>
                  </a:lnTo>
                  <a:lnTo>
                    <a:pt x="3003867" y="25158"/>
                  </a:lnTo>
                  <a:lnTo>
                    <a:pt x="214147" y="25158"/>
                  </a:lnTo>
                  <a:lnTo>
                    <a:pt x="185635" y="25158"/>
                  </a:lnTo>
                  <a:lnTo>
                    <a:pt x="183438" y="25158"/>
                  </a:lnTo>
                  <a:lnTo>
                    <a:pt x="181254" y="25158"/>
                  </a:lnTo>
                  <a:lnTo>
                    <a:pt x="181254" y="2282558"/>
                  </a:lnTo>
                  <a:lnTo>
                    <a:pt x="183438" y="2282558"/>
                  </a:lnTo>
                  <a:lnTo>
                    <a:pt x="183438" y="2284742"/>
                  </a:lnTo>
                  <a:lnTo>
                    <a:pt x="214147" y="2284742"/>
                  </a:lnTo>
                  <a:lnTo>
                    <a:pt x="3003867" y="2284742"/>
                  </a:lnTo>
                  <a:lnTo>
                    <a:pt x="3034576" y="2284742"/>
                  </a:lnTo>
                  <a:lnTo>
                    <a:pt x="3036811" y="2284742"/>
                  </a:lnTo>
                  <a:lnTo>
                    <a:pt x="3036811" y="2282558"/>
                  </a:lnTo>
                  <a:lnTo>
                    <a:pt x="3036811" y="2280361"/>
                  </a:lnTo>
                  <a:lnTo>
                    <a:pt x="3036811" y="29552"/>
                  </a:lnTo>
                  <a:lnTo>
                    <a:pt x="3036811" y="2515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23431" y="1054232"/>
              <a:ext cx="2851785" cy="2255520"/>
            </a:xfrm>
            <a:custGeom>
              <a:avLst/>
              <a:gdLst/>
              <a:ahLst/>
              <a:cxnLst/>
              <a:rect l="l" t="t" r="r" b="b"/>
              <a:pathLst>
                <a:path w="2851784" h="2255520">
                  <a:moveTo>
                    <a:pt x="0" y="2255201"/>
                  </a:moveTo>
                  <a:lnTo>
                    <a:pt x="3565" y="2212867"/>
                  </a:lnTo>
                  <a:lnTo>
                    <a:pt x="4992" y="2172725"/>
                  </a:lnTo>
                  <a:lnTo>
                    <a:pt x="6411" y="2119959"/>
                  </a:lnTo>
                  <a:lnTo>
                    <a:pt x="7839" y="2055209"/>
                  </a:lnTo>
                  <a:lnTo>
                    <a:pt x="9267" y="1979255"/>
                  </a:lnTo>
                  <a:lnTo>
                    <a:pt x="9976" y="1937360"/>
                  </a:lnTo>
                  <a:lnTo>
                    <a:pt x="10695" y="1893018"/>
                  </a:lnTo>
                  <a:lnTo>
                    <a:pt x="11404" y="1846363"/>
                  </a:lnTo>
                  <a:lnTo>
                    <a:pt x="12114" y="1797533"/>
                  </a:lnTo>
                  <a:lnTo>
                    <a:pt x="12832" y="1746678"/>
                  </a:lnTo>
                  <a:lnTo>
                    <a:pt x="13541" y="1693956"/>
                  </a:lnTo>
                  <a:lnTo>
                    <a:pt x="14260" y="1639524"/>
                  </a:lnTo>
                  <a:lnTo>
                    <a:pt x="14969" y="1583506"/>
                  </a:lnTo>
                  <a:lnTo>
                    <a:pt x="15679" y="1526172"/>
                  </a:lnTo>
                  <a:lnTo>
                    <a:pt x="16397" y="1467612"/>
                  </a:lnTo>
                  <a:lnTo>
                    <a:pt x="17106" y="1407999"/>
                  </a:lnTo>
                  <a:lnTo>
                    <a:pt x="17816" y="1347597"/>
                  </a:lnTo>
                  <a:lnTo>
                    <a:pt x="18534" y="1286494"/>
                  </a:lnTo>
                  <a:lnTo>
                    <a:pt x="19244" y="1224865"/>
                  </a:lnTo>
                  <a:lnTo>
                    <a:pt x="19962" y="1163061"/>
                  </a:lnTo>
                  <a:lnTo>
                    <a:pt x="20671" y="1100993"/>
                  </a:lnTo>
                  <a:lnTo>
                    <a:pt x="21381" y="1039101"/>
                  </a:lnTo>
                  <a:lnTo>
                    <a:pt x="22099" y="977472"/>
                  </a:lnTo>
                  <a:lnTo>
                    <a:pt x="22809" y="916282"/>
                  </a:lnTo>
                  <a:lnTo>
                    <a:pt x="23518" y="855792"/>
                  </a:lnTo>
                  <a:lnTo>
                    <a:pt x="24237" y="796004"/>
                  </a:lnTo>
                  <a:lnTo>
                    <a:pt x="24946" y="737356"/>
                  </a:lnTo>
                  <a:lnTo>
                    <a:pt x="25664" y="679760"/>
                  </a:lnTo>
                  <a:lnTo>
                    <a:pt x="26374" y="623566"/>
                  </a:lnTo>
                  <a:lnTo>
                    <a:pt x="27083" y="568950"/>
                  </a:lnTo>
                  <a:lnTo>
                    <a:pt x="27802" y="515912"/>
                  </a:lnTo>
                  <a:lnTo>
                    <a:pt x="28511" y="464803"/>
                  </a:lnTo>
                  <a:lnTo>
                    <a:pt x="29221" y="415710"/>
                  </a:lnTo>
                  <a:lnTo>
                    <a:pt x="29939" y="368722"/>
                  </a:lnTo>
                  <a:lnTo>
                    <a:pt x="30648" y="324012"/>
                  </a:lnTo>
                  <a:lnTo>
                    <a:pt x="31367" y="281757"/>
                  </a:lnTo>
                  <a:lnTo>
                    <a:pt x="32076" y="242045"/>
                  </a:lnTo>
                  <a:lnTo>
                    <a:pt x="33504" y="170860"/>
                  </a:lnTo>
                  <a:lnTo>
                    <a:pt x="34923" y="111160"/>
                  </a:lnTo>
                  <a:lnTo>
                    <a:pt x="36351" y="63732"/>
                  </a:lnTo>
                  <a:lnTo>
                    <a:pt x="38488" y="16831"/>
                  </a:lnTo>
                  <a:lnTo>
                    <a:pt x="40625" y="0"/>
                  </a:lnTo>
                  <a:lnTo>
                    <a:pt x="41343" y="1227"/>
                  </a:lnTo>
                  <a:lnTo>
                    <a:pt x="44190" y="39975"/>
                  </a:lnTo>
                  <a:lnTo>
                    <a:pt x="45618" y="79162"/>
                  </a:lnTo>
                  <a:lnTo>
                    <a:pt x="47046" y="131060"/>
                  </a:lnTo>
                  <a:lnTo>
                    <a:pt x="48474" y="194968"/>
                  </a:lnTo>
                  <a:lnTo>
                    <a:pt x="49893" y="270185"/>
                  </a:lnTo>
                  <a:lnTo>
                    <a:pt x="50611" y="311739"/>
                  </a:lnTo>
                  <a:lnTo>
                    <a:pt x="51320" y="355747"/>
                  </a:lnTo>
                  <a:lnTo>
                    <a:pt x="52030" y="402035"/>
                  </a:lnTo>
                  <a:lnTo>
                    <a:pt x="52748" y="450601"/>
                  </a:lnTo>
                  <a:lnTo>
                    <a:pt x="53458" y="501097"/>
                  </a:lnTo>
                  <a:lnTo>
                    <a:pt x="54176" y="553609"/>
                  </a:lnTo>
                  <a:lnTo>
                    <a:pt x="54886" y="607786"/>
                  </a:lnTo>
                  <a:lnTo>
                    <a:pt x="55595" y="663541"/>
                  </a:lnTo>
                  <a:lnTo>
                    <a:pt x="56313" y="720787"/>
                  </a:lnTo>
                  <a:lnTo>
                    <a:pt x="57023" y="779173"/>
                  </a:lnTo>
                  <a:lnTo>
                    <a:pt x="57732" y="838610"/>
                  </a:lnTo>
                  <a:lnTo>
                    <a:pt x="58451" y="898924"/>
                  </a:lnTo>
                  <a:lnTo>
                    <a:pt x="59160" y="959939"/>
                  </a:lnTo>
                  <a:lnTo>
                    <a:pt x="59870" y="1021481"/>
                  </a:lnTo>
                  <a:lnTo>
                    <a:pt x="60588" y="1083373"/>
                  </a:lnTo>
                  <a:lnTo>
                    <a:pt x="61297" y="1145352"/>
                  </a:lnTo>
                  <a:lnTo>
                    <a:pt x="62016" y="1207244"/>
                  </a:lnTo>
                  <a:lnTo>
                    <a:pt x="62725" y="1268961"/>
                  </a:lnTo>
                  <a:lnTo>
                    <a:pt x="63435" y="1330152"/>
                  </a:lnTo>
                  <a:lnTo>
                    <a:pt x="64153" y="1390816"/>
                  </a:lnTo>
                  <a:lnTo>
                    <a:pt x="64863" y="1450692"/>
                  </a:lnTo>
                  <a:lnTo>
                    <a:pt x="65581" y="1509603"/>
                  </a:lnTo>
                  <a:lnTo>
                    <a:pt x="66290" y="1567288"/>
                  </a:lnTo>
                  <a:lnTo>
                    <a:pt x="67000" y="1623657"/>
                  </a:lnTo>
                  <a:lnTo>
                    <a:pt x="67718" y="1678535"/>
                  </a:lnTo>
                  <a:lnTo>
                    <a:pt x="68428" y="1731801"/>
                  </a:lnTo>
                  <a:lnTo>
                    <a:pt x="69137" y="1783199"/>
                  </a:lnTo>
                  <a:lnTo>
                    <a:pt x="69855" y="1832625"/>
                  </a:lnTo>
                  <a:lnTo>
                    <a:pt x="70565" y="1879912"/>
                  </a:lnTo>
                  <a:lnTo>
                    <a:pt x="71274" y="1924937"/>
                  </a:lnTo>
                  <a:lnTo>
                    <a:pt x="71993" y="1967543"/>
                  </a:lnTo>
                  <a:lnTo>
                    <a:pt x="72702" y="2007615"/>
                  </a:lnTo>
                  <a:lnTo>
                    <a:pt x="74130" y="2079667"/>
                  </a:lnTo>
                  <a:lnTo>
                    <a:pt x="75558" y="2140218"/>
                  </a:lnTo>
                  <a:lnTo>
                    <a:pt x="76986" y="2188540"/>
                  </a:lnTo>
                  <a:lnTo>
                    <a:pt x="79123" y="2236852"/>
                  </a:lnTo>
                  <a:lnTo>
                    <a:pt x="81260" y="2255060"/>
                  </a:lnTo>
                  <a:lnTo>
                    <a:pt x="81970" y="2254333"/>
                  </a:lnTo>
                  <a:lnTo>
                    <a:pt x="85535" y="2200015"/>
                  </a:lnTo>
                  <a:lnTo>
                    <a:pt x="86963" y="2155297"/>
                  </a:lnTo>
                  <a:lnTo>
                    <a:pt x="88390" y="2098174"/>
                  </a:lnTo>
                  <a:lnTo>
                    <a:pt x="89809" y="2029321"/>
                  </a:lnTo>
                  <a:lnTo>
                    <a:pt x="90528" y="1990757"/>
                  </a:lnTo>
                  <a:lnTo>
                    <a:pt x="91237" y="1949589"/>
                  </a:lnTo>
                  <a:lnTo>
                    <a:pt x="91947" y="1905932"/>
                  </a:lnTo>
                  <a:lnTo>
                    <a:pt x="92665" y="1859916"/>
                  </a:lnTo>
                  <a:lnTo>
                    <a:pt x="93374" y="1811700"/>
                  </a:lnTo>
                  <a:lnTo>
                    <a:pt x="94093" y="1761406"/>
                  </a:lnTo>
                  <a:lnTo>
                    <a:pt x="94802" y="1709201"/>
                  </a:lnTo>
                  <a:lnTo>
                    <a:pt x="95512" y="1655216"/>
                  </a:lnTo>
                  <a:lnTo>
                    <a:pt x="96230" y="1599724"/>
                  </a:lnTo>
                  <a:lnTo>
                    <a:pt x="96939" y="1542741"/>
                  </a:lnTo>
                  <a:lnTo>
                    <a:pt x="97649" y="1484443"/>
                  </a:lnTo>
                  <a:lnTo>
                    <a:pt x="98367" y="1425181"/>
                  </a:lnTo>
                  <a:lnTo>
                    <a:pt x="99077" y="1364955"/>
                  </a:lnTo>
                  <a:lnTo>
                    <a:pt x="99786" y="1304027"/>
                  </a:lnTo>
                  <a:lnTo>
                    <a:pt x="100504" y="1242574"/>
                  </a:lnTo>
                  <a:lnTo>
                    <a:pt x="101214" y="1180682"/>
                  </a:lnTo>
                  <a:lnTo>
                    <a:pt x="101932" y="1118702"/>
                  </a:lnTo>
                  <a:lnTo>
                    <a:pt x="102642" y="1056810"/>
                  </a:lnTo>
                  <a:lnTo>
                    <a:pt x="103351" y="995093"/>
                  </a:lnTo>
                  <a:lnTo>
                    <a:pt x="104069" y="933727"/>
                  </a:lnTo>
                  <a:lnTo>
                    <a:pt x="104779" y="872975"/>
                  </a:lnTo>
                  <a:lnTo>
                    <a:pt x="105497" y="813012"/>
                  </a:lnTo>
                  <a:lnTo>
                    <a:pt x="106207" y="754013"/>
                  </a:lnTo>
                  <a:lnTo>
                    <a:pt x="106916" y="696065"/>
                  </a:lnTo>
                  <a:lnTo>
                    <a:pt x="107634" y="639521"/>
                  </a:lnTo>
                  <a:lnTo>
                    <a:pt x="108344" y="584379"/>
                  </a:lnTo>
                  <a:lnTo>
                    <a:pt x="109053" y="530903"/>
                  </a:lnTo>
                  <a:lnTo>
                    <a:pt x="109772" y="479180"/>
                  </a:lnTo>
                  <a:lnTo>
                    <a:pt x="110481" y="429474"/>
                  </a:lnTo>
                  <a:lnTo>
                    <a:pt x="111191" y="381871"/>
                  </a:lnTo>
                  <a:lnTo>
                    <a:pt x="111909" y="336548"/>
                  </a:lnTo>
                  <a:lnTo>
                    <a:pt x="112619" y="293592"/>
                  </a:lnTo>
                  <a:lnTo>
                    <a:pt x="113337" y="253178"/>
                  </a:lnTo>
                  <a:lnTo>
                    <a:pt x="114756" y="180328"/>
                  </a:lnTo>
                  <a:lnTo>
                    <a:pt x="116184" y="118874"/>
                  </a:lnTo>
                  <a:lnTo>
                    <a:pt x="117611" y="69694"/>
                  </a:lnTo>
                  <a:lnTo>
                    <a:pt x="119749" y="19987"/>
                  </a:lnTo>
                  <a:lnTo>
                    <a:pt x="121886" y="350"/>
                  </a:lnTo>
                  <a:lnTo>
                    <a:pt x="122604" y="526"/>
                  </a:lnTo>
                  <a:lnTo>
                    <a:pt x="126160" y="52511"/>
                  </a:lnTo>
                  <a:lnTo>
                    <a:pt x="127588" y="96256"/>
                  </a:lnTo>
                  <a:lnTo>
                    <a:pt x="129016" y="152538"/>
                  </a:lnTo>
                  <a:lnTo>
                    <a:pt x="130444" y="220567"/>
                  </a:lnTo>
                  <a:lnTo>
                    <a:pt x="131153" y="258789"/>
                  </a:lnTo>
                  <a:lnTo>
                    <a:pt x="131863" y="299553"/>
                  </a:lnTo>
                  <a:lnTo>
                    <a:pt x="132581" y="342860"/>
                  </a:lnTo>
                  <a:lnTo>
                    <a:pt x="133291" y="388534"/>
                  </a:lnTo>
                  <a:lnTo>
                    <a:pt x="134000" y="436487"/>
                  </a:lnTo>
                  <a:lnTo>
                    <a:pt x="134718" y="486457"/>
                  </a:lnTo>
                  <a:lnTo>
                    <a:pt x="135428" y="538442"/>
                  </a:lnTo>
                  <a:lnTo>
                    <a:pt x="136146" y="592182"/>
                  </a:lnTo>
                  <a:lnTo>
                    <a:pt x="136856" y="647499"/>
                  </a:lnTo>
                  <a:lnTo>
                    <a:pt x="137565" y="704306"/>
                  </a:lnTo>
                  <a:lnTo>
                    <a:pt x="138284" y="762341"/>
                  </a:lnTo>
                  <a:lnTo>
                    <a:pt x="138993" y="821515"/>
                  </a:lnTo>
                  <a:lnTo>
                    <a:pt x="139703" y="881654"/>
                  </a:lnTo>
                  <a:lnTo>
                    <a:pt x="140421" y="942494"/>
                  </a:lnTo>
                  <a:lnTo>
                    <a:pt x="141130" y="1003860"/>
                  </a:lnTo>
                  <a:lnTo>
                    <a:pt x="141849" y="1065664"/>
                  </a:lnTo>
                  <a:lnTo>
                    <a:pt x="142558" y="1127644"/>
                  </a:lnTo>
                  <a:lnTo>
                    <a:pt x="143268" y="1189536"/>
                  </a:lnTo>
                  <a:lnTo>
                    <a:pt x="143986" y="1251340"/>
                  </a:lnTo>
                  <a:lnTo>
                    <a:pt x="144695" y="1312706"/>
                  </a:lnTo>
                  <a:lnTo>
                    <a:pt x="145414" y="1373546"/>
                  </a:lnTo>
                  <a:lnTo>
                    <a:pt x="146123" y="1433685"/>
                  </a:lnTo>
                  <a:lnTo>
                    <a:pt x="146833" y="1492859"/>
                  </a:lnTo>
                  <a:lnTo>
                    <a:pt x="147551" y="1550894"/>
                  </a:lnTo>
                  <a:lnTo>
                    <a:pt x="148261" y="1607701"/>
                  </a:lnTo>
                  <a:lnTo>
                    <a:pt x="148970" y="1663019"/>
                  </a:lnTo>
                  <a:lnTo>
                    <a:pt x="149688" y="1716766"/>
                  </a:lnTo>
                  <a:lnTo>
                    <a:pt x="150398" y="1768708"/>
                  </a:lnTo>
                  <a:lnTo>
                    <a:pt x="151116" y="1818713"/>
                  </a:lnTo>
                  <a:lnTo>
                    <a:pt x="151826" y="1866631"/>
                  </a:lnTo>
                  <a:lnTo>
                    <a:pt x="152535" y="1912314"/>
                  </a:lnTo>
                  <a:lnTo>
                    <a:pt x="153253" y="1955620"/>
                  </a:lnTo>
                  <a:lnTo>
                    <a:pt x="153963" y="1996429"/>
                  </a:lnTo>
                  <a:lnTo>
                    <a:pt x="154672" y="2034616"/>
                  </a:lnTo>
                  <a:lnTo>
                    <a:pt x="156100" y="2102653"/>
                  </a:lnTo>
                  <a:lnTo>
                    <a:pt x="157528" y="2158909"/>
                  </a:lnTo>
                  <a:lnTo>
                    <a:pt x="158956" y="2202715"/>
                  </a:lnTo>
                  <a:lnTo>
                    <a:pt x="161093" y="2243953"/>
                  </a:lnTo>
                  <a:lnTo>
                    <a:pt x="163230" y="2254885"/>
                  </a:lnTo>
                  <a:lnTo>
                    <a:pt x="163940" y="2251729"/>
                  </a:lnTo>
                  <a:lnTo>
                    <a:pt x="166795" y="2205354"/>
                  </a:lnTo>
                  <a:lnTo>
                    <a:pt x="168223" y="2162459"/>
                  </a:lnTo>
                  <a:lnTo>
                    <a:pt x="169642" y="2107072"/>
                  </a:lnTo>
                  <a:lnTo>
                    <a:pt x="171070" y="2039850"/>
                  </a:lnTo>
                  <a:lnTo>
                    <a:pt x="172498" y="1961608"/>
                  </a:lnTo>
                  <a:lnTo>
                    <a:pt x="173207" y="1918643"/>
                  </a:lnTo>
                  <a:lnTo>
                    <a:pt x="173926" y="1873294"/>
                  </a:lnTo>
                  <a:lnTo>
                    <a:pt x="174635" y="1825691"/>
                  </a:lnTo>
                  <a:lnTo>
                    <a:pt x="175345" y="1775976"/>
                  </a:lnTo>
                  <a:lnTo>
                    <a:pt x="176063" y="1724306"/>
                  </a:lnTo>
                  <a:lnTo>
                    <a:pt x="176772" y="1670821"/>
                  </a:lnTo>
                  <a:lnTo>
                    <a:pt x="177482" y="1615679"/>
                  </a:lnTo>
                  <a:lnTo>
                    <a:pt x="178200" y="1559135"/>
                  </a:lnTo>
                  <a:lnTo>
                    <a:pt x="178910" y="1501188"/>
                  </a:lnTo>
                  <a:lnTo>
                    <a:pt x="179628" y="1442189"/>
                  </a:lnTo>
                  <a:lnTo>
                    <a:pt x="180337" y="1382225"/>
                  </a:lnTo>
                  <a:lnTo>
                    <a:pt x="181047" y="1321473"/>
                  </a:lnTo>
                  <a:lnTo>
                    <a:pt x="181765" y="1260107"/>
                  </a:lnTo>
                  <a:lnTo>
                    <a:pt x="182475" y="1198390"/>
                  </a:lnTo>
                  <a:lnTo>
                    <a:pt x="183184" y="1136498"/>
                  </a:lnTo>
                  <a:lnTo>
                    <a:pt x="183902" y="1074518"/>
                  </a:lnTo>
                  <a:lnTo>
                    <a:pt x="184612" y="1012626"/>
                  </a:lnTo>
                  <a:lnTo>
                    <a:pt x="185330" y="951173"/>
                  </a:lnTo>
                  <a:lnTo>
                    <a:pt x="186040" y="890245"/>
                  </a:lnTo>
                  <a:lnTo>
                    <a:pt x="186749" y="830019"/>
                  </a:lnTo>
                  <a:lnTo>
                    <a:pt x="187467" y="770757"/>
                  </a:lnTo>
                  <a:lnTo>
                    <a:pt x="188177" y="712547"/>
                  </a:lnTo>
                  <a:lnTo>
                    <a:pt x="188886" y="655476"/>
                  </a:lnTo>
                  <a:lnTo>
                    <a:pt x="189605" y="599984"/>
                  </a:lnTo>
                  <a:lnTo>
                    <a:pt x="190314" y="545982"/>
                  </a:lnTo>
                  <a:lnTo>
                    <a:pt x="191032" y="493821"/>
                  </a:lnTo>
                  <a:lnTo>
                    <a:pt x="191742" y="443500"/>
                  </a:lnTo>
                  <a:lnTo>
                    <a:pt x="192451" y="395284"/>
                  </a:lnTo>
                  <a:lnTo>
                    <a:pt x="193170" y="349260"/>
                  </a:lnTo>
                  <a:lnTo>
                    <a:pt x="193879" y="305602"/>
                  </a:lnTo>
                  <a:lnTo>
                    <a:pt x="194589" y="264399"/>
                  </a:lnTo>
                  <a:lnTo>
                    <a:pt x="195307" y="225914"/>
                  </a:lnTo>
                  <a:lnTo>
                    <a:pt x="196735" y="157009"/>
                  </a:lnTo>
                  <a:lnTo>
                    <a:pt x="198154" y="99938"/>
                  </a:lnTo>
                  <a:lnTo>
                    <a:pt x="199582" y="55229"/>
                  </a:lnTo>
                  <a:lnTo>
                    <a:pt x="201719" y="12536"/>
                  </a:lnTo>
                  <a:lnTo>
                    <a:pt x="203856" y="175"/>
                  </a:lnTo>
                  <a:lnTo>
                    <a:pt x="204574" y="2805"/>
                  </a:lnTo>
                  <a:lnTo>
                    <a:pt x="207421" y="47251"/>
                  </a:lnTo>
                  <a:lnTo>
                    <a:pt x="208849" y="89243"/>
                  </a:lnTo>
                  <a:lnTo>
                    <a:pt x="210277" y="143771"/>
                  </a:lnTo>
                  <a:lnTo>
                    <a:pt x="211696" y="210134"/>
                  </a:lnTo>
                  <a:lnTo>
                    <a:pt x="213124" y="287631"/>
                  </a:lnTo>
                  <a:lnTo>
                    <a:pt x="213842" y="330236"/>
                  </a:lnTo>
                  <a:lnTo>
                    <a:pt x="214551" y="375297"/>
                  </a:lnTo>
                  <a:lnTo>
                    <a:pt x="215261" y="422548"/>
                  </a:lnTo>
                  <a:lnTo>
                    <a:pt x="215979" y="471992"/>
                  </a:lnTo>
                  <a:lnTo>
                    <a:pt x="216689" y="523364"/>
                  </a:lnTo>
                  <a:lnTo>
                    <a:pt x="217398" y="576665"/>
                  </a:lnTo>
                  <a:lnTo>
                    <a:pt x="218116" y="631543"/>
                  </a:lnTo>
                  <a:lnTo>
                    <a:pt x="218826" y="687913"/>
                  </a:lnTo>
                  <a:lnTo>
                    <a:pt x="219544" y="745597"/>
                  </a:lnTo>
                  <a:lnTo>
                    <a:pt x="220254" y="804508"/>
                  </a:lnTo>
                  <a:lnTo>
                    <a:pt x="220963" y="864384"/>
                  </a:lnTo>
                  <a:lnTo>
                    <a:pt x="221682" y="925048"/>
                  </a:lnTo>
                  <a:lnTo>
                    <a:pt x="222391" y="986239"/>
                  </a:lnTo>
                  <a:lnTo>
                    <a:pt x="223101" y="1047956"/>
                  </a:lnTo>
                  <a:lnTo>
                    <a:pt x="223819" y="1109848"/>
                  </a:lnTo>
                  <a:lnTo>
                    <a:pt x="224528" y="1171827"/>
                  </a:lnTo>
                  <a:lnTo>
                    <a:pt x="225238" y="1233719"/>
                  </a:lnTo>
                  <a:lnTo>
                    <a:pt x="225956" y="1295261"/>
                  </a:lnTo>
                  <a:lnTo>
                    <a:pt x="226666" y="1356276"/>
                  </a:lnTo>
                  <a:lnTo>
                    <a:pt x="227384" y="1416590"/>
                  </a:lnTo>
                  <a:lnTo>
                    <a:pt x="228093" y="1476028"/>
                  </a:lnTo>
                  <a:lnTo>
                    <a:pt x="228803" y="1534413"/>
                  </a:lnTo>
                  <a:lnTo>
                    <a:pt x="229521" y="1591659"/>
                  </a:lnTo>
                  <a:lnTo>
                    <a:pt x="230231" y="1647414"/>
                  </a:lnTo>
                  <a:lnTo>
                    <a:pt x="230949" y="1701591"/>
                  </a:lnTo>
                  <a:lnTo>
                    <a:pt x="231659" y="1754059"/>
                  </a:lnTo>
                  <a:lnTo>
                    <a:pt x="232368" y="1804634"/>
                  </a:lnTo>
                  <a:lnTo>
                    <a:pt x="233086" y="1853166"/>
                  </a:lnTo>
                  <a:lnTo>
                    <a:pt x="233796" y="1899497"/>
                  </a:lnTo>
                  <a:lnTo>
                    <a:pt x="234505" y="1943496"/>
                  </a:lnTo>
                  <a:lnTo>
                    <a:pt x="235224" y="1985032"/>
                  </a:lnTo>
                  <a:lnTo>
                    <a:pt x="235933" y="2023982"/>
                  </a:lnTo>
                  <a:lnTo>
                    <a:pt x="237361" y="2093633"/>
                  </a:lnTo>
                  <a:lnTo>
                    <a:pt x="238789" y="2151624"/>
                  </a:lnTo>
                  <a:lnTo>
                    <a:pt x="240208" y="2197245"/>
                  </a:lnTo>
                  <a:lnTo>
                    <a:pt x="242345" y="2241314"/>
                  </a:lnTo>
                  <a:lnTo>
                    <a:pt x="244491" y="2255166"/>
                  </a:lnTo>
                  <a:lnTo>
                    <a:pt x="245201" y="2252974"/>
                  </a:lnTo>
                  <a:lnTo>
                    <a:pt x="248056" y="2210430"/>
                  </a:lnTo>
                  <a:lnTo>
                    <a:pt x="249475" y="2169367"/>
                  </a:lnTo>
                  <a:lnTo>
                    <a:pt x="250903" y="2115724"/>
                  </a:lnTo>
                  <a:lnTo>
                    <a:pt x="252331" y="2050150"/>
                  </a:lnTo>
                  <a:lnTo>
                    <a:pt x="253758" y="1973425"/>
                  </a:lnTo>
                  <a:lnTo>
                    <a:pt x="254468" y="1931171"/>
                  </a:lnTo>
                  <a:lnTo>
                    <a:pt x="255177" y="1886487"/>
                  </a:lnTo>
                  <a:lnTo>
                    <a:pt x="255896" y="1839516"/>
                  </a:lnTo>
                  <a:lnTo>
                    <a:pt x="256605" y="1790388"/>
                  </a:lnTo>
                  <a:lnTo>
                    <a:pt x="257315" y="1739261"/>
                  </a:lnTo>
                  <a:lnTo>
                    <a:pt x="258033" y="1686276"/>
                  </a:lnTo>
                  <a:lnTo>
                    <a:pt x="258743" y="1631634"/>
                  </a:lnTo>
                  <a:lnTo>
                    <a:pt x="259461" y="1575440"/>
                  </a:lnTo>
                  <a:lnTo>
                    <a:pt x="260170" y="1517844"/>
                  </a:lnTo>
                  <a:lnTo>
                    <a:pt x="260880" y="1459196"/>
                  </a:lnTo>
                  <a:lnTo>
                    <a:pt x="261598" y="1399408"/>
                  </a:lnTo>
                  <a:lnTo>
                    <a:pt x="262308" y="1338918"/>
                  </a:lnTo>
                  <a:lnTo>
                    <a:pt x="263017" y="1277728"/>
                  </a:lnTo>
                  <a:lnTo>
                    <a:pt x="263735" y="1216099"/>
                  </a:lnTo>
                  <a:lnTo>
                    <a:pt x="264445" y="1154207"/>
                  </a:lnTo>
                  <a:lnTo>
                    <a:pt x="265154" y="1092139"/>
                  </a:lnTo>
                  <a:lnTo>
                    <a:pt x="265873" y="1030335"/>
                  </a:lnTo>
                  <a:lnTo>
                    <a:pt x="266582" y="968706"/>
                  </a:lnTo>
                  <a:lnTo>
                    <a:pt x="267300" y="907603"/>
                  </a:lnTo>
                  <a:lnTo>
                    <a:pt x="268010" y="847201"/>
                  </a:lnTo>
                  <a:lnTo>
                    <a:pt x="268719" y="787588"/>
                  </a:lnTo>
                  <a:lnTo>
                    <a:pt x="269438" y="729028"/>
                  </a:lnTo>
                  <a:lnTo>
                    <a:pt x="270147" y="671694"/>
                  </a:lnTo>
                  <a:lnTo>
                    <a:pt x="270857" y="615676"/>
                  </a:lnTo>
                  <a:lnTo>
                    <a:pt x="271575" y="561236"/>
                  </a:lnTo>
                  <a:lnTo>
                    <a:pt x="272284" y="508548"/>
                  </a:lnTo>
                  <a:lnTo>
                    <a:pt x="273003" y="457702"/>
                  </a:lnTo>
                  <a:lnTo>
                    <a:pt x="273712" y="408873"/>
                  </a:lnTo>
                  <a:lnTo>
                    <a:pt x="274422" y="362147"/>
                  </a:lnTo>
                  <a:lnTo>
                    <a:pt x="275140" y="317875"/>
                  </a:lnTo>
                  <a:lnTo>
                    <a:pt x="275849" y="275971"/>
                  </a:lnTo>
                  <a:lnTo>
                    <a:pt x="276559" y="236609"/>
                  </a:lnTo>
                  <a:lnTo>
                    <a:pt x="277987" y="166126"/>
                  </a:lnTo>
                  <a:lnTo>
                    <a:pt x="279414" y="107302"/>
                  </a:lnTo>
                  <a:lnTo>
                    <a:pt x="280842" y="60752"/>
                  </a:lnTo>
                  <a:lnTo>
                    <a:pt x="282980" y="15341"/>
                  </a:lnTo>
                  <a:lnTo>
                    <a:pt x="285117" y="0"/>
                  </a:lnTo>
                  <a:lnTo>
                    <a:pt x="285826" y="1665"/>
                  </a:lnTo>
                  <a:lnTo>
                    <a:pt x="288682" y="42342"/>
                  </a:lnTo>
                  <a:lnTo>
                    <a:pt x="290110" y="82493"/>
                  </a:lnTo>
                  <a:lnTo>
                    <a:pt x="291529" y="135268"/>
                  </a:lnTo>
                  <a:lnTo>
                    <a:pt x="292956" y="199965"/>
                  </a:lnTo>
                  <a:lnTo>
                    <a:pt x="294384" y="275971"/>
                  </a:lnTo>
                  <a:lnTo>
                    <a:pt x="295094" y="317875"/>
                  </a:lnTo>
                  <a:lnTo>
                    <a:pt x="295812" y="362147"/>
                  </a:lnTo>
                  <a:lnTo>
                    <a:pt x="296522" y="408873"/>
                  </a:lnTo>
                  <a:lnTo>
                    <a:pt x="297231" y="457702"/>
                  </a:lnTo>
                  <a:lnTo>
                    <a:pt x="297949" y="508548"/>
                  </a:lnTo>
                  <a:lnTo>
                    <a:pt x="298659" y="561236"/>
                  </a:lnTo>
                  <a:lnTo>
                    <a:pt x="299377" y="615676"/>
                  </a:lnTo>
                  <a:lnTo>
                    <a:pt x="300087" y="671694"/>
                  </a:lnTo>
                  <a:lnTo>
                    <a:pt x="300796" y="729028"/>
                  </a:lnTo>
                  <a:lnTo>
                    <a:pt x="301514" y="787589"/>
                  </a:lnTo>
                  <a:lnTo>
                    <a:pt x="302224" y="847201"/>
                  </a:lnTo>
                  <a:lnTo>
                    <a:pt x="302933" y="907603"/>
                  </a:lnTo>
                  <a:lnTo>
                    <a:pt x="303652" y="968706"/>
                  </a:lnTo>
                  <a:lnTo>
                    <a:pt x="304361" y="1030335"/>
                  </a:lnTo>
                  <a:lnTo>
                    <a:pt x="305080" y="1092139"/>
                  </a:lnTo>
                  <a:lnTo>
                    <a:pt x="305789" y="1154207"/>
                  </a:lnTo>
                  <a:lnTo>
                    <a:pt x="306499" y="1216099"/>
                  </a:lnTo>
                  <a:lnTo>
                    <a:pt x="307217" y="1277728"/>
                  </a:lnTo>
                  <a:lnTo>
                    <a:pt x="307926" y="1338918"/>
                  </a:lnTo>
                  <a:lnTo>
                    <a:pt x="308636" y="1399408"/>
                  </a:lnTo>
                  <a:lnTo>
                    <a:pt x="309354" y="1459196"/>
                  </a:lnTo>
                  <a:lnTo>
                    <a:pt x="310064" y="1517844"/>
                  </a:lnTo>
                  <a:lnTo>
                    <a:pt x="310782" y="1575440"/>
                  </a:lnTo>
                  <a:lnTo>
                    <a:pt x="311491" y="1631634"/>
                  </a:lnTo>
                  <a:lnTo>
                    <a:pt x="312201" y="1686276"/>
                  </a:lnTo>
                  <a:lnTo>
                    <a:pt x="312919" y="1739261"/>
                  </a:lnTo>
                  <a:lnTo>
                    <a:pt x="313629" y="1790388"/>
                  </a:lnTo>
                  <a:lnTo>
                    <a:pt x="314338" y="1839516"/>
                  </a:lnTo>
                  <a:lnTo>
                    <a:pt x="315057" y="1886487"/>
                  </a:lnTo>
                  <a:lnTo>
                    <a:pt x="315766" y="1931171"/>
                  </a:lnTo>
                  <a:lnTo>
                    <a:pt x="316476" y="1973425"/>
                  </a:lnTo>
                  <a:lnTo>
                    <a:pt x="317194" y="2013120"/>
                  </a:lnTo>
                  <a:lnTo>
                    <a:pt x="318622" y="2084384"/>
                  </a:lnTo>
                  <a:lnTo>
                    <a:pt x="320041" y="2144084"/>
                  </a:lnTo>
                  <a:lnTo>
                    <a:pt x="321468" y="2191503"/>
                  </a:lnTo>
                  <a:lnTo>
                    <a:pt x="323606" y="2238413"/>
                  </a:lnTo>
                  <a:lnTo>
                    <a:pt x="325743" y="2255166"/>
                  </a:lnTo>
                  <a:lnTo>
                    <a:pt x="326461" y="2253947"/>
                  </a:lnTo>
                  <a:lnTo>
                    <a:pt x="329308" y="2215234"/>
                  </a:lnTo>
                  <a:lnTo>
                    <a:pt x="330736" y="2176021"/>
                  </a:lnTo>
                  <a:lnTo>
                    <a:pt x="332164" y="2124132"/>
                  </a:lnTo>
                  <a:lnTo>
                    <a:pt x="333583" y="2060214"/>
                  </a:lnTo>
                  <a:lnTo>
                    <a:pt x="335010" y="1985032"/>
                  </a:lnTo>
                  <a:lnTo>
                    <a:pt x="335729" y="1943496"/>
                  </a:lnTo>
                  <a:lnTo>
                    <a:pt x="336438" y="1899497"/>
                  </a:lnTo>
                  <a:lnTo>
                    <a:pt x="337148" y="1853166"/>
                  </a:lnTo>
                  <a:lnTo>
                    <a:pt x="337866" y="1804634"/>
                  </a:lnTo>
                  <a:lnTo>
                    <a:pt x="338575" y="1754059"/>
                  </a:lnTo>
                  <a:lnTo>
                    <a:pt x="339294" y="1701591"/>
                  </a:lnTo>
                  <a:lnTo>
                    <a:pt x="340003" y="1647414"/>
                  </a:lnTo>
                  <a:lnTo>
                    <a:pt x="340713" y="1591659"/>
                  </a:lnTo>
                  <a:lnTo>
                    <a:pt x="341431" y="1534413"/>
                  </a:lnTo>
                  <a:lnTo>
                    <a:pt x="342140" y="1476028"/>
                  </a:lnTo>
                  <a:lnTo>
                    <a:pt x="342850" y="1416590"/>
                  </a:lnTo>
                  <a:lnTo>
                    <a:pt x="343568" y="1356276"/>
                  </a:lnTo>
                  <a:lnTo>
                    <a:pt x="344278" y="1295261"/>
                  </a:lnTo>
                  <a:lnTo>
                    <a:pt x="344996" y="1233719"/>
                  </a:lnTo>
                  <a:lnTo>
                    <a:pt x="345706" y="1171827"/>
                  </a:lnTo>
                  <a:lnTo>
                    <a:pt x="346415" y="1109848"/>
                  </a:lnTo>
                  <a:lnTo>
                    <a:pt x="347133" y="1047956"/>
                  </a:lnTo>
                  <a:lnTo>
                    <a:pt x="347843" y="986239"/>
                  </a:lnTo>
                  <a:lnTo>
                    <a:pt x="348552" y="925048"/>
                  </a:lnTo>
                  <a:lnTo>
                    <a:pt x="349271" y="864384"/>
                  </a:lnTo>
                  <a:lnTo>
                    <a:pt x="349980" y="804508"/>
                  </a:lnTo>
                  <a:lnTo>
                    <a:pt x="350698" y="745597"/>
                  </a:lnTo>
                  <a:lnTo>
                    <a:pt x="351408" y="687913"/>
                  </a:lnTo>
                  <a:lnTo>
                    <a:pt x="352117" y="631543"/>
                  </a:lnTo>
                  <a:lnTo>
                    <a:pt x="352836" y="576665"/>
                  </a:lnTo>
                  <a:lnTo>
                    <a:pt x="353545" y="523364"/>
                  </a:lnTo>
                  <a:lnTo>
                    <a:pt x="354255" y="471992"/>
                  </a:lnTo>
                  <a:lnTo>
                    <a:pt x="354973" y="422548"/>
                  </a:lnTo>
                  <a:lnTo>
                    <a:pt x="355682" y="375297"/>
                  </a:lnTo>
                  <a:lnTo>
                    <a:pt x="356401" y="330236"/>
                  </a:lnTo>
                  <a:lnTo>
                    <a:pt x="357110" y="287631"/>
                  </a:lnTo>
                  <a:lnTo>
                    <a:pt x="357820" y="247568"/>
                  </a:lnTo>
                  <a:lnTo>
                    <a:pt x="359247" y="175506"/>
                  </a:lnTo>
                  <a:lnTo>
                    <a:pt x="360675" y="115017"/>
                  </a:lnTo>
                  <a:lnTo>
                    <a:pt x="362103" y="66625"/>
                  </a:lnTo>
                  <a:lnTo>
                    <a:pt x="364240" y="18322"/>
                  </a:lnTo>
                  <a:lnTo>
                    <a:pt x="366377" y="175"/>
                  </a:lnTo>
                  <a:lnTo>
                    <a:pt x="367087" y="876"/>
                  </a:lnTo>
                  <a:lnTo>
                    <a:pt x="370652" y="55229"/>
                  </a:lnTo>
                  <a:lnTo>
                    <a:pt x="372080" y="99938"/>
                  </a:lnTo>
                  <a:lnTo>
                    <a:pt x="373508" y="157009"/>
                  </a:lnTo>
                  <a:lnTo>
                    <a:pt x="374927" y="225914"/>
                  </a:lnTo>
                  <a:lnTo>
                    <a:pt x="375645" y="264399"/>
                  </a:lnTo>
                  <a:lnTo>
                    <a:pt x="376354" y="305602"/>
                  </a:lnTo>
                  <a:lnTo>
                    <a:pt x="377064" y="349260"/>
                  </a:lnTo>
                  <a:lnTo>
                    <a:pt x="377782" y="395284"/>
                  </a:lnTo>
                  <a:lnTo>
                    <a:pt x="378492" y="443500"/>
                  </a:lnTo>
                  <a:lnTo>
                    <a:pt x="379210" y="493821"/>
                  </a:lnTo>
                  <a:lnTo>
                    <a:pt x="379920" y="545982"/>
                  </a:lnTo>
                  <a:lnTo>
                    <a:pt x="380629" y="599984"/>
                  </a:lnTo>
                  <a:lnTo>
                    <a:pt x="381347" y="655476"/>
                  </a:lnTo>
                  <a:lnTo>
                    <a:pt x="382057" y="712547"/>
                  </a:lnTo>
                  <a:lnTo>
                    <a:pt x="382766" y="770757"/>
                  </a:lnTo>
                  <a:lnTo>
                    <a:pt x="383485" y="830019"/>
                  </a:lnTo>
                  <a:lnTo>
                    <a:pt x="384194" y="890245"/>
                  </a:lnTo>
                  <a:lnTo>
                    <a:pt x="384912" y="951173"/>
                  </a:lnTo>
                  <a:lnTo>
                    <a:pt x="385622" y="1012626"/>
                  </a:lnTo>
                  <a:lnTo>
                    <a:pt x="386331" y="1074518"/>
                  </a:lnTo>
                  <a:lnTo>
                    <a:pt x="387050" y="1136498"/>
                  </a:lnTo>
                  <a:lnTo>
                    <a:pt x="387759" y="1198390"/>
                  </a:lnTo>
                  <a:lnTo>
                    <a:pt x="388469" y="1260107"/>
                  </a:lnTo>
                  <a:lnTo>
                    <a:pt x="389187" y="1321473"/>
                  </a:lnTo>
                  <a:lnTo>
                    <a:pt x="389897" y="1382225"/>
                  </a:lnTo>
                  <a:lnTo>
                    <a:pt x="390606" y="1442189"/>
                  </a:lnTo>
                  <a:lnTo>
                    <a:pt x="391324" y="1501188"/>
                  </a:lnTo>
                  <a:lnTo>
                    <a:pt x="392034" y="1559135"/>
                  </a:lnTo>
                  <a:lnTo>
                    <a:pt x="392752" y="1615679"/>
                  </a:lnTo>
                  <a:lnTo>
                    <a:pt x="393462" y="1670821"/>
                  </a:lnTo>
                  <a:lnTo>
                    <a:pt x="394171" y="1724306"/>
                  </a:lnTo>
                  <a:lnTo>
                    <a:pt x="394889" y="1775976"/>
                  </a:lnTo>
                  <a:lnTo>
                    <a:pt x="395599" y="1825691"/>
                  </a:lnTo>
                  <a:lnTo>
                    <a:pt x="396317" y="1873294"/>
                  </a:lnTo>
                  <a:lnTo>
                    <a:pt x="397062" y="1918643"/>
                  </a:lnTo>
                  <a:lnTo>
                    <a:pt x="397763" y="1961608"/>
                  </a:lnTo>
                  <a:lnTo>
                    <a:pt x="398463" y="2002048"/>
                  </a:lnTo>
                  <a:lnTo>
                    <a:pt x="399865" y="2074890"/>
                  </a:lnTo>
                  <a:lnTo>
                    <a:pt x="401266" y="2136291"/>
                  </a:lnTo>
                  <a:lnTo>
                    <a:pt x="402755" y="2185506"/>
                  </a:lnTo>
                  <a:lnTo>
                    <a:pt x="404858" y="2235230"/>
                  </a:lnTo>
                  <a:lnTo>
                    <a:pt x="407048" y="2254885"/>
                  </a:lnTo>
                  <a:lnTo>
                    <a:pt x="407748" y="2254648"/>
                  </a:lnTo>
                  <a:lnTo>
                    <a:pt x="411252" y="2202715"/>
                  </a:lnTo>
                  <a:lnTo>
                    <a:pt x="412741" y="2158909"/>
                  </a:lnTo>
                  <a:lnTo>
                    <a:pt x="414143" y="2102653"/>
                  </a:lnTo>
                  <a:lnTo>
                    <a:pt x="415544" y="2034616"/>
                  </a:lnTo>
                  <a:lnTo>
                    <a:pt x="416245" y="1996429"/>
                  </a:lnTo>
                  <a:lnTo>
                    <a:pt x="416946" y="1955620"/>
                  </a:lnTo>
                  <a:lnTo>
                    <a:pt x="417734" y="1912314"/>
                  </a:lnTo>
                  <a:lnTo>
                    <a:pt x="418435" y="1866631"/>
                  </a:lnTo>
                  <a:lnTo>
                    <a:pt x="419135" y="1818713"/>
                  </a:lnTo>
                  <a:lnTo>
                    <a:pt x="419836" y="1768708"/>
                  </a:lnTo>
                  <a:lnTo>
                    <a:pt x="420537" y="1716766"/>
                  </a:lnTo>
                  <a:lnTo>
                    <a:pt x="421238" y="1663019"/>
                  </a:lnTo>
                  <a:lnTo>
                    <a:pt x="421938" y="1607701"/>
                  </a:lnTo>
                  <a:lnTo>
                    <a:pt x="422727" y="1550894"/>
                  </a:lnTo>
                  <a:lnTo>
                    <a:pt x="423427" y="1492859"/>
                  </a:lnTo>
                  <a:lnTo>
                    <a:pt x="424128" y="1433685"/>
                  </a:lnTo>
                  <a:lnTo>
                    <a:pt x="424829" y="1373546"/>
                  </a:lnTo>
                  <a:lnTo>
                    <a:pt x="425530" y="1312706"/>
                  </a:lnTo>
                  <a:lnTo>
                    <a:pt x="426230" y="1251340"/>
                  </a:lnTo>
                  <a:lnTo>
                    <a:pt x="426931" y="1189536"/>
                  </a:lnTo>
                  <a:lnTo>
                    <a:pt x="427720" y="1127644"/>
                  </a:lnTo>
                  <a:lnTo>
                    <a:pt x="428420" y="1065664"/>
                  </a:lnTo>
                  <a:lnTo>
                    <a:pt x="429121" y="1003860"/>
                  </a:lnTo>
                  <a:lnTo>
                    <a:pt x="429822" y="942494"/>
                  </a:lnTo>
                  <a:lnTo>
                    <a:pt x="430522" y="881654"/>
                  </a:lnTo>
                  <a:lnTo>
                    <a:pt x="431223" y="821515"/>
                  </a:lnTo>
                  <a:lnTo>
                    <a:pt x="431924" y="762341"/>
                  </a:lnTo>
                  <a:lnTo>
                    <a:pt x="432625" y="704306"/>
                  </a:lnTo>
                  <a:lnTo>
                    <a:pt x="433413" y="647499"/>
                  </a:lnTo>
                  <a:lnTo>
                    <a:pt x="434114" y="592182"/>
                  </a:lnTo>
                  <a:lnTo>
                    <a:pt x="434815" y="538442"/>
                  </a:lnTo>
                  <a:lnTo>
                    <a:pt x="435515" y="486457"/>
                  </a:lnTo>
                  <a:lnTo>
                    <a:pt x="436216" y="436487"/>
                  </a:lnTo>
                  <a:lnTo>
                    <a:pt x="436917" y="388534"/>
                  </a:lnTo>
                  <a:lnTo>
                    <a:pt x="437618" y="342860"/>
                  </a:lnTo>
                  <a:lnTo>
                    <a:pt x="438406" y="299553"/>
                  </a:lnTo>
                  <a:lnTo>
                    <a:pt x="439107" y="258789"/>
                  </a:lnTo>
                  <a:lnTo>
                    <a:pt x="439807" y="220567"/>
                  </a:lnTo>
                  <a:lnTo>
                    <a:pt x="441209" y="152538"/>
                  </a:lnTo>
                  <a:lnTo>
                    <a:pt x="442610" y="96257"/>
                  </a:lnTo>
                  <a:lnTo>
                    <a:pt x="444099" y="52511"/>
                  </a:lnTo>
                  <a:lnTo>
                    <a:pt x="446202" y="11221"/>
                  </a:lnTo>
                  <a:lnTo>
                    <a:pt x="448304" y="350"/>
                  </a:lnTo>
                  <a:lnTo>
                    <a:pt x="449092" y="3506"/>
                  </a:lnTo>
                  <a:lnTo>
                    <a:pt x="451895" y="49881"/>
                  </a:lnTo>
                  <a:lnTo>
                    <a:pt x="453297" y="92750"/>
                  </a:lnTo>
                  <a:lnTo>
                    <a:pt x="454786" y="148155"/>
                  </a:lnTo>
                  <a:lnTo>
                    <a:pt x="456187" y="215394"/>
                  </a:lnTo>
                  <a:lnTo>
                    <a:pt x="457589" y="293592"/>
                  </a:lnTo>
                  <a:lnTo>
                    <a:pt x="458290" y="336548"/>
                  </a:lnTo>
                  <a:lnTo>
                    <a:pt x="459078" y="381871"/>
                  </a:lnTo>
                  <a:lnTo>
                    <a:pt x="459779" y="429474"/>
                  </a:lnTo>
                  <a:lnTo>
                    <a:pt x="460479" y="479180"/>
                  </a:lnTo>
                  <a:lnTo>
                    <a:pt x="461180" y="530903"/>
                  </a:lnTo>
                  <a:lnTo>
                    <a:pt x="461881" y="584379"/>
                  </a:lnTo>
                  <a:lnTo>
                    <a:pt x="462582" y="639521"/>
                  </a:lnTo>
                  <a:lnTo>
                    <a:pt x="463283" y="696065"/>
                  </a:lnTo>
                  <a:lnTo>
                    <a:pt x="464071" y="754013"/>
                  </a:lnTo>
                  <a:lnTo>
                    <a:pt x="464772" y="813012"/>
                  </a:lnTo>
                  <a:lnTo>
                    <a:pt x="465472" y="872975"/>
                  </a:lnTo>
                  <a:lnTo>
                    <a:pt x="466173" y="933727"/>
                  </a:lnTo>
                  <a:lnTo>
                    <a:pt x="466874" y="995093"/>
                  </a:lnTo>
                  <a:lnTo>
                    <a:pt x="467575" y="1056810"/>
                  </a:lnTo>
                  <a:lnTo>
                    <a:pt x="468275" y="1118702"/>
                  </a:lnTo>
                  <a:lnTo>
                    <a:pt x="468976" y="1180682"/>
                  </a:lnTo>
                  <a:lnTo>
                    <a:pt x="469765" y="1242574"/>
                  </a:lnTo>
                  <a:lnTo>
                    <a:pt x="470465" y="1304027"/>
                  </a:lnTo>
                  <a:lnTo>
                    <a:pt x="471166" y="1364955"/>
                  </a:lnTo>
                  <a:lnTo>
                    <a:pt x="471867" y="1425181"/>
                  </a:lnTo>
                  <a:lnTo>
                    <a:pt x="472568" y="1484443"/>
                  </a:lnTo>
                  <a:lnTo>
                    <a:pt x="473268" y="1542741"/>
                  </a:lnTo>
                  <a:lnTo>
                    <a:pt x="473969" y="1599724"/>
                  </a:lnTo>
                  <a:lnTo>
                    <a:pt x="474757" y="1655216"/>
                  </a:lnTo>
                  <a:lnTo>
                    <a:pt x="475458" y="1709201"/>
                  </a:lnTo>
                  <a:lnTo>
                    <a:pt x="476159" y="1761406"/>
                  </a:lnTo>
                  <a:lnTo>
                    <a:pt x="476860" y="1811700"/>
                  </a:lnTo>
                  <a:lnTo>
                    <a:pt x="477560" y="1859916"/>
                  </a:lnTo>
                  <a:lnTo>
                    <a:pt x="478261" y="1905932"/>
                  </a:lnTo>
                  <a:lnTo>
                    <a:pt x="478962" y="1949589"/>
                  </a:lnTo>
                  <a:lnTo>
                    <a:pt x="479750" y="1990757"/>
                  </a:lnTo>
                  <a:lnTo>
                    <a:pt x="480451" y="2029321"/>
                  </a:lnTo>
                  <a:lnTo>
                    <a:pt x="481853" y="2098174"/>
                  </a:lnTo>
                  <a:lnTo>
                    <a:pt x="483254" y="2155297"/>
                  </a:lnTo>
                  <a:lnTo>
                    <a:pt x="484656" y="2200015"/>
                  </a:lnTo>
                  <a:lnTo>
                    <a:pt x="486845" y="2242673"/>
                  </a:lnTo>
                  <a:lnTo>
                    <a:pt x="488948" y="2255060"/>
                  </a:lnTo>
                  <a:lnTo>
                    <a:pt x="489648" y="2252387"/>
                  </a:lnTo>
                  <a:lnTo>
                    <a:pt x="492539" y="2207922"/>
                  </a:lnTo>
                  <a:lnTo>
                    <a:pt x="493941" y="2165948"/>
                  </a:lnTo>
                  <a:lnTo>
                    <a:pt x="494641" y="2140218"/>
                  </a:lnTo>
                  <a:lnTo>
                    <a:pt x="495430" y="2111429"/>
                  </a:lnTo>
                  <a:lnTo>
                    <a:pt x="496831" y="2045022"/>
                  </a:lnTo>
                  <a:lnTo>
                    <a:pt x="498233" y="1967543"/>
                  </a:lnTo>
                  <a:lnTo>
                    <a:pt x="498933" y="1924937"/>
                  </a:lnTo>
                  <a:lnTo>
                    <a:pt x="499634" y="1879912"/>
                  </a:lnTo>
                  <a:lnTo>
                    <a:pt x="500422" y="1832625"/>
                  </a:lnTo>
                  <a:lnTo>
                    <a:pt x="501123" y="1783200"/>
                  </a:lnTo>
                  <a:lnTo>
                    <a:pt x="501824" y="1731801"/>
                  </a:lnTo>
                  <a:lnTo>
                    <a:pt x="502525" y="1678535"/>
                  </a:lnTo>
                  <a:lnTo>
                    <a:pt x="503225" y="1623657"/>
                  </a:lnTo>
                  <a:lnTo>
                    <a:pt x="503926" y="1567288"/>
                  </a:lnTo>
                  <a:lnTo>
                    <a:pt x="504627" y="1509604"/>
                  </a:lnTo>
                  <a:lnTo>
                    <a:pt x="505328" y="1450692"/>
                  </a:lnTo>
                  <a:lnTo>
                    <a:pt x="506116" y="1390816"/>
                  </a:lnTo>
                  <a:lnTo>
                    <a:pt x="506817" y="1330152"/>
                  </a:lnTo>
                  <a:lnTo>
                    <a:pt x="507517" y="1268961"/>
                  </a:lnTo>
                  <a:lnTo>
                    <a:pt x="508218" y="1207244"/>
                  </a:lnTo>
                  <a:lnTo>
                    <a:pt x="508919" y="1145352"/>
                  </a:lnTo>
                  <a:lnTo>
                    <a:pt x="509620" y="1083373"/>
                  </a:lnTo>
                  <a:lnTo>
                    <a:pt x="510320" y="1021481"/>
                  </a:lnTo>
                  <a:lnTo>
                    <a:pt x="511109" y="959939"/>
                  </a:lnTo>
                  <a:lnTo>
                    <a:pt x="511809" y="898924"/>
                  </a:lnTo>
                  <a:lnTo>
                    <a:pt x="512510" y="838610"/>
                  </a:lnTo>
                  <a:lnTo>
                    <a:pt x="513211" y="779173"/>
                  </a:lnTo>
                  <a:lnTo>
                    <a:pt x="513912" y="720787"/>
                  </a:lnTo>
                  <a:lnTo>
                    <a:pt x="514612" y="663542"/>
                  </a:lnTo>
                  <a:lnTo>
                    <a:pt x="515313" y="607786"/>
                  </a:lnTo>
                  <a:lnTo>
                    <a:pt x="516102" y="553609"/>
                  </a:lnTo>
                  <a:lnTo>
                    <a:pt x="516802" y="501097"/>
                  </a:lnTo>
                  <a:lnTo>
                    <a:pt x="517503" y="450601"/>
                  </a:lnTo>
                  <a:lnTo>
                    <a:pt x="518204" y="402035"/>
                  </a:lnTo>
                  <a:lnTo>
                    <a:pt x="518904" y="355747"/>
                  </a:lnTo>
                  <a:lnTo>
                    <a:pt x="519605" y="311739"/>
                  </a:lnTo>
                  <a:lnTo>
                    <a:pt x="520306" y="270185"/>
                  </a:lnTo>
                  <a:lnTo>
                    <a:pt x="521094" y="231262"/>
                  </a:lnTo>
                  <a:lnTo>
                    <a:pt x="521795" y="194968"/>
                  </a:lnTo>
                  <a:lnTo>
                    <a:pt x="523197" y="131060"/>
                  </a:lnTo>
                  <a:lnTo>
                    <a:pt x="524598" y="79162"/>
                  </a:lnTo>
                  <a:lnTo>
                    <a:pt x="526000" y="39975"/>
                  </a:lnTo>
                  <a:lnTo>
                    <a:pt x="528890" y="1227"/>
                  </a:lnTo>
                  <a:lnTo>
                    <a:pt x="529591" y="0"/>
                  </a:lnTo>
                  <a:lnTo>
                    <a:pt x="530292" y="2191"/>
                  </a:lnTo>
                  <a:lnTo>
                    <a:pt x="533182" y="44797"/>
                  </a:lnTo>
                  <a:lnTo>
                    <a:pt x="534584" y="85824"/>
                  </a:lnTo>
                  <a:lnTo>
                    <a:pt x="535985" y="139476"/>
                  </a:lnTo>
                  <a:lnTo>
                    <a:pt x="536774" y="170860"/>
                  </a:lnTo>
                  <a:lnTo>
                    <a:pt x="538175" y="242045"/>
                  </a:lnTo>
                  <a:lnTo>
                    <a:pt x="538876" y="281757"/>
                  </a:lnTo>
                  <a:lnTo>
                    <a:pt x="539577" y="324012"/>
                  </a:lnTo>
                  <a:lnTo>
                    <a:pt x="540277" y="368722"/>
                  </a:lnTo>
                  <a:lnTo>
                    <a:pt x="540978" y="415710"/>
                  </a:lnTo>
                  <a:lnTo>
                    <a:pt x="541679" y="464803"/>
                  </a:lnTo>
                  <a:lnTo>
                    <a:pt x="542467" y="515912"/>
                  </a:lnTo>
                  <a:lnTo>
                    <a:pt x="543168" y="568950"/>
                  </a:lnTo>
                  <a:lnTo>
                    <a:pt x="543869" y="623566"/>
                  </a:lnTo>
                  <a:lnTo>
                    <a:pt x="544569" y="679760"/>
                  </a:lnTo>
                  <a:lnTo>
                    <a:pt x="545270" y="737356"/>
                  </a:lnTo>
                  <a:lnTo>
                    <a:pt x="545971" y="796004"/>
                  </a:lnTo>
                  <a:lnTo>
                    <a:pt x="546672" y="855792"/>
                  </a:lnTo>
                  <a:lnTo>
                    <a:pt x="547460" y="916282"/>
                  </a:lnTo>
                  <a:lnTo>
                    <a:pt x="548161" y="977473"/>
                  </a:lnTo>
                  <a:lnTo>
                    <a:pt x="548862" y="1039102"/>
                  </a:lnTo>
                  <a:lnTo>
                    <a:pt x="549562" y="1100994"/>
                  </a:lnTo>
                  <a:lnTo>
                    <a:pt x="550263" y="1163061"/>
                  </a:lnTo>
                  <a:lnTo>
                    <a:pt x="550964" y="1224865"/>
                  </a:lnTo>
                  <a:lnTo>
                    <a:pt x="551665" y="1286494"/>
                  </a:lnTo>
                  <a:lnTo>
                    <a:pt x="552453" y="1347597"/>
                  </a:lnTo>
                  <a:lnTo>
                    <a:pt x="553154" y="1407999"/>
                  </a:lnTo>
                  <a:lnTo>
                    <a:pt x="553855" y="1467612"/>
                  </a:lnTo>
                  <a:lnTo>
                    <a:pt x="554555" y="1526172"/>
                  </a:lnTo>
                  <a:lnTo>
                    <a:pt x="555256" y="1583506"/>
                  </a:lnTo>
                  <a:lnTo>
                    <a:pt x="555957" y="1639524"/>
                  </a:lnTo>
                  <a:lnTo>
                    <a:pt x="556658" y="1693956"/>
                  </a:lnTo>
                  <a:lnTo>
                    <a:pt x="557446" y="1746678"/>
                  </a:lnTo>
                  <a:lnTo>
                    <a:pt x="558147" y="1797533"/>
                  </a:lnTo>
                  <a:lnTo>
                    <a:pt x="558847" y="1846363"/>
                  </a:lnTo>
                  <a:lnTo>
                    <a:pt x="559548" y="1893018"/>
                  </a:lnTo>
                  <a:lnTo>
                    <a:pt x="560249" y="1937360"/>
                  </a:lnTo>
                  <a:lnTo>
                    <a:pt x="560950" y="1979255"/>
                  </a:lnTo>
                  <a:lnTo>
                    <a:pt x="561650" y="2018582"/>
                  </a:lnTo>
                  <a:lnTo>
                    <a:pt x="563140" y="2089039"/>
                  </a:lnTo>
                  <a:lnTo>
                    <a:pt x="563840" y="2119959"/>
                  </a:lnTo>
                  <a:lnTo>
                    <a:pt x="565242" y="2172725"/>
                  </a:lnTo>
                  <a:lnTo>
                    <a:pt x="566643" y="2212867"/>
                  </a:lnTo>
                  <a:lnTo>
                    <a:pt x="569534" y="2253500"/>
                  </a:lnTo>
                  <a:lnTo>
                    <a:pt x="570235" y="2255201"/>
                  </a:lnTo>
                  <a:lnTo>
                    <a:pt x="570935" y="2253500"/>
                  </a:lnTo>
                  <a:lnTo>
                    <a:pt x="573826" y="2212867"/>
                  </a:lnTo>
                  <a:lnTo>
                    <a:pt x="575227" y="2172725"/>
                  </a:lnTo>
                  <a:lnTo>
                    <a:pt x="576629" y="2119959"/>
                  </a:lnTo>
                  <a:lnTo>
                    <a:pt x="577330" y="2089039"/>
                  </a:lnTo>
                  <a:lnTo>
                    <a:pt x="578118" y="2055209"/>
                  </a:lnTo>
                  <a:lnTo>
                    <a:pt x="579520" y="1979255"/>
                  </a:lnTo>
                  <a:lnTo>
                    <a:pt x="580220" y="1937360"/>
                  </a:lnTo>
                  <a:lnTo>
                    <a:pt x="580921" y="1893018"/>
                  </a:lnTo>
                  <a:lnTo>
                    <a:pt x="581622" y="1846363"/>
                  </a:lnTo>
                  <a:lnTo>
                    <a:pt x="582323" y="1797533"/>
                  </a:lnTo>
                  <a:lnTo>
                    <a:pt x="583023" y="1746678"/>
                  </a:lnTo>
                  <a:lnTo>
                    <a:pt x="583812" y="1693956"/>
                  </a:lnTo>
                  <a:lnTo>
                    <a:pt x="584512" y="1639524"/>
                  </a:lnTo>
                  <a:lnTo>
                    <a:pt x="585213" y="1583506"/>
                  </a:lnTo>
                  <a:lnTo>
                    <a:pt x="585914" y="1526172"/>
                  </a:lnTo>
                  <a:lnTo>
                    <a:pt x="586615" y="1467612"/>
                  </a:lnTo>
                  <a:lnTo>
                    <a:pt x="587315" y="1407999"/>
                  </a:lnTo>
                  <a:lnTo>
                    <a:pt x="588016" y="1347597"/>
                  </a:lnTo>
                  <a:lnTo>
                    <a:pt x="588804" y="1286494"/>
                  </a:lnTo>
                  <a:lnTo>
                    <a:pt x="589505" y="1224865"/>
                  </a:lnTo>
                  <a:lnTo>
                    <a:pt x="590206" y="1163061"/>
                  </a:lnTo>
                  <a:lnTo>
                    <a:pt x="590907" y="1100994"/>
                  </a:lnTo>
                  <a:lnTo>
                    <a:pt x="591607" y="1039102"/>
                  </a:lnTo>
                  <a:lnTo>
                    <a:pt x="592308" y="977473"/>
                  </a:lnTo>
                  <a:lnTo>
                    <a:pt x="593009" y="916282"/>
                  </a:lnTo>
                  <a:lnTo>
                    <a:pt x="593797" y="855792"/>
                  </a:lnTo>
                  <a:lnTo>
                    <a:pt x="594498" y="796004"/>
                  </a:lnTo>
                  <a:lnTo>
                    <a:pt x="595199" y="737356"/>
                  </a:lnTo>
                  <a:lnTo>
                    <a:pt x="595899" y="679760"/>
                  </a:lnTo>
                  <a:lnTo>
                    <a:pt x="596600" y="623566"/>
                  </a:lnTo>
                  <a:lnTo>
                    <a:pt x="597301" y="568950"/>
                  </a:lnTo>
                  <a:lnTo>
                    <a:pt x="598002" y="515912"/>
                  </a:lnTo>
                  <a:lnTo>
                    <a:pt x="598702" y="464803"/>
                  </a:lnTo>
                  <a:lnTo>
                    <a:pt x="599491" y="415710"/>
                  </a:lnTo>
                  <a:lnTo>
                    <a:pt x="600191" y="368722"/>
                  </a:lnTo>
                  <a:lnTo>
                    <a:pt x="600892" y="324012"/>
                  </a:lnTo>
                  <a:lnTo>
                    <a:pt x="601593" y="281757"/>
                  </a:lnTo>
                  <a:lnTo>
                    <a:pt x="602294" y="242045"/>
                  </a:lnTo>
                  <a:lnTo>
                    <a:pt x="603695" y="170860"/>
                  </a:lnTo>
                  <a:lnTo>
                    <a:pt x="604484" y="139476"/>
                  </a:lnTo>
                  <a:lnTo>
                    <a:pt x="605184" y="111160"/>
                  </a:lnTo>
                  <a:lnTo>
                    <a:pt x="606586" y="63733"/>
                  </a:lnTo>
                  <a:lnTo>
                    <a:pt x="608688" y="16831"/>
                  </a:lnTo>
                  <a:lnTo>
                    <a:pt x="610878" y="0"/>
                  </a:lnTo>
                  <a:lnTo>
                    <a:pt x="611579" y="1227"/>
                  </a:lnTo>
                  <a:lnTo>
                    <a:pt x="614469" y="39975"/>
                  </a:lnTo>
                  <a:lnTo>
                    <a:pt x="615871" y="79162"/>
                  </a:lnTo>
                  <a:lnTo>
                    <a:pt x="617272" y="131060"/>
                  </a:lnTo>
                  <a:lnTo>
                    <a:pt x="618674" y="194968"/>
                  </a:lnTo>
                  <a:lnTo>
                    <a:pt x="619374" y="231262"/>
                  </a:lnTo>
                  <a:lnTo>
                    <a:pt x="620163" y="270185"/>
                  </a:lnTo>
                  <a:lnTo>
                    <a:pt x="620864" y="311739"/>
                  </a:lnTo>
                  <a:lnTo>
                    <a:pt x="621564" y="355747"/>
                  </a:lnTo>
                  <a:lnTo>
                    <a:pt x="622265" y="402035"/>
                  </a:lnTo>
                  <a:lnTo>
                    <a:pt x="622966" y="450601"/>
                  </a:lnTo>
                  <a:lnTo>
                    <a:pt x="623667" y="501097"/>
                  </a:lnTo>
                  <a:lnTo>
                    <a:pt x="624367" y="553609"/>
                  </a:lnTo>
                  <a:lnTo>
                    <a:pt x="625156" y="607786"/>
                  </a:lnTo>
                  <a:lnTo>
                    <a:pt x="625856" y="663542"/>
                  </a:lnTo>
                  <a:lnTo>
                    <a:pt x="626557" y="720787"/>
                  </a:lnTo>
                  <a:lnTo>
                    <a:pt x="627258" y="779173"/>
                  </a:lnTo>
                  <a:lnTo>
                    <a:pt x="627959" y="838610"/>
                  </a:lnTo>
                  <a:lnTo>
                    <a:pt x="628659" y="898924"/>
                  </a:lnTo>
                  <a:lnTo>
                    <a:pt x="629360" y="959939"/>
                  </a:lnTo>
                  <a:lnTo>
                    <a:pt x="630149" y="1021481"/>
                  </a:lnTo>
                  <a:lnTo>
                    <a:pt x="630849" y="1083373"/>
                  </a:lnTo>
                  <a:lnTo>
                    <a:pt x="631550" y="1145352"/>
                  </a:lnTo>
                  <a:lnTo>
                    <a:pt x="632251" y="1207244"/>
                  </a:lnTo>
                  <a:lnTo>
                    <a:pt x="632952" y="1268961"/>
                  </a:lnTo>
                  <a:lnTo>
                    <a:pt x="633652" y="1330152"/>
                  </a:lnTo>
                  <a:lnTo>
                    <a:pt x="634353" y="1390816"/>
                  </a:lnTo>
                  <a:lnTo>
                    <a:pt x="635142" y="1450692"/>
                  </a:lnTo>
                  <a:lnTo>
                    <a:pt x="635842" y="1509604"/>
                  </a:lnTo>
                  <a:lnTo>
                    <a:pt x="636543" y="1567288"/>
                  </a:lnTo>
                  <a:lnTo>
                    <a:pt x="637244" y="1623657"/>
                  </a:lnTo>
                  <a:lnTo>
                    <a:pt x="637945" y="1678535"/>
                  </a:lnTo>
                  <a:lnTo>
                    <a:pt x="638645" y="1731801"/>
                  </a:lnTo>
                  <a:lnTo>
                    <a:pt x="639346" y="1783200"/>
                  </a:lnTo>
                  <a:lnTo>
                    <a:pt x="640047" y="1832625"/>
                  </a:lnTo>
                  <a:lnTo>
                    <a:pt x="640835" y="1879912"/>
                  </a:lnTo>
                  <a:lnTo>
                    <a:pt x="641536" y="1924938"/>
                  </a:lnTo>
                  <a:lnTo>
                    <a:pt x="642237" y="1967543"/>
                  </a:lnTo>
                  <a:lnTo>
                    <a:pt x="642937" y="2007615"/>
                  </a:lnTo>
                  <a:lnTo>
                    <a:pt x="644339" y="2079668"/>
                  </a:lnTo>
                  <a:lnTo>
                    <a:pt x="645828" y="2140218"/>
                  </a:lnTo>
                  <a:lnTo>
                    <a:pt x="646529" y="2165948"/>
                  </a:lnTo>
                  <a:lnTo>
                    <a:pt x="647930" y="2207923"/>
                  </a:lnTo>
                  <a:lnTo>
                    <a:pt x="650033" y="2246311"/>
                  </a:lnTo>
                  <a:lnTo>
                    <a:pt x="651522" y="2255060"/>
                  </a:lnTo>
                  <a:lnTo>
                    <a:pt x="652222" y="2254333"/>
                  </a:lnTo>
                  <a:lnTo>
                    <a:pt x="655726" y="2200015"/>
                  </a:lnTo>
                  <a:lnTo>
                    <a:pt x="657215" y="2155297"/>
                  </a:lnTo>
                  <a:lnTo>
                    <a:pt x="658617" y="2098174"/>
                  </a:lnTo>
                  <a:lnTo>
                    <a:pt x="660018" y="2029321"/>
                  </a:lnTo>
                  <a:lnTo>
                    <a:pt x="660719" y="1990757"/>
                  </a:lnTo>
                  <a:lnTo>
                    <a:pt x="661507" y="1949589"/>
                  </a:lnTo>
                  <a:lnTo>
                    <a:pt x="662208" y="1905932"/>
                  </a:lnTo>
                  <a:lnTo>
                    <a:pt x="662909" y="1859916"/>
                  </a:lnTo>
                  <a:lnTo>
                    <a:pt x="663610" y="1811700"/>
                  </a:lnTo>
                  <a:lnTo>
                    <a:pt x="664310" y="1761406"/>
                  </a:lnTo>
                  <a:lnTo>
                    <a:pt x="665011" y="1709201"/>
                  </a:lnTo>
                  <a:lnTo>
                    <a:pt x="665712" y="1655216"/>
                  </a:lnTo>
                  <a:lnTo>
                    <a:pt x="666500" y="1599724"/>
                  </a:lnTo>
                  <a:lnTo>
                    <a:pt x="667201" y="1542741"/>
                  </a:lnTo>
                  <a:lnTo>
                    <a:pt x="667902" y="1484443"/>
                  </a:lnTo>
                  <a:lnTo>
                    <a:pt x="668602" y="1425181"/>
                  </a:lnTo>
                  <a:lnTo>
                    <a:pt x="669303" y="1364955"/>
                  </a:lnTo>
                  <a:lnTo>
                    <a:pt x="670004" y="1304027"/>
                  </a:lnTo>
                  <a:lnTo>
                    <a:pt x="670705" y="1242574"/>
                  </a:lnTo>
                  <a:lnTo>
                    <a:pt x="671493" y="1180682"/>
                  </a:lnTo>
                  <a:lnTo>
                    <a:pt x="672194" y="1118702"/>
                  </a:lnTo>
                  <a:lnTo>
                    <a:pt x="672894" y="1056810"/>
                  </a:lnTo>
                  <a:lnTo>
                    <a:pt x="673595" y="995093"/>
                  </a:lnTo>
                  <a:lnTo>
                    <a:pt x="674296" y="933727"/>
                  </a:lnTo>
                  <a:lnTo>
                    <a:pt x="674997" y="872975"/>
                  </a:lnTo>
                  <a:lnTo>
                    <a:pt x="675697" y="813012"/>
                  </a:lnTo>
                  <a:lnTo>
                    <a:pt x="676398" y="754013"/>
                  </a:lnTo>
                  <a:lnTo>
                    <a:pt x="677186" y="696066"/>
                  </a:lnTo>
                  <a:lnTo>
                    <a:pt x="677887" y="639521"/>
                  </a:lnTo>
                  <a:lnTo>
                    <a:pt x="678588" y="584379"/>
                  </a:lnTo>
                  <a:lnTo>
                    <a:pt x="679289" y="530903"/>
                  </a:lnTo>
                  <a:lnTo>
                    <a:pt x="679989" y="479180"/>
                  </a:lnTo>
                  <a:lnTo>
                    <a:pt x="680690" y="429474"/>
                  </a:lnTo>
                  <a:lnTo>
                    <a:pt x="681391" y="381872"/>
                  </a:lnTo>
                  <a:lnTo>
                    <a:pt x="682179" y="336548"/>
                  </a:lnTo>
                  <a:lnTo>
                    <a:pt x="682880" y="293592"/>
                  </a:lnTo>
                  <a:lnTo>
                    <a:pt x="683581" y="253178"/>
                  </a:lnTo>
                  <a:lnTo>
                    <a:pt x="684982" y="180328"/>
                  </a:lnTo>
                  <a:lnTo>
                    <a:pt x="686384" y="118874"/>
                  </a:lnTo>
                  <a:lnTo>
                    <a:pt x="687873" y="69694"/>
                  </a:lnTo>
                  <a:lnTo>
                    <a:pt x="689975" y="19987"/>
                  </a:lnTo>
                  <a:lnTo>
                    <a:pt x="692165" y="350"/>
                  </a:lnTo>
                  <a:lnTo>
                    <a:pt x="692866" y="526"/>
                  </a:lnTo>
                  <a:lnTo>
                    <a:pt x="696369" y="52511"/>
                  </a:lnTo>
                  <a:lnTo>
                    <a:pt x="697858" y="96257"/>
                  </a:lnTo>
                  <a:lnTo>
                    <a:pt x="699260" y="152538"/>
                  </a:lnTo>
                  <a:lnTo>
                    <a:pt x="700661" y="220567"/>
                  </a:lnTo>
                  <a:lnTo>
                    <a:pt x="701362" y="258789"/>
                  </a:lnTo>
                  <a:lnTo>
                    <a:pt x="702063" y="299553"/>
                  </a:lnTo>
                  <a:lnTo>
                    <a:pt x="702851" y="342860"/>
                  </a:lnTo>
                  <a:lnTo>
                    <a:pt x="703552" y="388534"/>
                  </a:lnTo>
                  <a:lnTo>
                    <a:pt x="704253" y="436487"/>
                  </a:lnTo>
                  <a:lnTo>
                    <a:pt x="704954" y="486457"/>
                  </a:lnTo>
                  <a:lnTo>
                    <a:pt x="705654" y="538443"/>
                  </a:lnTo>
                  <a:lnTo>
                    <a:pt x="706355" y="592182"/>
                  </a:lnTo>
                  <a:lnTo>
                    <a:pt x="707056" y="647499"/>
                  </a:lnTo>
                  <a:lnTo>
                    <a:pt x="707844" y="704306"/>
                  </a:lnTo>
                  <a:lnTo>
                    <a:pt x="708545" y="762341"/>
                  </a:lnTo>
                  <a:lnTo>
                    <a:pt x="709246" y="821515"/>
                  </a:lnTo>
                  <a:lnTo>
                    <a:pt x="709946" y="881654"/>
                  </a:lnTo>
                  <a:lnTo>
                    <a:pt x="710647" y="942494"/>
                  </a:lnTo>
                  <a:lnTo>
                    <a:pt x="711348" y="1003860"/>
                  </a:lnTo>
                  <a:lnTo>
                    <a:pt x="712049" y="1065664"/>
                  </a:lnTo>
                  <a:lnTo>
                    <a:pt x="712837" y="1127644"/>
                  </a:lnTo>
                  <a:lnTo>
                    <a:pt x="713538" y="1189536"/>
                  </a:lnTo>
                  <a:lnTo>
                    <a:pt x="714239" y="1251340"/>
                  </a:lnTo>
                  <a:lnTo>
                    <a:pt x="714939" y="1312706"/>
                  </a:lnTo>
                  <a:lnTo>
                    <a:pt x="715640" y="1373546"/>
                  </a:lnTo>
                  <a:lnTo>
                    <a:pt x="716341" y="1433685"/>
                  </a:lnTo>
                  <a:lnTo>
                    <a:pt x="717042" y="1492859"/>
                  </a:lnTo>
                  <a:lnTo>
                    <a:pt x="717742" y="1550894"/>
                  </a:lnTo>
                  <a:lnTo>
                    <a:pt x="718531" y="1607702"/>
                  </a:lnTo>
                  <a:lnTo>
                    <a:pt x="719232" y="1663019"/>
                  </a:lnTo>
                  <a:lnTo>
                    <a:pt x="719932" y="1716766"/>
                  </a:lnTo>
                  <a:lnTo>
                    <a:pt x="720633" y="1768708"/>
                  </a:lnTo>
                  <a:lnTo>
                    <a:pt x="721334" y="1818713"/>
                  </a:lnTo>
                  <a:lnTo>
                    <a:pt x="722035" y="1866631"/>
                  </a:lnTo>
                  <a:lnTo>
                    <a:pt x="722735" y="1912314"/>
                  </a:lnTo>
                  <a:lnTo>
                    <a:pt x="723524" y="1955621"/>
                  </a:lnTo>
                  <a:lnTo>
                    <a:pt x="724224" y="1996429"/>
                  </a:lnTo>
                  <a:lnTo>
                    <a:pt x="724925" y="2034616"/>
                  </a:lnTo>
                  <a:lnTo>
                    <a:pt x="726327" y="2102653"/>
                  </a:lnTo>
                  <a:lnTo>
                    <a:pt x="727728" y="2158909"/>
                  </a:lnTo>
                  <a:lnTo>
                    <a:pt x="729217" y="2202715"/>
                  </a:lnTo>
                  <a:lnTo>
                    <a:pt x="731320" y="2243953"/>
                  </a:lnTo>
                  <a:lnTo>
                    <a:pt x="733422" y="2254885"/>
                  </a:lnTo>
                  <a:lnTo>
                    <a:pt x="734210" y="2251729"/>
                  </a:lnTo>
                  <a:lnTo>
                    <a:pt x="737013" y="2205354"/>
                  </a:lnTo>
                  <a:lnTo>
                    <a:pt x="738415" y="2162459"/>
                  </a:lnTo>
                  <a:lnTo>
                    <a:pt x="739904" y="2107072"/>
                  </a:lnTo>
                  <a:lnTo>
                    <a:pt x="741305" y="2039850"/>
                  </a:lnTo>
                  <a:lnTo>
                    <a:pt x="742707" y="1961608"/>
                  </a:lnTo>
                  <a:lnTo>
                    <a:pt x="743407" y="1918643"/>
                  </a:lnTo>
                  <a:lnTo>
                    <a:pt x="744196" y="1873294"/>
                  </a:lnTo>
                  <a:lnTo>
                    <a:pt x="744896" y="1825691"/>
                  </a:lnTo>
                  <a:lnTo>
                    <a:pt x="745597" y="1775976"/>
                  </a:lnTo>
                  <a:lnTo>
                    <a:pt x="746298" y="1724306"/>
                  </a:lnTo>
                  <a:lnTo>
                    <a:pt x="746999" y="1670821"/>
                  </a:lnTo>
                  <a:lnTo>
                    <a:pt x="747699" y="1615679"/>
                  </a:lnTo>
                  <a:lnTo>
                    <a:pt x="748400" y="1559135"/>
                  </a:lnTo>
                  <a:lnTo>
                    <a:pt x="749189" y="1501188"/>
                  </a:lnTo>
                  <a:lnTo>
                    <a:pt x="749889" y="1442189"/>
                  </a:lnTo>
                  <a:lnTo>
                    <a:pt x="750590" y="1382225"/>
                  </a:lnTo>
                  <a:lnTo>
                    <a:pt x="751291" y="1321473"/>
                  </a:lnTo>
                  <a:lnTo>
                    <a:pt x="751992" y="1260107"/>
                  </a:lnTo>
                  <a:lnTo>
                    <a:pt x="752692" y="1198390"/>
                  </a:lnTo>
                  <a:lnTo>
                    <a:pt x="753393" y="1136498"/>
                  </a:lnTo>
                  <a:lnTo>
                    <a:pt x="754094" y="1074519"/>
                  </a:lnTo>
                  <a:lnTo>
                    <a:pt x="754882" y="1012626"/>
                  </a:lnTo>
                  <a:lnTo>
                    <a:pt x="755583" y="951173"/>
                  </a:lnTo>
                  <a:lnTo>
                    <a:pt x="756284" y="890245"/>
                  </a:lnTo>
                  <a:lnTo>
                    <a:pt x="756984" y="830019"/>
                  </a:lnTo>
                  <a:lnTo>
                    <a:pt x="757685" y="770757"/>
                  </a:lnTo>
                  <a:lnTo>
                    <a:pt x="758386" y="712547"/>
                  </a:lnTo>
                  <a:lnTo>
                    <a:pt x="759087" y="655476"/>
                  </a:lnTo>
                  <a:lnTo>
                    <a:pt x="759875" y="599984"/>
                  </a:lnTo>
                  <a:lnTo>
                    <a:pt x="760576" y="545982"/>
                  </a:lnTo>
                  <a:lnTo>
                    <a:pt x="761276" y="493821"/>
                  </a:lnTo>
                  <a:lnTo>
                    <a:pt x="761977" y="443501"/>
                  </a:lnTo>
                  <a:lnTo>
                    <a:pt x="762678" y="395284"/>
                  </a:lnTo>
                  <a:lnTo>
                    <a:pt x="763379" y="349260"/>
                  </a:lnTo>
                  <a:lnTo>
                    <a:pt x="764079" y="305602"/>
                  </a:lnTo>
                  <a:lnTo>
                    <a:pt x="764868" y="264399"/>
                  </a:lnTo>
                  <a:lnTo>
                    <a:pt x="765568" y="225914"/>
                  </a:lnTo>
                  <a:lnTo>
                    <a:pt x="766970" y="157009"/>
                  </a:lnTo>
                  <a:lnTo>
                    <a:pt x="768371" y="99939"/>
                  </a:lnTo>
                  <a:lnTo>
                    <a:pt x="769860" y="55229"/>
                  </a:lnTo>
                  <a:lnTo>
                    <a:pt x="771963" y="12536"/>
                  </a:lnTo>
                  <a:lnTo>
                    <a:pt x="774065" y="175"/>
                  </a:lnTo>
                  <a:lnTo>
                    <a:pt x="774766" y="2805"/>
                  </a:lnTo>
                  <a:lnTo>
                    <a:pt x="777656" y="47251"/>
                  </a:lnTo>
                  <a:lnTo>
                    <a:pt x="779058" y="89243"/>
                  </a:lnTo>
                  <a:lnTo>
                    <a:pt x="779759" y="115017"/>
                  </a:lnTo>
                  <a:lnTo>
                    <a:pt x="780547" y="143771"/>
                  </a:lnTo>
                  <a:lnTo>
                    <a:pt x="781948" y="210134"/>
                  </a:lnTo>
                  <a:lnTo>
                    <a:pt x="783350" y="287631"/>
                  </a:lnTo>
                  <a:lnTo>
                    <a:pt x="784051" y="330236"/>
                  </a:lnTo>
                  <a:lnTo>
                    <a:pt x="784751" y="375297"/>
                  </a:lnTo>
                  <a:lnTo>
                    <a:pt x="785540" y="422548"/>
                  </a:lnTo>
                  <a:lnTo>
                    <a:pt x="786241" y="471992"/>
                  </a:lnTo>
                  <a:lnTo>
                    <a:pt x="786941" y="523364"/>
                  </a:lnTo>
                  <a:lnTo>
                    <a:pt x="787642" y="576665"/>
                  </a:lnTo>
                  <a:lnTo>
                    <a:pt x="788343" y="631544"/>
                  </a:lnTo>
                  <a:lnTo>
                    <a:pt x="789044" y="687913"/>
                  </a:lnTo>
                  <a:lnTo>
                    <a:pt x="789744" y="745597"/>
                  </a:lnTo>
                  <a:lnTo>
                    <a:pt x="790445" y="804508"/>
                  </a:lnTo>
                  <a:lnTo>
                    <a:pt x="791233" y="864384"/>
                  </a:lnTo>
                  <a:lnTo>
                    <a:pt x="791934" y="925048"/>
                  </a:lnTo>
                  <a:lnTo>
                    <a:pt x="792635" y="986239"/>
                  </a:lnTo>
                  <a:lnTo>
                    <a:pt x="793336" y="1047956"/>
                  </a:lnTo>
                  <a:lnTo>
                    <a:pt x="794036" y="1109848"/>
                  </a:lnTo>
                  <a:lnTo>
                    <a:pt x="794737" y="1171827"/>
                  </a:lnTo>
                  <a:lnTo>
                    <a:pt x="795438" y="1233719"/>
                  </a:lnTo>
                  <a:lnTo>
                    <a:pt x="796226" y="1295261"/>
                  </a:lnTo>
                  <a:lnTo>
                    <a:pt x="796927" y="1356276"/>
                  </a:lnTo>
                  <a:lnTo>
                    <a:pt x="797628" y="1416590"/>
                  </a:lnTo>
                  <a:lnTo>
                    <a:pt x="798329" y="1476028"/>
                  </a:lnTo>
                  <a:lnTo>
                    <a:pt x="799029" y="1534413"/>
                  </a:lnTo>
                  <a:lnTo>
                    <a:pt x="799730" y="1591659"/>
                  </a:lnTo>
                  <a:lnTo>
                    <a:pt x="800431" y="1647414"/>
                  </a:lnTo>
                  <a:lnTo>
                    <a:pt x="801219" y="1701592"/>
                  </a:lnTo>
                  <a:lnTo>
                    <a:pt x="801920" y="1754059"/>
                  </a:lnTo>
                  <a:lnTo>
                    <a:pt x="802621" y="1804634"/>
                  </a:lnTo>
                  <a:lnTo>
                    <a:pt x="803322" y="1853166"/>
                  </a:lnTo>
                  <a:lnTo>
                    <a:pt x="804022" y="1899497"/>
                  </a:lnTo>
                  <a:lnTo>
                    <a:pt x="804723" y="1943496"/>
                  </a:lnTo>
                  <a:lnTo>
                    <a:pt x="805424" y="1985032"/>
                  </a:lnTo>
                  <a:lnTo>
                    <a:pt x="806212" y="2023982"/>
                  </a:lnTo>
                  <a:lnTo>
                    <a:pt x="806913" y="2060215"/>
                  </a:lnTo>
                  <a:lnTo>
                    <a:pt x="808314" y="2124132"/>
                  </a:lnTo>
                  <a:lnTo>
                    <a:pt x="809716" y="2176021"/>
                  </a:lnTo>
                  <a:lnTo>
                    <a:pt x="811117" y="2215234"/>
                  </a:lnTo>
                  <a:lnTo>
                    <a:pt x="814008" y="2253947"/>
                  </a:lnTo>
                  <a:lnTo>
                    <a:pt x="814709" y="2255166"/>
                  </a:lnTo>
                  <a:lnTo>
                    <a:pt x="815409" y="2252974"/>
                  </a:lnTo>
                  <a:lnTo>
                    <a:pt x="818300" y="2210430"/>
                  </a:lnTo>
                  <a:lnTo>
                    <a:pt x="819702" y="2169367"/>
                  </a:lnTo>
                  <a:lnTo>
                    <a:pt x="821103" y="2115724"/>
                  </a:lnTo>
                  <a:lnTo>
                    <a:pt x="821891" y="2084384"/>
                  </a:lnTo>
                  <a:lnTo>
                    <a:pt x="823293" y="2013120"/>
                  </a:lnTo>
                  <a:lnTo>
                    <a:pt x="823994" y="1973425"/>
                  </a:lnTo>
                  <a:lnTo>
                    <a:pt x="824694" y="1931171"/>
                  </a:lnTo>
                  <a:lnTo>
                    <a:pt x="825395" y="1886487"/>
                  </a:lnTo>
                  <a:lnTo>
                    <a:pt x="826096" y="1839516"/>
                  </a:lnTo>
                  <a:lnTo>
                    <a:pt x="826884" y="1790388"/>
                  </a:lnTo>
                  <a:lnTo>
                    <a:pt x="827585" y="1739261"/>
                  </a:lnTo>
                  <a:lnTo>
                    <a:pt x="828286" y="1686276"/>
                  </a:lnTo>
                  <a:lnTo>
                    <a:pt x="828986" y="1631634"/>
                  </a:lnTo>
                  <a:lnTo>
                    <a:pt x="829687" y="1575441"/>
                  </a:lnTo>
                  <a:lnTo>
                    <a:pt x="830388" y="1517844"/>
                  </a:lnTo>
                  <a:lnTo>
                    <a:pt x="831089" y="1459196"/>
                  </a:lnTo>
                  <a:lnTo>
                    <a:pt x="831789" y="1399408"/>
                  </a:lnTo>
                  <a:lnTo>
                    <a:pt x="832578" y="1338918"/>
                  </a:lnTo>
                  <a:lnTo>
                    <a:pt x="833278" y="1277728"/>
                  </a:lnTo>
                  <a:lnTo>
                    <a:pt x="833979" y="1216099"/>
                  </a:lnTo>
                  <a:lnTo>
                    <a:pt x="834680" y="1154207"/>
                  </a:lnTo>
                  <a:lnTo>
                    <a:pt x="835381" y="1092139"/>
                  </a:lnTo>
                  <a:lnTo>
                    <a:pt x="836081" y="1030335"/>
                  </a:lnTo>
                  <a:lnTo>
                    <a:pt x="836782" y="968706"/>
                  </a:lnTo>
                  <a:lnTo>
                    <a:pt x="837571" y="907603"/>
                  </a:lnTo>
                  <a:lnTo>
                    <a:pt x="838271" y="847201"/>
                  </a:lnTo>
                  <a:lnTo>
                    <a:pt x="838972" y="787589"/>
                  </a:lnTo>
                  <a:lnTo>
                    <a:pt x="839673" y="729028"/>
                  </a:lnTo>
                  <a:lnTo>
                    <a:pt x="840374" y="671694"/>
                  </a:lnTo>
                  <a:lnTo>
                    <a:pt x="841074" y="615676"/>
                  </a:lnTo>
                  <a:lnTo>
                    <a:pt x="841775" y="561236"/>
                  </a:lnTo>
                  <a:lnTo>
                    <a:pt x="842563" y="508549"/>
                  </a:lnTo>
                  <a:lnTo>
                    <a:pt x="843264" y="457702"/>
                  </a:lnTo>
                  <a:lnTo>
                    <a:pt x="843965" y="408873"/>
                  </a:lnTo>
                  <a:lnTo>
                    <a:pt x="844666" y="362147"/>
                  </a:lnTo>
                  <a:lnTo>
                    <a:pt x="845366" y="317876"/>
                  </a:lnTo>
                  <a:lnTo>
                    <a:pt x="846067" y="275971"/>
                  </a:lnTo>
                  <a:lnTo>
                    <a:pt x="846768" y="236609"/>
                  </a:lnTo>
                  <a:lnTo>
                    <a:pt x="848257" y="166126"/>
                  </a:lnTo>
                  <a:lnTo>
                    <a:pt x="848958" y="135268"/>
                  </a:lnTo>
                  <a:lnTo>
                    <a:pt x="850359" y="82493"/>
                  </a:lnTo>
                  <a:lnTo>
                    <a:pt x="851761" y="42342"/>
                  </a:lnTo>
                  <a:lnTo>
                    <a:pt x="854651" y="1665"/>
                  </a:lnTo>
                  <a:lnTo>
                    <a:pt x="855352" y="0"/>
                  </a:lnTo>
                  <a:lnTo>
                    <a:pt x="856053" y="1665"/>
                  </a:lnTo>
                  <a:lnTo>
                    <a:pt x="858943" y="42342"/>
                  </a:lnTo>
                  <a:lnTo>
                    <a:pt x="860345" y="82493"/>
                  </a:lnTo>
                  <a:lnTo>
                    <a:pt x="861746" y="135268"/>
                  </a:lnTo>
                  <a:lnTo>
                    <a:pt x="862447" y="166126"/>
                  </a:lnTo>
                  <a:lnTo>
                    <a:pt x="863235" y="199965"/>
                  </a:lnTo>
                  <a:lnTo>
                    <a:pt x="864637" y="275971"/>
                  </a:lnTo>
                  <a:lnTo>
                    <a:pt x="865338" y="317876"/>
                  </a:lnTo>
                  <a:lnTo>
                    <a:pt x="866038" y="362147"/>
                  </a:lnTo>
                  <a:lnTo>
                    <a:pt x="866739" y="408873"/>
                  </a:lnTo>
                  <a:lnTo>
                    <a:pt x="867440" y="457702"/>
                  </a:lnTo>
                  <a:lnTo>
                    <a:pt x="868141" y="508549"/>
                  </a:lnTo>
                  <a:lnTo>
                    <a:pt x="868929" y="561236"/>
                  </a:lnTo>
                  <a:lnTo>
                    <a:pt x="869630" y="615676"/>
                  </a:lnTo>
                  <a:lnTo>
                    <a:pt x="870331" y="671694"/>
                  </a:lnTo>
                  <a:lnTo>
                    <a:pt x="871031" y="729028"/>
                  </a:lnTo>
                  <a:lnTo>
                    <a:pt x="871732" y="787589"/>
                  </a:lnTo>
                  <a:lnTo>
                    <a:pt x="872433" y="847201"/>
                  </a:lnTo>
                  <a:lnTo>
                    <a:pt x="873134" y="907603"/>
                  </a:lnTo>
                  <a:lnTo>
                    <a:pt x="873922" y="968706"/>
                  </a:lnTo>
                  <a:lnTo>
                    <a:pt x="874623" y="1030335"/>
                  </a:lnTo>
                  <a:lnTo>
                    <a:pt x="875323" y="1092139"/>
                  </a:lnTo>
                  <a:lnTo>
                    <a:pt x="876024" y="1154207"/>
                  </a:lnTo>
                  <a:lnTo>
                    <a:pt x="876725" y="1216099"/>
                  </a:lnTo>
                  <a:lnTo>
                    <a:pt x="877426" y="1277728"/>
                  </a:lnTo>
                  <a:lnTo>
                    <a:pt x="878126" y="1338918"/>
                  </a:lnTo>
                  <a:lnTo>
                    <a:pt x="878915" y="1399408"/>
                  </a:lnTo>
                  <a:lnTo>
                    <a:pt x="879616" y="1459196"/>
                  </a:lnTo>
                  <a:lnTo>
                    <a:pt x="880316" y="1517844"/>
                  </a:lnTo>
                  <a:lnTo>
                    <a:pt x="881017" y="1575441"/>
                  </a:lnTo>
                  <a:lnTo>
                    <a:pt x="881718" y="1631634"/>
                  </a:lnTo>
                  <a:lnTo>
                    <a:pt x="882419" y="1686276"/>
                  </a:lnTo>
                  <a:lnTo>
                    <a:pt x="883119" y="1739261"/>
                  </a:lnTo>
                  <a:lnTo>
                    <a:pt x="883908" y="1790388"/>
                  </a:lnTo>
                  <a:lnTo>
                    <a:pt x="884608" y="1839516"/>
                  </a:lnTo>
                  <a:lnTo>
                    <a:pt x="885309" y="1886487"/>
                  </a:lnTo>
                  <a:lnTo>
                    <a:pt x="886010" y="1931171"/>
                  </a:lnTo>
                  <a:lnTo>
                    <a:pt x="886711" y="1973425"/>
                  </a:lnTo>
                  <a:lnTo>
                    <a:pt x="887412" y="2013120"/>
                  </a:lnTo>
                  <a:lnTo>
                    <a:pt x="888813" y="2084384"/>
                  </a:lnTo>
                  <a:lnTo>
                    <a:pt x="889601" y="2115724"/>
                  </a:lnTo>
                  <a:lnTo>
                    <a:pt x="890302" y="2144084"/>
                  </a:lnTo>
                  <a:lnTo>
                    <a:pt x="891704" y="2191503"/>
                  </a:lnTo>
                  <a:lnTo>
                    <a:pt x="893806" y="2238413"/>
                  </a:lnTo>
                  <a:lnTo>
                    <a:pt x="895996" y="2255166"/>
                  </a:lnTo>
                  <a:lnTo>
                    <a:pt x="896696" y="2253947"/>
                  </a:lnTo>
                  <a:lnTo>
                    <a:pt x="899587" y="2215234"/>
                  </a:lnTo>
                  <a:lnTo>
                    <a:pt x="900989" y="2176021"/>
                  </a:lnTo>
                  <a:lnTo>
                    <a:pt x="902390" y="2124132"/>
                  </a:lnTo>
                  <a:lnTo>
                    <a:pt x="903792" y="2060215"/>
                  </a:lnTo>
                  <a:lnTo>
                    <a:pt x="904492" y="2023982"/>
                  </a:lnTo>
                  <a:lnTo>
                    <a:pt x="905281" y="1985032"/>
                  </a:lnTo>
                  <a:lnTo>
                    <a:pt x="905981" y="1943496"/>
                  </a:lnTo>
                  <a:lnTo>
                    <a:pt x="906682" y="1899497"/>
                  </a:lnTo>
                  <a:lnTo>
                    <a:pt x="907383" y="1853166"/>
                  </a:lnTo>
                  <a:lnTo>
                    <a:pt x="908084" y="1804634"/>
                  </a:lnTo>
                  <a:lnTo>
                    <a:pt x="908784" y="1754059"/>
                  </a:lnTo>
                  <a:lnTo>
                    <a:pt x="909485" y="1701592"/>
                  </a:lnTo>
                  <a:lnTo>
                    <a:pt x="910273" y="1647414"/>
                  </a:lnTo>
                  <a:lnTo>
                    <a:pt x="910974" y="1591659"/>
                  </a:lnTo>
                  <a:lnTo>
                    <a:pt x="911675" y="1534413"/>
                  </a:lnTo>
                  <a:lnTo>
                    <a:pt x="912376" y="1476028"/>
                  </a:lnTo>
                  <a:lnTo>
                    <a:pt x="913076" y="1416590"/>
                  </a:lnTo>
                  <a:lnTo>
                    <a:pt x="913777" y="1356276"/>
                  </a:lnTo>
                  <a:lnTo>
                    <a:pt x="914478" y="1295261"/>
                  </a:lnTo>
                  <a:lnTo>
                    <a:pt x="915266" y="1233719"/>
                  </a:lnTo>
                  <a:lnTo>
                    <a:pt x="915967" y="1171827"/>
                  </a:lnTo>
                  <a:lnTo>
                    <a:pt x="916668" y="1109848"/>
                  </a:lnTo>
                  <a:lnTo>
                    <a:pt x="917368" y="1047956"/>
                  </a:lnTo>
                  <a:lnTo>
                    <a:pt x="918069" y="986239"/>
                  </a:lnTo>
                  <a:lnTo>
                    <a:pt x="918770" y="925048"/>
                  </a:lnTo>
                  <a:lnTo>
                    <a:pt x="919471" y="864384"/>
                  </a:lnTo>
                  <a:lnTo>
                    <a:pt x="920259" y="804508"/>
                  </a:lnTo>
                  <a:lnTo>
                    <a:pt x="920960" y="745597"/>
                  </a:lnTo>
                  <a:lnTo>
                    <a:pt x="921660" y="687913"/>
                  </a:lnTo>
                  <a:lnTo>
                    <a:pt x="922361" y="631544"/>
                  </a:lnTo>
                  <a:lnTo>
                    <a:pt x="923062" y="576665"/>
                  </a:lnTo>
                  <a:lnTo>
                    <a:pt x="923763" y="523364"/>
                  </a:lnTo>
                  <a:lnTo>
                    <a:pt x="924463" y="471992"/>
                  </a:lnTo>
                  <a:lnTo>
                    <a:pt x="925164" y="422548"/>
                  </a:lnTo>
                  <a:lnTo>
                    <a:pt x="925953" y="375297"/>
                  </a:lnTo>
                  <a:lnTo>
                    <a:pt x="926653" y="330236"/>
                  </a:lnTo>
                  <a:lnTo>
                    <a:pt x="927354" y="287631"/>
                  </a:lnTo>
                  <a:lnTo>
                    <a:pt x="928055" y="247568"/>
                  </a:lnTo>
                  <a:lnTo>
                    <a:pt x="929456" y="175506"/>
                  </a:lnTo>
                  <a:lnTo>
                    <a:pt x="930945" y="115017"/>
                  </a:lnTo>
                  <a:lnTo>
                    <a:pt x="931646" y="89243"/>
                  </a:lnTo>
                  <a:lnTo>
                    <a:pt x="933048" y="47251"/>
                  </a:lnTo>
                  <a:lnTo>
                    <a:pt x="935150" y="8854"/>
                  </a:lnTo>
                  <a:lnTo>
                    <a:pt x="936639" y="175"/>
                  </a:lnTo>
                  <a:lnTo>
                    <a:pt x="937340" y="876"/>
                  </a:lnTo>
                  <a:lnTo>
                    <a:pt x="940931" y="55229"/>
                  </a:lnTo>
                  <a:lnTo>
                    <a:pt x="942333" y="99939"/>
                  </a:lnTo>
                  <a:lnTo>
                    <a:pt x="943734" y="157009"/>
                  </a:lnTo>
                  <a:lnTo>
                    <a:pt x="945136" y="225914"/>
                  </a:lnTo>
                  <a:lnTo>
                    <a:pt x="945836" y="264399"/>
                  </a:lnTo>
                  <a:lnTo>
                    <a:pt x="946625" y="305602"/>
                  </a:lnTo>
                  <a:lnTo>
                    <a:pt x="947325" y="349260"/>
                  </a:lnTo>
                  <a:lnTo>
                    <a:pt x="948026" y="395284"/>
                  </a:lnTo>
                  <a:lnTo>
                    <a:pt x="948727" y="443501"/>
                  </a:lnTo>
                  <a:lnTo>
                    <a:pt x="949428" y="493821"/>
                  </a:lnTo>
                  <a:lnTo>
                    <a:pt x="950128" y="545982"/>
                  </a:lnTo>
                  <a:lnTo>
                    <a:pt x="950829" y="599984"/>
                  </a:lnTo>
                  <a:lnTo>
                    <a:pt x="951618" y="655476"/>
                  </a:lnTo>
                  <a:lnTo>
                    <a:pt x="952318" y="712547"/>
                  </a:lnTo>
                  <a:lnTo>
                    <a:pt x="953019" y="770757"/>
                  </a:lnTo>
                  <a:lnTo>
                    <a:pt x="953720" y="830019"/>
                  </a:lnTo>
                  <a:lnTo>
                    <a:pt x="954421" y="890245"/>
                  </a:lnTo>
                  <a:lnTo>
                    <a:pt x="955121" y="951173"/>
                  </a:lnTo>
                  <a:lnTo>
                    <a:pt x="955822" y="1012627"/>
                  </a:lnTo>
                  <a:lnTo>
                    <a:pt x="956610" y="1074519"/>
                  </a:lnTo>
                  <a:lnTo>
                    <a:pt x="957311" y="1136498"/>
                  </a:lnTo>
                  <a:lnTo>
                    <a:pt x="958012" y="1198390"/>
                  </a:lnTo>
                  <a:lnTo>
                    <a:pt x="958713" y="1260107"/>
                  </a:lnTo>
                  <a:lnTo>
                    <a:pt x="959413" y="1321473"/>
                  </a:lnTo>
                  <a:lnTo>
                    <a:pt x="960114" y="1382225"/>
                  </a:lnTo>
                  <a:lnTo>
                    <a:pt x="960815" y="1442189"/>
                  </a:lnTo>
                  <a:lnTo>
                    <a:pt x="961516" y="1501188"/>
                  </a:lnTo>
                  <a:lnTo>
                    <a:pt x="962304" y="1559135"/>
                  </a:lnTo>
                  <a:lnTo>
                    <a:pt x="963005" y="1615679"/>
                  </a:lnTo>
                  <a:lnTo>
                    <a:pt x="963706" y="1670821"/>
                  </a:lnTo>
                  <a:lnTo>
                    <a:pt x="964406" y="1724306"/>
                  </a:lnTo>
                  <a:lnTo>
                    <a:pt x="965107" y="1775976"/>
                  </a:lnTo>
                  <a:lnTo>
                    <a:pt x="965808" y="1825691"/>
                  </a:lnTo>
                  <a:lnTo>
                    <a:pt x="966509" y="1873294"/>
                  </a:lnTo>
                  <a:lnTo>
                    <a:pt x="967297" y="1918643"/>
                  </a:lnTo>
                  <a:lnTo>
                    <a:pt x="967998" y="1961608"/>
                  </a:lnTo>
                  <a:lnTo>
                    <a:pt x="968698" y="2002048"/>
                  </a:lnTo>
                  <a:lnTo>
                    <a:pt x="970100" y="2074890"/>
                  </a:lnTo>
                  <a:lnTo>
                    <a:pt x="971501" y="2136291"/>
                  </a:lnTo>
                  <a:lnTo>
                    <a:pt x="972991" y="2185506"/>
                  </a:lnTo>
                  <a:lnTo>
                    <a:pt x="975093" y="2235230"/>
                  </a:lnTo>
                  <a:lnTo>
                    <a:pt x="977283" y="2254885"/>
                  </a:lnTo>
                  <a:lnTo>
                    <a:pt x="977983" y="2254648"/>
                  </a:lnTo>
                  <a:lnTo>
                    <a:pt x="981487" y="2202715"/>
                  </a:lnTo>
                  <a:lnTo>
                    <a:pt x="982976" y="2158909"/>
                  </a:lnTo>
                  <a:lnTo>
                    <a:pt x="984378" y="2102654"/>
                  </a:lnTo>
                  <a:lnTo>
                    <a:pt x="985779" y="2034616"/>
                  </a:lnTo>
                  <a:lnTo>
                    <a:pt x="986480" y="1996429"/>
                  </a:lnTo>
                  <a:lnTo>
                    <a:pt x="987181" y="1955621"/>
                  </a:lnTo>
                  <a:lnTo>
                    <a:pt x="987969" y="1912314"/>
                  </a:lnTo>
                  <a:lnTo>
                    <a:pt x="988670" y="1866631"/>
                  </a:lnTo>
                  <a:lnTo>
                    <a:pt x="989371" y="1818713"/>
                  </a:lnTo>
                  <a:lnTo>
                    <a:pt x="990071" y="1768708"/>
                  </a:lnTo>
                  <a:lnTo>
                    <a:pt x="990772" y="1716766"/>
                  </a:lnTo>
                  <a:lnTo>
                    <a:pt x="991473" y="1663019"/>
                  </a:lnTo>
                  <a:lnTo>
                    <a:pt x="992174" y="1607702"/>
                  </a:lnTo>
                  <a:lnTo>
                    <a:pt x="992962" y="1550894"/>
                  </a:lnTo>
                  <a:lnTo>
                    <a:pt x="993663" y="1492859"/>
                  </a:lnTo>
                  <a:lnTo>
                    <a:pt x="994363" y="1433685"/>
                  </a:lnTo>
                  <a:lnTo>
                    <a:pt x="995064" y="1373546"/>
                  </a:lnTo>
                  <a:lnTo>
                    <a:pt x="995765" y="1312706"/>
                  </a:lnTo>
                  <a:lnTo>
                    <a:pt x="996466" y="1251340"/>
                  </a:lnTo>
                  <a:lnTo>
                    <a:pt x="997166" y="1189536"/>
                  </a:lnTo>
                  <a:lnTo>
                    <a:pt x="997867" y="1127644"/>
                  </a:lnTo>
                  <a:lnTo>
                    <a:pt x="998655" y="1065664"/>
                  </a:lnTo>
                  <a:lnTo>
                    <a:pt x="999356" y="1003860"/>
                  </a:lnTo>
                  <a:lnTo>
                    <a:pt x="1000057" y="942494"/>
                  </a:lnTo>
                  <a:lnTo>
                    <a:pt x="1000758" y="881654"/>
                  </a:lnTo>
                  <a:lnTo>
                    <a:pt x="1001458" y="821515"/>
                  </a:lnTo>
                  <a:lnTo>
                    <a:pt x="1002159" y="762341"/>
                  </a:lnTo>
                  <a:lnTo>
                    <a:pt x="1002860" y="704306"/>
                  </a:lnTo>
                  <a:lnTo>
                    <a:pt x="1003648" y="647499"/>
                  </a:lnTo>
                  <a:lnTo>
                    <a:pt x="1004349" y="592182"/>
                  </a:lnTo>
                  <a:lnTo>
                    <a:pt x="1005050" y="538443"/>
                  </a:lnTo>
                  <a:lnTo>
                    <a:pt x="1005750" y="486457"/>
                  </a:lnTo>
                  <a:lnTo>
                    <a:pt x="1006451" y="436487"/>
                  </a:lnTo>
                  <a:lnTo>
                    <a:pt x="1007152" y="388534"/>
                  </a:lnTo>
                  <a:lnTo>
                    <a:pt x="1007853" y="342860"/>
                  </a:lnTo>
                  <a:lnTo>
                    <a:pt x="1008641" y="299553"/>
                  </a:lnTo>
                  <a:lnTo>
                    <a:pt x="1009342" y="258789"/>
                  </a:lnTo>
                  <a:lnTo>
                    <a:pt x="1010042" y="220567"/>
                  </a:lnTo>
                  <a:lnTo>
                    <a:pt x="1011444" y="152538"/>
                  </a:lnTo>
                  <a:lnTo>
                    <a:pt x="1012845" y="96257"/>
                  </a:lnTo>
                  <a:lnTo>
                    <a:pt x="1014335" y="52511"/>
                  </a:lnTo>
                  <a:lnTo>
                    <a:pt x="1016437" y="11221"/>
                  </a:lnTo>
                  <a:lnTo>
                    <a:pt x="1018539" y="350"/>
                  </a:lnTo>
                  <a:lnTo>
                    <a:pt x="1019327" y="3506"/>
                  </a:lnTo>
                  <a:lnTo>
                    <a:pt x="1022130" y="49881"/>
                  </a:lnTo>
                  <a:lnTo>
                    <a:pt x="1023532" y="92750"/>
                  </a:lnTo>
                  <a:lnTo>
                    <a:pt x="1025021" y="148155"/>
                  </a:lnTo>
                  <a:lnTo>
                    <a:pt x="1026423" y="215394"/>
                  </a:lnTo>
                  <a:lnTo>
                    <a:pt x="1027824" y="293592"/>
                  </a:lnTo>
                  <a:lnTo>
                    <a:pt x="1028525" y="336548"/>
                  </a:lnTo>
                  <a:lnTo>
                    <a:pt x="1029313" y="381872"/>
                  </a:lnTo>
                  <a:lnTo>
                    <a:pt x="1030014" y="429474"/>
                  </a:lnTo>
                  <a:lnTo>
                    <a:pt x="1030715" y="479181"/>
                  </a:lnTo>
                  <a:lnTo>
                    <a:pt x="1031415" y="530903"/>
                  </a:lnTo>
                  <a:lnTo>
                    <a:pt x="1032116" y="584379"/>
                  </a:lnTo>
                  <a:lnTo>
                    <a:pt x="1032817" y="639521"/>
                  </a:lnTo>
                  <a:lnTo>
                    <a:pt x="1033518" y="696066"/>
                  </a:lnTo>
                  <a:lnTo>
                    <a:pt x="1034306" y="754013"/>
                  </a:lnTo>
                  <a:lnTo>
                    <a:pt x="1035007" y="813012"/>
                  </a:lnTo>
                  <a:lnTo>
                    <a:pt x="1035708" y="872975"/>
                  </a:lnTo>
                  <a:lnTo>
                    <a:pt x="1036408" y="933727"/>
                  </a:lnTo>
                  <a:lnTo>
                    <a:pt x="1037109" y="995093"/>
                  </a:lnTo>
                  <a:lnTo>
                    <a:pt x="1037810" y="1056810"/>
                  </a:lnTo>
                  <a:lnTo>
                    <a:pt x="1038511" y="1118702"/>
                  </a:lnTo>
                  <a:lnTo>
                    <a:pt x="1039211" y="1180682"/>
                  </a:lnTo>
                  <a:lnTo>
                    <a:pt x="1040000" y="1242574"/>
                  </a:lnTo>
                  <a:lnTo>
                    <a:pt x="1040700" y="1304027"/>
                  </a:lnTo>
                  <a:lnTo>
                    <a:pt x="1041401" y="1364955"/>
                  </a:lnTo>
                  <a:lnTo>
                    <a:pt x="1042102" y="1425181"/>
                  </a:lnTo>
                  <a:lnTo>
                    <a:pt x="1042803" y="1484444"/>
                  </a:lnTo>
                  <a:lnTo>
                    <a:pt x="1043503" y="1542741"/>
                  </a:lnTo>
                  <a:lnTo>
                    <a:pt x="1044204" y="1599724"/>
                  </a:lnTo>
                  <a:lnTo>
                    <a:pt x="1044993" y="1655216"/>
                  </a:lnTo>
                  <a:lnTo>
                    <a:pt x="1045693" y="1709201"/>
                  </a:lnTo>
                  <a:lnTo>
                    <a:pt x="1046394" y="1761406"/>
                  </a:lnTo>
                  <a:lnTo>
                    <a:pt x="1047095" y="1811700"/>
                  </a:lnTo>
                  <a:lnTo>
                    <a:pt x="1047796" y="1859916"/>
                  </a:lnTo>
                  <a:lnTo>
                    <a:pt x="1048496" y="1905932"/>
                  </a:lnTo>
                  <a:lnTo>
                    <a:pt x="1049197" y="1949589"/>
                  </a:lnTo>
                  <a:lnTo>
                    <a:pt x="1049985" y="1990757"/>
                  </a:lnTo>
                  <a:lnTo>
                    <a:pt x="1050686" y="2029321"/>
                  </a:lnTo>
                  <a:lnTo>
                    <a:pt x="1052088" y="2098174"/>
                  </a:lnTo>
                  <a:lnTo>
                    <a:pt x="1053489" y="2155297"/>
                  </a:lnTo>
                  <a:lnTo>
                    <a:pt x="1054978" y="2200015"/>
                  </a:lnTo>
                  <a:lnTo>
                    <a:pt x="1057081" y="2242673"/>
                  </a:lnTo>
                  <a:lnTo>
                    <a:pt x="1059183" y="2255060"/>
                  </a:lnTo>
                  <a:lnTo>
                    <a:pt x="1059884" y="2252387"/>
                  </a:lnTo>
                  <a:lnTo>
                    <a:pt x="1062774" y="2207923"/>
                  </a:lnTo>
                  <a:lnTo>
                    <a:pt x="1064176" y="2165948"/>
                  </a:lnTo>
                  <a:lnTo>
                    <a:pt x="1064876" y="2140218"/>
                  </a:lnTo>
                  <a:lnTo>
                    <a:pt x="1065665" y="2111429"/>
                  </a:lnTo>
                  <a:lnTo>
                    <a:pt x="1067066" y="2045022"/>
                  </a:lnTo>
                  <a:lnTo>
                    <a:pt x="1068468" y="1967543"/>
                  </a:lnTo>
                  <a:lnTo>
                    <a:pt x="1069168" y="1924938"/>
                  </a:lnTo>
                  <a:lnTo>
                    <a:pt x="1069869" y="1879912"/>
                  </a:lnTo>
                  <a:lnTo>
                    <a:pt x="1070658" y="1832626"/>
                  </a:lnTo>
                  <a:lnTo>
                    <a:pt x="1071358" y="1783200"/>
                  </a:lnTo>
                  <a:lnTo>
                    <a:pt x="1072059" y="1731801"/>
                  </a:lnTo>
                  <a:lnTo>
                    <a:pt x="1072760" y="1678535"/>
                  </a:lnTo>
                  <a:lnTo>
                    <a:pt x="1073461" y="1623657"/>
                  </a:lnTo>
                  <a:lnTo>
                    <a:pt x="1074161" y="1567288"/>
                  </a:lnTo>
                  <a:lnTo>
                    <a:pt x="1074862" y="1509604"/>
                  </a:lnTo>
                  <a:lnTo>
                    <a:pt x="1075563" y="1450692"/>
                  </a:lnTo>
                  <a:lnTo>
                    <a:pt x="1076351" y="1390817"/>
                  </a:lnTo>
                  <a:lnTo>
                    <a:pt x="1077052" y="1330152"/>
                  </a:lnTo>
                  <a:lnTo>
                    <a:pt x="1077753" y="1268961"/>
                  </a:lnTo>
                  <a:lnTo>
                    <a:pt x="1078453" y="1207244"/>
                  </a:lnTo>
                  <a:lnTo>
                    <a:pt x="1079154" y="1145352"/>
                  </a:lnTo>
                  <a:lnTo>
                    <a:pt x="1079855" y="1083373"/>
                  </a:lnTo>
                  <a:lnTo>
                    <a:pt x="1080556" y="1021481"/>
                  </a:lnTo>
                  <a:lnTo>
                    <a:pt x="1081344" y="959939"/>
                  </a:lnTo>
                  <a:lnTo>
                    <a:pt x="1082045" y="898924"/>
                  </a:lnTo>
                  <a:lnTo>
                    <a:pt x="1082745" y="838610"/>
                  </a:lnTo>
                  <a:lnTo>
                    <a:pt x="1083446" y="779173"/>
                  </a:lnTo>
                  <a:lnTo>
                    <a:pt x="1084147" y="720787"/>
                  </a:lnTo>
                  <a:lnTo>
                    <a:pt x="1084848" y="663542"/>
                  </a:lnTo>
                  <a:lnTo>
                    <a:pt x="1085548" y="607786"/>
                  </a:lnTo>
                  <a:lnTo>
                    <a:pt x="1086337" y="553609"/>
                  </a:lnTo>
                  <a:lnTo>
                    <a:pt x="1087037" y="501097"/>
                  </a:lnTo>
                  <a:lnTo>
                    <a:pt x="1087738" y="450601"/>
                  </a:lnTo>
                  <a:lnTo>
                    <a:pt x="1088439" y="402035"/>
                  </a:lnTo>
                  <a:lnTo>
                    <a:pt x="1089140" y="355747"/>
                  </a:lnTo>
                  <a:lnTo>
                    <a:pt x="1089840" y="311739"/>
                  </a:lnTo>
                  <a:lnTo>
                    <a:pt x="1090541" y="270185"/>
                  </a:lnTo>
                  <a:lnTo>
                    <a:pt x="1091329" y="231262"/>
                  </a:lnTo>
                  <a:lnTo>
                    <a:pt x="1092030" y="194968"/>
                  </a:lnTo>
                  <a:lnTo>
                    <a:pt x="1093432" y="131060"/>
                  </a:lnTo>
                  <a:lnTo>
                    <a:pt x="1094833" y="79162"/>
                  </a:lnTo>
                  <a:lnTo>
                    <a:pt x="1096235" y="39975"/>
                  </a:lnTo>
                  <a:lnTo>
                    <a:pt x="1099125" y="1227"/>
                  </a:lnTo>
                  <a:lnTo>
                    <a:pt x="1099826" y="0"/>
                  </a:lnTo>
                  <a:lnTo>
                    <a:pt x="1100527" y="2191"/>
                  </a:lnTo>
                  <a:lnTo>
                    <a:pt x="1103417" y="44797"/>
                  </a:lnTo>
                  <a:lnTo>
                    <a:pt x="1104819" y="85824"/>
                  </a:lnTo>
                  <a:lnTo>
                    <a:pt x="1106220" y="139476"/>
                  </a:lnTo>
                  <a:lnTo>
                    <a:pt x="1107009" y="170860"/>
                  </a:lnTo>
                  <a:lnTo>
                    <a:pt x="1108410" y="242045"/>
                  </a:lnTo>
                  <a:lnTo>
                    <a:pt x="1109111" y="281757"/>
                  </a:lnTo>
                  <a:lnTo>
                    <a:pt x="1109812" y="324012"/>
                  </a:lnTo>
                  <a:lnTo>
                    <a:pt x="1110513" y="368722"/>
                  </a:lnTo>
                  <a:lnTo>
                    <a:pt x="1111213" y="415711"/>
                  </a:lnTo>
                  <a:lnTo>
                    <a:pt x="1111914" y="464803"/>
                  </a:lnTo>
                  <a:lnTo>
                    <a:pt x="1112702" y="515912"/>
                  </a:lnTo>
                  <a:lnTo>
                    <a:pt x="1113403" y="568950"/>
                  </a:lnTo>
                  <a:lnTo>
                    <a:pt x="1114104" y="623566"/>
                  </a:lnTo>
                  <a:lnTo>
                    <a:pt x="1114805" y="679760"/>
                  </a:lnTo>
                  <a:lnTo>
                    <a:pt x="1115505" y="737356"/>
                  </a:lnTo>
                  <a:lnTo>
                    <a:pt x="1116206" y="796004"/>
                  </a:lnTo>
                  <a:lnTo>
                    <a:pt x="1116907" y="855793"/>
                  </a:lnTo>
                  <a:lnTo>
                    <a:pt x="1117695" y="916282"/>
                  </a:lnTo>
                  <a:lnTo>
                    <a:pt x="1118396" y="977473"/>
                  </a:lnTo>
                  <a:lnTo>
                    <a:pt x="1119097" y="1039102"/>
                  </a:lnTo>
                  <a:lnTo>
                    <a:pt x="1119798" y="1100994"/>
                  </a:lnTo>
                  <a:lnTo>
                    <a:pt x="1120498" y="1163061"/>
                  </a:lnTo>
                  <a:lnTo>
                    <a:pt x="1121199" y="1224865"/>
                  </a:lnTo>
                  <a:lnTo>
                    <a:pt x="1121900" y="1286494"/>
                  </a:lnTo>
                  <a:lnTo>
                    <a:pt x="1122688" y="1347597"/>
                  </a:lnTo>
                  <a:lnTo>
                    <a:pt x="1123389" y="1407999"/>
                  </a:lnTo>
                  <a:lnTo>
                    <a:pt x="1124090" y="1467612"/>
                  </a:lnTo>
                  <a:lnTo>
                    <a:pt x="1124790" y="1526172"/>
                  </a:lnTo>
                  <a:lnTo>
                    <a:pt x="1125491" y="1583506"/>
                  </a:lnTo>
                  <a:lnTo>
                    <a:pt x="1126192" y="1639524"/>
                  </a:lnTo>
                  <a:lnTo>
                    <a:pt x="1126893" y="1693956"/>
                  </a:lnTo>
                  <a:lnTo>
                    <a:pt x="1127681" y="1746678"/>
                  </a:lnTo>
                  <a:lnTo>
                    <a:pt x="1128382" y="1797533"/>
                  </a:lnTo>
                  <a:lnTo>
                    <a:pt x="1129083" y="1846363"/>
                  </a:lnTo>
                  <a:lnTo>
                    <a:pt x="1129783" y="1893018"/>
                  </a:lnTo>
                  <a:lnTo>
                    <a:pt x="1130484" y="1937360"/>
                  </a:lnTo>
                  <a:lnTo>
                    <a:pt x="1131185" y="1979255"/>
                  </a:lnTo>
                  <a:lnTo>
                    <a:pt x="1131886" y="2018582"/>
                  </a:lnTo>
                  <a:lnTo>
                    <a:pt x="1133375" y="2089039"/>
                  </a:lnTo>
                  <a:lnTo>
                    <a:pt x="1134075" y="2119959"/>
                  </a:lnTo>
                  <a:lnTo>
                    <a:pt x="1135477" y="2172725"/>
                  </a:lnTo>
                  <a:lnTo>
                    <a:pt x="1136878" y="2212867"/>
                  </a:lnTo>
                  <a:lnTo>
                    <a:pt x="1139769" y="2253500"/>
                  </a:lnTo>
                  <a:lnTo>
                    <a:pt x="1140470" y="2255201"/>
                  </a:lnTo>
                  <a:lnTo>
                    <a:pt x="1141171" y="2253500"/>
                  </a:lnTo>
                  <a:lnTo>
                    <a:pt x="1144061" y="2212867"/>
                  </a:lnTo>
                  <a:lnTo>
                    <a:pt x="1145463" y="2172725"/>
                  </a:lnTo>
                  <a:lnTo>
                    <a:pt x="1146864" y="2119959"/>
                  </a:lnTo>
                  <a:lnTo>
                    <a:pt x="1147565" y="2089039"/>
                  </a:lnTo>
                  <a:lnTo>
                    <a:pt x="1148353" y="2055209"/>
                  </a:lnTo>
                  <a:lnTo>
                    <a:pt x="1149755" y="1979255"/>
                  </a:lnTo>
                  <a:lnTo>
                    <a:pt x="1150455" y="1937360"/>
                  </a:lnTo>
                  <a:lnTo>
                    <a:pt x="1151156" y="1893018"/>
                  </a:lnTo>
                  <a:lnTo>
                    <a:pt x="1151857" y="1846363"/>
                  </a:lnTo>
                  <a:lnTo>
                    <a:pt x="1152558" y="1797533"/>
                  </a:lnTo>
                  <a:lnTo>
                    <a:pt x="1153258" y="1746678"/>
                  </a:lnTo>
                  <a:lnTo>
                    <a:pt x="1154047" y="1693956"/>
                  </a:lnTo>
                  <a:lnTo>
                    <a:pt x="1154748" y="1639524"/>
                  </a:lnTo>
                  <a:lnTo>
                    <a:pt x="1155448" y="1583506"/>
                  </a:lnTo>
                  <a:lnTo>
                    <a:pt x="1156149" y="1526172"/>
                  </a:lnTo>
                  <a:lnTo>
                    <a:pt x="1156850" y="1467612"/>
                  </a:lnTo>
                  <a:lnTo>
                    <a:pt x="1157550" y="1407999"/>
                  </a:lnTo>
                  <a:lnTo>
                    <a:pt x="1158251" y="1347597"/>
                  </a:lnTo>
                  <a:lnTo>
                    <a:pt x="1159040" y="1286494"/>
                  </a:lnTo>
                  <a:lnTo>
                    <a:pt x="1159740" y="1224865"/>
                  </a:lnTo>
                  <a:lnTo>
                    <a:pt x="1160441" y="1163061"/>
                  </a:lnTo>
                  <a:lnTo>
                    <a:pt x="1161142" y="1100994"/>
                  </a:lnTo>
                  <a:lnTo>
                    <a:pt x="1161843" y="1039102"/>
                  </a:lnTo>
                  <a:lnTo>
                    <a:pt x="1162543" y="977473"/>
                  </a:lnTo>
                  <a:lnTo>
                    <a:pt x="1163244" y="916282"/>
                  </a:lnTo>
                  <a:lnTo>
                    <a:pt x="1164032" y="855793"/>
                  </a:lnTo>
                  <a:lnTo>
                    <a:pt x="1164733" y="796004"/>
                  </a:lnTo>
                  <a:lnTo>
                    <a:pt x="1165434" y="737356"/>
                  </a:lnTo>
                  <a:lnTo>
                    <a:pt x="1166135" y="679760"/>
                  </a:lnTo>
                  <a:lnTo>
                    <a:pt x="1166835" y="623566"/>
                  </a:lnTo>
                  <a:lnTo>
                    <a:pt x="1167536" y="568950"/>
                  </a:lnTo>
                  <a:lnTo>
                    <a:pt x="1168237" y="515912"/>
                  </a:lnTo>
                  <a:lnTo>
                    <a:pt x="1169025" y="464803"/>
                  </a:lnTo>
                  <a:lnTo>
                    <a:pt x="1169726" y="415711"/>
                  </a:lnTo>
                  <a:lnTo>
                    <a:pt x="1170427" y="368722"/>
                  </a:lnTo>
                  <a:lnTo>
                    <a:pt x="1171127" y="324012"/>
                  </a:lnTo>
                  <a:lnTo>
                    <a:pt x="1171828" y="281757"/>
                  </a:lnTo>
                  <a:lnTo>
                    <a:pt x="1172529" y="242045"/>
                  </a:lnTo>
                  <a:lnTo>
                    <a:pt x="1173930" y="170860"/>
                  </a:lnTo>
                  <a:lnTo>
                    <a:pt x="1174719" y="139476"/>
                  </a:lnTo>
                  <a:lnTo>
                    <a:pt x="1175419" y="111160"/>
                  </a:lnTo>
                  <a:lnTo>
                    <a:pt x="1176821" y="63733"/>
                  </a:lnTo>
                  <a:lnTo>
                    <a:pt x="1178923" y="16831"/>
                  </a:lnTo>
                  <a:lnTo>
                    <a:pt x="1181113" y="0"/>
                  </a:lnTo>
                  <a:lnTo>
                    <a:pt x="1181814" y="1227"/>
                  </a:lnTo>
                  <a:lnTo>
                    <a:pt x="1184704" y="39975"/>
                  </a:lnTo>
                  <a:lnTo>
                    <a:pt x="1186106" y="79162"/>
                  </a:lnTo>
                  <a:lnTo>
                    <a:pt x="1187507" y="131060"/>
                  </a:lnTo>
                  <a:lnTo>
                    <a:pt x="1188909" y="194968"/>
                  </a:lnTo>
                  <a:lnTo>
                    <a:pt x="1189610" y="231262"/>
                  </a:lnTo>
                  <a:lnTo>
                    <a:pt x="1190398" y="270185"/>
                  </a:lnTo>
                  <a:lnTo>
                    <a:pt x="1191099" y="311739"/>
                  </a:lnTo>
                  <a:lnTo>
                    <a:pt x="1191799" y="355747"/>
                  </a:lnTo>
                  <a:lnTo>
                    <a:pt x="1192500" y="402035"/>
                  </a:lnTo>
                  <a:lnTo>
                    <a:pt x="1193201" y="450601"/>
                  </a:lnTo>
                  <a:lnTo>
                    <a:pt x="1193902" y="501097"/>
                  </a:lnTo>
                  <a:lnTo>
                    <a:pt x="1194603" y="553609"/>
                  </a:lnTo>
                  <a:lnTo>
                    <a:pt x="1195391" y="607786"/>
                  </a:lnTo>
                  <a:lnTo>
                    <a:pt x="1196092" y="663542"/>
                  </a:lnTo>
                  <a:lnTo>
                    <a:pt x="1196792" y="720787"/>
                  </a:lnTo>
                  <a:lnTo>
                    <a:pt x="1197493" y="779173"/>
                  </a:lnTo>
                  <a:lnTo>
                    <a:pt x="1198194" y="838610"/>
                  </a:lnTo>
                  <a:lnTo>
                    <a:pt x="1198895" y="898924"/>
                  </a:lnTo>
                  <a:lnTo>
                    <a:pt x="1199595" y="959939"/>
                  </a:lnTo>
                  <a:lnTo>
                    <a:pt x="1200384" y="1021481"/>
                  </a:lnTo>
                  <a:lnTo>
                    <a:pt x="1201085" y="1083373"/>
                  </a:lnTo>
                  <a:lnTo>
                    <a:pt x="1201785" y="1145352"/>
                  </a:lnTo>
                  <a:lnTo>
                    <a:pt x="1202486" y="1207244"/>
                  </a:lnTo>
                  <a:lnTo>
                    <a:pt x="1203187" y="1268961"/>
                  </a:lnTo>
                  <a:lnTo>
                    <a:pt x="1203888" y="1330152"/>
                  </a:lnTo>
                  <a:lnTo>
                    <a:pt x="1204588" y="1390817"/>
                  </a:lnTo>
                  <a:lnTo>
                    <a:pt x="1205377" y="1450692"/>
                  </a:lnTo>
                  <a:lnTo>
                    <a:pt x="1206077" y="1509604"/>
                  </a:lnTo>
                  <a:lnTo>
                    <a:pt x="1206778" y="1567288"/>
                  </a:lnTo>
                  <a:lnTo>
                    <a:pt x="1207479" y="1623657"/>
                  </a:lnTo>
                  <a:lnTo>
                    <a:pt x="1208180" y="1678535"/>
                  </a:lnTo>
                  <a:lnTo>
                    <a:pt x="1208880" y="1731801"/>
                  </a:lnTo>
                  <a:lnTo>
                    <a:pt x="1209581" y="1783200"/>
                  </a:lnTo>
                  <a:lnTo>
                    <a:pt x="1210282" y="1832626"/>
                  </a:lnTo>
                  <a:lnTo>
                    <a:pt x="1211070" y="1879912"/>
                  </a:lnTo>
                  <a:lnTo>
                    <a:pt x="1211771" y="1924938"/>
                  </a:lnTo>
                  <a:lnTo>
                    <a:pt x="1212472" y="1967543"/>
                  </a:lnTo>
                  <a:lnTo>
                    <a:pt x="1213173" y="2007615"/>
                  </a:lnTo>
                  <a:lnTo>
                    <a:pt x="1214574" y="2079668"/>
                  </a:lnTo>
                  <a:lnTo>
                    <a:pt x="1216063" y="2140218"/>
                  </a:lnTo>
                  <a:lnTo>
                    <a:pt x="1216764" y="2165948"/>
                  </a:lnTo>
                  <a:lnTo>
                    <a:pt x="1218165" y="2207923"/>
                  </a:lnTo>
                  <a:lnTo>
                    <a:pt x="1220268" y="2246311"/>
                  </a:lnTo>
                  <a:lnTo>
                    <a:pt x="1221757" y="2255060"/>
                  </a:lnTo>
                  <a:lnTo>
                    <a:pt x="1222458" y="2254333"/>
                  </a:lnTo>
                  <a:lnTo>
                    <a:pt x="1226049" y="2200015"/>
                  </a:lnTo>
                  <a:lnTo>
                    <a:pt x="1227450" y="2155297"/>
                  </a:lnTo>
                  <a:lnTo>
                    <a:pt x="1228852" y="2098174"/>
                  </a:lnTo>
                  <a:lnTo>
                    <a:pt x="1230253" y="2029321"/>
                  </a:lnTo>
                  <a:lnTo>
                    <a:pt x="1230954" y="1990757"/>
                  </a:lnTo>
                  <a:lnTo>
                    <a:pt x="1231742" y="1949589"/>
                  </a:lnTo>
                  <a:lnTo>
                    <a:pt x="1232443" y="1905932"/>
                  </a:lnTo>
                  <a:lnTo>
                    <a:pt x="1233144" y="1859916"/>
                  </a:lnTo>
                  <a:lnTo>
                    <a:pt x="1233845" y="1811700"/>
                  </a:lnTo>
                  <a:lnTo>
                    <a:pt x="1234545" y="1761406"/>
                  </a:lnTo>
                  <a:lnTo>
                    <a:pt x="1235246" y="1709201"/>
                  </a:lnTo>
                  <a:lnTo>
                    <a:pt x="1235947" y="1655216"/>
                  </a:lnTo>
                  <a:lnTo>
                    <a:pt x="1236735" y="1599724"/>
                  </a:lnTo>
                  <a:lnTo>
                    <a:pt x="1237436" y="1542741"/>
                  </a:lnTo>
                  <a:lnTo>
                    <a:pt x="1238137" y="1484444"/>
                  </a:lnTo>
                  <a:lnTo>
                    <a:pt x="1238837" y="1425181"/>
                  </a:lnTo>
                  <a:lnTo>
                    <a:pt x="1239538" y="1364955"/>
                  </a:lnTo>
                  <a:lnTo>
                    <a:pt x="1240239" y="1304027"/>
                  </a:lnTo>
                  <a:lnTo>
                    <a:pt x="1240940" y="1242574"/>
                  </a:lnTo>
                  <a:lnTo>
                    <a:pt x="1241728" y="1180682"/>
                  </a:lnTo>
                  <a:lnTo>
                    <a:pt x="1242429" y="1118702"/>
                  </a:lnTo>
                  <a:lnTo>
                    <a:pt x="1243129" y="1056810"/>
                  </a:lnTo>
                  <a:lnTo>
                    <a:pt x="1243830" y="995093"/>
                  </a:lnTo>
                  <a:lnTo>
                    <a:pt x="1244531" y="933727"/>
                  </a:lnTo>
                  <a:lnTo>
                    <a:pt x="1245232" y="872975"/>
                  </a:lnTo>
                  <a:lnTo>
                    <a:pt x="1245932" y="813012"/>
                  </a:lnTo>
                  <a:lnTo>
                    <a:pt x="1246633" y="754013"/>
                  </a:lnTo>
                  <a:lnTo>
                    <a:pt x="1247422" y="696066"/>
                  </a:lnTo>
                  <a:lnTo>
                    <a:pt x="1248122" y="639521"/>
                  </a:lnTo>
                  <a:lnTo>
                    <a:pt x="1248823" y="584379"/>
                  </a:lnTo>
                  <a:lnTo>
                    <a:pt x="1249524" y="530903"/>
                  </a:lnTo>
                  <a:lnTo>
                    <a:pt x="1250225" y="479181"/>
                  </a:lnTo>
                  <a:lnTo>
                    <a:pt x="1250925" y="429474"/>
                  </a:lnTo>
                  <a:lnTo>
                    <a:pt x="1251626" y="381872"/>
                  </a:lnTo>
                  <a:lnTo>
                    <a:pt x="1252414" y="336548"/>
                  </a:lnTo>
                  <a:lnTo>
                    <a:pt x="1253115" y="293592"/>
                  </a:lnTo>
                  <a:lnTo>
                    <a:pt x="1253816" y="253178"/>
                  </a:lnTo>
                  <a:lnTo>
                    <a:pt x="1255217" y="180328"/>
                  </a:lnTo>
                  <a:lnTo>
                    <a:pt x="1256619" y="118874"/>
                  </a:lnTo>
                  <a:lnTo>
                    <a:pt x="1258108" y="69694"/>
                  </a:lnTo>
                  <a:lnTo>
                    <a:pt x="1260210" y="19987"/>
                  </a:lnTo>
                  <a:lnTo>
                    <a:pt x="1262400" y="350"/>
                  </a:lnTo>
                  <a:lnTo>
                    <a:pt x="1263101" y="526"/>
                  </a:lnTo>
                  <a:lnTo>
                    <a:pt x="1266604" y="52511"/>
                  </a:lnTo>
                  <a:lnTo>
                    <a:pt x="1268094" y="96257"/>
                  </a:lnTo>
                  <a:lnTo>
                    <a:pt x="1269495" y="152538"/>
                  </a:lnTo>
                  <a:lnTo>
                    <a:pt x="1270897" y="220567"/>
                  </a:lnTo>
                  <a:lnTo>
                    <a:pt x="1271597" y="258789"/>
                  </a:lnTo>
                  <a:lnTo>
                    <a:pt x="1272298" y="299553"/>
                  </a:lnTo>
                  <a:lnTo>
                    <a:pt x="1273086" y="342860"/>
                  </a:lnTo>
                  <a:lnTo>
                    <a:pt x="1273787" y="388534"/>
                  </a:lnTo>
                  <a:lnTo>
                    <a:pt x="1274488" y="436487"/>
                  </a:lnTo>
                  <a:lnTo>
                    <a:pt x="1275189" y="486457"/>
                  </a:lnTo>
                  <a:lnTo>
                    <a:pt x="1275889" y="538443"/>
                  </a:lnTo>
                  <a:lnTo>
                    <a:pt x="1276590" y="592182"/>
                  </a:lnTo>
                  <a:lnTo>
                    <a:pt x="1277291" y="647499"/>
                  </a:lnTo>
                  <a:lnTo>
                    <a:pt x="1278079" y="704306"/>
                  </a:lnTo>
                  <a:lnTo>
                    <a:pt x="1278780" y="762341"/>
                  </a:lnTo>
                  <a:lnTo>
                    <a:pt x="1279481" y="821515"/>
                  </a:lnTo>
                  <a:lnTo>
                    <a:pt x="1280182" y="881654"/>
                  </a:lnTo>
                  <a:lnTo>
                    <a:pt x="1280882" y="942494"/>
                  </a:lnTo>
                  <a:lnTo>
                    <a:pt x="1281583" y="1003860"/>
                  </a:lnTo>
                  <a:lnTo>
                    <a:pt x="1282284" y="1065664"/>
                  </a:lnTo>
                  <a:lnTo>
                    <a:pt x="1282985" y="1127644"/>
                  </a:lnTo>
                  <a:lnTo>
                    <a:pt x="1283773" y="1189536"/>
                  </a:lnTo>
                  <a:lnTo>
                    <a:pt x="1284474" y="1251340"/>
                  </a:lnTo>
                  <a:lnTo>
                    <a:pt x="1285175" y="1312706"/>
                  </a:lnTo>
                  <a:lnTo>
                    <a:pt x="1285875" y="1373546"/>
                  </a:lnTo>
                  <a:lnTo>
                    <a:pt x="1286576" y="1433685"/>
                  </a:lnTo>
                  <a:lnTo>
                    <a:pt x="1287277" y="1492859"/>
                  </a:lnTo>
                  <a:lnTo>
                    <a:pt x="1287978" y="1550894"/>
                  </a:lnTo>
                  <a:lnTo>
                    <a:pt x="1288766" y="1607702"/>
                  </a:lnTo>
                  <a:lnTo>
                    <a:pt x="1289467" y="1663019"/>
                  </a:lnTo>
                  <a:lnTo>
                    <a:pt x="1290167" y="1716767"/>
                  </a:lnTo>
                  <a:lnTo>
                    <a:pt x="1290868" y="1768708"/>
                  </a:lnTo>
                  <a:lnTo>
                    <a:pt x="1291569" y="1818713"/>
                  </a:lnTo>
                  <a:lnTo>
                    <a:pt x="1292270" y="1866631"/>
                  </a:lnTo>
                  <a:lnTo>
                    <a:pt x="1292970" y="1912314"/>
                  </a:lnTo>
                  <a:lnTo>
                    <a:pt x="1293759" y="1955621"/>
                  </a:lnTo>
                  <a:lnTo>
                    <a:pt x="1294460" y="1996429"/>
                  </a:lnTo>
                  <a:lnTo>
                    <a:pt x="1295160" y="2034616"/>
                  </a:lnTo>
                  <a:lnTo>
                    <a:pt x="1296562" y="2102654"/>
                  </a:lnTo>
                  <a:lnTo>
                    <a:pt x="1297963" y="2158909"/>
                  </a:lnTo>
                  <a:lnTo>
                    <a:pt x="1299452" y="2202715"/>
                  </a:lnTo>
                  <a:lnTo>
                    <a:pt x="1301555" y="2243953"/>
                  </a:lnTo>
                  <a:lnTo>
                    <a:pt x="1303657" y="2254885"/>
                  </a:lnTo>
                  <a:lnTo>
                    <a:pt x="1304445" y="2251729"/>
                  </a:lnTo>
                  <a:lnTo>
                    <a:pt x="1307248" y="2205354"/>
                  </a:lnTo>
                  <a:lnTo>
                    <a:pt x="1308650" y="2162459"/>
                  </a:lnTo>
                  <a:lnTo>
                    <a:pt x="1310139" y="2107072"/>
                  </a:lnTo>
                  <a:lnTo>
                    <a:pt x="1311540" y="2039850"/>
                  </a:lnTo>
                  <a:lnTo>
                    <a:pt x="1312942" y="1961608"/>
                  </a:lnTo>
                  <a:lnTo>
                    <a:pt x="1313643" y="1918643"/>
                  </a:lnTo>
                  <a:lnTo>
                    <a:pt x="1314431" y="1873294"/>
                  </a:lnTo>
                  <a:lnTo>
                    <a:pt x="1315132" y="1825691"/>
                  </a:lnTo>
                  <a:lnTo>
                    <a:pt x="1315832" y="1775976"/>
                  </a:lnTo>
                  <a:lnTo>
                    <a:pt x="1316533" y="1724306"/>
                  </a:lnTo>
                  <a:lnTo>
                    <a:pt x="1317234" y="1670821"/>
                  </a:lnTo>
                  <a:lnTo>
                    <a:pt x="1317935" y="1615679"/>
                  </a:lnTo>
                  <a:lnTo>
                    <a:pt x="1318635" y="1559135"/>
                  </a:lnTo>
                  <a:lnTo>
                    <a:pt x="1319424" y="1501188"/>
                  </a:lnTo>
                  <a:lnTo>
                    <a:pt x="1320124" y="1442189"/>
                  </a:lnTo>
                  <a:lnTo>
                    <a:pt x="1320825" y="1382225"/>
                  </a:lnTo>
                  <a:lnTo>
                    <a:pt x="1321526" y="1321473"/>
                  </a:lnTo>
                  <a:lnTo>
                    <a:pt x="1322227" y="1260107"/>
                  </a:lnTo>
                  <a:lnTo>
                    <a:pt x="1322927" y="1198390"/>
                  </a:lnTo>
                  <a:lnTo>
                    <a:pt x="1323628" y="1136498"/>
                  </a:lnTo>
                  <a:lnTo>
                    <a:pt x="1324329" y="1074519"/>
                  </a:lnTo>
                  <a:lnTo>
                    <a:pt x="1325117" y="1012627"/>
                  </a:lnTo>
                  <a:lnTo>
                    <a:pt x="1325818" y="951173"/>
                  </a:lnTo>
                  <a:lnTo>
                    <a:pt x="1326519" y="890245"/>
                  </a:lnTo>
                  <a:lnTo>
                    <a:pt x="1327219" y="830019"/>
                  </a:lnTo>
                  <a:lnTo>
                    <a:pt x="1327920" y="770757"/>
                  </a:lnTo>
                  <a:lnTo>
                    <a:pt x="1328621" y="712547"/>
                  </a:lnTo>
                  <a:lnTo>
                    <a:pt x="1329322" y="655476"/>
                  </a:lnTo>
                  <a:lnTo>
                    <a:pt x="1330110" y="599984"/>
                  </a:lnTo>
                  <a:lnTo>
                    <a:pt x="1330811" y="545982"/>
                  </a:lnTo>
                  <a:lnTo>
                    <a:pt x="1331511" y="493821"/>
                  </a:lnTo>
                  <a:lnTo>
                    <a:pt x="1332212" y="443501"/>
                  </a:lnTo>
                  <a:lnTo>
                    <a:pt x="1332913" y="395284"/>
                  </a:lnTo>
                  <a:lnTo>
                    <a:pt x="1333614" y="349260"/>
                  </a:lnTo>
                  <a:lnTo>
                    <a:pt x="1334314" y="305602"/>
                  </a:lnTo>
                  <a:lnTo>
                    <a:pt x="1335103" y="264399"/>
                  </a:lnTo>
                  <a:lnTo>
                    <a:pt x="1335804" y="225914"/>
                  </a:lnTo>
                  <a:lnTo>
                    <a:pt x="1337205" y="157009"/>
                  </a:lnTo>
                  <a:lnTo>
                    <a:pt x="1338607" y="99939"/>
                  </a:lnTo>
                  <a:lnTo>
                    <a:pt x="1340096" y="55229"/>
                  </a:lnTo>
                  <a:lnTo>
                    <a:pt x="1342198" y="12536"/>
                  </a:lnTo>
                  <a:lnTo>
                    <a:pt x="1344300" y="175"/>
                  </a:lnTo>
                  <a:lnTo>
                    <a:pt x="1345001" y="2805"/>
                  </a:lnTo>
                  <a:lnTo>
                    <a:pt x="1347891" y="47251"/>
                  </a:lnTo>
                  <a:lnTo>
                    <a:pt x="1349293" y="89243"/>
                  </a:lnTo>
                  <a:lnTo>
                    <a:pt x="1349994" y="115017"/>
                  </a:lnTo>
                  <a:lnTo>
                    <a:pt x="1350782" y="143771"/>
                  </a:lnTo>
                  <a:lnTo>
                    <a:pt x="1352184" y="210134"/>
                  </a:lnTo>
                  <a:lnTo>
                    <a:pt x="1353585" y="287631"/>
                  </a:lnTo>
                  <a:lnTo>
                    <a:pt x="1354286" y="330236"/>
                  </a:lnTo>
                  <a:lnTo>
                    <a:pt x="1354987" y="375297"/>
                  </a:lnTo>
                  <a:lnTo>
                    <a:pt x="1355775" y="422548"/>
                  </a:lnTo>
                  <a:lnTo>
                    <a:pt x="1356476" y="471992"/>
                  </a:lnTo>
                  <a:lnTo>
                    <a:pt x="1357176" y="523364"/>
                  </a:lnTo>
                  <a:lnTo>
                    <a:pt x="1357877" y="576665"/>
                  </a:lnTo>
                  <a:lnTo>
                    <a:pt x="1358578" y="631544"/>
                  </a:lnTo>
                  <a:lnTo>
                    <a:pt x="1359279" y="687913"/>
                  </a:lnTo>
                  <a:lnTo>
                    <a:pt x="1359979" y="745597"/>
                  </a:lnTo>
                  <a:lnTo>
                    <a:pt x="1360680" y="804508"/>
                  </a:lnTo>
                  <a:lnTo>
                    <a:pt x="1361469" y="864384"/>
                  </a:lnTo>
                  <a:lnTo>
                    <a:pt x="1362169" y="925048"/>
                  </a:lnTo>
                  <a:lnTo>
                    <a:pt x="1362870" y="986239"/>
                  </a:lnTo>
                  <a:lnTo>
                    <a:pt x="1363571" y="1047956"/>
                  </a:lnTo>
                  <a:lnTo>
                    <a:pt x="1364272" y="1109848"/>
                  </a:lnTo>
                  <a:lnTo>
                    <a:pt x="1364972" y="1171828"/>
                  </a:lnTo>
                  <a:lnTo>
                    <a:pt x="1365673" y="1233720"/>
                  </a:lnTo>
                  <a:lnTo>
                    <a:pt x="1366461" y="1295261"/>
                  </a:lnTo>
                  <a:lnTo>
                    <a:pt x="1367162" y="1356276"/>
                  </a:lnTo>
                  <a:lnTo>
                    <a:pt x="1367863" y="1416590"/>
                  </a:lnTo>
                  <a:lnTo>
                    <a:pt x="1368564" y="1476028"/>
                  </a:lnTo>
                  <a:lnTo>
                    <a:pt x="1369265" y="1534413"/>
                  </a:lnTo>
                  <a:lnTo>
                    <a:pt x="1369965" y="1591659"/>
                  </a:lnTo>
                  <a:lnTo>
                    <a:pt x="1370666" y="1647414"/>
                  </a:lnTo>
                  <a:lnTo>
                    <a:pt x="1371454" y="1701592"/>
                  </a:lnTo>
                  <a:lnTo>
                    <a:pt x="1372155" y="1754060"/>
                  </a:lnTo>
                  <a:lnTo>
                    <a:pt x="1372856" y="1804634"/>
                  </a:lnTo>
                  <a:lnTo>
                    <a:pt x="1373557" y="1853166"/>
                  </a:lnTo>
                  <a:lnTo>
                    <a:pt x="1374257" y="1899497"/>
                  </a:lnTo>
                  <a:lnTo>
                    <a:pt x="1374958" y="1943496"/>
                  </a:lnTo>
                  <a:lnTo>
                    <a:pt x="1375659" y="1985032"/>
                  </a:lnTo>
                  <a:lnTo>
                    <a:pt x="1376447" y="2023982"/>
                  </a:lnTo>
                  <a:lnTo>
                    <a:pt x="1377148" y="2060215"/>
                  </a:lnTo>
                  <a:lnTo>
                    <a:pt x="1378550" y="2124132"/>
                  </a:lnTo>
                  <a:lnTo>
                    <a:pt x="1379951" y="2176021"/>
                  </a:lnTo>
                  <a:lnTo>
                    <a:pt x="1381353" y="2215234"/>
                  </a:lnTo>
                  <a:lnTo>
                    <a:pt x="1384243" y="2253947"/>
                  </a:lnTo>
                  <a:lnTo>
                    <a:pt x="1384944" y="2255166"/>
                  </a:lnTo>
                  <a:lnTo>
                    <a:pt x="1385645" y="2252974"/>
                  </a:lnTo>
                  <a:lnTo>
                    <a:pt x="1388535" y="2210430"/>
                  </a:lnTo>
                  <a:lnTo>
                    <a:pt x="1389937" y="2169367"/>
                  </a:lnTo>
                  <a:lnTo>
                    <a:pt x="1391338" y="2115725"/>
                  </a:lnTo>
                  <a:lnTo>
                    <a:pt x="1392127" y="2084384"/>
                  </a:lnTo>
                  <a:lnTo>
                    <a:pt x="1393528" y="2013121"/>
                  </a:lnTo>
                  <a:lnTo>
                    <a:pt x="1394229" y="1973425"/>
                  </a:lnTo>
                  <a:lnTo>
                    <a:pt x="1394930" y="1931171"/>
                  </a:lnTo>
                  <a:lnTo>
                    <a:pt x="1395630" y="1886487"/>
                  </a:lnTo>
                  <a:lnTo>
                    <a:pt x="1396331" y="1839516"/>
                  </a:lnTo>
                  <a:lnTo>
                    <a:pt x="1397119" y="1790388"/>
                  </a:lnTo>
                  <a:lnTo>
                    <a:pt x="1397820" y="1739262"/>
                  </a:lnTo>
                  <a:lnTo>
                    <a:pt x="1398521" y="1686276"/>
                  </a:lnTo>
                  <a:lnTo>
                    <a:pt x="1399222" y="1631634"/>
                  </a:lnTo>
                  <a:lnTo>
                    <a:pt x="1399922" y="1575441"/>
                  </a:lnTo>
                  <a:lnTo>
                    <a:pt x="1400623" y="1517844"/>
                  </a:lnTo>
                  <a:lnTo>
                    <a:pt x="1401324" y="1459196"/>
                  </a:lnTo>
                  <a:lnTo>
                    <a:pt x="1402025" y="1399408"/>
                  </a:lnTo>
                  <a:lnTo>
                    <a:pt x="1402813" y="1338918"/>
                  </a:lnTo>
                  <a:lnTo>
                    <a:pt x="1403514" y="1277728"/>
                  </a:lnTo>
                  <a:lnTo>
                    <a:pt x="1404214" y="1216099"/>
                  </a:lnTo>
                  <a:lnTo>
                    <a:pt x="1404915" y="1154207"/>
                  </a:lnTo>
                  <a:lnTo>
                    <a:pt x="1405616" y="1092139"/>
                  </a:lnTo>
                  <a:lnTo>
                    <a:pt x="1406317" y="1030335"/>
                  </a:lnTo>
                  <a:lnTo>
                    <a:pt x="1407017" y="968706"/>
                  </a:lnTo>
                  <a:lnTo>
                    <a:pt x="1407806" y="907603"/>
                  </a:lnTo>
                  <a:lnTo>
                    <a:pt x="1408506" y="847201"/>
                  </a:lnTo>
                  <a:lnTo>
                    <a:pt x="1409207" y="787589"/>
                  </a:lnTo>
                  <a:lnTo>
                    <a:pt x="1409908" y="729028"/>
                  </a:lnTo>
                  <a:lnTo>
                    <a:pt x="1410609" y="671695"/>
                  </a:lnTo>
                  <a:lnTo>
                    <a:pt x="1411309" y="615676"/>
                  </a:lnTo>
                  <a:lnTo>
                    <a:pt x="1412010" y="561236"/>
                  </a:lnTo>
                  <a:lnTo>
                    <a:pt x="1412798" y="508549"/>
                  </a:lnTo>
                  <a:lnTo>
                    <a:pt x="1413499" y="457702"/>
                  </a:lnTo>
                  <a:lnTo>
                    <a:pt x="1414200" y="408873"/>
                  </a:lnTo>
                  <a:lnTo>
                    <a:pt x="1414901" y="362147"/>
                  </a:lnTo>
                  <a:lnTo>
                    <a:pt x="1415601" y="317876"/>
                  </a:lnTo>
                  <a:lnTo>
                    <a:pt x="1416302" y="275971"/>
                  </a:lnTo>
                  <a:lnTo>
                    <a:pt x="1417003" y="236609"/>
                  </a:lnTo>
                  <a:lnTo>
                    <a:pt x="1418492" y="166126"/>
                  </a:lnTo>
                  <a:lnTo>
                    <a:pt x="1419193" y="135268"/>
                  </a:lnTo>
                  <a:lnTo>
                    <a:pt x="1420594" y="82493"/>
                  </a:lnTo>
                  <a:lnTo>
                    <a:pt x="1421996" y="42342"/>
                  </a:lnTo>
                  <a:lnTo>
                    <a:pt x="1424886" y="1665"/>
                  </a:lnTo>
                  <a:lnTo>
                    <a:pt x="1425587" y="0"/>
                  </a:lnTo>
                  <a:lnTo>
                    <a:pt x="1426288" y="1665"/>
                  </a:lnTo>
                  <a:lnTo>
                    <a:pt x="1429178" y="42342"/>
                  </a:lnTo>
                  <a:lnTo>
                    <a:pt x="1430580" y="82493"/>
                  </a:lnTo>
                  <a:lnTo>
                    <a:pt x="1431981" y="135268"/>
                  </a:lnTo>
                  <a:lnTo>
                    <a:pt x="1432682" y="166126"/>
                  </a:lnTo>
                  <a:lnTo>
                    <a:pt x="1433471" y="199965"/>
                  </a:lnTo>
                  <a:lnTo>
                    <a:pt x="1434872" y="275971"/>
                  </a:lnTo>
                  <a:lnTo>
                    <a:pt x="1435573" y="317876"/>
                  </a:lnTo>
                  <a:lnTo>
                    <a:pt x="1436274" y="362147"/>
                  </a:lnTo>
                  <a:lnTo>
                    <a:pt x="1436974" y="408873"/>
                  </a:lnTo>
                  <a:lnTo>
                    <a:pt x="1437675" y="457702"/>
                  </a:lnTo>
                  <a:lnTo>
                    <a:pt x="1438376" y="508549"/>
                  </a:lnTo>
                  <a:lnTo>
                    <a:pt x="1439164" y="561236"/>
                  </a:lnTo>
                  <a:lnTo>
                    <a:pt x="1439865" y="615676"/>
                  </a:lnTo>
                  <a:lnTo>
                    <a:pt x="1440566" y="671695"/>
                  </a:lnTo>
                  <a:lnTo>
                    <a:pt x="1441266" y="729028"/>
                  </a:lnTo>
                  <a:lnTo>
                    <a:pt x="1441967" y="787589"/>
                  </a:lnTo>
                  <a:lnTo>
                    <a:pt x="1442668" y="847201"/>
                  </a:lnTo>
                  <a:lnTo>
                    <a:pt x="1443369" y="907603"/>
                  </a:lnTo>
                  <a:lnTo>
                    <a:pt x="1444157" y="968706"/>
                  </a:lnTo>
                  <a:lnTo>
                    <a:pt x="1444858" y="1030335"/>
                  </a:lnTo>
                  <a:lnTo>
                    <a:pt x="1445559" y="1092139"/>
                  </a:lnTo>
                  <a:lnTo>
                    <a:pt x="1446259" y="1154207"/>
                  </a:lnTo>
                  <a:lnTo>
                    <a:pt x="1446960" y="1216099"/>
                  </a:lnTo>
                  <a:lnTo>
                    <a:pt x="1447661" y="1277728"/>
                  </a:lnTo>
                  <a:lnTo>
                    <a:pt x="1448362" y="1338918"/>
                  </a:lnTo>
                  <a:lnTo>
                    <a:pt x="1449150" y="1399408"/>
                  </a:lnTo>
                  <a:lnTo>
                    <a:pt x="1449851" y="1459196"/>
                  </a:lnTo>
                  <a:lnTo>
                    <a:pt x="1450551" y="1517844"/>
                  </a:lnTo>
                  <a:lnTo>
                    <a:pt x="1451252" y="1575441"/>
                  </a:lnTo>
                  <a:lnTo>
                    <a:pt x="1451953" y="1631634"/>
                  </a:lnTo>
                  <a:lnTo>
                    <a:pt x="1452654" y="1686276"/>
                  </a:lnTo>
                  <a:lnTo>
                    <a:pt x="1453355" y="1739262"/>
                  </a:lnTo>
                  <a:lnTo>
                    <a:pt x="1454143" y="1790388"/>
                  </a:lnTo>
                  <a:lnTo>
                    <a:pt x="1454844" y="1839516"/>
                  </a:lnTo>
                  <a:lnTo>
                    <a:pt x="1455544" y="1886487"/>
                  </a:lnTo>
                  <a:lnTo>
                    <a:pt x="1456245" y="1931171"/>
                  </a:lnTo>
                  <a:lnTo>
                    <a:pt x="1456946" y="1973425"/>
                  </a:lnTo>
                  <a:lnTo>
                    <a:pt x="1457647" y="2013121"/>
                  </a:lnTo>
                  <a:lnTo>
                    <a:pt x="1459048" y="2084384"/>
                  </a:lnTo>
                  <a:lnTo>
                    <a:pt x="1459837" y="2115725"/>
                  </a:lnTo>
                  <a:lnTo>
                    <a:pt x="1460537" y="2144084"/>
                  </a:lnTo>
                  <a:lnTo>
                    <a:pt x="1461939" y="2191503"/>
                  </a:lnTo>
                  <a:lnTo>
                    <a:pt x="1464041" y="2238413"/>
                  </a:lnTo>
                  <a:lnTo>
                    <a:pt x="1466231" y="2255166"/>
                  </a:lnTo>
                  <a:lnTo>
                    <a:pt x="1466932" y="2253947"/>
                  </a:lnTo>
                  <a:lnTo>
                    <a:pt x="1469822" y="2215234"/>
                  </a:lnTo>
                  <a:lnTo>
                    <a:pt x="1471224" y="2176021"/>
                  </a:lnTo>
                  <a:lnTo>
                    <a:pt x="1472625" y="2124132"/>
                  </a:lnTo>
                  <a:lnTo>
                    <a:pt x="1474027" y="2060215"/>
                  </a:lnTo>
                  <a:lnTo>
                    <a:pt x="1474727" y="2023982"/>
                  </a:lnTo>
                  <a:lnTo>
                    <a:pt x="1475516" y="1985032"/>
                  </a:lnTo>
                  <a:lnTo>
                    <a:pt x="1476217" y="1943496"/>
                  </a:lnTo>
                  <a:lnTo>
                    <a:pt x="1476917" y="1899497"/>
                  </a:lnTo>
                  <a:lnTo>
                    <a:pt x="1477618" y="1853166"/>
                  </a:lnTo>
                  <a:lnTo>
                    <a:pt x="1478319" y="1804634"/>
                  </a:lnTo>
                  <a:lnTo>
                    <a:pt x="1479019" y="1754060"/>
                  </a:lnTo>
                  <a:lnTo>
                    <a:pt x="1479720" y="1701592"/>
                  </a:lnTo>
                  <a:lnTo>
                    <a:pt x="1480509" y="1647414"/>
                  </a:lnTo>
                  <a:lnTo>
                    <a:pt x="1481209" y="1591659"/>
                  </a:lnTo>
                  <a:lnTo>
                    <a:pt x="1481910" y="1534413"/>
                  </a:lnTo>
                  <a:lnTo>
                    <a:pt x="1482611" y="1476028"/>
                  </a:lnTo>
                  <a:lnTo>
                    <a:pt x="1483312" y="1416590"/>
                  </a:lnTo>
                  <a:lnTo>
                    <a:pt x="1484012" y="1356276"/>
                  </a:lnTo>
                  <a:lnTo>
                    <a:pt x="1484713" y="1295261"/>
                  </a:lnTo>
                  <a:lnTo>
                    <a:pt x="1485501" y="1233720"/>
                  </a:lnTo>
                  <a:lnTo>
                    <a:pt x="1486202" y="1171828"/>
                  </a:lnTo>
                  <a:lnTo>
                    <a:pt x="1486903" y="1109848"/>
                  </a:lnTo>
                  <a:lnTo>
                    <a:pt x="1487604" y="1047956"/>
                  </a:lnTo>
                  <a:lnTo>
                    <a:pt x="1488304" y="986239"/>
                  </a:lnTo>
                  <a:lnTo>
                    <a:pt x="1489005" y="925048"/>
                  </a:lnTo>
                  <a:lnTo>
                    <a:pt x="1489706" y="864384"/>
                  </a:lnTo>
                  <a:lnTo>
                    <a:pt x="1490494" y="804508"/>
                  </a:lnTo>
                  <a:lnTo>
                    <a:pt x="1491195" y="745597"/>
                  </a:lnTo>
                  <a:lnTo>
                    <a:pt x="1491896" y="687913"/>
                  </a:lnTo>
                  <a:lnTo>
                    <a:pt x="1492596" y="631544"/>
                  </a:lnTo>
                  <a:lnTo>
                    <a:pt x="1493297" y="576665"/>
                  </a:lnTo>
                  <a:lnTo>
                    <a:pt x="1493998" y="523364"/>
                  </a:lnTo>
                  <a:lnTo>
                    <a:pt x="1494699" y="471992"/>
                  </a:lnTo>
                  <a:lnTo>
                    <a:pt x="1495399" y="422548"/>
                  </a:lnTo>
                  <a:lnTo>
                    <a:pt x="1496188" y="375297"/>
                  </a:lnTo>
                  <a:lnTo>
                    <a:pt x="1496888" y="330236"/>
                  </a:lnTo>
                  <a:lnTo>
                    <a:pt x="1497589" y="287631"/>
                  </a:lnTo>
                  <a:lnTo>
                    <a:pt x="1498290" y="247568"/>
                  </a:lnTo>
                  <a:lnTo>
                    <a:pt x="1499691" y="175506"/>
                  </a:lnTo>
                  <a:lnTo>
                    <a:pt x="1501180" y="115017"/>
                  </a:lnTo>
                  <a:lnTo>
                    <a:pt x="1501881" y="89243"/>
                  </a:lnTo>
                  <a:lnTo>
                    <a:pt x="1503283" y="47251"/>
                  </a:lnTo>
                  <a:lnTo>
                    <a:pt x="1505385" y="8854"/>
                  </a:lnTo>
                  <a:lnTo>
                    <a:pt x="1506874" y="175"/>
                  </a:lnTo>
                  <a:lnTo>
                    <a:pt x="1507575" y="876"/>
                  </a:lnTo>
                  <a:lnTo>
                    <a:pt x="1511079" y="55229"/>
                  </a:lnTo>
                  <a:lnTo>
                    <a:pt x="1512568" y="99939"/>
                  </a:lnTo>
                  <a:lnTo>
                    <a:pt x="1513969" y="157009"/>
                  </a:lnTo>
                  <a:lnTo>
                    <a:pt x="1515371" y="225914"/>
                  </a:lnTo>
                  <a:lnTo>
                    <a:pt x="1516071" y="264400"/>
                  </a:lnTo>
                  <a:lnTo>
                    <a:pt x="1516860" y="305602"/>
                  </a:lnTo>
                  <a:lnTo>
                    <a:pt x="1517561" y="349260"/>
                  </a:lnTo>
                  <a:lnTo>
                    <a:pt x="1518261" y="395284"/>
                  </a:lnTo>
                  <a:lnTo>
                    <a:pt x="1518962" y="443501"/>
                  </a:lnTo>
                  <a:lnTo>
                    <a:pt x="1519663" y="493821"/>
                  </a:lnTo>
                  <a:lnTo>
                    <a:pt x="1520364" y="545982"/>
                  </a:lnTo>
                  <a:lnTo>
                    <a:pt x="1521064" y="599984"/>
                  </a:lnTo>
                  <a:lnTo>
                    <a:pt x="1521853" y="655476"/>
                  </a:lnTo>
                  <a:lnTo>
                    <a:pt x="1522553" y="712547"/>
                  </a:lnTo>
                  <a:lnTo>
                    <a:pt x="1523254" y="770757"/>
                  </a:lnTo>
                  <a:lnTo>
                    <a:pt x="1523955" y="830019"/>
                  </a:lnTo>
                  <a:lnTo>
                    <a:pt x="1524656" y="890245"/>
                  </a:lnTo>
                  <a:lnTo>
                    <a:pt x="1525356" y="951173"/>
                  </a:lnTo>
                  <a:lnTo>
                    <a:pt x="1526057" y="1012627"/>
                  </a:lnTo>
                  <a:lnTo>
                    <a:pt x="1526846" y="1074519"/>
                  </a:lnTo>
                  <a:lnTo>
                    <a:pt x="1527546" y="1136498"/>
                  </a:lnTo>
                  <a:lnTo>
                    <a:pt x="1528247" y="1198390"/>
                  </a:lnTo>
                  <a:lnTo>
                    <a:pt x="1528948" y="1260107"/>
                  </a:lnTo>
                  <a:lnTo>
                    <a:pt x="1529649" y="1321473"/>
                  </a:lnTo>
                  <a:lnTo>
                    <a:pt x="1530349" y="1382225"/>
                  </a:lnTo>
                  <a:lnTo>
                    <a:pt x="1531050" y="1442189"/>
                  </a:lnTo>
                  <a:lnTo>
                    <a:pt x="1531751" y="1501188"/>
                  </a:lnTo>
                  <a:lnTo>
                    <a:pt x="1532539" y="1559135"/>
                  </a:lnTo>
                  <a:lnTo>
                    <a:pt x="1533240" y="1615679"/>
                  </a:lnTo>
                  <a:lnTo>
                    <a:pt x="1533941" y="1670821"/>
                  </a:lnTo>
                  <a:lnTo>
                    <a:pt x="1534642" y="1724306"/>
                  </a:lnTo>
                  <a:lnTo>
                    <a:pt x="1535342" y="1775976"/>
                  </a:lnTo>
                  <a:lnTo>
                    <a:pt x="1536043" y="1825691"/>
                  </a:lnTo>
                  <a:lnTo>
                    <a:pt x="1536744" y="1873294"/>
                  </a:lnTo>
                  <a:lnTo>
                    <a:pt x="1537532" y="1918643"/>
                  </a:lnTo>
                  <a:lnTo>
                    <a:pt x="1538233" y="1961608"/>
                  </a:lnTo>
                  <a:lnTo>
                    <a:pt x="1538934" y="2002048"/>
                  </a:lnTo>
                  <a:lnTo>
                    <a:pt x="1540335" y="2074890"/>
                  </a:lnTo>
                  <a:lnTo>
                    <a:pt x="1541737" y="2136291"/>
                  </a:lnTo>
                  <a:lnTo>
                    <a:pt x="1543226" y="2185506"/>
                  </a:lnTo>
                  <a:lnTo>
                    <a:pt x="1545328" y="2235230"/>
                  </a:lnTo>
                  <a:lnTo>
                    <a:pt x="1547518" y="2254885"/>
                  </a:lnTo>
                  <a:lnTo>
                    <a:pt x="1548219" y="2254648"/>
                  </a:lnTo>
                  <a:lnTo>
                    <a:pt x="1551722" y="2202715"/>
                  </a:lnTo>
                  <a:lnTo>
                    <a:pt x="1553211" y="2158909"/>
                  </a:lnTo>
                  <a:lnTo>
                    <a:pt x="1554613" y="2102654"/>
                  </a:lnTo>
                  <a:lnTo>
                    <a:pt x="1556014" y="2034616"/>
                  </a:lnTo>
                  <a:lnTo>
                    <a:pt x="1556715" y="1996429"/>
                  </a:lnTo>
                  <a:lnTo>
                    <a:pt x="1557416" y="1955621"/>
                  </a:lnTo>
                  <a:lnTo>
                    <a:pt x="1558204" y="1912314"/>
                  </a:lnTo>
                  <a:lnTo>
                    <a:pt x="1558905" y="1866631"/>
                  </a:lnTo>
                  <a:lnTo>
                    <a:pt x="1559606" y="1818713"/>
                  </a:lnTo>
                  <a:lnTo>
                    <a:pt x="1560306" y="1768708"/>
                  </a:lnTo>
                  <a:lnTo>
                    <a:pt x="1561007" y="1716767"/>
                  </a:lnTo>
                  <a:lnTo>
                    <a:pt x="1561708" y="1663019"/>
                  </a:lnTo>
                  <a:lnTo>
                    <a:pt x="1562409" y="1607702"/>
                  </a:lnTo>
                  <a:lnTo>
                    <a:pt x="1563197" y="1550894"/>
                  </a:lnTo>
                  <a:lnTo>
                    <a:pt x="1563898" y="1492859"/>
                  </a:lnTo>
                  <a:lnTo>
                    <a:pt x="1564599" y="1433685"/>
                  </a:lnTo>
                  <a:lnTo>
                    <a:pt x="1565299" y="1373546"/>
                  </a:lnTo>
                  <a:lnTo>
                    <a:pt x="1566000" y="1312706"/>
                  </a:lnTo>
                  <a:lnTo>
                    <a:pt x="1566701" y="1251340"/>
                  </a:lnTo>
                  <a:lnTo>
                    <a:pt x="1567401" y="1189536"/>
                  </a:lnTo>
                  <a:lnTo>
                    <a:pt x="1568190" y="1127644"/>
                  </a:lnTo>
                  <a:lnTo>
                    <a:pt x="1568891" y="1065664"/>
                  </a:lnTo>
                  <a:lnTo>
                    <a:pt x="1569591" y="1003860"/>
                  </a:lnTo>
                  <a:lnTo>
                    <a:pt x="1570292" y="942494"/>
                  </a:lnTo>
                  <a:lnTo>
                    <a:pt x="1570993" y="881654"/>
                  </a:lnTo>
                  <a:lnTo>
                    <a:pt x="1571694" y="821515"/>
                  </a:lnTo>
                  <a:lnTo>
                    <a:pt x="1572394" y="762341"/>
                  </a:lnTo>
                  <a:lnTo>
                    <a:pt x="1573095" y="704306"/>
                  </a:lnTo>
                  <a:lnTo>
                    <a:pt x="1573883" y="647499"/>
                  </a:lnTo>
                  <a:lnTo>
                    <a:pt x="1574584" y="592182"/>
                  </a:lnTo>
                  <a:lnTo>
                    <a:pt x="1575285" y="538443"/>
                  </a:lnTo>
                  <a:lnTo>
                    <a:pt x="1575986" y="486457"/>
                  </a:lnTo>
                  <a:lnTo>
                    <a:pt x="1576686" y="436487"/>
                  </a:lnTo>
                  <a:lnTo>
                    <a:pt x="1577387" y="388534"/>
                  </a:lnTo>
                  <a:lnTo>
                    <a:pt x="1578088" y="342860"/>
                  </a:lnTo>
                  <a:lnTo>
                    <a:pt x="1578876" y="299553"/>
                  </a:lnTo>
                  <a:lnTo>
                    <a:pt x="1579577" y="258789"/>
                  </a:lnTo>
                  <a:lnTo>
                    <a:pt x="1580278" y="220567"/>
                  </a:lnTo>
                  <a:lnTo>
                    <a:pt x="1581679" y="152538"/>
                  </a:lnTo>
                  <a:lnTo>
                    <a:pt x="1583081" y="96257"/>
                  </a:lnTo>
                  <a:lnTo>
                    <a:pt x="1584570" y="52511"/>
                  </a:lnTo>
                  <a:lnTo>
                    <a:pt x="1586672" y="11221"/>
                  </a:lnTo>
                  <a:lnTo>
                    <a:pt x="1588774" y="350"/>
                  </a:lnTo>
                  <a:lnTo>
                    <a:pt x="1589563" y="3506"/>
                  </a:lnTo>
                  <a:lnTo>
                    <a:pt x="1592366" y="49881"/>
                  </a:lnTo>
                  <a:lnTo>
                    <a:pt x="1593767" y="92750"/>
                  </a:lnTo>
                  <a:lnTo>
                    <a:pt x="1595256" y="148155"/>
                  </a:lnTo>
                  <a:lnTo>
                    <a:pt x="1596658" y="215394"/>
                  </a:lnTo>
                  <a:lnTo>
                    <a:pt x="1598059" y="293592"/>
                  </a:lnTo>
                  <a:lnTo>
                    <a:pt x="1598760" y="336548"/>
                  </a:lnTo>
                  <a:lnTo>
                    <a:pt x="1599548" y="381872"/>
                  </a:lnTo>
                  <a:lnTo>
                    <a:pt x="1600249" y="429474"/>
                  </a:lnTo>
                  <a:lnTo>
                    <a:pt x="1600950" y="479181"/>
                  </a:lnTo>
                  <a:lnTo>
                    <a:pt x="1601651" y="530903"/>
                  </a:lnTo>
                  <a:lnTo>
                    <a:pt x="1602351" y="584379"/>
                  </a:lnTo>
                  <a:lnTo>
                    <a:pt x="1603052" y="639521"/>
                  </a:lnTo>
                  <a:lnTo>
                    <a:pt x="1603753" y="696066"/>
                  </a:lnTo>
                  <a:lnTo>
                    <a:pt x="1604541" y="754013"/>
                  </a:lnTo>
                  <a:lnTo>
                    <a:pt x="1605242" y="813012"/>
                  </a:lnTo>
                  <a:lnTo>
                    <a:pt x="1605943" y="872975"/>
                  </a:lnTo>
                  <a:lnTo>
                    <a:pt x="1606643" y="933727"/>
                  </a:lnTo>
                  <a:lnTo>
                    <a:pt x="1607344" y="995093"/>
                  </a:lnTo>
                  <a:lnTo>
                    <a:pt x="1608045" y="1056810"/>
                  </a:lnTo>
                  <a:lnTo>
                    <a:pt x="1608746" y="1118702"/>
                  </a:lnTo>
                  <a:lnTo>
                    <a:pt x="1609446" y="1180682"/>
                  </a:lnTo>
                  <a:lnTo>
                    <a:pt x="1610235" y="1242574"/>
                  </a:lnTo>
                  <a:lnTo>
                    <a:pt x="1610936" y="1304027"/>
                  </a:lnTo>
                  <a:lnTo>
                    <a:pt x="1611636" y="1364955"/>
                  </a:lnTo>
                  <a:lnTo>
                    <a:pt x="1612337" y="1425182"/>
                  </a:lnTo>
                  <a:lnTo>
                    <a:pt x="1613038" y="1484444"/>
                  </a:lnTo>
                  <a:lnTo>
                    <a:pt x="1613739" y="1542741"/>
                  </a:lnTo>
                  <a:lnTo>
                    <a:pt x="1614439" y="1599724"/>
                  </a:lnTo>
                  <a:lnTo>
                    <a:pt x="1615228" y="1655216"/>
                  </a:lnTo>
                  <a:lnTo>
                    <a:pt x="1615928" y="1709201"/>
                  </a:lnTo>
                  <a:lnTo>
                    <a:pt x="1616629" y="1761406"/>
                  </a:lnTo>
                  <a:lnTo>
                    <a:pt x="1617330" y="1811700"/>
                  </a:lnTo>
                  <a:lnTo>
                    <a:pt x="1618031" y="1859916"/>
                  </a:lnTo>
                  <a:lnTo>
                    <a:pt x="1618731" y="1905932"/>
                  </a:lnTo>
                  <a:lnTo>
                    <a:pt x="1619432" y="1949589"/>
                  </a:lnTo>
                  <a:lnTo>
                    <a:pt x="1620221" y="1990757"/>
                  </a:lnTo>
                  <a:lnTo>
                    <a:pt x="1620921" y="2029321"/>
                  </a:lnTo>
                  <a:lnTo>
                    <a:pt x="1622323" y="2098174"/>
                  </a:lnTo>
                  <a:lnTo>
                    <a:pt x="1623724" y="2155297"/>
                  </a:lnTo>
                  <a:lnTo>
                    <a:pt x="1625213" y="2200015"/>
                  </a:lnTo>
                  <a:lnTo>
                    <a:pt x="1627316" y="2242673"/>
                  </a:lnTo>
                  <a:lnTo>
                    <a:pt x="1629418" y="2255060"/>
                  </a:lnTo>
                  <a:lnTo>
                    <a:pt x="1630119" y="2252387"/>
                  </a:lnTo>
                  <a:lnTo>
                    <a:pt x="1633009" y="2207923"/>
                  </a:lnTo>
                  <a:lnTo>
                    <a:pt x="1634411" y="2165948"/>
                  </a:lnTo>
                  <a:lnTo>
                    <a:pt x="1635112" y="2140218"/>
                  </a:lnTo>
                  <a:lnTo>
                    <a:pt x="1635900" y="2111429"/>
                  </a:lnTo>
                  <a:lnTo>
                    <a:pt x="1637301" y="2045022"/>
                  </a:lnTo>
                  <a:lnTo>
                    <a:pt x="1638703" y="1967543"/>
                  </a:lnTo>
                  <a:lnTo>
                    <a:pt x="1639404" y="1924938"/>
                  </a:lnTo>
                  <a:lnTo>
                    <a:pt x="1640104" y="1879912"/>
                  </a:lnTo>
                  <a:lnTo>
                    <a:pt x="1640893" y="1832626"/>
                  </a:lnTo>
                  <a:lnTo>
                    <a:pt x="1641593" y="1783200"/>
                  </a:lnTo>
                  <a:lnTo>
                    <a:pt x="1642294" y="1731801"/>
                  </a:lnTo>
                  <a:lnTo>
                    <a:pt x="1642995" y="1678536"/>
                  </a:lnTo>
                  <a:lnTo>
                    <a:pt x="1643696" y="1623657"/>
                  </a:lnTo>
                  <a:lnTo>
                    <a:pt x="1644396" y="1567288"/>
                  </a:lnTo>
                  <a:lnTo>
                    <a:pt x="1645097" y="1509604"/>
                  </a:lnTo>
                  <a:lnTo>
                    <a:pt x="1645798" y="1450692"/>
                  </a:lnTo>
                  <a:lnTo>
                    <a:pt x="1646586" y="1390817"/>
                  </a:lnTo>
                  <a:lnTo>
                    <a:pt x="1647287" y="1330152"/>
                  </a:lnTo>
                  <a:lnTo>
                    <a:pt x="1647988" y="1268961"/>
                  </a:lnTo>
                  <a:lnTo>
                    <a:pt x="1648688" y="1207245"/>
                  </a:lnTo>
                  <a:lnTo>
                    <a:pt x="1649389" y="1145353"/>
                  </a:lnTo>
                  <a:lnTo>
                    <a:pt x="1650090" y="1083373"/>
                  </a:lnTo>
                  <a:lnTo>
                    <a:pt x="1650791" y="1021481"/>
                  </a:lnTo>
                  <a:lnTo>
                    <a:pt x="1651579" y="959939"/>
                  </a:lnTo>
                  <a:lnTo>
                    <a:pt x="1652280" y="898924"/>
                  </a:lnTo>
                  <a:lnTo>
                    <a:pt x="1652981" y="838610"/>
                  </a:lnTo>
                  <a:lnTo>
                    <a:pt x="1653681" y="779173"/>
                  </a:lnTo>
                  <a:lnTo>
                    <a:pt x="1654382" y="720787"/>
                  </a:lnTo>
                  <a:lnTo>
                    <a:pt x="1655083" y="663542"/>
                  </a:lnTo>
                  <a:lnTo>
                    <a:pt x="1655783" y="607786"/>
                  </a:lnTo>
                  <a:lnTo>
                    <a:pt x="1656572" y="553609"/>
                  </a:lnTo>
                  <a:lnTo>
                    <a:pt x="1657273" y="501097"/>
                  </a:lnTo>
                  <a:lnTo>
                    <a:pt x="1657973" y="450602"/>
                  </a:lnTo>
                  <a:lnTo>
                    <a:pt x="1658674" y="402035"/>
                  </a:lnTo>
                  <a:lnTo>
                    <a:pt x="1659375" y="355747"/>
                  </a:lnTo>
                  <a:lnTo>
                    <a:pt x="1660076" y="311739"/>
                  </a:lnTo>
                  <a:lnTo>
                    <a:pt x="1660776" y="270185"/>
                  </a:lnTo>
                  <a:lnTo>
                    <a:pt x="1661565" y="231262"/>
                  </a:lnTo>
                  <a:lnTo>
                    <a:pt x="1662265" y="194968"/>
                  </a:lnTo>
                  <a:lnTo>
                    <a:pt x="1663667" y="131060"/>
                  </a:lnTo>
                  <a:lnTo>
                    <a:pt x="1665068" y="79162"/>
                  </a:lnTo>
                  <a:lnTo>
                    <a:pt x="1666470" y="39975"/>
                  </a:lnTo>
                  <a:lnTo>
                    <a:pt x="1669360" y="1227"/>
                  </a:lnTo>
                  <a:lnTo>
                    <a:pt x="1670061" y="0"/>
                  </a:lnTo>
                  <a:lnTo>
                    <a:pt x="1670762" y="2191"/>
                  </a:lnTo>
                  <a:lnTo>
                    <a:pt x="1673653" y="44797"/>
                  </a:lnTo>
                  <a:lnTo>
                    <a:pt x="1675054" y="85824"/>
                  </a:lnTo>
                  <a:lnTo>
                    <a:pt x="1676456" y="139476"/>
                  </a:lnTo>
                  <a:lnTo>
                    <a:pt x="1677244" y="170860"/>
                  </a:lnTo>
                  <a:lnTo>
                    <a:pt x="1678645" y="242045"/>
                  </a:lnTo>
                  <a:lnTo>
                    <a:pt x="1679346" y="281757"/>
                  </a:lnTo>
                  <a:lnTo>
                    <a:pt x="1680047" y="324012"/>
                  </a:lnTo>
                  <a:lnTo>
                    <a:pt x="1680748" y="368722"/>
                  </a:lnTo>
                  <a:lnTo>
                    <a:pt x="1681448" y="415711"/>
                  </a:lnTo>
                  <a:lnTo>
                    <a:pt x="1682237" y="464803"/>
                  </a:lnTo>
                  <a:lnTo>
                    <a:pt x="1682938" y="515913"/>
                  </a:lnTo>
                  <a:lnTo>
                    <a:pt x="1683638" y="568950"/>
                  </a:lnTo>
                  <a:lnTo>
                    <a:pt x="1684339" y="623566"/>
                  </a:lnTo>
                  <a:lnTo>
                    <a:pt x="1685040" y="679760"/>
                  </a:lnTo>
                  <a:lnTo>
                    <a:pt x="1685741" y="737356"/>
                  </a:lnTo>
                  <a:lnTo>
                    <a:pt x="1686441" y="796005"/>
                  </a:lnTo>
                  <a:lnTo>
                    <a:pt x="1687142" y="855793"/>
                  </a:lnTo>
                  <a:lnTo>
                    <a:pt x="1687930" y="916282"/>
                  </a:lnTo>
                  <a:lnTo>
                    <a:pt x="1688631" y="977473"/>
                  </a:lnTo>
                  <a:lnTo>
                    <a:pt x="1689332" y="1039102"/>
                  </a:lnTo>
                  <a:lnTo>
                    <a:pt x="1690033" y="1100994"/>
                  </a:lnTo>
                  <a:lnTo>
                    <a:pt x="1690733" y="1163061"/>
                  </a:lnTo>
                  <a:lnTo>
                    <a:pt x="1691434" y="1224865"/>
                  </a:lnTo>
                  <a:lnTo>
                    <a:pt x="1692135" y="1286494"/>
                  </a:lnTo>
                  <a:lnTo>
                    <a:pt x="1692923" y="1347597"/>
                  </a:lnTo>
                  <a:lnTo>
                    <a:pt x="1693624" y="1407999"/>
                  </a:lnTo>
                  <a:lnTo>
                    <a:pt x="1694325" y="1467612"/>
                  </a:lnTo>
                  <a:lnTo>
                    <a:pt x="1695026" y="1526172"/>
                  </a:lnTo>
                  <a:lnTo>
                    <a:pt x="1695726" y="1583506"/>
                  </a:lnTo>
                  <a:lnTo>
                    <a:pt x="1696427" y="1639524"/>
                  </a:lnTo>
                  <a:lnTo>
                    <a:pt x="1697128" y="1693956"/>
                  </a:lnTo>
                  <a:lnTo>
                    <a:pt x="1697916" y="1746678"/>
                  </a:lnTo>
                  <a:lnTo>
                    <a:pt x="1698617" y="1797533"/>
                  </a:lnTo>
                  <a:lnTo>
                    <a:pt x="1699318" y="1846363"/>
                  </a:lnTo>
                  <a:lnTo>
                    <a:pt x="1700018" y="1893019"/>
                  </a:lnTo>
                  <a:lnTo>
                    <a:pt x="1700719" y="1937360"/>
                  </a:lnTo>
                  <a:lnTo>
                    <a:pt x="1701420" y="1979255"/>
                  </a:lnTo>
                  <a:lnTo>
                    <a:pt x="1702121" y="2018582"/>
                  </a:lnTo>
                  <a:lnTo>
                    <a:pt x="1703610" y="2089039"/>
                  </a:lnTo>
                  <a:lnTo>
                    <a:pt x="1704311" y="2119959"/>
                  </a:lnTo>
                  <a:lnTo>
                    <a:pt x="1705712" y="2172725"/>
                  </a:lnTo>
                  <a:lnTo>
                    <a:pt x="1707114" y="2212867"/>
                  </a:lnTo>
                  <a:lnTo>
                    <a:pt x="1710004" y="2253500"/>
                  </a:lnTo>
                  <a:lnTo>
                    <a:pt x="1710705" y="2255201"/>
                  </a:lnTo>
                  <a:lnTo>
                    <a:pt x="1711406" y="2253500"/>
                  </a:lnTo>
                  <a:lnTo>
                    <a:pt x="1714296" y="2212867"/>
                  </a:lnTo>
                  <a:lnTo>
                    <a:pt x="1715698" y="2172725"/>
                  </a:lnTo>
                  <a:lnTo>
                    <a:pt x="1717099" y="2119959"/>
                  </a:lnTo>
                  <a:lnTo>
                    <a:pt x="1717800" y="2089039"/>
                  </a:lnTo>
                  <a:lnTo>
                    <a:pt x="1718588" y="2055209"/>
                  </a:lnTo>
                  <a:lnTo>
                    <a:pt x="1719990" y="1979255"/>
                  </a:lnTo>
                  <a:lnTo>
                    <a:pt x="1720691" y="1937360"/>
                  </a:lnTo>
                  <a:lnTo>
                    <a:pt x="1721391" y="1893019"/>
                  </a:lnTo>
                  <a:lnTo>
                    <a:pt x="1722092" y="1846363"/>
                  </a:lnTo>
                  <a:lnTo>
                    <a:pt x="1722793" y="1797533"/>
                  </a:lnTo>
                  <a:lnTo>
                    <a:pt x="1723494" y="1746678"/>
                  </a:lnTo>
                  <a:lnTo>
                    <a:pt x="1724282" y="1693956"/>
                  </a:lnTo>
                  <a:lnTo>
                    <a:pt x="1724983" y="1639524"/>
                  </a:lnTo>
                  <a:lnTo>
                    <a:pt x="1725683" y="1583506"/>
                  </a:lnTo>
                  <a:lnTo>
                    <a:pt x="1726384" y="1526172"/>
                  </a:lnTo>
                  <a:lnTo>
                    <a:pt x="1727085" y="1467612"/>
                  </a:lnTo>
                  <a:lnTo>
                    <a:pt x="1727786" y="1407999"/>
                  </a:lnTo>
                  <a:lnTo>
                    <a:pt x="1728486" y="1347597"/>
                  </a:lnTo>
                  <a:lnTo>
                    <a:pt x="1729275" y="1286494"/>
                  </a:lnTo>
                  <a:lnTo>
                    <a:pt x="1729975" y="1224865"/>
                  </a:lnTo>
                  <a:lnTo>
                    <a:pt x="1730676" y="1163061"/>
                  </a:lnTo>
                  <a:lnTo>
                    <a:pt x="1731377" y="1100994"/>
                  </a:lnTo>
                  <a:lnTo>
                    <a:pt x="1732078" y="1039102"/>
                  </a:lnTo>
                  <a:lnTo>
                    <a:pt x="1732778" y="977473"/>
                  </a:lnTo>
                  <a:lnTo>
                    <a:pt x="1733479" y="916282"/>
                  </a:lnTo>
                  <a:lnTo>
                    <a:pt x="1734267" y="855793"/>
                  </a:lnTo>
                  <a:lnTo>
                    <a:pt x="1734968" y="796005"/>
                  </a:lnTo>
                  <a:lnTo>
                    <a:pt x="1735669" y="737356"/>
                  </a:lnTo>
                  <a:lnTo>
                    <a:pt x="1736370" y="679760"/>
                  </a:lnTo>
                  <a:lnTo>
                    <a:pt x="1737070" y="623566"/>
                  </a:lnTo>
                  <a:lnTo>
                    <a:pt x="1737771" y="568950"/>
                  </a:lnTo>
                  <a:lnTo>
                    <a:pt x="1738472" y="515913"/>
                  </a:lnTo>
                  <a:lnTo>
                    <a:pt x="1739173" y="464803"/>
                  </a:lnTo>
                  <a:lnTo>
                    <a:pt x="1739961" y="415711"/>
                  </a:lnTo>
                  <a:lnTo>
                    <a:pt x="1740662" y="368722"/>
                  </a:lnTo>
                  <a:lnTo>
                    <a:pt x="1741363" y="324012"/>
                  </a:lnTo>
                  <a:lnTo>
                    <a:pt x="1742063" y="281757"/>
                  </a:lnTo>
                  <a:lnTo>
                    <a:pt x="1742764" y="242045"/>
                  </a:lnTo>
                  <a:lnTo>
                    <a:pt x="1744165" y="170860"/>
                  </a:lnTo>
                  <a:lnTo>
                    <a:pt x="1744954" y="139476"/>
                  </a:lnTo>
                  <a:lnTo>
                    <a:pt x="1745655" y="111160"/>
                  </a:lnTo>
                  <a:lnTo>
                    <a:pt x="1747056" y="63733"/>
                  </a:lnTo>
                  <a:lnTo>
                    <a:pt x="1749158" y="16831"/>
                  </a:lnTo>
                  <a:lnTo>
                    <a:pt x="1751348" y="0"/>
                  </a:lnTo>
                  <a:lnTo>
                    <a:pt x="1752049" y="1227"/>
                  </a:lnTo>
                  <a:lnTo>
                    <a:pt x="1754940" y="39975"/>
                  </a:lnTo>
                  <a:lnTo>
                    <a:pt x="1756341" y="79162"/>
                  </a:lnTo>
                  <a:lnTo>
                    <a:pt x="1757743" y="131060"/>
                  </a:lnTo>
                  <a:lnTo>
                    <a:pt x="1759144" y="194968"/>
                  </a:lnTo>
                  <a:lnTo>
                    <a:pt x="1759845" y="231262"/>
                  </a:lnTo>
                  <a:lnTo>
                    <a:pt x="1760633" y="270185"/>
                  </a:lnTo>
                  <a:lnTo>
                    <a:pt x="1761334" y="311739"/>
                  </a:lnTo>
                  <a:lnTo>
                    <a:pt x="1762035" y="355747"/>
                  </a:lnTo>
                  <a:lnTo>
                    <a:pt x="1762735" y="402035"/>
                  </a:lnTo>
                  <a:lnTo>
                    <a:pt x="1763436" y="450602"/>
                  </a:lnTo>
                  <a:lnTo>
                    <a:pt x="1764137" y="501097"/>
                  </a:lnTo>
                  <a:lnTo>
                    <a:pt x="1764838" y="553609"/>
                  </a:lnTo>
                  <a:lnTo>
                    <a:pt x="1765626" y="607786"/>
                  </a:lnTo>
                  <a:lnTo>
                    <a:pt x="1766327" y="663542"/>
                  </a:lnTo>
                  <a:lnTo>
                    <a:pt x="1767028" y="720787"/>
                  </a:lnTo>
                  <a:lnTo>
                    <a:pt x="1767728" y="779173"/>
                  </a:lnTo>
                  <a:lnTo>
                    <a:pt x="1768429" y="838610"/>
                  </a:lnTo>
                  <a:lnTo>
                    <a:pt x="1769130" y="898924"/>
                  </a:lnTo>
                  <a:lnTo>
                    <a:pt x="1769831" y="959939"/>
                  </a:lnTo>
                  <a:lnTo>
                    <a:pt x="1770619" y="1021481"/>
                  </a:lnTo>
                  <a:lnTo>
                    <a:pt x="1771320" y="1083373"/>
                  </a:lnTo>
                  <a:lnTo>
                    <a:pt x="1772020" y="1145353"/>
                  </a:lnTo>
                  <a:lnTo>
                    <a:pt x="1772721" y="1207245"/>
                  </a:lnTo>
                  <a:lnTo>
                    <a:pt x="1773422" y="1268961"/>
                  </a:lnTo>
                  <a:lnTo>
                    <a:pt x="1774123" y="1330152"/>
                  </a:lnTo>
                  <a:lnTo>
                    <a:pt x="1774823" y="1390817"/>
                  </a:lnTo>
                  <a:lnTo>
                    <a:pt x="1775612" y="1450692"/>
                  </a:lnTo>
                  <a:lnTo>
                    <a:pt x="1776313" y="1509604"/>
                  </a:lnTo>
                  <a:lnTo>
                    <a:pt x="1777013" y="1567288"/>
                  </a:lnTo>
                  <a:lnTo>
                    <a:pt x="1777714" y="1623657"/>
                  </a:lnTo>
                  <a:lnTo>
                    <a:pt x="1778415" y="1678536"/>
                  </a:lnTo>
                  <a:lnTo>
                    <a:pt x="1779116" y="1731801"/>
                  </a:lnTo>
                  <a:lnTo>
                    <a:pt x="1779816" y="1783200"/>
                  </a:lnTo>
                  <a:lnTo>
                    <a:pt x="1780517" y="1832626"/>
                  </a:lnTo>
                  <a:lnTo>
                    <a:pt x="1781305" y="1879912"/>
                  </a:lnTo>
                  <a:lnTo>
                    <a:pt x="1782006" y="1924938"/>
                  </a:lnTo>
                  <a:lnTo>
                    <a:pt x="1782707" y="1967543"/>
                  </a:lnTo>
                  <a:lnTo>
                    <a:pt x="1783408" y="2007615"/>
                  </a:lnTo>
                  <a:lnTo>
                    <a:pt x="1784809" y="2079668"/>
                  </a:lnTo>
                  <a:lnTo>
                    <a:pt x="1786298" y="2140218"/>
                  </a:lnTo>
                  <a:lnTo>
                    <a:pt x="1786999" y="2165948"/>
                  </a:lnTo>
                  <a:lnTo>
                    <a:pt x="1788401" y="2207923"/>
                  </a:lnTo>
                  <a:lnTo>
                    <a:pt x="1790503" y="2246311"/>
                  </a:lnTo>
                  <a:lnTo>
                    <a:pt x="1791992" y="2255060"/>
                  </a:lnTo>
                  <a:lnTo>
                    <a:pt x="1792693" y="2254333"/>
                  </a:lnTo>
                  <a:lnTo>
                    <a:pt x="1796284" y="2200015"/>
                  </a:lnTo>
                  <a:lnTo>
                    <a:pt x="1797686" y="2155297"/>
                  </a:lnTo>
                  <a:lnTo>
                    <a:pt x="1799087" y="2098174"/>
                  </a:lnTo>
                  <a:lnTo>
                    <a:pt x="1800488" y="2029321"/>
                  </a:lnTo>
                  <a:lnTo>
                    <a:pt x="1801189" y="1990757"/>
                  </a:lnTo>
                  <a:lnTo>
                    <a:pt x="1801978" y="1949589"/>
                  </a:lnTo>
                  <a:lnTo>
                    <a:pt x="1802678" y="1905932"/>
                  </a:lnTo>
                  <a:lnTo>
                    <a:pt x="1803379" y="1859916"/>
                  </a:lnTo>
                  <a:lnTo>
                    <a:pt x="1804080" y="1811700"/>
                  </a:lnTo>
                  <a:lnTo>
                    <a:pt x="1804781" y="1761406"/>
                  </a:lnTo>
                  <a:lnTo>
                    <a:pt x="1805481" y="1709201"/>
                  </a:lnTo>
                  <a:lnTo>
                    <a:pt x="1806182" y="1655216"/>
                  </a:lnTo>
                  <a:lnTo>
                    <a:pt x="1806970" y="1599724"/>
                  </a:lnTo>
                  <a:lnTo>
                    <a:pt x="1807671" y="1542741"/>
                  </a:lnTo>
                  <a:lnTo>
                    <a:pt x="1808372" y="1484444"/>
                  </a:lnTo>
                  <a:lnTo>
                    <a:pt x="1809073" y="1425182"/>
                  </a:lnTo>
                  <a:lnTo>
                    <a:pt x="1809773" y="1364955"/>
                  </a:lnTo>
                  <a:lnTo>
                    <a:pt x="1810474" y="1304027"/>
                  </a:lnTo>
                  <a:lnTo>
                    <a:pt x="1811175" y="1242574"/>
                  </a:lnTo>
                  <a:lnTo>
                    <a:pt x="1811963" y="1180682"/>
                  </a:lnTo>
                  <a:lnTo>
                    <a:pt x="1812664" y="1118702"/>
                  </a:lnTo>
                  <a:lnTo>
                    <a:pt x="1813365" y="1056810"/>
                  </a:lnTo>
                  <a:lnTo>
                    <a:pt x="1814065" y="995093"/>
                  </a:lnTo>
                  <a:lnTo>
                    <a:pt x="1814766" y="933727"/>
                  </a:lnTo>
                  <a:lnTo>
                    <a:pt x="1815467" y="872975"/>
                  </a:lnTo>
                  <a:lnTo>
                    <a:pt x="1816168" y="813012"/>
                  </a:lnTo>
                  <a:lnTo>
                    <a:pt x="1816868" y="754013"/>
                  </a:lnTo>
                  <a:lnTo>
                    <a:pt x="1817657" y="696066"/>
                  </a:lnTo>
                  <a:lnTo>
                    <a:pt x="1818357" y="639521"/>
                  </a:lnTo>
                  <a:lnTo>
                    <a:pt x="1819058" y="584379"/>
                  </a:lnTo>
                  <a:lnTo>
                    <a:pt x="1819759" y="530903"/>
                  </a:lnTo>
                  <a:lnTo>
                    <a:pt x="1820460" y="479181"/>
                  </a:lnTo>
                  <a:lnTo>
                    <a:pt x="1821160" y="429474"/>
                  </a:lnTo>
                  <a:lnTo>
                    <a:pt x="1821861" y="381872"/>
                  </a:lnTo>
                  <a:lnTo>
                    <a:pt x="1822649" y="336548"/>
                  </a:lnTo>
                  <a:lnTo>
                    <a:pt x="1823350" y="293592"/>
                  </a:lnTo>
                  <a:lnTo>
                    <a:pt x="1824051" y="253178"/>
                  </a:lnTo>
                  <a:lnTo>
                    <a:pt x="1825452" y="180328"/>
                  </a:lnTo>
                  <a:lnTo>
                    <a:pt x="1826854" y="118874"/>
                  </a:lnTo>
                  <a:lnTo>
                    <a:pt x="1828343" y="69694"/>
                  </a:lnTo>
                  <a:lnTo>
                    <a:pt x="1830445" y="19987"/>
                  </a:lnTo>
                  <a:lnTo>
                    <a:pt x="1832635" y="350"/>
                  </a:lnTo>
                  <a:lnTo>
                    <a:pt x="1833336" y="526"/>
                  </a:lnTo>
                  <a:lnTo>
                    <a:pt x="1836840" y="52511"/>
                  </a:lnTo>
                  <a:lnTo>
                    <a:pt x="1838329" y="96257"/>
                  </a:lnTo>
                  <a:lnTo>
                    <a:pt x="1839730" y="152538"/>
                  </a:lnTo>
                  <a:lnTo>
                    <a:pt x="1841132" y="220567"/>
                  </a:lnTo>
                  <a:lnTo>
                    <a:pt x="1841833" y="258789"/>
                  </a:lnTo>
                  <a:lnTo>
                    <a:pt x="1842533" y="299553"/>
                  </a:lnTo>
                  <a:lnTo>
                    <a:pt x="1843322" y="342860"/>
                  </a:lnTo>
                  <a:lnTo>
                    <a:pt x="1844022" y="388534"/>
                  </a:lnTo>
                  <a:lnTo>
                    <a:pt x="1844723" y="436487"/>
                  </a:lnTo>
                  <a:lnTo>
                    <a:pt x="1845424" y="486457"/>
                  </a:lnTo>
                  <a:lnTo>
                    <a:pt x="1846125" y="538443"/>
                  </a:lnTo>
                  <a:lnTo>
                    <a:pt x="1846825" y="592182"/>
                  </a:lnTo>
                  <a:lnTo>
                    <a:pt x="1847526" y="647499"/>
                  </a:lnTo>
                  <a:lnTo>
                    <a:pt x="1848315" y="704306"/>
                  </a:lnTo>
                  <a:lnTo>
                    <a:pt x="1849015" y="762341"/>
                  </a:lnTo>
                  <a:lnTo>
                    <a:pt x="1849716" y="821515"/>
                  </a:lnTo>
                  <a:lnTo>
                    <a:pt x="1850417" y="881654"/>
                  </a:lnTo>
                  <a:lnTo>
                    <a:pt x="1851118" y="942494"/>
                  </a:lnTo>
                  <a:lnTo>
                    <a:pt x="1851818" y="1003860"/>
                  </a:lnTo>
                  <a:lnTo>
                    <a:pt x="1852519" y="1065664"/>
                  </a:lnTo>
                  <a:lnTo>
                    <a:pt x="1853307" y="1127644"/>
                  </a:lnTo>
                  <a:lnTo>
                    <a:pt x="1854008" y="1189536"/>
                  </a:lnTo>
                  <a:lnTo>
                    <a:pt x="1854709" y="1251340"/>
                  </a:lnTo>
                  <a:lnTo>
                    <a:pt x="1855410" y="1312706"/>
                  </a:lnTo>
                  <a:lnTo>
                    <a:pt x="1856110" y="1373546"/>
                  </a:lnTo>
                  <a:lnTo>
                    <a:pt x="1856811" y="1433685"/>
                  </a:lnTo>
                  <a:lnTo>
                    <a:pt x="1857512" y="1492860"/>
                  </a:lnTo>
                  <a:lnTo>
                    <a:pt x="1858213" y="1550894"/>
                  </a:lnTo>
                  <a:lnTo>
                    <a:pt x="1859001" y="1607702"/>
                  </a:lnTo>
                  <a:lnTo>
                    <a:pt x="1859702" y="1663019"/>
                  </a:lnTo>
                  <a:lnTo>
                    <a:pt x="1860403" y="1716767"/>
                  </a:lnTo>
                  <a:lnTo>
                    <a:pt x="1861103" y="1768709"/>
                  </a:lnTo>
                  <a:lnTo>
                    <a:pt x="1861804" y="1818713"/>
                  </a:lnTo>
                  <a:lnTo>
                    <a:pt x="1862505" y="1866631"/>
                  </a:lnTo>
                  <a:lnTo>
                    <a:pt x="1863206" y="1912314"/>
                  </a:lnTo>
                  <a:lnTo>
                    <a:pt x="1863994" y="1955621"/>
                  </a:lnTo>
                  <a:lnTo>
                    <a:pt x="1864695" y="1996429"/>
                  </a:lnTo>
                  <a:lnTo>
                    <a:pt x="1865395" y="2034616"/>
                  </a:lnTo>
                  <a:lnTo>
                    <a:pt x="1866797" y="2102654"/>
                  </a:lnTo>
                  <a:lnTo>
                    <a:pt x="1868198" y="2158909"/>
                  </a:lnTo>
                  <a:lnTo>
                    <a:pt x="1869688" y="2202715"/>
                  </a:lnTo>
                  <a:lnTo>
                    <a:pt x="1871790" y="2243953"/>
                  </a:lnTo>
                  <a:lnTo>
                    <a:pt x="1873892" y="2254885"/>
                  </a:lnTo>
                  <a:lnTo>
                    <a:pt x="1874680" y="2251729"/>
                  </a:lnTo>
                  <a:lnTo>
                    <a:pt x="1877483" y="2205354"/>
                  </a:lnTo>
                  <a:lnTo>
                    <a:pt x="1878885" y="2162459"/>
                  </a:lnTo>
                  <a:lnTo>
                    <a:pt x="1880374" y="2107072"/>
                  </a:lnTo>
                  <a:lnTo>
                    <a:pt x="1881775" y="2039850"/>
                  </a:lnTo>
                  <a:lnTo>
                    <a:pt x="1883177" y="1961608"/>
                  </a:lnTo>
                  <a:lnTo>
                    <a:pt x="1883878" y="1918643"/>
                  </a:lnTo>
                  <a:lnTo>
                    <a:pt x="1884666" y="1873294"/>
                  </a:lnTo>
                  <a:lnTo>
                    <a:pt x="1885367" y="1825691"/>
                  </a:lnTo>
                  <a:lnTo>
                    <a:pt x="1886068" y="1775976"/>
                  </a:lnTo>
                  <a:lnTo>
                    <a:pt x="1886768" y="1724306"/>
                  </a:lnTo>
                  <a:lnTo>
                    <a:pt x="1887469" y="1670821"/>
                  </a:lnTo>
                  <a:lnTo>
                    <a:pt x="1888170" y="1615679"/>
                  </a:lnTo>
                  <a:lnTo>
                    <a:pt x="1888871" y="1559135"/>
                  </a:lnTo>
                  <a:lnTo>
                    <a:pt x="1889659" y="1501188"/>
                  </a:lnTo>
                  <a:lnTo>
                    <a:pt x="1890360" y="1442189"/>
                  </a:lnTo>
                  <a:lnTo>
                    <a:pt x="1891060" y="1382225"/>
                  </a:lnTo>
                  <a:lnTo>
                    <a:pt x="1891761" y="1321473"/>
                  </a:lnTo>
                  <a:lnTo>
                    <a:pt x="1892462" y="1260107"/>
                  </a:lnTo>
                  <a:lnTo>
                    <a:pt x="1893163" y="1198390"/>
                  </a:lnTo>
                  <a:lnTo>
                    <a:pt x="1893863" y="1136498"/>
                  </a:lnTo>
                  <a:lnTo>
                    <a:pt x="1894564" y="1074519"/>
                  </a:lnTo>
                  <a:lnTo>
                    <a:pt x="1895352" y="1012627"/>
                  </a:lnTo>
                  <a:lnTo>
                    <a:pt x="1896053" y="951173"/>
                  </a:lnTo>
                  <a:lnTo>
                    <a:pt x="1896754" y="890245"/>
                  </a:lnTo>
                  <a:lnTo>
                    <a:pt x="1897455" y="830019"/>
                  </a:lnTo>
                  <a:lnTo>
                    <a:pt x="1898155" y="770757"/>
                  </a:lnTo>
                  <a:lnTo>
                    <a:pt x="1898856" y="712547"/>
                  </a:lnTo>
                  <a:lnTo>
                    <a:pt x="1899557" y="655476"/>
                  </a:lnTo>
                  <a:lnTo>
                    <a:pt x="1900345" y="599984"/>
                  </a:lnTo>
                  <a:lnTo>
                    <a:pt x="1901046" y="545982"/>
                  </a:lnTo>
                  <a:lnTo>
                    <a:pt x="1901747" y="493821"/>
                  </a:lnTo>
                  <a:lnTo>
                    <a:pt x="1902447" y="443501"/>
                  </a:lnTo>
                  <a:lnTo>
                    <a:pt x="1903148" y="395284"/>
                  </a:lnTo>
                  <a:lnTo>
                    <a:pt x="1903849" y="349260"/>
                  </a:lnTo>
                  <a:lnTo>
                    <a:pt x="1904550" y="305602"/>
                  </a:lnTo>
                  <a:lnTo>
                    <a:pt x="1905338" y="264400"/>
                  </a:lnTo>
                  <a:lnTo>
                    <a:pt x="1906039" y="225914"/>
                  </a:lnTo>
                  <a:lnTo>
                    <a:pt x="1907440" y="157009"/>
                  </a:lnTo>
                  <a:lnTo>
                    <a:pt x="1908842" y="99939"/>
                  </a:lnTo>
                  <a:lnTo>
                    <a:pt x="1910243" y="55229"/>
                  </a:lnTo>
                  <a:lnTo>
                    <a:pt x="1912433" y="12536"/>
                  </a:lnTo>
                  <a:lnTo>
                    <a:pt x="1914535" y="175"/>
                  </a:lnTo>
                  <a:lnTo>
                    <a:pt x="1915236" y="2805"/>
                  </a:lnTo>
                  <a:lnTo>
                    <a:pt x="1918127" y="47252"/>
                  </a:lnTo>
                  <a:lnTo>
                    <a:pt x="1919528" y="89243"/>
                  </a:lnTo>
                  <a:lnTo>
                    <a:pt x="1920229" y="115017"/>
                  </a:lnTo>
                  <a:lnTo>
                    <a:pt x="1921017" y="143771"/>
                  </a:lnTo>
                  <a:lnTo>
                    <a:pt x="1922419" y="210134"/>
                  </a:lnTo>
                  <a:lnTo>
                    <a:pt x="1923820" y="287631"/>
                  </a:lnTo>
                  <a:lnTo>
                    <a:pt x="1924521" y="330237"/>
                  </a:lnTo>
                  <a:lnTo>
                    <a:pt x="1925222" y="375297"/>
                  </a:lnTo>
                  <a:lnTo>
                    <a:pt x="1926010" y="422549"/>
                  </a:lnTo>
                  <a:lnTo>
                    <a:pt x="1926711" y="471992"/>
                  </a:lnTo>
                  <a:lnTo>
                    <a:pt x="1927412" y="523364"/>
                  </a:lnTo>
                  <a:lnTo>
                    <a:pt x="1928112" y="576665"/>
                  </a:lnTo>
                  <a:lnTo>
                    <a:pt x="1928813" y="631544"/>
                  </a:lnTo>
                  <a:lnTo>
                    <a:pt x="1929514" y="687913"/>
                  </a:lnTo>
                  <a:lnTo>
                    <a:pt x="1930215" y="745597"/>
                  </a:lnTo>
                  <a:lnTo>
                    <a:pt x="1930915" y="804508"/>
                  </a:lnTo>
                  <a:lnTo>
                    <a:pt x="1931704" y="864384"/>
                  </a:lnTo>
                  <a:lnTo>
                    <a:pt x="1932405" y="925049"/>
                  </a:lnTo>
                  <a:lnTo>
                    <a:pt x="1933105" y="986239"/>
                  </a:lnTo>
                  <a:lnTo>
                    <a:pt x="1933806" y="1047956"/>
                  </a:lnTo>
                  <a:lnTo>
                    <a:pt x="1934507" y="1109848"/>
                  </a:lnTo>
                  <a:lnTo>
                    <a:pt x="1935208" y="1171828"/>
                  </a:lnTo>
                  <a:lnTo>
                    <a:pt x="1935908" y="1233720"/>
                  </a:lnTo>
                  <a:lnTo>
                    <a:pt x="1936697" y="1295261"/>
                  </a:lnTo>
                  <a:lnTo>
                    <a:pt x="1937397" y="1356276"/>
                  </a:lnTo>
                  <a:lnTo>
                    <a:pt x="1938098" y="1416590"/>
                  </a:lnTo>
                  <a:lnTo>
                    <a:pt x="1938799" y="1476028"/>
                  </a:lnTo>
                  <a:lnTo>
                    <a:pt x="1939500" y="1534413"/>
                  </a:lnTo>
                  <a:lnTo>
                    <a:pt x="1940200" y="1591659"/>
                  </a:lnTo>
                  <a:lnTo>
                    <a:pt x="1940901" y="1647414"/>
                  </a:lnTo>
                  <a:lnTo>
                    <a:pt x="1941690" y="1701592"/>
                  </a:lnTo>
                  <a:lnTo>
                    <a:pt x="1942390" y="1754060"/>
                  </a:lnTo>
                  <a:lnTo>
                    <a:pt x="1943091" y="1804634"/>
                  </a:lnTo>
                  <a:lnTo>
                    <a:pt x="1943792" y="1853166"/>
                  </a:lnTo>
                  <a:lnTo>
                    <a:pt x="1944493" y="1899497"/>
                  </a:lnTo>
                  <a:lnTo>
                    <a:pt x="1945193" y="1943496"/>
                  </a:lnTo>
                  <a:lnTo>
                    <a:pt x="1945894" y="1985032"/>
                  </a:lnTo>
                  <a:lnTo>
                    <a:pt x="1946682" y="2023982"/>
                  </a:lnTo>
                  <a:lnTo>
                    <a:pt x="1947383" y="2060215"/>
                  </a:lnTo>
                  <a:lnTo>
                    <a:pt x="1948785" y="2124132"/>
                  </a:lnTo>
                  <a:lnTo>
                    <a:pt x="1950186" y="2176021"/>
                  </a:lnTo>
                  <a:lnTo>
                    <a:pt x="1951588" y="2215234"/>
                  </a:lnTo>
                  <a:lnTo>
                    <a:pt x="1954478" y="2253947"/>
                  </a:lnTo>
                  <a:lnTo>
                    <a:pt x="1955179" y="2255166"/>
                  </a:lnTo>
                  <a:lnTo>
                    <a:pt x="1955880" y="2252974"/>
                  </a:lnTo>
                  <a:lnTo>
                    <a:pt x="1958770" y="2210430"/>
                  </a:lnTo>
                  <a:lnTo>
                    <a:pt x="1960172" y="2169367"/>
                  </a:lnTo>
                  <a:lnTo>
                    <a:pt x="1961573" y="2115725"/>
                  </a:lnTo>
                  <a:lnTo>
                    <a:pt x="1962362" y="2084384"/>
                  </a:lnTo>
                  <a:lnTo>
                    <a:pt x="1963763" y="2013121"/>
                  </a:lnTo>
                  <a:lnTo>
                    <a:pt x="1964464" y="1973426"/>
                  </a:lnTo>
                  <a:lnTo>
                    <a:pt x="1965165" y="1931171"/>
                  </a:lnTo>
                  <a:lnTo>
                    <a:pt x="1965865" y="1886487"/>
                  </a:lnTo>
                  <a:lnTo>
                    <a:pt x="1966566" y="1839516"/>
                  </a:lnTo>
                  <a:lnTo>
                    <a:pt x="1967355" y="1790388"/>
                  </a:lnTo>
                  <a:lnTo>
                    <a:pt x="1968055" y="1739262"/>
                  </a:lnTo>
                  <a:lnTo>
                    <a:pt x="1968756" y="1686276"/>
                  </a:lnTo>
                  <a:lnTo>
                    <a:pt x="1969457" y="1631634"/>
                  </a:lnTo>
                  <a:lnTo>
                    <a:pt x="1970157" y="1575441"/>
                  </a:lnTo>
                  <a:lnTo>
                    <a:pt x="1970858" y="1517844"/>
                  </a:lnTo>
                  <a:lnTo>
                    <a:pt x="1971559" y="1459196"/>
                  </a:lnTo>
                  <a:lnTo>
                    <a:pt x="1972260" y="1399408"/>
                  </a:lnTo>
                  <a:lnTo>
                    <a:pt x="1973048" y="1338918"/>
                  </a:lnTo>
                  <a:lnTo>
                    <a:pt x="1973749" y="1277728"/>
                  </a:lnTo>
                  <a:lnTo>
                    <a:pt x="1974450" y="1216099"/>
                  </a:lnTo>
                  <a:lnTo>
                    <a:pt x="1975150" y="1154207"/>
                  </a:lnTo>
                  <a:lnTo>
                    <a:pt x="1975851" y="1092139"/>
                  </a:lnTo>
                  <a:lnTo>
                    <a:pt x="1976552" y="1030335"/>
                  </a:lnTo>
                  <a:lnTo>
                    <a:pt x="1977252" y="968706"/>
                  </a:lnTo>
                  <a:lnTo>
                    <a:pt x="1978041" y="907603"/>
                  </a:lnTo>
                  <a:lnTo>
                    <a:pt x="1978742" y="847201"/>
                  </a:lnTo>
                  <a:lnTo>
                    <a:pt x="1979442" y="787589"/>
                  </a:lnTo>
                  <a:lnTo>
                    <a:pt x="1980143" y="729028"/>
                  </a:lnTo>
                  <a:lnTo>
                    <a:pt x="1980844" y="671695"/>
                  </a:lnTo>
                  <a:lnTo>
                    <a:pt x="1981545" y="615676"/>
                  </a:lnTo>
                  <a:lnTo>
                    <a:pt x="1982245" y="561236"/>
                  </a:lnTo>
                  <a:lnTo>
                    <a:pt x="1983034" y="508549"/>
                  </a:lnTo>
                  <a:lnTo>
                    <a:pt x="1983734" y="457702"/>
                  </a:lnTo>
                  <a:lnTo>
                    <a:pt x="1984435" y="408873"/>
                  </a:lnTo>
                  <a:lnTo>
                    <a:pt x="1985136" y="362147"/>
                  </a:lnTo>
                  <a:lnTo>
                    <a:pt x="1985837" y="317876"/>
                  </a:lnTo>
                  <a:lnTo>
                    <a:pt x="1986537" y="275971"/>
                  </a:lnTo>
                  <a:lnTo>
                    <a:pt x="1987238" y="236610"/>
                  </a:lnTo>
                  <a:lnTo>
                    <a:pt x="1988727" y="166126"/>
                  </a:lnTo>
                  <a:lnTo>
                    <a:pt x="1989428" y="135268"/>
                  </a:lnTo>
                  <a:lnTo>
                    <a:pt x="1990829" y="82493"/>
                  </a:lnTo>
                  <a:lnTo>
                    <a:pt x="1992231" y="42342"/>
                  </a:lnTo>
                  <a:lnTo>
                    <a:pt x="1995121" y="1665"/>
                  </a:lnTo>
                  <a:lnTo>
                    <a:pt x="1995822" y="0"/>
                  </a:lnTo>
                  <a:lnTo>
                    <a:pt x="1996523" y="1665"/>
                  </a:lnTo>
                  <a:lnTo>
                    <a:pt x="1999414" y="42342"/>
                  </a:lnTo>
                  <a:lnTo>
                    <a:pt x="2000815" y="82493"/>
                  </a:lnTo>
                  <a:lnTo>
                    <a:pt x="2002217" y="135268"/>
                  </a:lnTo>
                  <a:lnTo>
                    <a:pt x="2002917" y="166126"/>
                  </a:lnTo>
                  <a:lnTo>
                    <a:pt x="2003706" y="199965"/>
                  </a:lnTo>
                  <a:lnTo>
                    <a:pt x="2005107" y="275971"/>
                  </a:lnTo>
                  <a:lnTo>
                    <a:pt x="2005808" y="317876"/>
                  </a:lnTo>
                  <a:lnTo>
                    <a:pt x="2006509" y="362147"/>
                  </a:lnTo>
                  <a:lnTo>
                    <a:pt x="2007209" y="408873"/>
                  </a:lnTo>
                  <a:lnTo>
                    <a:pt x="2007910" y="457702"/>
                  </a:lnTo>
                  <a:lnTo>
                    <a:pt x="2008611" y="508549"/>
                  </a:lnTo>
                  <a:lnTo>
                    <a:pt x="2009399" y="561236"/>
                  </a:lnTo>
                  <a:lnTo>
                    <a:pt x="2010100" y="615676"/>
                  </a:lnTo>
                  <a:lnTo>
                    <a:pt x="2010801" y="671695"/>
                  </a:lnTo>
                  <a:lnTo>
                    <a:pt x="2011502" y="729028"/>
                  </a:lnTo>
                  <a:lnTo>
                    <a:pt x="2012202" y="787589"/>
                  </a:lnTo>
                  <a:lnTo>
                    <a:pt x="2012903" y="847201"/>
                  </a:lnTo>
                  <a:lnTo>
                    <a:pt x="2013604" y="907603"/>
                  </a:lnTo>
                  <a:lnTo>
                    <a:pt x="2014392" y="968706"/>
                  </a:lnTo>
                  <a:lnTo>
                    <a:pt x="2015093" y="1030335"/>
                  </a:lnTo>
                  <a:lnTo>
                    <a:pt x="2015794" y="1092139"/>
                  </a:lnTo>
                  <a:lnTo>
                    <a:pt x="2016495" y="1154207"/>
                  </a:lnTo>
                  <a:lnTo>
                    <a:pt x="2017195" y="1216099"/>
                  </a:lnTo>
                  <a:lnTo>
                    <a:pt x="2017896" y="1277728"/>
                  </a:lnTo>
                  <a:lnTo>
                    <a:pt x="2018597" y="1338918"/>
                  </a:lnTo>
                  <a:lnTo>
                    <a:pt x="2019385" y="1399408"/>
                  </a:lnTo>
                  <a:lnTo>
                    <a:pt x="2020086" y="1459196"/>
                  </a:lnTo>
                  <a:lnTo>
                    <a:pt x="2020787" y="1517844"/>
                  </a:lnTo>
                  <a:lnTo>
                    <a:pt x="2021487" y="1575441"/>
                  </a:lnTo>
                  <a:lnTo>
                    <a:pt x="2022188" y="1631634"/>
                  </a:lnTo>
                  <a:lnTo>
                    <a:pt x="2022889" y="1686276"/>
                  </a:lnTo>
                  <a:lnTo>
                    <a:pt x="2023590" y="1739262"/>
                  </a:lnTo>
                  <a:lnTo>
                    <a:pt x="2024290" y="1790388"/>
                  </a:lnTo>
                  <a:lnTo>
                    <a:pt x="2025079" y="1839516"/>
                  </a:lnTo>
                  <a:lnTo>
                    <a:pt x="2025780" y="1886487"/>
                  </a:lnTo>
                  <a:lnTo>
                    <a:pt x="2026480" y="1931171"/>
                  </a:lnTo>
                  <a:lnTo>
                    <a:pt x="2027181" y="1973426"/>
                  </a:lnTo>
                  <a:lnTo>
                    <a:pt x="2027882" y="2013121"/>
                  </a:lnTo>
                  <a:lnTo>
                    <a:pt x="2029283" y="2084384"/>
                  </a:lnTo>
                  <a:lnTo>
                    <a:pt x="2030072" y="2115725"/>
                  </a:lnTo>
                  <a:lnTo>
                    <a:pt x="2030772" y="2144084"/>
                  </a:lnTo>
                  <a:lnTo>
                    <a:pt x="2032174" y="2191503"/>
                  </a:lnTo>
                  <a:lnTo>
                    <a:pt x="2034276" y="2238413"/>
                  </a:lnTo>
                  <a:lnTo>
                    <a:pt x="2036466" y="2255166"/>
                  </a:lnTo>
                  <a:lnTo>
                    <a:pt x="2037167" y="2253947"/>
                  </a:lnTo>
                  <a:lnTo>
                    <a:pt x="2040057" y="2215234"/>
                  </a:lnTo>
                  <a:lnTo>
                    <a:pt x="2041459" y="2176021"/>
                  </a:lnTo>
                  <a:lnTo>
                    <a:pt x="2042860" y="2124132"/>
                  </a:lnTo>
                  <a:lnTo>
                    <a:pt x="2044262" y="2060215"/>
                  </a:lnTo>
                  <a:lnTo>
                    <a:pt x="2044963" y="2023982"/>
                  </a:lnTo>
                  <a:lnTo>
                    <a:pt x="2045751" y="1985032"/>
                  </a:lnTo>
                  <a:lnTo>
                    <a:pt x="2046452" y="1943496"/>
                  </a:lnTo>
                  <a:lnTo>
                    <a:pt x="2047152" y="1899497"/>
                  </a:lnTo>
                  <a:lnTo>
                    <a:pt x="2047853" y="1853166"/>
                  </a:lnTo>
                  <a:lnTo>
                    <a:pt x="2048554" y="1804634"/>
                  </a:lnTo>
                  <a:lnTo>
                    <a:pt x="2049255" y="1754060"/>
                  </a:lnTo>
                  <a:lnTo>
                    <a:pt x="2049955" y="1701592"/>
                  </a:lnTo>
                  <a:lnTo>
                    <a:pt x="2050744" y="1647414"/>
                  </a:lnTo>
                  <a:lnTo>
                    <a:pt x="2051444" y="1591659"/>
                  </a:lnTo>
                  <a:lnTo>
                    <a:pt x="2052145" y="1534413"/>
                  </a:lnTo>
                  <a:lnTo>
                    <a:pt x="2052846" y="1476028"/>
                  </a:lnTo>
                  <a:lnTo>
                    <a:pt x="2053547" y="1416590"/>
                  </a:lnTo>
                  <a:lnTo>
                    <a:pt x="2054247" y="1356276"/>
                  </a:lnTo>
                  <a:lnTo>
                    <a:pt x="2054948" y="1295261"/>
                  </a:lnTo>
                  <a:lnTo>
                    <a:pt x="2055737" y="1233720"/>
                  </a:lnTo>
                  <a:lnTo>
                    <a:pt x="2056437" y="1171828"/>
                  </a:lnTo>
                  <a:lnTo>
                    <a:pt x="2057138" y="1109848"/>
                  </a:lnTo>
                  <a:lnTo>
                    <a:pt x="2057839" y="1047956"/>
                  </a:lnTo>
                  <a:lnTo>
                    <a:pt x="2058539" y="986239"/>
                  </a:lnTo>
                  <a:lnTo>
                    <a:pt x="2059240" y="925049"/>
                  </a:lnTo>
                  <a:lnTo>
                    <a:pt x="2059941" y="864384"/>
                  </a:lnTo>
                  <a:lnTo>
                    <a:pt x="2060729" y="804508"/>
                  </a:lnTo>
                  <a:lnTo>
                    <a:pt x="2061430" y="745597"/>
                  </a:lnTo>
                  <a:lnTo>
                    <a:pt x="2062131" y="687913"/>
                  </a:lnTo>
                  <a:lnTo>
                    <a:pt x="2062832" y="631544"/>
                  </a:lnTo>
                  <a:lnTo>
                    <a:pt x="2063532" y="576665"/>
                  </a:lnTo>
                  <a:lnTo>
                    <a:pt x="2064233" y="523364"/>
                  </a:lnTo>
                  <a:lnTo>
                    <a:pt x="2064934" y="471992"/>
                  </a:lnTo>
                  <a:lnTo>
                    <a:pt x="2065635" y="422549"/>
                  </a:lnTo>
                  <a:lnTo>
                    <a:pt x="2066423" y="375297"/>
                  </a:lnTo>
                  <a:lnTo>
                    <a:pt x="2067124" y="330237"/>
                  </a:lnTo>
                  <a:lnTo>
                    <a:pt x="2067824" y="287631"/>
                  </a:lnTo>
                  <a:lnTo>
                    <a:pt x="2068525" y="247568"/>
                  </a:lnTo>
                  <a:lnTo>
                    <a:pt x="2069927" y="175506"/>
                  </a:lnTo>
                  <a:lnTo>
                    <a:pt x="2071416" y="115017"/>
                  </a:lnTo>
                  <a:lnTo>
                    <a:pt x="2072116" y="89243"/>
                  </a:lnTo>
                  <a:lnTo>
                    <a:pt x="2073518" y="47252"/>
                  </a:lnTo>
                  <a:lnTo>
                    <a:pt x="2075620" y="8854"/>
                  </a:lnTo>
                  <a:lnTo>
                    <a:pt x="2077109" y="175"/>
                  </a:lnTo>
                  <a:lnTo>
                    <a:pt x="2077810" y="876"/>
                  </a:lnTo>
                  <a:lnTo>
                    <a:pt x="2081314" y="55229"/>
                  </a:lnTo>
                  <a:lnTo>
                    <a:pt x="2082803" y="99939"/>
                  </a:lnTo>
                  <a:lnTo>
                    <a:pt x="2084204" y="157009"/>
                  </a:lnTo>
                  <a:lnTo>
                    <a:pt x="2085606" y="225914"/>
                  </a:lnTo>
                  <a:lnTo>
                    <a:pt x="2086307" y="264400"/>
                  </a:lnTo>
                  <a:lnTo>
                    <a:pt x="2087095" y="305602"/>
                  </a:lnTo>
                  <a:lnTo>
                    <a:pt x="2087796" y="349260"/>
                  </a:lnTo>
                  <a:lnTo>
                    <a:pt x="2088496" y="395284"/>
                  </a:lnTo>
                  <a:lnTo>
                    <a:pt x="2089197" y="443501"/>
                  </a:lnTo>
                  <a:lnTo>
                    <a:pt x="2089898" y="493821"/>
                  </a:lnTo>
                  <a:lnTo>
                    <a:pt x="2090599" y="545982"/>
                  </a:lnTo>
                  <a:lnTo>
                    <a:pt x="2091299" y="599984"/>
                  </a:lnTo>
                  <a:lnTo>
                    <a:pt x="2092088" y="655476"/>
                  </a:lnTo>
                  <a:lnTo>
                    <a:pt x="2092789" y="712547"/>
                  </a:lnTo>
                  <a:lnTo>
                    <a:pt x="2093489" y="770757"/>
                  </a:lnTo>
                  <a:lnTo>
                    <a:pt x="2094190" y="830019"/>
                  </a:lnTo>
                  <a:lnTo>
                    <a:pt x="2094891" y="890245"/>
                  </a:lnTo>
                  <a:lnTo>
                    <a:pt x="2095592" y="951173"/>
                  </a:lnTo>
                  <a:lnTo>
                    <a:pt x="2096292" y="1012627"/>
                  </a:lnTo>
                  <a:lnTo>
                    <a:pt x="2097081" y="1074519"/>
                  </a:lnTo>
                  <a:lnTo>
                    <a:pt x="2097781" y="1136498"/>
                  </a:lnTo>
                  <a:lnTo>
                    <a:pt x="2098482" y="1198390"/>
                  </a:lnTo>
                  <a:lnTo>
                    <a:pt x="2099183" y="1260107"/>
                  </a:lnTo>
                  <a:lnTo>
                    <a:pt x="2099884" y="1321473"/>
                  </a:lnTo>
                  <a:lnTo>
                    <a:pt x="2100585" y="1382225"/>
                  </a:lnTo>
                  <a:lnTo>
                    <a:pt x="2101285" y="1442189"/>
                  </a:lnTo>
                  <a:lnTo>
                    <a:pt x="2101986" y="1501188"/>
                  </a:lnTo>
                  <a:lnTo>
                    <a:pt x="2102774" y="1559135"/>
                  </a:lnTo>
                  <a:lnTo>
                    <a:pt x="2103475" y="1615679"/>
                  </a:lnTo>
                  <a:lnTo>
                    <a:pt x="2104176" y="1670821"/>
                  </a:lnTo>
                  <a:lnTo>
                    <a:pt x="2104877" y="1724306"/>
                  </a:lnTo>
                  <a:lnTo>
                    <a:pt x="2105577" y="1775976"/>
                  </a:lnTo>
                  <a:lnTo>
                    <a:pt x="2106278" y="1825691"/>
                  </a:lnTo>
                  <a:lnTo>
                    <a:pt x="2106979" y="1873294"/>
                  </a:lnTo>
                  <a:lnTo>
                    <a:pt x="2107767" y="1918643"/>
                  </a:lnTo>
                  <a:lnTo>
                    <a:pt x="2108468" y="1961608"/>
                  </a:lnTo>
                  <a:lnTo>
                    <a:pt x="2109169" y="2002048"/>
                  </a:lnTo>
                  <a:lnTo>
                    <a:pt x="2110570" y="2074890"/>
                  </a:lnTo>
                  <a:lnTo>
                    <a:pt x="2111972" y="2136291"/>
                  </a:lnTo>
                  <a:lnTo>
                    <a:pt x="2113461" y="2185507"/>
                  </a:lnTo>
                  <a:lnTo>
                    <a:pt x="2115563" y="2235231"/>
                  </a:lnTo>
                  <a:lnTo>
                    <a:pt x="2117753" y="2254885"/>
                  </a:lnTo>
                  <a:lnTo>
                    <a:pt x="2118454" y="2254648"/>
                  </a:lnTo>
                  <a:lnTo>
                    <a:pt x="2121957" y="2202715"/>
                  </a:lnTo>
                  <a:lnTo>
                    <a:pt x="2123447" y="2158909"/>
                  </a:lnTo>
                  <a:lnTo>
                    <a:pt x="2124848" y="2102654"/>
                  </a:lnTo>
                  <a:lnTo>
                    <a:pt x="2126250" y="2034616"/>
                  </a:lnTo>
                  <a:lnTo>
                    <a:pt x="2126950" y="1996429"/>
                  </a:lnTo>
                  <a:lnTo>
                    <a:pt x="2127651" y="1955621"/>
                  </a:lnTo>
                  <a:lnTo>
                    <a:pt x="2128439" y="1912314"/>
                  </a:lnTo>
                  <a:lnTo>
                    <a:pt x="2129140" y="1866631"/>
                  </a:lnTo>
                  <a:lnTo>
                    <a:pt x="2129841" y="1818713"/>
                  </a:lnTo>
                  <a:lnTo>
                    <a:pt x="2130542" y="1768709"/>
                  </a:lnTo>
                  <a:lnTo>
                    <a:pt x="2131242" y="1716767"/>
                  </a:lnTo>
                  <a:lnTo>
                    <a:pt x="2131943" y="1663019"/>
                  </a:lnTo>
                  <a:lnTo>
                    <a:pt x="2132644" y="1607702"/>
                  </a:lnTo>
                  <a:lnTo>
                    <a:pt x="2133432" y="1550894"/>
                  </a:lnTo>
                  <a:lnTo>
                    <a:pt x="2134133" y="1492860"/>
                  </a:lnTo>
                  <a:lnTo>
                    <a:pt x="2134834" y="1433685"/>
                  </a:lnTo>
                  <a:lnTo>
                    <a:pt x="2135534" y="1373546"/>
                  </a:lnTo>
                  <a:lnTo>
                    <a:pt x="2136235" y="1312706"/>
                  </a:lnTo>
                  <a:lnTo>
                    <a:pt x="2136936" y="1251340"/>
                  </a:lnTo>
                  <a:lnTo>
                    <a:pt x="2137637" y="1189536"/>
                  </a:lnTo>
                  <a:lnTo>
                    <a:pt x="2138425" y="1127644"/>
                  </a:lnTo>
                  <a:lnTo>
                    <a:pt x="2139126" y="1065664"/>
                  </a:lnTo>
                  <a:lnTo>
                    <a:pt x="2139826" y="1003860"/>
                  </a:lnTo>
                  <a:lnTo>
                    <a:pt x="2140527" y="942494"/>
                  </a:lnTo>
                  <a:lnTo>
                    <a:pt x="2141228" y="881654"/>
                  </a:lnTo>
                  <a:lnTo>
                    <a:pt x="2141929" y="821515"/>
                  </a:lnTo>
                  <a:lnTo>
                    <a:pt x="2142629" y="762341"/>
                  </a:lnTo>
                  <a:lnTo>
                    <a:pt x="2143330" y="704306"/>
                  </a:lnTo>
                  <a:lnTo>
                    <a:pt x="2144119" y="647499"/>
                  </a:lnTo>
                  <a:lnTo>
                    <a:pt x="2144819" y="592182"/>
                  </a:lnTo>
                  <a:lnTo>
                    <a:pt x="2145520" y="538443"/>
                  </a:lnTo>
                  <a:lnTo>
                    <a:pt x="2146221" y="486457"/>
                  </a:lnTo>
                  <a:lnTo>
                    <a:pt x="2146921" y="436487"/>
                  </a:lnTo>
                  <a:lnTo>
                    <a:pt x="2147622" y="388534"/>
                  </a:lnTo>
                  <a:lnTo>
                    <a:pt x="2148323" y="342860"/>
                  </a:lnTo>
                  <a:lnTo>
                    <a:pt x="2149111" y="299554"/>
                  </a:lnTo>
                  <a:lnTo>
                    <a:pt x="2149812" y="258789"/>
                  </a:lnTo>
                  <a:lnTo>
                    <a:pt x="2150513" y="220567"/>
                  </a:lnTo>
                  <a:lnTo>
                    <a:pt x="2151914" y="152538"/>
                  </a:lnTo>
                  <a:lnTo>
                    <a:pt x="2153316" y="96257"/>
                  </a:lnTo>
                  <a:lnTo>
                    <a:pt x="2154805" y="52511"/>
                  </a:lnTo>
                  <a:lnTo>
                    <a:pt x="2156907" y="11221"/>
                  </a:lnTo>
                  <a:lnTo>
                    <a:pt x="2159009" y="350"/>
                  </a:lnTo>
                  <a:lnTo>
                    <a:pt x="2159798" y="3506"/>
                  </a:lnTo>
                  <a:lnTo>
                    <a:pt x="2162601" y="49882"/>
                  </a:lnTo>
                  <a:lnTo>
                    <a:pt x="2164002" y="92750"/>
                  </a:lnTo>
                  <a:lnTo>
                    <a:pt x="2165491" y="148155"/>
                  </a:lnTo>
                  <a:lnTo>
                    <a:pt x="2166893" y="215394"/>
                  </a:lnTo>
                  <a:lnTo>
                    <a:pt x="2168294" y="293592"/>
                  </a:lnTo>
                  <a:lnTo>
                    <a:pt x="2168995" y="336548"/>
                  </a:lnTo>
                  <a:lnTo>
                    <a:pt x="2169783" y="381872"/>
                  </a:lnTo>
                  <a:lnTo>
                    <a:pt x="2170484" y="429474"/>
                  </a:lnTo>
                  <a:lnTo>
                    <a:pt x="2171185" y="479181"/>
                  </a:lnTo>
                  <a:lnTo>
                    <a:pt x="2171886" y="530903"/>
                  </a:lnTo>
                  <a:lnTo>
                    <a:pt x="2172586" y="584380"/>
                  </a:lnTo>
                  <a:lnTo>
                    <a:pt x="2173287" y="639521"/>
                  </a:lnTo>
                  <a:lnTo>
                    <a:pt x="2173988" y="696066"/>
                  </a:lnTo>
                  <a:lnTo>
                    <a:pt x="2174776" y="754013"/>
                  </a:lnTo>
                  <a:lnTo>
                    <a:pt x="2175477" y="813012"/>
                  </a:lnTo>
                  <a:lnTo>
                    <a:pt x="2176178" y="872975"/>
                  </a:lnTo>
                  <a:lnTo>
                    <a:pt x="2176879" y="933727"/>
                  </a:lnTo>
                  <a:lnTo>
                    <a:pt x="2177579" y="995093"/>
                  </a:lnTo>
                  <a:lnTo>
                    <a:pt x="2178280" y="1056810"/>
                  </a:lnTo>
                  <a:lnTo>
                    <a:pt x="2178981" y="1118702"/>
                  </a:lnTo>
                  <a:lnTo>
                    <a:pt x="2179682" y="1180682"/>
                  </a:lnTo>
                  <a:lnTo>
                    <a:pt x="2180470" y="1242574"/>
                  </a:lnTo>
                  <a:lnTo>
                    <a:pt x="2181171" y="1304028"/>
                  </a:lnTo>
                  <a:lnTo>
                    <a:pt x="2181871" y="1364955"/>
                  </a:lnTo>
                  <a:lnTo>
                    <a:pt x="2182572" y="1425182"/>
                  </a:lnTo>
                  <a:lnTo>
                    <a:pt x="2183273" y="1484444"/>
                  </a:lnTo>
                  <a:lnTo>
                    <a:pt x="2183974" y="1542741"/>
                  </a:lnTo>
                  <a:lnTo>
                    <a:pt x="2184675" y="1599724"/>
                  </a:lnTo>
                  <a:lnTo>
                    <a:pt x="2185463" y="1655216"/>
                  </a:lnTo>
                  <a:lnTo>
                    <a:pt x="2186164" y="1709201"/>
                  </a:lnTo>
                  <a:lnTo>
                    <a:pt x="2186864" y="1761406"/>
                  </a:lnTo>
                  <a:lnTo>
                    <a:pt x="2187565" y="1811700"/>
                  </a:lnTo>
                  <a:lnTo>
                    <a:pt x="2188266" y="1859916"/>
                  </a:lnTo>
                  <a:lnTo>
                    <a:pt x="2188967" y="1905932"/>
                  </a:lnTo>
                  <a:lnTo>
                    <a:pt x="2189667" y="1949589"/>
                  </a:lnTo>
                  <a:lnTo>
                    <a:pt x="2190456" y="1990757"/>
                  </a:lnTo>
                  <a:lnTo>
                    <a:pt x="2191157" y="2029321"/>
                  </a:lnTo>
                  <a:lnTo>
                    <a:pt x="2192558" y="2098174"/>
                  </a:lnTo>
                  <a:lnTo>
                    <a:pt x="2193960" y="2155297"/>
                  </a:lnTo>
                  <a:lnTo>
                    <a:pt x="2195449" y="2200015"/>
                  </a:lnTo>
                  <a:lnTo>
                    <a:pt x="2197551" y="2242673"/>
                  </a:lnTo>
                  <a:lnTo>
                    <a:pt x="2199653" y="2255061"/>
                  </a:lnTo>
                  <a:lnTo>
                    <a:pt x="2200354" y="2252387"/>
                  </a:lnTo>
                  <a:lnTo>
                    <a:pt x="2203244" y="2207923"/>
                  </a:lnTo>
                  <a:lnTo>
                    <a:pt x="2204646" y="2165948"/>
                  </a:lnTo>
                  <a:lnTo>
                    <a:pt x="2205347" y="2140218"/>
                  </a:lnTo>
                  <a:lnTo>
                    <a:pt x="2206135" y="2111429"/>
                  </a:lnTo>
                  <a:lnTo>
                    <a:pt x="2207537" y="2045022"/>
                  </a:lnTo>
                  <a:lnTo>
                    <a:pt x="2208938" y="1967543"/>
                  </a:lnTo>
                  <a:lnTo>
                    <a:pt x="2209639" y="1924938"/>
                  </a:lnTo>
                  <a:lnTo>
                    <a:pt x="2210340" y="1879913"/>
                  </a:lnTo>
                  <a:lnTo>
                    <a:pt x="2211128" y="1832626"/>
                  </a:lnTo>
                  <a:lnTo>
                    <a:pt x="2211829" y="1783200"/>
                  </a:lnTo>
                  <a:lnTo>
                    <a:pt x="2212529" y="1731801"/>
                  </a:lnTo>
                  <a:lnTo>
                    <a:pt x="2213230" y="1678536"/>
                  </a:lnTo>
                  <a:lnTo>
                    <a:pt x="2213931" y="1623657"/>
                  </a:lnTo>
                  <a:lnTo>
                    <a:pt x="2214632" y="1567288"/>
                  </a:lnTo>
                  <a:lnTo>
                    <a:pt x="2215332" y="1509604"/>
                  </a:lnTo>
                  <a:lnTo>
                    <a:pt x="2216033" y="1450692"/>
                  </a:lnTo>
                  <a:lnTo>
                    <a:pt x="2216821" y="1390817"/>
                  </a:lnTo>
                  <a:lnTo>
                    <a:pt x="2217522" y="1330152"/>
                  </a:lnTo>
                  <a:lnTo>
                    <a:pt x="2218223" y="1268961"/>
                  </a:lnTo>
                  <a:lnTo>
                    <a:pt x="2218924" y="1207245"/>
                  </a:lnTo>
                  <a:lnTo>
                    <a:pt x="2219624" y="1145353"/>
                  </a:lnTo>
                  <a:lnTo>
                    <a:pt x="2220325" y="1083373"/>
                  </a:lnTo>
                  <a:lnTo>
                    <a:pt x="2221026" y="1021481"/>
                  </a:lnTo>
                  <a:lnTo>
                    <a:pt x="2221814" y="959940"/>
                  </a:lnTo>
                  <a:lnTo>
                    <a:pt x="2222515" y="898924"/>
                  </a:lnTo>
                  <a:lnTo>
                    <a:pt x="2223216" y="838610"/>
                  </a:lnTo>
                  <a:lnTo>
                    <a:pt x="2223916" y="779173"/>
                  </a:lnTo>
                  <a:lnTo>
                    <a:pt x="2224617" y="720787"/>
                  </a:lnTo>
                  <a:lnTo>
                    <a:pt x="2225318" y="663542"/>
                  </a:lnTo>
                  <a:lnTo>
                    <a:pt x="2226019" y="607786"/>
                  </a:lnTo>
                  <a:lnTo>
                    <a:pt x="2226807" y="553609"/>
                  </a:lnTo>
                  <a:lnTo>
                    <a:pt x="2227508" y="501097"/>
                  </a:lnTo>
                  <a:lnTo>
                    <a:pt x="2228208" y="450602"/>
                  </a:lnTo>
                  <a:lnTo>
                    <a:pt x="2228909" y="402035"/>
                  </a:lnTo>
                  <a:lnTo>
                    <a:pt x="2229610" y="355747"/>
                  </a:lnTo>
                  <a:lnTo>
                    <a:pt x="2230311" y="311739"/>
                  </a:lnTo>
                  <a:lnTo>
                    <a:pt x="2231011" y="270186"/>
                  </a:lnTo>
                  <a:lnTo>
                    <a:pt x="2231800" y="231262"/>
                  </a:lnTo>
                  <a:lnTo>
                    <a:pt x="2232501" y="194968"/>
                  </a:lnTo>
                  <a:lnTo>
                    <a:pt x="2233902" y="131060"/>
                  </a:lnTo>
                  <a:lnTo>
                    <a:pt x="2235304" y="79162"/>
                  </a:lnTo>
                  <a:lnTo>
                    <a:pt x="2236705" y="39975"/>
                  </a:lnTo>
                  <a:lnTo>
                    <a:pt x="2239596" y="1227"/>
                  </a:lnTo>
                  <a:lnTo>
                    <a:pt x="2240296" y="0"/>
                  </a:lnTo>
                  <a:lnTo>
                    <a:pt x="2240997" y="2191"/>
                  </a:lnTo>
                  <a:lnTo>
                    <a:pt x="2243888" y="44797"/>
                  </a:lnTo>
                  <a:lnTo>
                    <a:pt x="2245289" y="85824"/>
                  </a:lnTo>
                  <a:lnTo>
                    <a:pt x="2246691" y="139476"/>
                  </a:lnTo>
                  <a:lnTo>
                    <a:pt x="2247479" y="170860"/>
                  </a:lnTo>
                  <a:lnTo>
                    <a:pt x="2248881" y="242045"/>
                  </a:lnTo>
                  <a:lnTo>
                    <a:pt x="2249581" y="281757"/>
                  </a:lnTo>
                  <a:lnTo>
                    <a:pt x="2250282" y="324012"/>
                  </a:lnTo>
                  <a:lnTo>
                    <a:pt x="2250983" y="368722"/>
                  </a:lnTo>
                  <a:lnTo>
                    <a:pt x="2251684" y="415711"/>
                  </a:lnTo>
                  <a:lnTo>
                    <a:pt x="2252472" y="464803"/>
                  </a:lnTo>
                  <a:lnTo>
                    <a:pt x="2253173" y="515913"/>
                  </a:lnTo>
                  <a:lnTo>
                    <a:pt x="2253873" y="568950"/>
                  </a:lnTo>
                  <a:lnTo>
                    <a:pt x="2254574" y="623566"/>
                  </a:lnTo>
                  <a:lnTo>
                    <a:pt x="2255275" y="679760"/>
                  </a:lnTo>
                  <a:lnTo>
                    <a:pt x="2255976" y="737356"/>
                  </a:lnTo>
                  <a:lnTo>
                    <a:pt x="2256676" y="796005"/>
                  </a:lnTo>
                  <a:lnTo>
                    <a:pt x="2257377" y="855793"/>
                  </a:lnTo>
                  <a:lnTo>
                    <a:pt x="2258166" y="916282"/>
                  </a:lnTo>
                  <a:lnTo>
                    <a:pt x="2258866" y="977473"/>
                  </a:lnTo>
                  <a:lnTo>
                    <a:pt x="2259567" y="1039102"/>
                  </a:lnTo>
                  <a:lnTo>
                    <a:pt x="2260268" y="1100994"/>
                  </a:lnTo>
                  <a:lnTo>
                    <a:pt x="2260969" y="1163061"/>
                  </a:lnTo>
                  <a:lnTo>
                    <a:pt x="2261669" y="1224865"/>
                  </a:lnTo>
                  <a:lnTo>
                    <a:pt x="2262370" y="1286494"/>
                  </a:lnTo>
                  <a:lnTo>
                    <a:pt x="2263158" y="1347597"/>
                  </a:lnTo>
                  <a:lnTo>
                    <a:pt x="2263859" y="1407999"/>
                  </a:lnTo>
                  <a:lnTo>
                    <a:pt x="2264560" y="1467612"/>
                  </a:lnTo>
                  <a:lnTo>
                    <a:pt x="2265261" y="1526173"/>
                  </a:lnTo>
                  <a:lnTo>
                    <a:pt x="2265961" y="1583506"/>
                  </a:lnTo>
                  <a:lnTo>
                    <a:pt x="2266662" y="1639524"/>
                  </a:lnTo>
                  <a:lnTo>
                    <a:pt x="2267363" y="1693956"/>
                  </a:lnTo>
                  <a:lnTo>
                    <a:pt x="2268151" y="1746678"/>
                  </a:lnTo>
                  <a:lnTo>
                    <a:pt x="2268852" y="1797533"/>
                  </a:lnTo>
                  <a:lnTo>
                    <a:pt x="2269553" y="1846363"/>
                  </a:lnTo>
                  <a:lnTo>
                    <a:pt x="2270254" y="1893019"/>
                  </a:lnTo>
                  <a:lnTo>
                    <a:pt x="2270954" y="1937360"/>
                  </a:lnTo>
                  <a:lnTo>
                    <a:pt x="2271655" y="1979255"/>
                  </a:lnTo>
                  <a:lnTo>
                    <a:pt x="2272356" y="2018582"/>
                  </a:lnTo>
                  <a:lnTo>
                    <a:pt x="2273845" y="2089039"/>
                  </a:lnTo>
                  <a:lnTo>
                    <a:pt x="2274546" y="2119959"/>
                  </a:lnTo>
                  <a:lnTo>
                    <a:pt x="2275947" y="2172725"/>
                  </a:lnTo>
                  <a:lnTo>
                    <a:pt x="2277349" y="2212867"/>
                  </a:lnTo>
                  <a:lnTo>
                    <a:pt x="2280239" y="2253500"/>
                  </a:lnTo>
                  <a:lnTo>
                    <a:pt x="2280940" y="2255201"/>
                  </a:lnTo>
                  <a:lnTo>
                    <a:pt x="2281641" y="2253500"/>
                  </a:lnTo>
                  <a:lnTo>
                    <a:pt x="2284531" y="2212867"/>
                  </a:lnTo>
                  <a:lnTo>
                    <a:pt x="2285933" y="2172725"/>
                  </a:lnTo>
                  <a:lnTo>
                    <a:pt x="2287334" y="2119959"/>
                  </a:lnTo>
                  <a:lnTo>
                    <a:pt x="2288035" y="2089039"/>
                  </a:lnTo>
                  <a:lnTo>
                    <a:pt x="2288824" y="2055209"/>
                  </a:lnTo>
                  <a:lnTo>
                    <a:pt x="2290225" y="1979255"/>
                  </a:lnTo>
                  <a:lnTo>
                    <a:pt x="2290926" y="1937360"/>
                  </a:lnTo>
                  <a:lnTo>
                    <a:pt x="2291626" y="1893019"/>
                  </a:lnTo>
                  <a:lnTo>
                    <a:pt x="2292327" y="1846363"/>
                  </a:lnTo>
                  <a:lnTo>
                    <a:pt x="2293028" y="1797533"/>
                  </a:lnTo>
                  <a:lnTo>
                    <a:pt x="2293729" y="1746678"/>
                  </a:lnTo>
                  <a:lnTo>
                    <a:pt x="2294517" y="1693956"/>
                  </a:lnTo>
                  <a:lnTo>
                    <a:pt x="2295218" y="1639524"/>
                  </a:lnTo>
                  <a:lnTo>
                    <a:pt x="2295919" y="1583506"/>
                  </a:lnTo>
                  <a:lnTo>
                    <a:pt x="2296619" y="1526173"/>
                  </a:lnTo>
                  <a:lnTo>
                    <a:pt x="2297320" y="1467612"/>
                  </a:lnTo>
                  <a:lnTo>
                    <a:pt x="2298021" y="1407999"/>
                  </a:lnTo>
                  <a:lnTo>
                    <a:pt x="2298722" y="1347597"/>
                  </a:lnTo>
                  <a:lnTo>
                    <a:pt x="2299510" y="1286494"/>
                  </a:lnTo>
                  <a:lnTo>
                    <a:pt x="2300211" y="1224865"/>
                  </a:lnTo>
                  <a:lnTo>
                    <a:pt x="2300911" y="1163061"/>
                  </a:lnTo>
                  <a:lnTo>
                    <a:pt x="2301612" y="1100994"/>
                  </a:lnTo>
                  <a:lnTo>
                    <a:pt x="2302313" y="1039102"/>
                  </a:lnTo>
                  <a:lnTo>
                    <a:pt x="2303014" y="977473"/>
                  </a:lnTo>
                  <a:lnTo>
                    <a:pt x="2303714" y="916282"/>
                  </a:lnTo>
                  <a:lnTo>
                    <a:pt x="2304503" y="855793"/>
                  </a:lnTo>
                  <a:lnTo>
                    <a:pt x="2305203" y="796005"/>
                  </a:lnTo>
                  <a:lnTo>
                    <a:pt x="2305904" y="737356"/>
                  </a:lnTo>
                  <a:lnTo>
                    <a:pt x="2306605" y="679760"/>
                  </a:lnTo>
                  <a:lnTo>
                    <a:pt x="2307306" y="623566"/>
                  </a:lnTo>
                  <a:lnTo>
                    <a:pt x="2308006" y="568950"/>
                  </a:lnTo>
                  <a:lnTo>
                    <a:pt x="2308707" y="515913"/>
                  </a:lnTo>
                  <a:lnTo>
                    <a:pt x="2309495" y="464803"/>
                  </a:lnTo>
                  <a:lnTo>
                    <a:pt x="2310196" y="415711"/>
                  </a:lnTo>
                  <a:lnTo>
                    <a:pt x="2310897" y="368722"/>
                  </a:lnTo>
                  <a:lnTo>
                    <a:pt x="2311598" y="324012"/>
                  </a:lnTo>
                  <a:lnTo>
                    <a:pt x="2312298" y="281757"/>
                  </a:lnTo>
                  <a:lnTo>
                    <a:pt x="2312999" y="242045"/>
                  </a:lnTo>
                  <a:lnTo>
                    <a:pt x="2314401" y="170860"/>
                  </a:lnTo>
                  <a:lnTo>
                    <a:pt x="2315189" y="139476"/>
                  </a:lnTo>
                  <a:lnTo>
                    <a:pt x="2315890" y="111160"/>
                  </a:lnTo>
                  <a:lnTo>
                    <a:pt x="2317291" y="63733"/>
                  </a:lnTo>
                  <a:lnTo>
                    <a:pt x="2319393" y="16832"/>
                  </a:lnTo>
                  <a:lnTo>
                    <a:pt x="2321583" y="0"/>
                  </a:lnTo>
                  <a:lnTo>
                    <a:pt x="2322284" y="1227"/>
                  </a:lnTo>
                  <a:lnTo>
                    <a:pt x="2325175" y="39975"/>
                  </a:lnTo>
                  <a:lnTo>
                    <a:pt x="2326576" y="79162"/>
                  </a:lnTo>
                  <a:lnTo>
                    <a:pt x="2327978" y="131060"/>
                  </a:lnTo>
                  <a:lnTo>
                    <a:pt x="2329379" y="194968"/>
                  </a:lnTo>
                  <a:lnTo>
                    <a:pt x="2330080" y="231262"/>
                  </a:lnTo>
                  <a:lnTo>
                    <a:pt x="2330868" y="270186"/>
                  </a:lnTo>
                  <a:lnTo>
                    <a:pt x="2331569" y="311739"/>
                  </a:lnTo>
                  <a:lnTo>
                    <a:pt x="2332270" y="355747"/>
                  </a:lnTo>
                  <a:lnTo>
                    <a:pt x="2332971" y="402035"/>
                  </a:lnTo>
                  <a:lnTo>
                    <a:pt x="2333671" y="450602"/>
                  </a:lnTo>
                  <a:lnTo>
                    <a:pt x="2334372" y="501097"/>
                  </a:lnTo>
                  <a:lnTo>
                    <a:pt x="2335073" y="553609"/>
                  </a:lnTo>
                  <a:lnTo>
                    <a:pt x="2335861" y="607786"/>
                  </a:lnTo>
                  <a:lnTo>
                    <a:pt x="2336562" y="663542"/>
                  </a:lnTo>
                  <a:lnTo>
                    <a:pt x="2337263" y="720787"/>
                  </a:lnTo>
                  <a:lnTo>
                    <a:pt x="2337963" y="779173"/>
                  </a:lnTo>
                  <a:lnTo>
                    <a:pt x="2338664" y="838610"/>
                  </a:lnTo>
                  <a:lnTo>
                    <a:pt x="2339365" y="898924"/>
                  </a:lnTo>
                  <a:lnTo>
                    <a:pt x="2340066" y="959940"/>
                  </a:lnTo>
                  <a:lnTo>
                    <a:pt x="2340854" y="1021481"/>
                  </a:lnTo>
                  <a:lnTo>
                    <a:pt x="2341555" y="1083373"/>
                  </a:lnTo>
                  <a:lnTo>
                    <a:pt x="2342256" y="1145353"/>
                  </a:lnTo>
                  <a:lnTo>
                    <a:pt x="2342956" y="1207245"/>
                  </a:lnTo>
                  <a:lnTo>
                    <a:pt x="2343657" y="1268961"/>
                  </a:lnTo>
                  <a:lnTo>
                    <a:pt x="2344358" y="1330152"/>
                  </a:lnTo>
                  <a:lnTo>
                    <a:pt x="2345059" y="1390817"/>
                  </a:lnTo>
                  <a:lnTo>
                    <a:pt x="2345847" y="1450692"/>
                  </a:lnTo>
                  <a:lnTo>
                    <a:pt x="2346548" y="1509604"/>
                  </a:lnTo>
                  <a:lnTo>
                    <a:pt x="2347248" y="1567288"/>
                  </a:lnTo>
                  <a:lnTo>
                    <a:pt x="2347949" y="1623657"/>
                  </a:lnTo>
                  <a:lnTo>
                    <a:pt x="2348650" y="1678536"/>
                  </a:lnTo>
                  <a:lnTo>
                    <a:pt x="2349351" y="1731801"/>
                  </a:lnTo>
                  <a:lnTo>
                    <a:pt x="2350051" y="1783200"/>
                  </a:lnTo>
                  <a:lnTo>
                    <a:pt x="2350752" y="1832626"/>
                  </a:lnTo>
                  <a:lnTo>
                    <a:pt x="2351541" y="1879913"/>
                  </a:lnTo>
                  <a:lnTo>
                    <a:pt x="2352241" y="1924938"/>
                  </a:lnTo>
                  <a:lnTo>
                    <a:pt x="2352942" y="1967543"/>
                  </a:lnTo>
                  <a:lnTo>
                    <a:pt x="2353643" y="2007615"/>
                  </a:lnTo>
                  <a:lnTo>
                    <a:pt x="2355044" y="2079668"/>
                  </a:lnTo>
                  <a:lnTo>
                    <a:pt x="2356533" y="2140218"/>
                  </a:lnTo>
                  <a:lnTo>
                    <a:pt x="2357234" y="2165948"/>
                  </a:lnTo>
                  <a:lnTo>
                    <a:pt x="2358636" y="2207923"/>
                  </a:lnTo>
                  <a:lnTo>
                    <a:pt x="2360738" y="2246311"/>
                  </a:lnTo>
                  <a:lnTo>
                    <a:pt x="2362227" y="2255061"/>
                  </a:lnTo>
                  <a:lnTo>
                    <a:pt x="2362928" y="2254333"/>
                  </a:lnTo>
                  <a:lnTo>
                    <a:pt x="2366519" y="2200015"/>
                  </a:lnTo>
                  <a:lnTo>
                    <a:pt x="2367921" y="2155297"/>
                  </a:lnTo>
                  <a:lnTo>
                    <a:pt x="2369322" y="2098174"/>
                  </a:lnTo>
                  <a:lnTo>
                    <a:pt x="2370724" y="2029321"/>
                  </a:lnTo>
                  <a:lnTo>
                    <a:pt x="2371424" y="1990757"/>
                  </a:lnTo>
                  <a:lnTo>
                    <a:pt x="2372213" y="1949589"/>
                  </a:lnTo>
                  <a:lnTo>
                    <a:pt x="2372913" y="1905932"/>
                  </a:lnTo>
                  <a:lnTo>
                    <a:pt x="2373614" y="1859916"/>
                  </a:lnTo>
                  <a:lnTo>
                    <a:pt x="2374315" y="1811700"/>
                  </a:lnTo>
                  <a:lnTo>
                    <a:pt x="2375016" y="1761406"/>
                  </a:lnTo>
                  <a:lnTo>
                    <a:pt x="2375716" y="1709201"/>
                  </a:lnTo>
                  <a:lnTo>
                    <a:pt x="2376417" y="1655216"/>
                  </a:lnTo>
                  <a:lnTo>
                    <a:pt x="2377206" y="1599724"/>
                  </a:lnTo>
                  <a:lnTo>
                    <a:pt x="2377906" y="1542741"/>
                  </a:lnTo>
                  <a:lnTo>
                    <a:pt x="2378607" y="1484444"/>
                  </a:lnTo>
                  <a:lnTo>
                    <a:pt x="2379308" y="1425182"/>
                  </a:lnTo>
                  <a:lnTo>
                    <a:pt x="2380008" y="1364955"/>
                  </a:lnTo>
                  <a:lnTo>
                    <a:pt x="2380709" y="1304028"/>
                  </a:lnTo>
                  <a:lnTo>
                    <a:pt x="2381410" y="1242574"/>
                  </a:lnTo>
                  <a:lnTo>
                    <a:pt x="2382198" y="1180682"/>
                  </a:lnTo>
                  <a:lnTo>
                    <a:pt x="2382899" y="1118702"/>
                  </a:lnTo>
                  <a:lnTo>
                    <a:pt x="2383600" y="1056810"/>
                  </a:lnTo>
                  <a:lnTo>
                    <a:pt x="2384301" y="995093"/>
                  </a:lnTo>
                  <a:lnTo>
                    <a:pt x="2385001" y="933727"/>
                  </a:lnTo>
                  <a:lnTo>
                    <a:pt x="2385702" y="872975"/>
                  </a:lnTo>
                  <a:lnTo>
                    <a:pt x="2386403" y="813012"/>
                  </a:lnTo>
                  <a:lnTo>
                    <a:pt x="2387104" y="754013"/>
                  </a:lnTo>
                  <a:lnTo>
                    <a:pt x="2387892" y="696066"/>
                  </a:lnTo>
                  <a:lnTo>
                    <a:pt x="2388593" y="639521"/>
                  </a:lnTo>
                  <a:lnTo>
                    <a:pt x="2389293" y="584380"/>
                  </a:lnTo>
                  <a:lnTo>
                    <a:pt x="2389994" y="530903"/>
                  </a:lnTo>
                  <a:lnTo>
                    <a:pt x="2390695" y="479181"/>
                  </a:lnTo>
                  <a:lnTo>
                    <a:pt x="2391396" y="429474"/>
                  </a:lnTo>
                  <a:lnTo>
                    <a:pt x="2392096" y="381872"/>
                  </a:lnTo>
                  <a:lnTo>
                    <a:pt x="2392885" y="336548"/>
                  </a:lnTo>
                  <a:lnTo>
                    <a:pt x="2393585" y="293592"/>
                  </a:lnTo>
                  <a:lnTo>
                    <a:pt x="2394286" y="253178"/>
                  </a:lnTo>
                  <a:lnTo>
                    <a:pt x="2395688" y="180328"/>
                  </a:lnTo>
                  <a:lnTo>
                    <a:pt x="2397089" y="118874"/>
                  </a:lnTo>
                  <a:lnTo>
                    <a:pt x="2398578" y="69694"/>
                  </a:lnTo>
                  <a:lnTo>
                    <a:pt x="2400680" y="19988"/>
                  </a:lnTo>
                  <a:lnTo>
                    <a:pt x="2402870" y="350"/>
                  </a:lnTo>
                  <a:lnTo>
                    <a:pt x="2403571" y="526"/>
                  </a:lnTo>
                  <a:lnTo>
                    <a:pt x="2407075" y="52511"/>
                  </a:lnTo>
                  <a:lnTo>
                    <a:pt x="2408564" y="96257"/>
                  </a:lnTo>
                  <a:lnTo>
                    <a:pt x="2409965" y="152538"/>
                  </a:lnTo>
                  <a:lnTo>
                    <a:pt x="2411367" y="220567"/>
                  </a:lnTo>
                  <a:lnTo>
                    <a:pt x="2412068" y="258789"/>
                  </a:lnTo>
                  <a:lnTo>
                    <a:pt x="2412768" y="299554"/>
                  </a:lnTo>
                  <a:lnTo>
                    <a:pt x="2413557" y="342860"/>
                  </a:lnTo>
                  <a:lnTo>
                    <a:pt x="2414258" y="388534"/>
                  </a:lnTo>
                  <a:lnTo>
                    <a:pt x="2414958" y="436487"/>
                  </a:lnTo>
                  <a:lnTo>
                    <a:pt x="2415659" y="486457"/>
                  </a:lnTo>
                  <a:lnTo>
                    <a:pt x="2416360" y="538443"/>
                  </a:lnTo>
                  <a:lnTo>
                    <a:pt x="2417061" y="592182"/>
                  </a:lnTo>
                  <a:lnTo>
                    <a:pt x="2417761" y="647499"/>
                  </a:lnTo>
                  <a:lnTo>
                    <a:pt x="2418550" y="704306"/>
                  </a:lnTo>
                  <a:lnTo>
                    <a:pt x="2419250" y="762341"/>
                  </a:lnTo>
                  <a:lnTo>
                    <a:pt x="2419951" y="821515"/>
                  </a:lnTo>
                  <a:lnTo>
                    <a:pt x="2420652" y="881654"/>
                  </a:lnTo>
                  <a:lnTo>
                    <a:pt x="2421353" y="942494"/>
                  </a:lnTo>
                  <a:lnTo>
                    <a:pt x="2422053" y="1003860"/>
                  </a:lnTo>
                  <a:lnTo>
                    <a:pt x="2422754" y="1065664"/>
                  </a:lnTo>
                  <a:lnTo>
                    <a:pt x="2423455" y="1127644"/>
                  </a:lnTo>
                  <a:lnTo>
                    <a:pt x="2424243" y="1189536"/>
                  </a:lnTo>
                  <a:lnTo>
                    <a:pt x="2424944" y="1251340"/>
                  </a:lnTo>
                  <a:lnTo>
                    <a:pt x="2425645" y="1312706"/>
                  </a:lnTo>
                  <a:lnTo>
                    <a:pt x="2426346" y="1373546"/>
                  </a:lnTo>
                  <a:lnTo>
                    <a:pt x="2427046" y="1433685"/>
                  </a:lnTo>
                  <a:lnTo>
                    <a:pt x="2427747" y="1492860"/>
                  </a:lnTo>
                  <a:lnTo>
                    <a:pt x="2428448" y="1550894"/>
                  </a:lnTo>
                  <a:lnTo>
                    <a:pt x="2429236" y="1607702"/>
                  </a:lnTo>
                  <a:lnTo>
                    <a:pt x="2429937" y="1663019"/>
                  </a:lnTo>
                  <a:lnTo>
                    <a:pt x="2430638" y="1716767"/>
                  </a:lnTo>
                  <a:lnTo>
                    <a:pt x="2431338" y="1768709"/>
                  </a:lnTo>
                  <a:lnTo>
                    <a:pt x="2432039" y="1818713"/>
                  </a:lnTo>
                  <a:lnTo>
                    <a:pt x="2432740" y="1866631"/>
                  </a:lnTo>
                  <a:lnTo>
                    <a:pt x="2433441" y="1912314"/>
                  </a:lnTo>
                  <a:lnTo>
                    <a:pt x="2434229" y="1955621"/>
                  </a:lnTo>
                  <a:lnTo>
                    <a:pt x="2434930" y="1996429"/>
                  </a:lnTo>
                  <a:lnTo>
                    <a:pt x="2435631" y="2034616"/>
                  </a:lnTo>
                  <a:lnTo>
                    <a:pt x="2437032" y="2102654"/>
                  </a:lnTo>
                  <a:lnTo>
                    <a:pt x="2438434" y="2158909"/>
                  </a:lnTo>
                  <a:lnTo>
                    <a:pt x="2439923" y="2202715"/>
                  </a:lnTo>
                  <a:lnTo>
                    <a:pt x="2442025" y="2243953"/>
                  </a:lnTo>
                  <a:lnTo>
                    <a:pt x="2444127" y="2254885"/>
                  </a:lnTo>
                  <a:lnTo>
                    <a:pt x="2444916" y="2251729"/>
                  </a:lnTo>
                  <a:lnTo>
                    <a:pt x="2447719" y="2205354"/>
                  </a:lnTo>
                  <a:lnTo>
                    <a:pt x="2449120" y="2162459"/>
                  </a:lnTo>
                  <a:lnTo>
                    <a:pt x="2450609" y="2107072"/>
                  </a:lnTo>
                  <a:lnTo>
                    <a:pt x="2452011" y="2039850"/>
                  </a:lnTo>
                  <a:lnTo>
                    <a:pt x="2453412" y="1961608"/>
                  </a:lnTo>
                  <a:lnTo>
                    <a:pt x="2454113" y="1918643"/>
                  </a:lnTo>
                  <a:lnTo>
                    <a:pt x="2454901" y="1873294"/>
                  </a:lnTo>
                  <a:lnTo>
                    <a:pt x="2455602" y="1825691"/>
                  </a:lnTo>
                  <a:lnTo>
                    <a:pt x="2456303" y="1775976"/>
                  </a:lnTo>
                  <a:lnTo>
                    <a:pt x="2457003" y="1724306"/>
                  </a:lnTo>
                  <a:lnTo>
                    <a:pt x="2457704" y="1670821"/>
                  </a:lnTo>
                  <a:lnTo>
                    <a:pt x="2458405" y="1615679"/>
                  </a:lnTo>
                  <a:lnTo>
                    <a:pt x="2459106" y="1559135"/>
                  </a:lnTo>
                  <a:lnTo>
                    <a:pt x="2459894" y="1501188"/>
                  </a:lnTo>
                  <a:lnTo>
                    <a:pt x="2460595" y="1442189"/>
                  </a:lnTo>
                  <a:lnTo>
                    <a:pt x="2461295" y="1382225"/>
                  </a:lnTo>
                  <a:lnTo>
                    <a:pt x="2461996" y="1321473"/>
                  </a:lnTo>
                  <a:lnTo>
                    <a:pt x="2462697" y="1260107"/>
                  </a:lnTo>
                  <a:lnTo>
                    <a:pt x="2463398" y="1198390"/>
                  </a:lnTo>
                  <a:lnTo>
                    <a:pt x="2464098" y="1136498"/>
                  </a:lnTo>
                  <a:lnTo>
                    <a:pt x="2464799" y="1074519"/>
                  </a:lnTo>
                  <a:lnTo>
                    <a:pt x="2465588" y="1012627"/>
                  </a:lnTo>
                  <a:lnTo>
                    <a:pt x="2466288" y="951173"/>
                  </a:lnTo>
                  <a:lnTo>
                    <a:pt x="2466989" y="890245"/>
                  </a:lnTo>
                  <a:lnTo>
                    <a:pt x="2467690" y="830019"/>
                  </a:lnTo>
                  <a:lnTo>
                    <a:pt x="2468390" y="770757"/>
                  </a:lnTo>
                  <a:lnTo>
                    <a:pt x="2469091" y="712547"/>
                  </a:lnTo>
                  <a:lnTo>
                    <a:pt x="2469792" y="655476"/>
                  </a:lnTo>
                  <a:lnTo>
                    <a:pt x="2470580" y="599984"/>
                  </a:lnTo>
                  <a:lnTo>
                    <a:pt x="2471281" y="545982"/>
                  </a:lnTo>
                  <a:lnTo>
                    <a:pt x="2471982" y="493821"/>
                  </a:lnTo>
                  <a:lnTo>
                    <a:pt x="2472683" y="443501"/>
                  </a:lnTo>
                  <a:lnTo>
                    <a:pt x="2473383" y="395285"/>
                  </a:lnTo>
                  <a:lnTo>
                    <a:pt x="2474084" y="349260"/>
                  </a:lnTo>
                  <a:lnTo>
                    <a:pt x="2474785" y="305602"/>
                  </a:lnTo>
                  <a:lnTo>
                    <a:pt x="2475573" y="264400"/>
                  </a:lnTo>
                  <a:lnTo>
                    <a:pt x="2476274" y="225914"/>
                  </a:lnTo>
                  <a:lnTo>
                    <a:pt x="2477675" y="157009"/>
                  </a:lnTo>
                  <a:lnTo>
                    <a:pt x="2479077" y="99939"/>
                  </a:lnTo>
                  <a:lnTo>
                    <a:pt x="2480566" y="55229"/>
                  </a:lnTo>
                  <a:lnTo>
                    <a:pt x="2482668" y="12536"/>
                  </a:lnTo>
                  <a:lnTo>
                    <a:pt x="2484770" y="175"/>
                  </a:lnTo>
                  <a:lnTo>
                    <a:pt x="2485471" y="2805"/>
                  </a:lnTo>
                  <a:lnTo>
                    <a:pt x="2488362" y="47252"/>
                  </a:lnTo>
                  <a:lnTo>
                    <a:pt x="2489763" y="89243"/>
                  </a:lnTo>
                  <a:lnTo>
                    <a:pt x="2490464" y="115017"/>
                  </a:lnTo>
                  <a:lnTo>
                    <a:pt x="2491252" y="143772"/>
                  </a:lnTo>
                  <a:lnTo>
                    <a:pt x="2492654" y="210135"/>
                  </a:lnTo>
                  <a:lnTo>
                    <a:pt x="2494055" y="287631"/>
                  </a:lnTo>
                  <a:lnTo>
                    <a:pt x="2494756" y="330237"/>
                  </a:lnTo>
                  <a:lnTo>
                    <a:pt x="2495457" y="375297"/>
                  </a:lnTo>
                  <a:lnTo>
                    <a:pt x="2496245" y="422549"/>
                  </a:lnTo>
                  <a:lnTo>
                    <a:pt x="2496946" y="471992"/>
                  </a:lnTo>
                  <a:lnTo>
                    <a:pt x="2497647" y="523364"/>
                  </a:lnTo>
                  <a:lnTo>
                    <a:pt x="2498348" y="576665"/>
                  </a:lnTo>
                  <a:lnTo>
                    <a:pt x="2499048" y="631544"/>
                  </a:lnTo>
                  <a:lnTo>
                    <a:pt x="2499749" y="687913"/>
                  </a:lnTo>
                  <a:lnTo>
                    <a:pt x="2500450" y="745597"/>
                  </a:lnTo>
                  <a:lnTo>
                    <a:pt x="2501151" y="804508"/>
                  </a:lnTo>
                  <a:lnTo>
                    <a:pt x="2501939" y="864384"/>
                  </a:lnTo>
                  <a:lnTo>
                    <a:pt x="2502640" y="925049"/>
                  </a:lnTo>
                  <a:lnTo>
                    <a:pt x="2503340" y="986239"/>
                  </a:lnTo>
                  <a:lnTo>
                    <a:pt x="2504041" y="1047956"/>
                  </a:lnTo>
                  <a:lnTo>
                    <a:pt x="2504742" y="1109848"/>
                  </a:lnTo>
                  <a:lnTo>
                    <a:pt x="2505443" y="1171828"/>
                  </a:lnTo>
                  <a:lnTo>
                    <a:pt x="2506143" y="1233720"/>
                  </a:lnTo>
                  <a:lnTo>
                    <a:pt x="2506932" y="1295261"/>
                  </a:lnTo>
                  <a:lnTo>
                    <a:pt x="2507633" y="1356276"/>
                  </a:lnTo>
                  <a:lnTo>
                    <a:pt x="2508333" y="1416590"/>
                  </a:lnTo>
                  <a:lnTo>
                    <a:pt x="2509034" y="1476028"/>
                  </a:lnTo>
                  <a:lnTo>
                    <a:pt x="2509735" y="1534413"/>
                  </a:lnTo>
                  <a:lnTo>
                    <a:pt x="2510436" y="1591659"/>
                  </a:lnTo>
                  <a:lnTo>
                    <a:pt x="2511136" y="1647414"/>
                  </a:lnTo>
                  <a:lnTo>
                    <a:pt x="2511925" y="1701592"/>
                  </a:lnTo>
                  <a:lnTo>
                    <a:pt x="2512625" y="1754060"/>
                  </a:lnTo>
                  <a:lnTo>
                    <a:pt x="2513326" y="1804634"/>
                  </a:lnTo>
                  <a:lnTo>
                    <a:pt x="2514027" y="1853166"/>
                  </a:lnTo>
                  <a:lnTo>
                    <a:pt x="2514728" y="1899497"/>
                  </a:lnTo>
                  <a:lnTo>
                    <a:pt x="2515428" y="1943497"/>
                  </a:lnTo>
                  <a:lnTo>
                    <a:pt x="2516129" y="1985033"/>
                  </a:lnTo>
                  <a:lnTo>
                    <a:pt x="2516918" y="2023982"/>
                  </a:lnTo>
                  <a:lnTo>
                    <a:pt x="2517618" y="2060215"/>
                  </a:lnTo>
                  <a:lnTo>
                    <a:pt x="2519020" y="2124132"/>
                  </a:lnTo>
                  <a:lnTo>
                    <a:pt x="2520421" y="2176021"/>
                  </a:lnTo>
                  <a:lnTo>
                    <a:pt x="2521823" y="2215234"/>
                  </a:lnTo>
                  <a:lnTo>
                    <a:pt x="2524713" y="2253947"/>
                  </a:lnTo>
                  <a:lnTo>
                    <a:pt x="2525414" y="2255166"/>
                  </a:lnTo>
                  <a:lnTo>
                    <a:pt x="2526115" y="2252974"/>
                  </a:lnTo>
                  <a:lnTo>
                    <a:pt x="2529006" y="2210430"/>
                  </a:lnTo>
                  <a:lnTo>
                    <a:pt x="2530407" y="2169367"/>
                  </a:lnTo>
                  <a:lnTo>
                    <a:pt x="2531809" y="2115725"/>
                  </a:lnTo>
                  <a:lnTo>
                    <a:pt x="2532597" y="2084384"/>
                  </a:lnTo>
                  <a:lnTo>
                    <a:pt x="2533998" y="2013121"/>
                  </a:lnTo>
                  <a:lnTo>
                    <a:pt x="2534699" y="1973426"/>
                  </a:lnTo>
                  <a:lnTo>
                    <a:pt x="2535400" y="1931171"/>
                  </a:lnTo>
                  <a:lnTo>
                    <a:pt x="2536101" y="1886487"/>
                  </a:lnTo>
                  <a:lnTo>
                    <a:pt x="2536801" y="1839516"/>
                  </a:lnTo>
                  <a:lnTo>
                    <a:pt x="2537590" y="1790388"/>
                  </a:lnTo>
                  <a:lnTo>
                    <a:pt x="2538290" y="1739262"/>
                  </a:lnTo>
                  <a:lnTo>
                    <a:pt x="2538991" y="1686276"/>
                  </a:lnTo>
                  <a:lnTo>
                    <a:pt x="2539692" y="1631634"/>
                  </a:lnTo>
                  <a:lnTo>
                    <a:pt x="2540393" y="1575441"/>
                  </a:lnTo>
                  <a:lnTo>
                    <a:pt x="2541093" y="1517844"/>
                  </a:lnTo>
                  <a:lnTo>
                    <a:pt x="2541794" y="1459196"/>
                  </a:lnTo>
                  <a:lnTo>
                    <a:pt x="2542495" y="1399408"/>
                  </a:lnTo>
                  <a:lnTo>
                    <a:pt x="2543283" y="1338919"/>
                  </a:lnTo>
                  <a:lnTo>
                    <a:pt x="2543984" y="1277728"/>
                  </a:lnTo>
                  <a:lnTo>
                    <a:pt x="2544685" y="1216099"/>
                  </a:lnTo>
                  <a:lnTo>
                    <a:pt x="2545385" y="1154207"/>
                  </a:lnTo>
                  <a:lnTo>
                    <a:pt x="2546086" y="1092139"/>
                  </a:lnTo>
                  <a:lnTo>
                    <a:pt x="2546787" y="1030335"/>
                  </a:lnTo>
                  <a:lnTo>
                    <a:pt x="2547488" y="968706"/>
                  </a:lnTo>
                  <a:lnTo>
                    <a:pt x="2548276" y="907603"/>
                  </a:lnTo>
                  <a:lnTo>
                    <a:pt x="2548977" y="847201"/>
                  </a:lnTo>
                  <a:lnTo>
                    <a:pt x="2549677" y="787589"/>
                  </a:lnTo>
                  <a:lnTo>
                    <a:pt x="2550378" y="729028"/>
                  </a:lnTo>
                  <a:lnTo>
                    <a:pt x="2551079" y="671695"/>
                  </a:lnTo>
                  <a:lnTo>
                    <a:pt x="2551780" y="615676"/>
                  </a:lnTo>
                  <a:lnTo>
                    <a:pt x="2552480" y="561236"/>
                  </a:lnTo>
                  <a:lnTo>
                    <a:pt x="2553269" y="508549"/>
                  </a:lnTo>
                  <a:lnTo>
                    <a:pt x="2553970" y="457703"/>
                  </a:lnTo>
                  <a:lnTo>
                    <a:pt x="2554670" y="408873"/>
                  </a:lnTo>
                  <a:lnTo>
                    <a:pt x="2555371" y="362147"/>
                  </a:lnTo>
                  <a:lnTo>
                    <a:pt x="2556072" y="317876"/>
                  </a:lnTo>
                  <a:lnTo>
                    <a:pt x="2556772" y="275971"/>
                  </a:lnTo>
                  <a:lnTo>
                    <a:pt x="2557473" y="236610"/>
                  </a:lnTo>
                  <a:lnTo>
                    <a:pt x="2558962" y="166126"/>
                  </a:lnTo>
                  <a:lnTo>
                    <a:pt x="2559663" y="135268"/>
                  </a:lnTo>
                  <a:lnTo>
                    <a:pt x="2561065" y="82493"/>
                  </a:lnTo>
                  <a:lnTo>
                    <a:pt x="2562466" y="42342"/>
                  </a:lnTo>
                  <a:lnTo>
                    <a:pt x="2565357" y="1665"/>
                  </a:lnTo>
                  <a:lnTo>
                    <a:pt x="2566057" y="0"/>
                  </a:lnTo>
                  <a:lnTo>
                    <a:pt x="2566758" y="1665"/>
                  </a:lnTo>
                  <a:lnTo>
                    <a:pt x="2569649" y="42342"/>
                  </a:lnTo>
                  <a:lnTo>
                    <a:pt x="2571050" y="82493"/>
                  </a:lnTo>
                  <a:lnTo>
                    <a:pt x="2572452" y="135268"/>
                  </a:lnTo>
                  <a:lnTo>
                    <a:pt x="2573153" y="166126"/>
                  </a:lnTo>
                  <a:lnTo>
                    <a:pt x="2573941" y="199965"/>
                  </a:lnTo>
                  <a:lnTo>
                    <a:pt x="2575342" y="275971"/>
                  </a:lnTo>
                  <a:lnTo>
                    <a:pt x="2576043" y="317876"/>
                  </a:lnTo>
                  <a:lnTo>
                    <a:pt x="2576744" y="362147"/>
                  </a:lnTo>
                  <a:lnTo>
                    <a:pt x="2577445" y="408873"/>
                  </a:lnTo>
                  <a:lnTo>
                    <a:pt x="2578145" y="457703"/>
                  </a:lnTo>
                  <a:lnTo>
                    <a:pt x="2578846" y="508549"/>
                  </a:lnTo>
                  <a:lnTo>
                    <a:pt x="2579634" y="561236"/>
                  </a:lnTo>
                  <a:lnTo>
                    <a:pt x="2580335" y="615676"/>
                  </a:lnTo>
                  <a:lnTo>
                    <a:pt x="2581036" y="671695"/>
                  </a:lnTo>
                  <a:lnTo>
                    <a:pt x="2581737" y="729028"/>
                  </a:lnTo>
                  <a:lnTo>
                    <a:pt x="2582438" y="787589"/>
                  </a:lnTo>
                  <a:lnTo>
                    <a:pt x="2583138" y="847201"/>
                  </a:lnTo>
                  <a:lnTo>
                    <a:pt x="2583839" y="907603"/>
                  </a:lnTo>
                  <a:lnTo>
                    <a:pt x="2584627" y="968706"/>
                  </a:lnTo>
                  <a:lnTo>
                    <a:pt x="2585328" y="1030335"/>
                  </a:lnTo>
                  <a:lnTo>
                    <a:pt x="2586029" y="1092139"/>
                  </a:lnTo>
                  <a:lnTo>
                    <a:pt x="2586730" y="1154207"/>
                  </a:lnTo>
                  <a:lnTo>
                    <a:pt x="2587430" y="1216099"/>
                  </a:lnTo>
                  <a:lnTo>
                    <a:pt x="2588131" y="1277728"/>
                  </a:lnTo>
                  <a:lnTo>
                    <a:pt x="2588832" y="1338919"/>
                  </a:lnTo>
                  <a:lnTo>
                    <a:pt x="2589620" y="1399408"/>
                  </a:lnTo>
                  <a:lnTo>
                    <a:pt x="2590321" y="1459196"/>
                  </a:lnTo>
                  <a:lnTo>
                    <a:pt x="2591022" y="1517844"/>
                  </a:lnTo>
                  <a:lnTo>
                    <a:pt x="2591723" y="1575441"/>
                  </a:lnTo>
                  <a:lnTo>
                    <a:pt x="2592423" y="1631634"/>
                  </a:lnTo>
                  <a:lnTo>
                    <a:pt x="2593124" y="1686276"/>
                  </a:lnTo>
                  <a:lnTo>
                    <a:pt x="2593825" y="1739262"/>
                  </a:lnTo>
                  <a:lnTo>
                    <a:pt x="2594613" y="1790388"/>
                  </a:lnTo>
                  <a:lnTo>
                    <a:pt x="2595314" y="1839516"/>
                  </a:lnTo>
                  <a:lnTo>
                    <a:pt x="2596015" y="1886487"/>
                  </a:lnTo>
                  <a:lnTo>
                    <a:pt x="2596715" y="1931171"/>
                  </a:lnTo>
                  <a:lnTo>
                    <a:pt x="2597416" y="1973426"/>
                  </a:lnTo>
                  <a:lnTo>
                    <a:pt x="2598117" y="2013121"/>
                  </a:lnTo>
                  <a:lnTo>
                    <a:pt x="2599518" y="2084384"/>
                  </a:lnTo>
                  <a:lnTo>
                    <a:pt x="2600307" y="2115725"/>
                  </a:lnTo>
                  <a:lnTo>
                    <a:pt x="2601008" y="2144084"/>
                  </a:lnTo>
                  <a:lnTo>
                    <a:pt x="2602409" y="2191503"/>
                  </a:lnTo>
                  <a:lnTo>
                    <a:pt x="2604511" y="2238413"/>
                  </a:lnTo>
                  <a:lnTo>
                    <a:pt x="2606701" y="2255166"/>
                  </a:lnTo>
                  <a:lnTo>
                    <a:pt x="2607402" y="2253947"/>
                  </a:lnTo>
                  <a:lnTo>
                    <a:pt x="2610293" y="2215234"/>
                  </a:lnTo>
                  <a:lnTo>
                    <a:pt x="2611694" y="2176021"/>
                  </a:lnTo>
                  <a:lnTo>
                    <a:pt x="2613095" y="2124132"/>
                  </a:lnTo>
                  <a:lnTo>
                    <a:pt x="2614497" y="2060215"/>
                  </a:lnTo>
                  <a:lnTo>
                    <a:pt x="2615198" y="2023982"/>
                  </a:lnTo>
                  <a:lnTo>
                    <a:pt x="2615986" y="1985033"/>
                  </a:lnTo>
                  <a:lnTo>
                    <a:pt x="2616687" y="1943497"/>
                  </a:lnTo>
                  <a:lnTo>
                    <a:pt x="2617388" y="1899497"/>
                  </a:lnTo>
                  <a:lnTo>
                    <a:pt x="2618088" y="1853166"/>
                  </a:lnTo>
                  <a:lnTo>
                    <a:pt x="2618789" y="1804634"/>
                  </a:lnTo>
                  <a:lnTo>
                    <a:pt x="2619490" y="1754060"/>
                  </a:lnTo>
                  <a:lnTo>
                    <a:pt x="2620191" y="1701592"/>
                  </a:lnTo>
                  <a:lnTo>
                    <a:pt x="2620979" y="1647414"/>
                  </a:lnTo>
                  <a:lnTo>
                    <a:pt x="2621680" y="1591659"/>
                  </a:lnTo>
                  <a:lnTo>
                    <a:pt x="2622380" y="1534413"/>
                  </a:lnTo>
                  <a:lnTo>
                    <a:pt x="2623081" y="1476028"/>
                  </a:lnTo>
                  <a:lnTo>
                    <a:pt x="2623782" y="1416590"/>
                  </a:lnTo>
                  <a:lnTo>
                    <a:pt x="2624483" y="1356276"/>
                  </a:lnTo>
                  <a:lnTo>
                    <a:pt x="2625183" y="1295261"/>
                  </a:lnTo>
                  <a:lnTo>
                    <a:pt x="2625972" y="1233720"/>
                  </a:lnTo>
                  <a:lnTo>
                    <a:pt x="2626672" y="1171828"/>
                  </a:lnTo>
                  <a:lnTo>
                    <a:pt x="2627373" y="1109848"/>
                  </a:lnTo>
                  <a:lnTo>
                    <a:pt x="2628074" y="1047956"/>
                  </a:lnTo>
                  <a:lnTo>
                    <a:pt x="2628775" y="986239"/>
                  </a:lnTo>
                  <a:lnTo>
                    <a:pt x="2629475" y="925049"/>
                  </a:lnTo>
                  <a:lnTo>
                    <a:pt x="2630176" y="864384"/>
                  </a:lnTo>
                  <a:lnTo>
                    <a:pt x="2630964" y="804508"/>
                  </a:lnTo>
                  <a:lnTo>
                    <a:pt x="2631665" y="745597"/>
                  </a:lnTo>
                  <a:lnTo>
                    <a:pt x="2632366" y="687913"/>
                  </a:lnTo>
                  <a:lnTo>
                    <a:pt x="2633067" y="631544"/>
                  </a:lnTo>
                  <a:lnTo>
                    <a:pt x="2633767" y="576665"/>
                  </a:lnTo>
                  <a:lnTo>
                    <a:pt x="2634468" y="523364"/>
                  </a:lnTo>
                  <a:lnTo>
                    <a:pt x="2635169" y="471992"/>
                  </a:lnTo>
                  <a:lnTo>
                    <a:pt x="2635870" y="422549"/>
                  </a:lnTo>
                  <a:lnTo>
                    <a:pt x="2636658" y="375297"/>
                  </a:lnTo>
                  <a:lnTo>
                    <a:pt x="2637359" y="330237"/>
                  </a:lnTo>
                  <a:lnTo>
                    <a:pt x="2638059" y="287631"/>
                  </a:lnTo>
                  <a:lnTo>
                    <a:pt x="2638760" y="247568"/>
                  </a:lnTo>
                  <a:lnTo>
                    <a:pt x="2640162" y="175507"/>
                  </a:lnTo>
                  <a:lnTo>
                    <a:pt x="2641651" y="115017"/>
                  </a:lnTo>
                  <a:lnTo>
                    <a:pt x="2642352" y="89243"/>
                  </a:lnTo>
                  <a:lnTo>
                    <a:pt x="2643753" y="47252"/>
                  </a:lnTo>
                  <a:lnTo>
                    <a:pt x="2645855" y="8854"/>
                  </a:lnTo>
                  <a:lnTo>
                    <a:pt x="2647344" y="175"/>
                  </a:lnTo>
                  <a:lnTo>
                    <a:pt x="2648045" y="876"/>
                  </a:lnTo>
                  <a:lnTo>
                    <a:pt x="2651636" y="55229"/>
                  </a:lnTo>
                  <a:lnTo>
                    <a:pt x="2653038" y="99939"/>
                  </a:lnTo>
                  <a:lnTo>
                    <a:pt x="2654439" y="157009"/>
                  </a:lnTo>
                  <a:lnTo>
                    <a:pt x="2655841" y="225914"/>
                  </a:lnTo>
                  <a:lnTo>
                    <a:pt x="2656542" y="264400"/>
                  </a:lnTo>
                  <a:lnTo>
                    <a:pt x="2657330" y="305603"/>
                  </a:lnTo>
                  <a:lnTo>
                    <a:pt x="2658031" y="349260"/>
                  </a:lnTo>
                  <a:lnTo>
                    <a:pt x="2658732" y="395285"/>
                  </a:lnTo>
                  <a:lnTo>
                    <a:pt x="2659432" y="443501"/>
                  </a:lnTo>
                  <a:lnTo>
                    <a:pt x="2660133" y="493821"/>
                  </a:lnTo>
                  <a:lnTo>
                    <a:pt x="2660834" y="545982"/>
                  </a:lnTo>
                  <a:lnTo>
                    <a:pt x="2661535" y="599984"/>
                  </a:lnTo>
                  <a:lnTo>
                    <a:pt x="2662323" y="655476"/>
                  </a:lnTo>
                  <a:lnTo>
                    <a:pt x="2663024" y="712547"/>
                  </a:lnTo>
                  <a:lnTo>
                    <a:pt x="2663724" y="770757"/>
                  </a:lnTo>
                  <a:lnTo>
                    <a:pt x="2664425" y="830019"/>
                  </a:lnTo>
                  <a:lnTo>
                    <a:pt x="2665126" y="890245"/>
                  </a:lnTo>
                  <a:lnTo>
                    <a:pt x="2665827" y="951173"/>
                  </a:lnTo>
                  <a:lnTo>
                    <a:pt x="2666528" y="1012627"/>
                  </a:lnTo>
                  <a:lnTo>
                    <a:pt x="2667316" y="1074519"/>
                  </a:lnTo>
                  <a:lnTo>
                    <a:pt x="2668017" y="1136498"/>
                  </a:lnTo>
                  <a:lnTo>
                    <a:pt x="2668717" y="1198390"/>
                  </a:lnTo>
                  <a:lnTo>
                    <a:pt x="2669418" y="1260107"/>
                  </a:lnTo>
                  <a:lnTo>
                    <a:pt x="2670119" y="1321473"/>
                  </a:lnTo>
                  <a:lnTo>
                    <a:pt x="2670820" y="1382225"/>
                  </a:lnTo>
                  <a:lnTo>
                    <a:pt x="2671520" y="1442189"/>
                  </a:lnTo>
                  <a:lnTo>
                    <a:pt x="2672221" y="1501188"/>
                  </a:lnTo>
                  <a:lnTo>
                    <a:pt x="2673010" y="1559135"/>
                  </a:lnTo>
                  <a:lnTo>
                    <a:pt x="2673710" y="1615679"/>
                  </a:lnTo>
                  <a:lnTo>
                    <a:pt x="2674411" y="1670821"/>
                  </a:lnTo>
                  <a:lnTo>
                    <a:pt x="2675112" y="1724306"/>
                  </a:lnTo>
                  <a:lnTo>
                    <a:pt x="2675813" y="1775976"/>
                  </a:lnTo>
                  <a:lnTo>
                    <a:pt x="2676513" y="1825691"/>
                  </a:lnTo>
                  <a:lnTo>
                    <a:pt x="2677214" y="1873294"/>
                  </a:lnTo>
                  <a:lnTo>
                    <a:pt x="2678002" y="1918643"/>
                  </a:lnTo>
                  <a:lnTo>
                    <a:pt x="2678703" y="1961608"/>
                  </a:lnTo>
                  <a:lnTo>
                    <a:pt x="2679404" y="2002048"/>
                  </a:lnTo>
                  <a:lnTo>
                    <a:pt x="2680805" y="2074890"/>
                  </a:lnTo>
                  <a:lnTo>
                    <a:pt x="2682207" y="2136291"/>
                  </a:lnTo>
                  <a:lnTo>
                    <a:pt x="2683696" y="2185507"/>
                  </a:lnTo>
                  <a:lnTo>
                    <a:pt x="2685798" y="2235231"/>
                  </a:lnTo>
                  <a:lnTo>
                    <a:pt x="2687988" y="2254885"/>
                  </a:lnTo>
                  <a:lnTo>
                    <a:pt x="2688689" y="2254649"/>
                  </a:lnTo>
                  <a:lnTo>
                    <a:pt x="2692193" y="2202715"/>
                  </a:lnTo>
                  <a:lnTo>
                    <a:pt x="2693682" y="2158909"/>
                  </a:lnTo>
                  <a:lnTo>
                    <a:pt x="2695083" y="2102654"/>
                  </a:lnTo>
                  <a:lnTo>
                    <a:pt x="2696485" y="2034616"/>
                  </a:lnTo>
                  <a:lnTo>
                    <a:pt x="2697185" y="1996429"/>
                  </a:lnTo>
                  <a:lnTo>
                    <a:pt x="2697886" y="1955621"/>
                  </a:lnTo>
                  <a:lnTo>
                    <a:pt x="2698675" y="1912314"/>
                  </a:lnTo>
                  <a:lnTo>
                    <a:pt x="2699375" y="1866631"/>
                  </a:lnTo>
                  <a:lnTo>
                    <a:pt x="2700076" y="1818713"/>
                  </a:lnTo>
                  <a:lnTo>
                    <a:pt x="2700777" y="1768709"/>
                  </a:lnTo>
                  <a:lnTo>
                    <a:pt x="2701478" y="1716767"/>
                  </a:lnTo>
                  <a:lnTo>
                    <a:pt x="2702178" y="1663019"/>
                  </a:lnTo>
                  <a:lnTo>
                    <a:pt x="2702879" y="1607702"/>
                  </a:lnTo>
                  <a:lnTo>
                    <a:pt x="2703667" y="1550894"/>
                  </a:lnTo>
                  <a:lnTo>
                    <a:pt x="2704368" y="1492860"/>
                  </a:lnTo>
                  <a:lnTo>
                    <a:pt x="2705069" y="1433685"/>
                  </a:lnTo>
                  <a:lnTo>
                    <a:pt x="2705770" y="1373547"/>
                  </a:lnTo>
                  <a:lnTo>
                    <a:pt x="2706470" y="1312706"/>
                  </a:lnTo>
                  <a:lnTo>
                    <a:pt x="2707171" y="1251340"/>
                  </a:lnTo>
                  <a:lnTo>
                    <a:pt x="2707872" y="1189536"/>
                  </a:lnTo>
                  <a:lnTo>
                    <a:pt x="2708573" y="1127644"/>
                  </a:lnTo>
                  <a:lnTo>
                    <a:pt x="2709361" y="1065664"/>
                  </a:lnTo>
                  <a:lnTo>
                    <a:pt x="2710062" y="1003860"/>
                  </a:lnTo>
                  <a:lnTo>
                    <a:pt x="2710762" y="942494"/>
                  </a:lnTo>
                  <a:lnTo>
                    <a:pt x="2711463" y="881654"/>
                  </a:lnTo>
                  <a:lnTo>
                    <a:pt x="2712164" y="821515"/>
                  </a:lnTo>
                  <a:lnTo>
                    <a:pt x="2712865" y="762341"/>
                  </a:lnTo>
                  <a:lnTo>
                    <a:pt x="2713565" y="704306"/>
                  </a:lnTo>
                  <a:lnTo>
                    <a:pt x="2714354" y="647499"/>
                  </a:lnTo>
                  <a:lnTo>
                    <a:pt x="2715054" y="592182"/>
                  </a:lnTo>
                  <a:lnTo>
                    <a:pt x="2715755" y="538443"/>
                  </a:lnTo>
                  <a:lnTo>
                    <a:pt x="2716456" y="486457"/>
                  </a:lnTo>
                  <a:lnTo>
                    <a:pt x="2717157" y="436487"/>
                  </a:lnTo>
                  <a:lnTo>
                    <a:pt x="2717857" y="388534"/>
                  </a:lnTo>
                  <a:lnTo>
                    <a:pt x="2718558" y="342860"/>
                  </a:lnTo>
                  <a:lnTo>
                    <a:pt x="2719346" y="299554"/>
                  </a:lnTo>
                  <a:lnTo>
                    <a:pt x="2720047" y="258789"/>
                  </a:lnTo>
                  <a:lnTo>
                    <a:pt x="2720748" y="220567"/>
                  </a:lnTo>
                  <a:lnTo>
                    <a:pt x="2722149" y="152538"/>
                  </a:lnTo>
                  <a:lnTo>
                    <a:pt x="2723551" y="96257"/>
                  </a:lnTo>
                  <a:lnTo>
                    <a:pt x="2725040" y="52512"/>
                  </a:lnTo>
                  <a:lnTo>
                    <a:pt x="2727142" y="11221"/>
                  </a:lnTo>
                  <a:lnTo>
                    <a:pt x="2729245" y="350"/>
                  </a:lnTo>
                  <a:lnTo>
                    <a:pt x="2730033" y="3506"/>
                  </a:lnTo>
                  <a:lnTo>
                    <a:pt x="2732836" y="49882"/>
                  </a:lnTo>
                  <a:lnTo>
                    <a:pt x="2734237" y="92750"/>
                  </a:lnTo>
                  <a:lnTo>
                    <a:pt x="2735726" y="148155"/>
                  </a:lnTo>
                  <a:lnTo>
                    <a:pt x="2737128" y="215394"/>
                  </a:lnTo>
                  <a:lnTo>
                    <a:pt x="2738529" y="293592"/>
                  </a:lnTo>
                  <a:lnTo>
                    <a:pt x="2739230" y="336549"/>
                  </a:lnTo>
                  <a:lnTo>
                    <a:pt x="2740019" y="381872"/>
                  </a:lnTo>
                  <a:lnTo>
                    <a:pt x="2740719" y="429474"/>
                  </a:lnTo>
                  <a:lnTo>
                    <a:pt x="2741420" y="479181"/>
                  </a:lnTo>
                  <a:lnTo>
                    <a:pt x="2742121" y="530903"/>
                  </a:lnTo>
                  <a:lnTo>
                    <a:pt x="2742822" y="584380"/>
                  </a:lnTo>
                  <a:lnTo>
                    <a:pt x="2743522" y="639521"/>
                  </a:lnTo>
                  <a:lnTo>
                    <a:pt x="2744223" y="696066"/>
                  </a:lnTo>
                  <a:lnTo>
                    <a:pt x="2745011" y="754013"/>
                  </a:lnTo>
                  <a:lnTo>
                    <a:pt x="2745712" y="813012"/>
                  </a:lnTo>
                  <a:lnTo>
                    <a:pt x="2746413" y="872975"/>
                  </a:lnTo>
                  <a:lnTo>
                    <a:pt x="2747114" y="933728"/>
                  </a:lnTo>
                  <a:lnTo>
                    <a:pt x="2747815" y="995094"/>
                  </a:lnTo>
                  <a:lnTo>
                    <a:pt x="2748515" y="1056810"/>
                  </a:lnTo>
                  <a:lnTo>
                    <a:pt x="2749216" y="1118702"/>
                  </a:lnTo>
                  <a:lnTo>
                    <a:pt x="2749917" y="1180682"/>
                  </a:lnTo>
                  <a:lnTo>
                    <a:pt x="2750705" y="1242574"/>
                  </a:lnTo>
                  <a:lnTo>
                    <a:pt x="2751406" y="1304028"/>
                  </a:lnTo>
                  <a:lnTo>
                    <a:pt x="2752107" y="1364955"/>
                  </a:lnTo>
                  <a:lnTo>
                    <a:pt x="2752807" y="1425182"/>
                  </a:lnTo>
                  <a:lnTo>
                    <a:pt x="2753508" y="1484444"/>
                  </a:lnTo>
                  <a:lnTo>
                    <a:pt x="2754209" y="1542741"/>
                  </a:lnTo>
                  <a:lnTo>
                    <a:pt x="2754910" y="1599724"/>
                  </a:lnTo>
                  <a:lnTo>
                    <a:pt x="2755698" y="1655217"/>
                  </a:lnTo>
                  <a:lnTo>
                    <a:pt x="2756399" y="1709201"/>
                  </a:lnTo>
                  <a:lnTo>
                    <a:pt x="2757100" y="1761406"/>
                  </a:lnTo>
                  <a:lnTo>
                    <a:pt x="2757800" y="1811700"/>
                  </a:lnTo>
                  <a:lnTo>
                    <a:pt x="2758501" y="1859916"/>
                  </a:lnTo>
                  <a:lnTo>
                    <a:pt x="2759202" y="1905932"/>
                  </a:lnTo>
                  <a:lnTo>
                    <a:pt x="2759903" y="1949589"/>
                  </a:lnTo>
                  <a:lnTo>
                    <a:pt x="2760691" y="1990757"/>
                  </a:lnTo>
                  <a:lnTo>
                    <a:pt x="2761392" y="2029321"/>
                  </a:lnTo>
                  <a:lnTo>
                    <a:pt x="2762793" y="2098174"/>
                  </a:lnTo>
                  <a:lnTo>
                    <a:pt x="2764195" y="2155297"/>
                  </a:lnTo>
                  <a:lnTo>
                    <a:pt x="2765596" y="2200015"/>
                  </a:lnTo>
                  <a:lnTo>
                    <a:pt x="2767786" y="2242673"/>
                  </a:lnTo>
                  <a:lnTo>
                    <a:pt x="2769888" y="2255061"/>
                  </a:lnTo>
                  <a:lnTo>
                    <a:pt x="2770589" y="2252387"/>
                  </a:lnTo>
                  <a:lnTo>
                    <a:pt x="2773480" y="2207923"/>
                  </a:lnTo>
                  <a:lnTo>
                    <a:pt x="2774881" y="2165948"/>
                  </a:lnTo>
                  <a:lnTo>
                    <a:pt x="2775582" y="2140218"/>
                  </a:lnTo>
                  <a:lnTo>
                    <a:pt x="2776370" y="2111429"/>
                  </a:lnTo>
                  <a:lnTo>
                    <a:pt x="2777772" y="2045022"/>
                  </a:lnTo>
                  <a:lnTo>
                    <a:pt x="2779173" y="1967543"/>
                  </a:lnTo>
                  <a:lnTo>
                    <a:pt x="2779874" y="1924938"/>
                  </a:lnTo>
                  <a:lnTo>
                    <a:pt x="2780575" y="1879913"/>
                  </a:lnTo>
                  <a:lnTo>
                    <a:pt x="2781363" y="1832626"/>
                  </a:lnTo>
                  <a:lnTo>
                    <a:pt x="2782064" y="1783200"/>
                  </a:lnTo>
                  <a:lnTo>
                    <a:pt x="2782764" y="1731801"/>
                  </a:lnTo>
                  <a:lnTo>
                    <a:pt x="2783465" y="1678536"/>
                  </a:lnTo>
                  <a:lnTo>
                    <a:pt x="2784166" y="1623657"/>
                  </a:lnTo>
                  <a:lnTo>
                    <a:pt x="2784867" y="1567288"/>
                  </a:lnTo>
                  <a:lnTo>
                    <a:pt x="2785567" y="1509604"/>
                  </a:lnTo>
                  <a:lnTo>
                    <a:pt x="2786268" y="1450692"/>
                  </a:lnTo>
                  <a:lnTo>
                    <a:pt x="2787057" y="1390817"/>
                  </a:lnTo>
                  <a:lnTo>
                    <a:pt x="2787757" y="1330152"/>
                  </a:lnTo>
                  <a:lnTo>
                    <a:pt x="2788458" y="1268961"/>
                  </a:lnTo>
                  <a:lnTo>
                    <a:pt x="2789159" y="1207245"/>
                  </a:lnTo>
                  <a:lnTo>
                    <a:pt x="2789860" y="1145353"/>
                  </a:lnTo>
                  <a:lnTo>
                    <a:pt x="2790560" y="1083373"/>
                  </a:lnTo>
                  <a:lnTo>
                    <a:pt x="2791261" y="1021481"/>
                  </a:lnTo>
                  <a:lnTo>
                    <a:pt x="2792049" y="959940"/>
                  </a:lnTo>
                  <a:lnTo>
                    <a:pt x="2792750" y="898924"/>
                  </a:lnTo>
                  <a:lnTo>
                    <a:pt x="2793451" y="838610"/>
                  </a:lnTo>
                  <a:lnTo>
                    <a:pt x="2794152" y="779173"/>
                  </a:lnTo>
                  <a:lnTo>
                    <a:pt x="2794852" y="720787"/>
                  </a:lnTo>
                  <a:lnTo>
                    <a:pt x="2795553" y="663542"/>
                  </a:lnTo>
                  <a:lnTo>
                    <a:pt x="2796254" y="607786"/>
                  </a:lnTo>
                  <a:lnTo>
                    <a:pt x="2797042" y="553609"/>
                  </a:lnTo>
                  <a:lnTo>
                    <a:pt x="2797743" y="501097"/>
                  </a:lnTo>
                  <a:lnTo>
                    <a:pt x="2798444" y="450602"/>
                  </a:lnTo>
                  <a:lnTo>
                    <a:pt x="2799144" y="402035"/>
                  </a:lnTo>
                  <a:lnTo>
                    <a:pt x="2799845" y="355747"/>
                  </a:lnTo>
                  <a:lnTo>
                    <a:pt x="2800546" y="311739"/>
                  </a:lnTo>
                  <a:lnTo>
                    <a:pt x="2801247" y="270186"/>
                  </a:lnTo>
                  <a:lnTo>
                    <a:pt x="2802035" y="231262"/>
                  </a:lnTo>
                  <a:lnTo>
                    <a:pt x="2802736" y="194968"/>
                  </a:lnTo>
                  <a:lnTo>
                    <a:pt x="2804137" y="131060"/>
                  </a:lnTo>
                  <a:lnTo>
                    <a:pt x="2805539" y="79162"/>
                  </a:lnTo>
                  <a:lnTo>
                    <a:pt x="2806940" y="39975"/>
                  </a:lnTo>
                  <a:lnTo>
                    <a:pt x="2809831" y="1227"/>
                  </a:lnTo>
                  <a:lnTo>
                    <a:pt x="2810531" y="0"/>
                  </a:lnTo>
                  <a:lnTo>
                    <a:pt x="2811232" y="2191"/>
                  </a:lnTo>
                  <a:lnTo>
                    <a:pt x="2814123" y="44797"/>
                  </a:lnTo>
                  <a:lnTo>
                    <a:pt x="2815524" y="85825"/>
                  </a:lnTo>
                  <a:lnTo>
                    <a:pt x="2816926" y="139476"/>
                  </a:lnTo>
                  <a:lnTo>
                    <a:pt x="2817714" y="170860"/>
                  </a:lnTo>
                  <a:lnTo>
                    <a:pt x="2819116" y="242045"/>
                  </a:lnTo>
                  <a:lnTo>
                    <a:pt x="2819816" y="281757"/>
                  </a:lnTo>
                  <a:lnTo>
                    <a:pt x="2820517" y="324012"/>
                  </a:lnTo>
                  <a:lnTo>
                    <a:pt x="2821218" y="368722"/>
                  </a:lnTo>
                  <a:lnTo>
                    <a:pt x="2821919" y="415711"/>
                  </a:lnTo>
                  <a:lnTo>
                    <a:pt x="2822707" y="464803"/>
                  </a:lnTo>
                  <a:lnTo>
                    <a:pt x="2823408" y="515913"/>
                  </a:lnTo>
                  <a:lnTo>
                    <a:pt x="2824109" y="568950"/>
                  </a:lnTo>
                  <a:lnTo>
                    <a:pt x="2824809" y="623566"/>
                  </a:lnTo>
                  <a:lnTo>
                    <a:pt x="2825510" y="679760"/>
                  </a:lnTo>
                  <a:lnTo>
                    <a:pt x="2826211" y="737356"/>
                  </a:lnTo>
                  <a:lnTo>
                    <a:pt x="2826912" y="796005"/>
                  </a:lnTo>
                  <a:lnTo>
                    <a:pt x="2827612" y="855793"/>
                  </a:lnTo>
                  <a:lnTo>
                    <a:pt x="2828401" y="916282"/>
                  </a:lnTo>
                  <a:lnTo>
                    <a:pt x="2829101" y="977473"/>
                  </a:lnTo>
                  <a:lnTo>
                    <a:pt x="2829802" y="1039102"/>
                  </a:lnTo>
                  <a:lnTo>
                    <a:pt x="2830503" y="1100994"/>
                  </a:lnTo>
                  <a:lnTo>
                    <a:pt x="2831204" y="1163061"/>
                  </a:lnTo>
                  <a:lnTo>
                    <a:pt x="2831905" y="1224865"/>
                  </a:lnTo>
                  <a:lnTo>
                    <a:pt x="2832605" y="1286494"/>
                  </a:lnTo>
                  <a:lnTo>
                    <a:pt x="2833394" y="1347597"/>
                  </a:lnTo>
                  <a:lnTo>
                    <a:pt x="2834094" y="1407999"/>
                  </a:lnTo>
                  <a:lnTo>
                    <a:pt x="2834795" y="1467612"/>
                  </a:lnTo>
                  <a:lnTo>
                    <a:pt x="2835496" y="1526173"/>
                  </a:lnTo>
                  <a:lnTo>
                    <a:pt x="2836197" y="1583506"/>
                  </a:lnTo>
                  <a:lnTo>
                    <a:pt x="2836897" y="1639524"/>
                  </a:lnTo>
                  <a:lnTo>
                    <a:pt x="2837598" y="1693956"/>
                  </a:lnTo>
                  <a:lnTo>
                    <a:pt x="2838387" y="1746678"/>
                  </a:lnTo>
                  <a:lnTo>
                    <a:pt x="2839087" y="1797533"/>
                  </a:lnTo>
                  <a:lnTo>
                    <a:pt x="2839788" y="1846363"/>
                  </a:lnTo>
                  <a:lnTo>
                    <a:pt x="2840489" y="1893019"/>
                  </a:lnTo>
                  <a:lnTo>
                    <a:pt x="2841190" y="1937360"/>
                  </a:lnTo>
                  <a:lnTo>
                    <a:pt x="2841890" y="1979255"/>
                  </a:lnTo>
                  <a:lnTo>
                    <a:pt x="2842591" y="2018582"/>
                  </a:lnTo>
                  <a:lnTo>
                    <a:pt x="2844080" y="2089039"/>
                  </a:lnTo>
                  <a:lnTo>
                    <a:pt x="2844781" y="2119959"/>
                  </a:lnTo>
                  <a:lnTo>
                    <a:pt x="2846182" y="2172725"/>
                  </a:lnTo>
                  <a:lnTo>
                    <a:pt x="2847584" y="2212867"/>
                  </a:lnTo>
                  <a:lnTo>
                    <a:pt x="2850475" y="2253500"/>
                  </a:lnTo>
                  <a:lnTo>
                    <a:pt x="2851175" y="2255201"/>
                  </a:lnTo>
                </a:path>
              </a:pathLst>
            </a:custGeom>
            <a:ln w="438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690401" y="896409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572" y="0"/>
                </a:lnTo>
              </a:path>
            </a:pathLst>
          </a:custGeom>
          <a:ln w="7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87239" y="888570"/>
            <a:ext cx="10223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92498" y="761366"/>
            <a:ext cx="70167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latin typeface="Times New Roman"/>
                <a:cs typeface="Times New Roman"/>
              </a:rPr>
              <a:t>cos(</a:t>
            </a:r>
            <a:r>
              <a:rPr sz="1200" spc="-204" dirty="0">
                <a:latin typeface="Times New Roman"/>
                <a:cs typeface="Times New Roman"/>
              </a:rPr>
              <a:t> </a:t>
            </a:r>
            <a:r>
              <a:rPr sz="1800" baseline="34722" dirty="0">
                <a:latin typeface="Times New Roman"/>
                <a:cs typeface="Times New Roman"/>
              </a:rPr>
              <a:t>7</a:t>
            </a:r>
            <a:r>
              <a:rPr sz="1800" spc="-112" baseline="34722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Symbol"/>
                <a:cs typeface="Symbol"/>
              </a:rPr>
              <a:t></a:t>
            </a:r>
            <a:r>
              <a:rPr sz="1250" i="1" spc="-65" dirty="0">
                <a:latin typeface="Symbol"/>
                <a:cs typeface="Symbol"/>
              </a:rPr>
              <a:t></a:t>
            </a:r>
            <a:r>
              <a:rPr sz="1200" i="1" spc="-65" dirty="0">
                <a:latin typeface="Times New Roman"/>
                <a:cs typeface="Times New Roman"/>
              </a:rPr>
              <a:t>t</a:t>
            </a:r>
            <a:r>
              <a:rPr sz="1200" spc="-6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16822" y="3359344"/>
            <a:ext cx="119380" cy="62230"/>
          </a:xfrm>
          <a:custGeom>
            <a:avLst/>
            <a:gdLst/>
            <a:ahLst/>
            <a:cxnLst/>
            <a:rect l="l" t="t" r="r" b="b"/>
            <a:pathLst>
              <a:path w="119380" h="62229">
                <a:moveTo>
                  <a:pt x="22957" y="35364"/>
                </a:moveTo>
                <a:lnTo>
                  <a:pt x="0" y="35364"/>
                </a:lnTo>
                <a:lnTo>
                  <a:pt x="0" y="42886"/>
                </a:lnTo>
                <a:lnTo>
                  <a:pt x="22957" y="42886"/>
                </a:lnTo>
                <a:lnTo>
                  <a:pt x="22957" y="35364"/>
                </a:lnTo>
                <a:close/>
              </a:path>
              <a:path w="119380" h="62229">
                <a:moveTo>
                  <a:pt x="58112" y="13509"/>
                </a:moveTo>
                <a:lnTo>
                  <a:pt x="50644" y="13509"/>
                </a:lnTo>
                <a:lnTo>
                  <a:pt x="50644" y="61173"/>
                </a:lnTo>
                <a:lnTo>
                  <a:pt x="58112" y="61173"/>
                </a:lnTo>
                <a:lnTo>
                  <a:pt x="58112" y="13509"/>
                </a:lnTo>
                <a:close/>
              </a:path>
              <a:path w="119380" h="62229">
                <a:moveTo>
                  <a:pt x="58112" y="0"/>
                </a:moveTo>
                <a:lnTo>
                  <a:pt x="53297" y="0"/>
                </a:lnTo>
                <a:lnTo>
                  <a:pt x="51992" y="2629"/>
                </a:lnTo>
                <a:lnTo>
                  <a:pt x="49785" y="5347"/>
                </a:lnTo>
                <a:lnTo>
                  <a:pt x="43525" y="10949"/>
                </a:lnTo>
                <a:lnTo>
                  <a:pt x="39874" y="13325"/>
                </a:lnTo>
                <a:lnTo>
                  <a:pt x="35697" y="15297"/>
                </a:lnTo>
                <a:lnTo>
                  <a:pt x="35697" y="22530"/>
                </a:lnTo>
                <a:lnTo>
                  <a:pt x="50644" y="13509"/>
                </a:lnTo>
                <a:lnTo>
                  <a:pt x="58112" y="13509"/>
                </a:lnTo>
                <a:lnTo>
                  <a:pt x="58112" y="0"/>
                </a:lnTo>
                <a:close/>
              </a:path>
              <a:path w="119380" h="62229">
                <a:moveTo>
                  <a:pt x="86499" y="44551"/>
                </a:moveTo>
                <a:lnTo>
                  <a:pt x="78654" y="45217"/>
                </a:lnTo>
                <a:lnTo>
                  <a:pt x="79153" y="50346"/>
                </a:lnTo>
                <a:lnTo>
                  <a:pt x="81158" y="54457"/>
                </a:lnTo>
                <a:lnTo>
                  <a:pt x="88154" y="60664"/>
                </a:lnTo>
                <a:lnTo>
                  <a:pt x="92672" y="62216"/>
                </a:lnTo>
                <a:lnTo>
                  <a:pt x="104948" y="62216"/>
                </a:lnTo>
                <a:lnTo>
                  <a:pt x="110289" y="59752"/>
                </a:lnTo>
                <a:lnTo>
                  <a:pt x="113235" y="56062"/>
                </a:lnTo>
                <a:lnTo>
                  <a:pt x="95220" y="56062"/>
                </a:lnTo>
                <a:lnTo>
                  <a:pt x="92663" y="55097"/>
                </a:lnTo>
                <a:lnTo>
                  <a:pt x="88434" y="51249"/>
                </a:lnTo>
                <a:lnTo>
                  <a:pt x="87086" y="48373"/>
                </a:lnTo>
                <a:lnTo>
                  <a:pt x="86499" y="44551"/>
                </a:lnTo>
                <a:close/>
              </a:path>
              <a:path w="119380" h="62229">
                <a:moveTo>
                  <a:pt x="114605" y="27386"/>
                </a:moveTo>
                <a:lnTo>
                  <a:pt x="101962" y="27386"/>
                </a:lnTo>
                <a:lnTo>
                  <a:pt x="105123" y="28622"/>
                </a:lnTo>
                <a:lnTo>
                  <a:pt x="109851" y="33549"/>
                </a:lnTo>
                <a:lnTo>
                  <a:pt x="111077" y="36916"/>
                </a:lnTo>
                <a:lnTo>
                  <a:pt x="110954" y="46033"/>
                </a:lnTo>
                <a:lnTo>
                  <a:pt x="109851" y="49276"/>
                </a:lnTo>
                <a:lnTo>
                  <a:pt x="107312" y="51994"/>
                </a:lnTo>
                <a:lnTo>
                  <a:pt x="104860" y="54703"/>
                </a:lnTo>
                <a:lnTo>
                  <a:pt x="101804" y="56062"/>
                </a:lnTo>
                <a:lnTo>
                  <a:pt x="113235" y="56062"/>
                </a:lnTo>
                <a:lnTo>
                  <a:pt x="117381" y="50802"/>
                </a:lnTo>
                <a:lnTo>
                  <a:pt x="119045" y="46033"/>
                </a:lnTo>
                <a:lnTo>
                  <a:pt x="119045" y="34733"/>
                </a:lnTo>
                <a:lnTo>
                  <a:pt x="117206" y="29990"/>
                </a:lnTo>
                <a:lnTo>
                  <a:pt x="114605" y="27386"/>
                </a:lnTo>
                <a:close/>
              </a:path>
              <a:path w="119380" h="62229">
                <a:moveTo>
                  <a:pt x="116155" y="1078"/>
                </a:moveTo>
                <a:lnTo>
                  <a:pt x="85877" y="1078"/>
                </a:lnTo>
                <a:lnTo>
                  <a:pt x="79985" y="32374"/>
                </a:lnTo>
                <a:lnTo>
                  <a:pt x="86998" y="33286"/>
                </a:lnTo>
                <a:lnTo>
                  <a:pt x="88110" y="31542"/>
                </a:lnTo>
                <a:lnTo>
                  <a:pt x="89634" y="30121"/>
                </a:lnTo>
                <a:lnTo>
                  <a:pt x="93504" y="27939"/>
                </a:lnTo>
                <a:lnTo>
                  <a:pt x="95675" y="27386"/>
                </a:lnTo>
                <a:lnTo>
                  <a:pt x="114605" y="27386"/>
                </a:lnTo>
                <a:lnTo>
                  <a:pt x="111830" y="24607"/>
                </a:lnTo>
                <a:lnTo>
                  <a:pt x="88574" y="24607"/>
                </a:lnTo>
                <a:lnTo>
                  <a:pt x="91858" y="8231"/>
                </a:lnTo>
                <a:lnTo>
                  <a:pt x="116155" y="8231"/>
                </a:lnTo>
                <a:lnTo>
                  <a:pt x="116155" y="1078"/>
                </a:lnTo>
                <a:close/>
              </a:path>
              <a:path w="119380" h="62229">
                <a:moveTo>
                  <a:pt x="105385" y="20785"/>
                </a:moveTo>
                <a:lnTo>
                  <a:pt x="96060" y="20785"/>
                </a:lnTo>
                <a:lnTo>
                  <a:pt x="92234" y="22056"/>
                </a:lnTo>
                <a:lnTo>
                  <a:pt x="88574" y="24607"/>
                </a:lnTo>
                <a:lnTo>
                  <a:pt x="111830" y="24607"/>
                </a:lnTo>
                <a:lnTo>
                  <a:pt x="109851" y="22626"/>
                </a:lnTo>
                <a:lnTo>
                  <a:pt x="105385" y="2078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73064" y="3359344"/>
            <a:ext cx="118745" cy="62230"/>
          </a:xfrm>
          <a:custGeom>
            <a:avLst/>
            <a:gdLst/>
            <a:ahLst/>
            <a:cxnLst/>
            <a:rect l="l" t="t" r="r" b="b"/>
            <a:pathLst>
              <a:path w="118744" h="62229">
                <a:moveTo>
                  <a:pt x="22940" y="35364"/>
                </a:moveTo>
                <a:lnTo>
                  <a:pt x="0" y="35364"/>
                </a:lnTo>
                <a:lnTo>
                  <a:pt x="0" y="42886"/>
                </a:lnTo>
                <a:lnTo>
                  <a:pt x="22940" y="42886"/>
                </a:lnTo>
                <a:lnTo>
                  <a:pt x="22940" y="35364"/>
                </a:lnTo>
                <a:close/>
              </a:path>
              <a:path w="118744" h="62229">
                <a:moveTo>
                  <a:pt x="58139" y="13509"/>
                </a:moveTo>
                <a:lnTo>
                  <a:pt x="50696" y="13509"/>
                </a:lnTo>
                <a:lnTo>
                  <a:pt x="50696" y="61173"/>
                </a:lnTo>
                <a:lnTo>
                  <a:pt x="58139" y="61173"/>
                </a:lnTo>
                <a:lnTo>
                  <a:pt x="58139" y="13509"/>
                </a:lnTo>
                <a:close/>
              </a:path>
              <a:path w="118744" h="62229">
                <a:moveTo>
                  <a:pt x="58139" y="0"/>
                </a:moveTo>
                <a:lnTo>
                  <a:pt x="53323" y="0"/>
                </a:lnTo>
                <a:lnTo>
                  <a:pt x="52009" y="2629"/>
                </a:lnTo>
                <a:lnTo>
                  <a:pt x="49821" y="5347"/>
                </a:lnTo>
                <a:lnTo>
                  <a:pt x="43516" y="10949"/>
                </a:lnTo>
                <a:lnTo>
                  <a:pt x="39926" y="13325"/>
                </a:lnTo>
                <a:lnTo>
                  <a:pt x="35724" y="15297"/>
                </a:lnTo>
                <a:lnTo>
                  <a:pt x="35724" y="22530"/>
                </a:lnTo>
                <a:lnTo>
                  <a:pt x="50696" y="13509"/>
                </a:lnTo>
                <a:lnTo>
                  <a:pt x="58139" y="13509"/>
                </a:lnTo>
                <a:lnTo>
                  <a:pt x="58139" y="0"/>
                </a:lnTo>
                <a:close/>
              </a:path>
              <a:path w="118744" h="62229">
                <a:moveTo>
                  <a:pt x="101743" y="0"/>
                </a:moveTo>
                <a:lnTo>
                  <a:pt x="78627" y="23923"/>
                </a:lnTo>
                <a:lnTo>
                  <a:pt x="78627" y="31130"/>
                </a:lnTo>
                <a:lnTo>
                  <a:pt x="102969" y="62216"/>
                </a:lnTo>
                <a:lnTo>
                  <a:pt x="106646" y="61015"/>
                </a:lnTo>
                <a:lnTo>
                  <a:pt x="109536" y="58622"/>
                </a:lnTo>
                <a:lnTo>
                  <a:pt x="112513" y="56220"/>
                </a:lnTo>
                <a:lnTo>
                  <a:pt x="112614" y="56062"/>
                </a:lnTo>
                <a:lnTo>
                  <a:pt x="95088" y="56062"/>
                </a:lnTo>
                <a:lnTo>
                  <a:pt x="92199" y="54405"/>
                </a:lnTo>
                <a:lnTo>
                  <a:pt x="89835" y="51100"/>
                </a:lnTo>
                <a:lnTo>
                  <a:pt x="87558" y="47786"/>
                </a:lnTo>
                <a:lnTo>
                  <a:pt x="86333" y="41132"/>
                </a:lnTo>
                <a:lnTo>
                  <a:pt x="86338" y="21101"/>
                </a:lnTo>
                <a:lnTo>
                  <a:pt x="87646" y="14271"/>
                </a:lnTo>
                <a:lnTo>
                  <a:pt x="90185" y="10554"/>
                </a:lnTo>
                <a:lnTo>
                  <a:pt x="92287" y="7644"/>
                </a:lnTo>
                <a:lnTo>
                  <a:pt x="95001" y="6197"/>
                </a:lnTo>
                <a:lnTo>
                  <a:pt x="112278" y="6197"/>
                </a:lnTo>
                <a:lnTo>
                  <a:pt x="111637" y="5189"/>
                </a:lnTo>
                <a:lnTo>
                  <a:pt x="109536" y="3296"/>
                </a:lnTo>
                <a:lnTo>
                  <a:pt x="104632" y="657"/>
                </a:lnTo>
                <a:lnTo>
                  <a:pt x="101743" y="0"/>
                </a:lnTo>
                <a:close/>
              </a:path>
              <a:path w="118744" h="62229">
                <a:moveTo>
                  <a:pt x="112278" y="6197"/>
                </a:moveTo>
                <a:lnTo>
                  <a:pt x="101918" y="6197"/>
                </a:lnTo>
                <a:lnTo>
                  <a:pt x="104807" y="7846"/>
                </a:lnTo>
                <a:lnTo>
                  <a:pt x="109536" y="14438"/>
                </a:lnTo>
                <a:lnTo>
                  <a:pt x="110674" y="21101"/>
                </a:lnTo>
                <a:lnTo>
                  <a:pt x="110669" y="41132"/>
                </a:lnTo>
                <a:lnTo>
                  <a:pt x="109536" y="47751"/>
                </a:lnTo>
                <a:lnTo>
                  <a:pt x="104807" y="54405"/>
                </a:lnTo>
                <a:lnTo>
                  <a:pt x="101918" y="56062"/>
                </a:lnTo>
                <a:lnTo>
                  <a:pt x="112614" y="56062"/>
                </a:lnTo>
                <a:lnTo>
                  <a:pt x="118379" y="25089"/>
                </a:lnTo>
                <a:lnTo>
                  <a:pt x="117854" y="20285"/>
                </a:lnTo>
                <a:lnTo>
                  <a:pt x="116103" y="13167"/>
                </a:lnTo>
                <a:lnTo>
                  <a:pt x="114789" y="10151"/>
                </a:lnTo>
                <a:lnTo>
                  <a:pt x="112278" y="619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55609" y="3360423"/>
            <a:ext cx="70485" cy="61594"/>
          </a:xfrm>
          <a:custGeom>
            <a:avLst/>
            <a:gdLst/>
            <a:ahLst/>
            <a:cxnLst/>
            <a:rect l="l" t="t" r="r" b="b"/>
            <a:pathLst>
              <a:path w="70485" h="61595">
                <a:moveTo>
                  <a:pt x="22940" y="34286"/>
                </a:moveTo>
                <a:lnTo>
                  <a:pt x="0" y="34286"/>
                </a:lnTo>
                <a:lnTo>
                  <a:pt x="0" y="41807"/>
                </a:lnTo>
                <a:lnTo>
                  <a:pt x="22940" y="41807"/>
                </a:lnTo>
                <a:lnTo>
                  <a:pt x="22940" y="34286"/>
                </a:lnTo>
                <a:close/>
              </a:path>
              <a:path w="70485" h="61595">
                <a:moveTo>
                  <a:pt x="37825" y="43473"/>
                </a:moveTo>
                <a:lnTo>
                  <a:pt x="29945" y="44139"/>
                </a:lnTo>
                <a:lnTo>
                  <a:pt x="30470" y="49268"/>
                </a:lnTo>
                <a:lnTo>
                  <a:pt x="32484" y="53379"/>
                </a:lnTo>
                <a:lnTo>
                  <a:pt x="39489" y="59586"/>
                </a:lnTo>
                <a:lnTo>
                  <a:pt x="43954" y="61138"/>
                </a:lnTo>
                <a:lnTo>
                  <a:pt x="56300" y="61138"/>
                </a:lnTo>
                <a:lnTo>
                  <a:pt x="61553" y="58674"/>
                </a:lnTo>
                <a:lnTo>
                  <a:pt x="64500" y="54983"/>
                </a:lnTo>
                <a:lnTo>
                  <a:pt x="46493" y="54983"/>
                </a:lnTo>
                <a:lnTo>
                  <a:pt x="43954" y="54019"/>
                </a:lnTo>
                <a:lnTo>
                  <a:pt x="39751" y="50171"/>
                </a:lnTo>
                <a:lnTo>
                  <a:pt x="38350" y="47295"/>
                </a:lnTo>
                <a:lnTo>
                  <a:pt x="37825" y="43473"/>
                </a:lnTo>
                <a:close/>
              </a:path>
              <a:path w="70485" h="61595">
                <a:moveTo>
                  <a:pt x="65870" y="26308"/>
                </a:moveTo>
                <a:lnTo>
                  <a:pt x="53235" y="26308"/>
                </a:lnTo>
                <a:lnTo>
                  <a:pt x="56387" y="27544"/>
                </a:lnTo>
                <a:lnTo>
                  <a:pt x="58752" y="30007"/>
                </a:lnTo>
                <a:lnTo>
                  <a:pt x="61203" y="32471"/>
                </a:lnTo>
                <a:lnTo>
                  <a:pt x="62341" y="35837"/>
                </a:lnTo>
                <a:lnTo>
                  <a:pt x="62219" y="44954"/>
                </a:lnTo>
                <a:lnTo>
                  <a:pt x="61116" y="48198"/>
                </a:lnTo>
                <a:lnTo>
                  <a:pt x="58664" y="50916"/>
                </a:lnTo>
                <a:lnTo>
                  <a:pt x="56125" y="53625"/>
                </a:lnTo>
                <a:lnTo>
                  <a:pt x="53148" y="54983"/>
                </a:lnTo>
                <a:lnTo>
                  <a:pt x="64500" y="54983"/>
                </a:lnTo>
                <a:lnTo>
                  <a:pt x="68733" y="49724"/>
                </a:lnTo>
                <a:lnTo>
                  <a:pt x="70309" y="44954"/>
                </a:lnTo>
                <a:lnTo>
                  <a:pt x="70309" y="33654"/>
                </a:lnTo>
                <a:lnTo>
                  <a:pt x="68471" y="28912"/>
                </a:lnTo>
                <a:lnTo>
                  <a:pt x="65870" y="26308"/>
                </a:lnTo>
                <a:close/>
              </a:path>
              <a:path w="70485" h="61595">
                <a:moveTo>
                  <a:pt x="67420" y="0"/>
                </a:moveTo>
                <a:lnTo>
                  <a:pt x="37212" y="0"/>
                </a:lnTo>
                <a:lnTo>
                  <a:pt x="31258" y="31296"/>
                </a:lnTo>
                <a:lnTo>
                  <a:pt x="38263" y="32208"/>
                </a:lnTo>
                <a:lnTo>
                  <a:pt x="39401" y="30463"/>
                </a:lnTo>
                <a:lnTo>
                  <a:pt x="40890" y="29043"/>
                </a:lnTo>
                <a:lnTo>
                  <a:pt x="42903" y="27956"/>
                </a:lnTo>
                <a:lnTo>
                  <a:pt x="44830" y="26860"/>
                </a:lnTo>
                <a:lnTo>
                  <a:pt x="47019" y="26308"/>
                </a:lnTo>
                <a:lnTo>
                  <a:pt x="65870" y="26308"/>
                </a:lnTo>
                <a:lnTo>
                  <a:pt x="63135" y="23529"/>
                </a:lnTo>
                <a:lnTo>
                  <a:pt x="39839" y="23529"/>
                </a:lnTo>
                <a:lnTo>
                  <a:pt x="43166" y="7153"/>
                </a:lnTo>
                <a:lnTo>
                  <a:pt x="67420" y="7153"/>
                </a:lnTo>
                <a:lnTo>
                  <a:pt x="67420" y="0"/>
                </a:lnTo>
                <a:close/>
              </a:path>
              <a:path w="70485" h="61595">
                <a:moveTo>
                  <a:pt x="56650" y="19707"/>
                </a:moveTo>
                <a:lnTo>
                  <a:pt x="47369" y="19707"/>
                </a:lnTo>
                <a:lnTo>
                  <a:pt x="43516" y="20978"/>
                </a:lnTo>
                <a:lnTo>
                  <a:pt x="39839" y="23529"/>
                </a:lnTo>
                <a:lnTo>
                  <a:pt x="63135" y="23529"/>
                </a:lnTo>
                <a:lnTo>
                  <a:pt x="61203" y="21548"/>
                </a:lnTo>
                <a:lnTo>
                  <a:pt x="56650" y="197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25808" y="3359345"/>
            <a:ext cx="40005" cy="62230"/>
          </a:xfrm>
          <a:custGeom>
            <a:avLst/>
            <a:gdLst/>
            <a:ahLst/>
            <a:cxnLst/>
            <a:rect l="l" t="t" r="r" b="b"/>
            <a:pathLst>
              <a:path w="40004" h="62229">
                <a:moveTo>
                  <a:pt x="23115" y="0"/>
                </a:moveTo>
                <a:lnTo>
                  <a:pt x="2038" y="14438"/>
                </a:lnTo>
                <a:lnTo>
                  <a:pt x="788" y="18129"/>
                </a:lnTo>
                <a:lnTo>
                  <a:pt x="0" y="23923"/>
                </a:lnTo>
                <a:lnTo>
                  <a:pt x="0" y="31130"/>
                </a:lnTo>
                <a:lnTo>
                  <a:pt x="377" y="39113"/>
                </a:lnTo>
                <a:lnTo>
                  <a:pt x="24341" y="62216"/>
                </a:lnTo>
                <a:lnTo>
                  <a:pt x="28018" y="61015"/>
                </a:lnTo>
                <a:lnTo>
                  <a:pt x="33797" y="56220"/>
                </a:lnTo>
                <a:lnTo>
                  <a:pt x="33899" y="56062"/>
                </a:lnTo>
                <a:lnTo>
                  <a:pt x="16461" y="56062"/>
                </a:lnTo>
                <a:lnTo>
                  <a:pt x="13571" y="54405"/>
                </a:lnTo>
                <a:lnTo>
                  <a:pt x="8843" y="47786"/>
                </a:lnTo>
                <a:lnTo>
                  <a:pt x="7705" y="41132"/>
                </a:lnTo>
                <a:lnTo>
                  <a:pt x="7710" y="21101"/>
                </a:lnTo>
                <a:lnTo>
                  <a:pt x="9018" y="14271"/>
                </a:lnTo>
                <a:lnTo>
                  <a:pt x="13571" y="7644"/>
                </a:lnTo>
                <a:lnTo>
                  <a:pt x="16373" y="6197"/>
                </a:lnTo>
                <a:lnTo>
                  <a:pt x="33598" y="6197"/>
                </a:lnTo>
                <a:lnTo>
                  <a:pt x="32922" y="5189"/>
                </a:lnTo>
                <a:lnTo>
                  <a:pt x="30908" y="3296"/>
                </a:lnTo>
                <a:lnTo>
                  <a:pt x="26004" y="657"/>
                </a:lnTo>
                <a:lnTo>
                  <a:pt x="23115" y="0"/>
                </a:lnTo>
                <a:close/>
              </a:path>
              <a:path w="40004" h="62229">
                <a:moveTo>
                  <a:pt x="33598" y="6197"/>
                </a:moveTo>
                <a:lnTo>
                  <a:pt x="23290" y="6197"/>
                </a:lnTo>
                <a:lnTo>
                  <a:pt x="26180" y="7846"/>
                </a:lnTo>
                <a:lnTo>
                  <a:pt x="28544" y="11142"/>
                </a:lnTo>
                <a:lnTo>
                  <a:pt x="30820" y="14438"/>
                </a:lnTo>
                <a:lnTo>
                  <a:pt x="32046" y="21101"/>
                </a:lnTo>
                <a:lnTo>
                  <a:pt x="32041" y="41132"/>
                </a:lnTo>
                <a:lnTo>
                  <a:pt x="30820" y="47751"/>
                </a:lnTo>
                <a:lnTo>
                  <a:pt x="28544" y="51074"/>
                </a:lnTo>
                <a:lnTo>
                  <a:pt x="26180" y="54405"/>
                </a:lnTo>
                <a:lnTo>
                  <a:pt x="23290" y="56062"/>
                </a:lnTo>
                <a:lnTo>
                  <a:pt x="33899" y="56062"/>
                </a:lnTo>
                <a:lnTo>
                  <a:pt x="35986" y="52827"/>
                </a:lnTo>
                <a:lnTo>
                  <a:pt x="38963" y="44043"/>
                </a:lnTo>
                <a:lnTo>
                  <a:pt x="39562" y="39113"/>
                </a:lnTo>
                <a:lnTo>
                  <a:pt x="39557" y="23923"/>
                </a:lnTo>
                <a:lnTo>
                  <a:pt x="34568" y="7644"/>
                </a:lnTo>
                <a:lnTo>
                  <a:pt x="33598" y="619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2085" y="3360423"/>
            <a:ext cx="40640" cy="61594"/>
          </a:xfrm>
          <a:custGeom>
            <a:avLst/>
            <a:gdLst/>
            <a:ahLst/>
            <a:cxnLst/>
            <a:rect l="l" t="t" r="r" b="b"/>
            <a:pathLst>
              <a:path w="40639" h="61595">
                <a:moveTo>
                  <a:pt x="37475" y="0"/>
                </a:moveTo>
                <a:lnTo>
                  <a:pt x="7179" y="0"/>
                </a:lnTo>
                <a:lnTo>
                  <a:pt x="1313" y="31296"/>
                </a:lnTo>
                <a:lnTo>
                  <a:pt x="8318" y="32208"/>
                </a:lnTo>
                <a:lnTo>
                  <a:pt x="9456" y="30463"/>
                </a:lnTo>
                <a:lnTo>
                  <a:pt x="10944" y="29043"/>
                </a:lnTo>
                <a:lnTo>
                  <a:pt x="14797" y="26860"/>
                </a:lnTo>
                <a:lnTo>
                  <a:pt x="16986" y="26308"/>
                </a:lnTo>
                <a:lnTo>
                  <a:pt x="23290" y="26308"/>
                </a:lnTo>
                <a:lnTo>
                  <a:pt x="26442" y="27544"/>
                </a:lnTo>
                <a:lnTo>
                  <a:pt x="31170" y="32471"/>
                </a:lnTo>
                <a:lnTo>
                  <a:pt x="32396" y="35837"/>
                </a:lnTo>
                <a:lnTo>
                  <a:pt x="32396" y="44595"/>
                </a:lnTo>
                <a:lnTo>
                  <a:pt x="31170" y="48198"/>
                </a:lnTo>
                <a:lnTo>
                  <a:pt x="26180" y="53625"/>
                </a:lnTo>
                <a:lnTo>
                  <a:pt x="23115" y="54983"/>
                </a:lnTo>
                <a:lnTo>
                  <a:pt x="16548" y="54983"/>
                </a:lnTo>
                <a:lnTo>
                  <a:pt x="14009" y="54019"/>
                </a:lnTo>
                <a:lnTo>
                  <a:pt x="9806" y="50171"/>
                </a:lnTo>
                <a:lnTo>
                  <a:pt x="8405" y="47295"/>
                </a:lnTo>
                <a:lnTo>
                  <a:pt x="7792" y="43473"/>
                </a:lnTo>
                <a:lnTo>
                  <a:pt x="0" y="44139"/>
                </a:lnTo>
                <a:lnTo>
                  <a:pt x="26267" y="61138"/>
                </a:lnTo>
                <a:lnTo>
                  <a:pt x="31608" y="58674"/>
                </a:lnTo>
                <a:lnTo>
                  <a:pt x="38701" y="49724"/>
                </a:lnTo>
                <a:lnTo>
                  <a:pt x="40364" y="44954"/>
                </a:lnTo>
                <a:lnTo>
                  <a:pt x="40364" y="33654"/>
                </a:lnTo>
                <a:lnTo>
                  <a:pt x="38525" y="28912"/>
                </a:lnTo>
                <a:lnTo>
                  <a:pt x="31170" y="21548"/>
                </a:lnTo>
                <a:lnTo>
                  <a:pt x="26705" y="19707"/>
                </a:lnTo>
                <a:lnTo>
                  <a:pt x="17424" y="19707"/>
                </a:lnTo>
                <a:lnTo>
                  <a:pt x="13571" y="20978"/>
                </a:lnTo>
                <a:lnTo>
                  <a:pt x="9894" y="23529"/>
                </a:lnTo>
                <a:lnTo>
                  <a:pt x="13221" y="7153"/>
                </a:lnTo>
                <a:lnTo>
                  <a:pt x="37475" y="7153"/>
                </a:lnTo>
                <a:lnTo>
                  <a:pt x="3747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1113" y="3359345"/>
            <a:ext cx="82550" cy="62230"/>
          </a:xfrm>
          <a:custGeom>
            <a:avLst/>
            <a:gdLst/>
            <a:ahLst/>
            <a:cxnLst/>
            <a:rect l="l" t="t" r="r" b="b"/>
            <a:pathLst>
              <a:path w="82550" h="62229">
                <a:moveTo>
                  <a:pt x="22415" y="13509"/>
                </a:moveTo>
                <a:lnTo>
                  <a:pt x="14885" y="13509"/>
                </a:lnTo>
                <a:lnTo>
                  <a:pt x="14885" y="61173"/>
                </a:lnTo>
                <a:lnTo>
                  <a:pt x="22415" y="61173"/>
                </a:lnTo>
                <a:lnTo>
                  <a:pt x="22415" y="13509"/>
                </a:lnTo>
                <a:close/>
              </a:path>
              <a:path w="82550" h="62229">
                <a:moveTo>
                  <a:pt x="22415" y="0"/>
                </a:moveTo>
                <a:lnTo>
                  <a:pt x="17599" y="0"/>
                </a:lnTo>
                <a:lnTo>
                  <a:pt x="16285" y="2629"/>
                </a:lnTo>
                <a:lnTo>
                  <a:pt x="14009" y="5347"/>
                </a:lnTo>
                <a:lnTo>
                  <a:pt x="10944" y="8144"/>
                </a:lnTo>
                <a:lnTo>
                  <a:pt x="7792" y="10949"/>
                </a:lnTo>
                <a:lnTo>
                  <a:pt x="4115" y="13325"/>
                </a:lnTo>
                <a:lnTo>
                  <a:pt x="0" y="15297"/>
                </a:lnTo>
                <a:lnTo>
                  <a:pt x="0" y="22530"/>
                </a:lnTo>
                <a:lnTo>
                  <a:pt x="2276" y="21670"/>
                </a:lnTo>
                <a:lnTo>
                  <a:pt x="4903" y="20382"/>
                </a:lnTo>
                <a:lnTo>
                  <a:pt x="7792" y="18664"/>
                </a:lnTo>
                <a:lnTo>
                  <a:pt x="10769" y="16945"/>
                </a:lnTo>
                <a:lnTo>
                  <a:pt x="13133" y="15227"/>
                </a:lnTo>
                <a:lnTo>
                  <a:pt x="14885" y="13509"/>
                </a:lnTo>
                <a:lnTo>
                  <a:pt x="22415" y="13509"/>
                </a:lnTo>
                <a:lnTo>
                  <a:pt x="22415" y="0"/>
                </a:lnTo>
                <a:close/>
              </a:path>
              <a:path w="82550" h="62229">
                <a:moveTo>
                  <a:pt x="66019" y="0"/>
                </a:moveTo>
                <a:lnTo>
                  <a:pt x="44942" y="14438"/>
                </a:lnTo>
                <a:lnTo>
                  <a:pt x="43691" y="18129"/>
                </a:lnTo>
                <a:lnTo>
                  <a:pt x="42903" y="23923"/>
                </a:lnTo>
                <a:lnTo>
                  <a:pt x="42903" y="31130"/>
                </a:lnTo>
                <a:lnTo>
                  <a:pt x="43281" y="39113"/>
                </a:lnTo>
                <a:lnTo>
                  <a:pt x="67245" y="62216"/>
                </a:lnTo>
                <a:lnTo>
                  <a:pt x="70922" y="61015"/>
                </a:lnTo>
                <a:lnTo>
                  <a:pt x="76701" y="56220"/>
                </a:lnTo>
                <a:lnTo>
                  <a:pt x="76807" y="56062"/>
                </a:lnTo>
                <a:lnTo>
                  <a:pt x="59364" y="56062"/>
                </a:lnTo>
                <a:lnTo>
                  <a:pt x="56475" y="54405"/>
                </a:lnTo>
                <a:lnTo>
                  <a:pt x="51747" y="47786"/>
                </a:lnTo>
                <a:lnTo>
                  <a:pt x="50609" y="41132"/>
                </a:lnTo>
                <a:lnTo>
                  <a:pt x="50614" y="21101"/>
                </a:lnTo>
                <a:lnTo>
                  <a:pt x="51922" y="14271"/>
                </a:lnTo>
                <a:lnTo>
                  <a:pt x="56475" y="7644"/>
                </a:lnTo>
                <a:lnTo>
                  <a:pt x="59277" y="6197"/>
                </a:lnTo>
                <a:lnTo>
                  <a:pt x="76502" y="6197"/>
                </a:lnTo>
                <a:lnTo>
                  <a:pt x="75826" y="5189"/>
                </a:lnTo>
                <a:lnTo>
                  <a:pt x="73812" y="3296"/>
                </a:lnTo>
                <a:lnTo>
                  <a:pt x="68908" y="657"/>
                </a:lnTo>
                <a:lnTo>
                  <a:pt x="66019" y="0"/>
                </a:lnTo>
                <a:close/>
              </a:path>
              <a:path w="82550" h="62229">
                <a:moveTo>
                  <a:pt x="76502" y="6197"/>
                </a:moveTo>
                <a:lnTo>
                  <a:pt x="66194" y="6197"/>
                </a:lnTo>
                <a:lnTo>
                  <a:pt x="69083" y="7846"/>
                </a:lnTo>
                <a:lnTo>
                  <a:pt x="71448" y="11142"/>
                </a:lnTo>
                <a:lnTo>
                  <a:pt x="73724" y="14438"/>
                </a:lnTo>
                <a:lnTo>
                  <a:pt x="74950" y="21101"/>
                </a:lnTo>
                <a:lnTo>
                  <a:pt x="74945" y="41132"/>
                </a:lnTo>
                <a:lnTo>
                  <a:pt x="73724" y="47751"/>
                </a:lnTo>
                <a:lnTo>
                  <a:pt x="71448" y="51074"/>
                </a:lnTo>
                <a:lnTo>
                  <a:pt x="69083" y="54405"/>
                </a:lnTo>
                <a:lnTo>
                  <a:pt x="66194" y="56062"/>
                </a:lnTo>
                <a:lnTo>
                  <a:pt x="76807" y="56062"/>
                </a:lnTo>
                <a:lnTo>
                  <a:pt x="78978" y="52827"/>
                </a:lnTo>
                <a:lnTo>
                  <a:pt x="80610" y="47751"/>
                </a:lnTo>
                <a:lnTo>
                  <a:pt x="81867" y="44043"/>
                </a:lnTo>
                <a:lnTo>
                  <a:pt x="82466" y="39113"/>
                </a:lnTo>
                <a:lnTo>
                  <a:pt x="82461" y="23923"/>
                </a:lnTo>
                <a:lnTo>
                  <a:pt x="82130" y="20285"/>
                </a:lnTo>
                <a:lnTo>
                  <a:pt x="81254" y="16726"/>
                </a:lnTo>
                <a:lnTo>
                  <a:pt x="80291" y="13167"/>
                </a:lnTo>
                <a:lnTo>
                  <a:pt x="79065" y="10151"/>
                </a:lnTo>
                <a:lnTo>
                  <a:pt x="77471" y="7644"/>
                </a:lnTo>
                <a:lnTo>
                  <a:pt x="76502" y="619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77303" y="3359345"/>
            <a:ext cx="83820" cy="62230"/>
          </a:xfrm>
          <a:custGeom>
            <a:avLst/>
            <a:gdLst/>
            <a:ahLst/>
            <a:cxnLst/>
            <a:rect l="l" t="t" r="r" b="b"/>
            <a:pathLst>
              <a:path w="83820" h="62229">
                <a:moveTo>
                  <a:pt x="22415" y="13509"/>
                </a:moveTo>
                <a:lnTo>
                  <a:pt x="14972" y="13509"/>
                </a:lnTo>
                <a:lnTo>
                  <a:pt x="14972" y="61173"/>
                </a:lnTo>
                <a:lnTo>
                  <a:pt x="22415" y="61173"/>
                </a:lnTo>
                <a:lnTo>
                  <a:pt x="22415" y="13509"/>
                </a:lnTo>
                <a:close/>
              </a:path>
              <a:path w="83820" h="62229">
                <a:moveTo>
                  <a:pt x="22415" y="0"/>
                </a:moveTo>
                <a:lnTo>
                  <a:pt x="17599" y="0"/>
                </a:lnTo>
                <a:lnTo>
                  <a:pt x="16285" y="2629"/>
                </a:lnTo>
                <a:lnTo>
                  <a:pt x="14096" y="5347"/>
                </a:lnTo>
                <a:lnTo>
                  <a:pt x="10944" y="8144"/>
                </a:lnTo>
                <a:lnTo>
                  <a:pt x="7880" y="10949"/>
                </a:lnTo>
                <a:lnTo>
                  <a:pt x="4202" y="13325"/>
                </a:lnTo>
                <a:lnTo>
                  <a:pt x="0" y="15297"/>
                </a:lnTo>
                <a:lnTo>
                  <a:pt x="0" y="22530"/>
                </a:lnTo>
                <a:lnTo>
                  <a:pt x="2364" y="21670"/>
                </a:lnTo>
                <a:lnTo>
                  <a:pt x="4990" y="20382"/>
                </a:lnTo>
                <a:lnTo>
                  <a:pt x="10769" y="16945"/>
                </a:lnTo>
                <a:lnTo>
                  <a:pt x="13133" y="15227"/>
                </a:lnTo>
                <a:lnTo>
                  <a:pt x="14972" y="13509"/>
                </a:lnTo>
                <a:lnTo>
                  <a:pt x="22415" y="13509"/>
                </a:lnTo>
                <a:lnTo>
                  <a:pt x="22415" y="0"/>
                </a:lnTo>
                <a:close/>
              </a:path>
              <a:path w="83820" h="62229">
                <a:moveTo>
                  <a:pt x="50871" y="44551"/>
                </a:moveTo>
                <a:lnTo>
                  <a:pt x="42991" y="45217"/>
                </a:lnTo>
                <a:lnTo>
                  <a:pt x="43516" y="50346"/>
                </a:lnTo>
                <a:lnTo>
                  <a:pt x="45443" y="54457"/>
                </a:lnTo>
                <a:lnTo>
                  <a:pt x="52447" y="60664"/>
                </a:lnTo>
                <a:lnTo>
                  <a:pt x="57000" y="62216"/>
                </a:lnTo>
                <a:lnTo>
                  <a:pt x="69259" y="62216"/>
                </a:lnTo>
                <a:lnTo>
                  <a:pt x="74600" y="59752"/>
                </a:lnTo>
                <a:lnTo>
                  <a:pt x="77546" y="56062"/>
                </a:lnTo>
                <a:lnTo>
                  <a:pt x="59540" y="56062"/>
                </a:lnTo>
                <a:lnTo>
                  <a:pt x="57000" y="55097"/>
                </a:lnTo>
                <a:lnTo>
                  <a:pt x="52798" y="51249"/>
                </a:lnTo>
                <a:lnTo>
                  <a:pt x="51397" y="48373"/>
                </a:lnTo>
                <a:lnTo>
                  <a:pt x="50871" y="44551"/>
                </a:lnTo>
                <a:close/>
              </a:path>
              <a:path w="83820" h="62229">
                <a:moveTo>
                  <a:pt x="78916" y="27386"/>
                </a:moveTo>
                <a:lnTo>
                  <a:pt x="66282" y="27386"/>
                </a:lnTo>
                <a:lnTo>
                  <a:pt x="69434" y="28622"/>
                </a:lnTo>
                <a:lnTo>
                  <a:pt x="71798" y="31086"/>
                </a:lnTo>
                <a:lnTo>
                  <a:pt x="74249" y="33549"/>
                </a:lnTo>
                <a:lnTo>
                  <a:pt x="75388" y="36916"/>
                </a:lnTo>
                <a:lnTo>
                  <a:pt x="75265" y="46033"/>
                </a:lnTo>
                <a:lnTo>
                  <a:pt x="74162" y="49276"/>
                </a:lnTo>
                <a:lnTo>
                  <a:pt x="71710" y="51994"/>
                </a:lnTo>
                <a:lnTo>
                  <a:pt x="69171" y="54703"/>
                </a:lnTo>
                <a:lnTo>
                  <a:pt x="66106" y="56062"/>
                </a:lnTo>
                <a:lnTo>
                  <a:pt x="77546" y="56062"/>
                </a:lnTo>
                <a:lnTo>
                  <a:pt x="81692" y="50802"/>
                </a:lnTo>
                <a:lnTo>
                  <a:pt x="83356" y="46033"/>
                </a:lnTo>
                <a:lnTo>
                  <a:pt x="83356" y="34733"/>
                </a:lnTo>
                <a:lnTo>
                  <a:pt x="81517" y="29990"/>
                </a:lnTo>
                <a:lnTo>
                  <a:pt x="78916" y="27386"/>
                </a:lnTo>
                <a:close/>
              </a:path>
              <a:path w="83820" h="62229">
                <a:moveTo>
                  <a:pt x="80466" y="1078"/>
                </a:moveTo>
                <a:lnTo>
                  <a:pt x="50171" y="1078"/>
                </a:lnTo>
                <a:lnTo>
                  <a:pt x="44304" y="32374"/>
                </a:lnTo>
                <a:lnTo>
                  <a:pt x="51309" y="33286"/>
                </a:lnTo>
                <a:lnTo>
                  <a:pt x="52447" y="31542"/>
                </a:lnTo>
                <a:lnTo>
                  <a:pt x="53936" y="30121"/>
                </a:lnTo>
                <a:lnTo>
                  <a:pt x="55862" y="29034"/>
                </a:lnTo>
                <a:lnTo>
                  <a:pt x="57876" y="27939"/>
                </a:lnTo>
                <a:lnTo>
                  <a:pt x="59977" y="27386"/>
                </a:lnTo>
                <a:lnTo>
                  <a:pt x="78916" y="27386"/>
                </a:lnTo>
                <a:lnTo>
                  <a:pt x="76141" y="24607"/>
                </a:lnTo>
                <a:lnTo>
                  <a:pt x="52885" y="24607"/>
                </a:lnTo>
                <a:lnTo>
                  <a:pt x="56212" y="8231"/>
                </a:lnTo>
                <a:lnTo>
                  <a:pt x="80466" y="8231"/>
                </a:lnTo>
                <a:lnTo>
                  <a:pt x="80466" y="1078"/>
                </a:lnTo>
                <a:close/>
              </a:path>
              <a:path w="83820" h="62229">
                <a:moveTo>
                  <a:pt x="69696" y="20785"/>
                </a:moveTo>
                <a:lnTo>
                  <a:pt x="60415" y="20785"/>
                </a:lnTo>
                <a:lnTo>
                  <a:pt x="56563" y="22056"/>
                </a:lnTo>
                <a:lnTo>
                  <a:pt x="52885" y="24607"/>
                </a:lnTo>
                <a:lnTo>
                  <a:pt x="76141" y="24607"/>
                </a:lnTo>
                <a:lnTo>
                  <a:pt x="74162" y="22626"/>
                </a:lnTo>
                <a:lnTo>
                  <a:pt x="69696" y="2078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6838" y="3359345"/>
            <a:ext cx="89535" cy="62230"/>
          </a:xfrm>
          <a:custGeom>
            <a:avLst/>
            <a:gdLst/>
            <a:ahLst/>
            <a:cxnLst/>
            <a:rect l="l" t="t" r="r" b="b"/>
            <a:pathLst>
              <a:path w="89535" h="62229">
                <a:moveTo>
                  <a:pt x="36513" y="6197"/>
                </a:moveTo>
                <a:lnTo>
                  <a:pt x="24428" y="6197"/>
                </a:lnTo>
                <a:lnTo>
                  <a:pt x="27230" y="7214"/>
                </a:lnTo>
                <a:lnTo>
                  <a:pt x="31433" y="11282"/>
                </a:lnTo>
                <a:lnTo>
                  <a:pt x="32484" y="13789"/>
                </a:lnTo>
                <a:lnTo>
                  <a:pt x="32484" y="19575"/>
                </a:lnTo>
                <a:lnTo>
                  <a:pt x="31346" y="22573"/>
                </a:lnTo>
                <a:lnTo>
                  <a:pt x="11382" y="42140"/>
                </a:lnTo>
                <a:lnTo>
                  <a:pt x="8142" y="45217"/>
                </a:lnTo>
                <a:lnTo>
                  <a:pt x="3589" y="50539"/>
                </a:lnTo>
                <a:lnTo>
                  <a:pt x="1926" y="53239"/>
                </a:lnTo>
                <a:lnTo>
                  <a:pt x="963" y="55983"/>
                </a:lnTo>
                <a:lnTo>
                  <a:pt x="262" y="57640"/>
                </a:lnTo>
                <a:lnTo>
                  <a:pt x="0" y="59376"/>
                </a:lnTo>
                <a:lnTo>
                  <a:pt x="87" y="61173"/>
                </a:lnTo>
                <a:lnTo>
                  <a:pt x="40277" y="61173"/>
                </a:lnTo>
                <a:lnTo>
                  <a:pt x="40277" y="53984"/>
                </a:lnTo>
                <a:lnTo>
                  <a:pt x="10419" y="53984"/>
                </a:lnTo>
                <a:lnTo>
                  <a:pt x="11295" y="52625"/>
                </a:lnTo>
                <a:lnTo>
                  <a:pt x="27581" y="37722"/>
                </a:lnTo>
                <a:lnTo>
                  <a:pt x="31433" y="34145"/>
                </a:lnTo>
                <a:lnTo>
                  <a:pt x="33710" y="31542"/>
                </a:lnTo>
                <a:lnTo>
                  <a:pt x="36086" y="28920"/>
                </a:lnTo>
                <a:lnTo>
                  <a:pt x="37737" y="26457"/>
                </a:lnTo>
                <a:lnTo>
                  <a:pt x="39664" y="21749"/>
                </a:lnTo>
                <a:lnTo>
                  <a:pt x="40141" y="19575"/>
                </a:lnTo>
                <a:lnTo>
                  <a:pt x="40091" y="11887"/>
                </a:lnTo>
                <a:lnTo>
                  <a:pt x="38525" y="8109"/>
                </a:lnTo>
                <a:lnTo>
                  <a:pt x="36513" y="6197"/>
                </a:lnTo>
                <a:close/>
              </a:path>
              <a:path w="89535" h="62229">
                <a:moveTo>
                  <a:pt x="27055" y="0"/>
                </a:moveTo>
                <a:lnTo>
                  <a:pt x="15410" y="0"/>
                </a:lnTo>
                <a:lnTo>
                  <a:pt x="10857" y="1507"/>
                </a:lnTo>
                <a:lnTo>
                  <a:pt x="7442" y="4514"/>
                </a:lnTo>
                <a:lnTo>
                  <a:pt x="3940" y="7512"/>
                </a:lnTo>
                <a:lnTo>
                  <a:pt x="2013" y="11887"/>
                </a:lnTo>
                <a:lnTo>
                  <a:pt x="1488" y="17620"/>
                </a:lnTo>
                <a:lnTo>
                  <a:pt x="9193" y="18409"/>
                </a:lnTo>
                <a:lnTo>
                  <a:pt x="9193" y="14587"/>
                </a:lnTo>
                <a:lnTo>
                  <a:pt x="10244" y="11598"/>
                </a:lnTo>
                <a:lnTo>
                  <a:pt x="14622" y="7276"/>
                </a:lnTo>
                <a:lnTo>
                  <a:pt x="17511" y="6197"/>
                </a:lnTo>
                <a:lnTo>
                  <a:pt x="36513" y="6197"/>
                </a:lnTo>
                <a:lnTo>
                  <a:pt x="31696" y="1621"/>
                </a:lnTo>
                <a:lnTo>
                  <a:pt x="27055" y="0"/>
                </a:lnTo>
                <a:close/>
              </a:path>
              <a:path w="89535" h="62229">
                <a:moveTo>
                  <a:pt x="72848" y="0"/>
                </a:moveTo>
                <a:lnTo>
                  <a:pt x="49733" y="23923"/>
                </a:lnTo>
                <a:lnTo>
                  <a:pt x="49733" y="31130"/>
                </a:lnTo>
                <a:lnTo>
                  <a:pt x="73987" y="62216"/>
                </a:lnTo>
                <a:lnTo>
                  <a:pt x="77664" y="61015"/>
                </a:lnTo>
                <a:lnTo>
                  <a:pt x="80641" y="58622"/>
                </a:lnTo>
                <a:lnTo>
                  <a:pt x="83531" y="56220"/>
                </a:lnTo>
                <a:lnTo>
                  <a:pt x="83632" y="56062"/>
                </a:lnTo>
                <a:lnTo>
                  <a:pt x="66106" y="56062"/>
                </a:lnTo>
                <a:lnTo>
                  <a:pt x="63217" y="54405"/>
                </a:lnTo>
                <a:lnTo>
                  <a:pt x="60853" y="51100"/>
                </a:lnTo>
                <a:lnTo>
                  <a:pt x="58576" y="47786"/>
                </a:lnTo>
                <a:lnTo>
                  <a:pt x="57351" y="41132"/>
                </a:lnTo>
                <a:lnTo>
                  <a:pt x="57356" y="21101"/>
                </a:lnTo>
                <a:lnTo>
                  <a:pt x="58664" y="14271"/>
                </a:lnTo>
                <a:lnTo>
                  <a:pt x="61203" y="10554"/>
                </a:lnTo>
                <a:lnTo>
                  <a:pt x="63305" y="7644"/>
                </a:lnTo>
                <a:lnTo>
                  <a:pt x="66019" y="6197"/>
                </a:lnTo>
                <a:lnTo>
                  <a:pt x="83296" y="6197"/>
                </a:lnTo>
                <a:lnTo>
                  <a:pt x="82655" y="5189"/>
                </a:lnTo>
                <a:lnTo>
                  <a:pt x="80641" y="3296"/>
                </a:lnTo>
                <a:lnTo>
                  <a:pt x="78102" y="1972"/>
                </a:lnTo>
                <a:lnTo>
                  <a:pt x="75650" y="657"/>
                </a:lnTo>
                <a:lnTo>
                  <a:pt x="72848" y="0"/>
                </a:lnTo>
                <a:close/>
              </a:path>
              <a:path w="89535" h="62229">
                <a:moveTo>
                  <a:pt x="83296" y="6197"/>
                </a:moveTo>
                <a:lnTo>
                  <a:pt x="72936" y="6197"/>
                </a:lnTo>
                <a:lnTo>
                  <a:pt x="75825" y="7846"/>
                </a:lnTo>
                <a:lnTo>
                  <a:pt x="80554" y="14438"/>
                </a:lnTo>
                <a:lnTo>
                  <a:pt x="81692" y="21101"/>
                </a:lnTo>
                <a:lnTo>
                  <a:pt x="81687" y="41132"/>
                </a:lnTo>
                <a:lnTo>
                  <a:pt x="80554" y="47751"/>
                </a:lnTo>
                <a:lnTo>
                  <a:pt x="75826" y="54405"/>
                </a:lnTo>
                <a:lnTo>
                  <a:pt x="73024" y="56062"/>
                </a:lnTo>
                <a:lnTo>
                  <a:pt x="83632" y="56062"/>
                </a:lnTo>
                <a:lnTo>
                  <a:pt x="85720" y="52827"/>
                </a:lnTo>
                <a:lnTo>
                  <a:pt x="88697" y="44043"/>
                </a:lnTo>
                <a:lnTo>
                  <a:pt x="89295" y="39113"/>
                </a:lnTo>
                <a:lnTo>
                  <a:pt x="89291" y="23923"/>
                </a:lnTo>
                <a:lnTo>
                  <a:pt x="88959" y="20285"/>
                </a:lnTo>
                <a:lnTo>
                  <a:pt x="87996" y="16726"/>
                </a:lnTo>
                <a:lnTo>
                  <a:pt x="87121" y="13167"/>
                </a:lnTo>
                <a:lnTo>
                  <a:pt x="85807" y="10151"/>
                </a:lnTo>
                <a:lnTo>
                  <a:pt x="83296" y="619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640178" y="1013164"/>
            <a:ext cx="3035935" cy="2408555"/>
            <a:chOff x="1640178" y="1013164"/>
            <a:chExt cx="3035935" cy="2408555"/>
          </a:xfrm>
        </p:grpSpPr>
        <p:sp>
          <p:nvSpPr>
            <p:cNvPr id="39" name="object 39"/>
            <p:cNvSpPr/>
            <p:nvPr/>
          </p:nvSpPr>
          <p:spPr>
            <a:xfrm>
              <a:off x="1823552" y="1040516"/>
              <a:ext cx="2850515" cy="2255520"/>
            </a:xfrm>
            <a:custGeom>
              <a:avLst/>
              <a:gdLst/>
              <a:ahLst/>
              <a:cxnLst/>
              <a:rect l="l" t="t" r="r" b="b"/>
              <a:pathLst>
                <a:path w="2850515" h="2255520">
                  <a:moveTo>
                    <a:pt x="0" y="2255201"/>
                  </a:moveTo>
                  <a:lnTo>
                    <a:pt x="0" y="0"/>
                  </a:lnTo>
                </a:path>
                <a:path w="2850515" h="2255520">
                  <a:moveTo>
                    <a:pt x="356259" y="2255201"/>
                  </a:moveTo>
                  <a:lnTo>
                    <a:pt x="356259" y="0"/>
                  </a:lnTo>
                </a:path>
                <a:path w="2850515" h="2255520">
                  <a:moveTo>
                    <a:pt x="712554" y="2255201"/>
                  </a:moveTo>
                  <a:lnTo>
                    <a:pt x="712554" y="0"/>
                  </a:lnTo>
                </a:path>
                <a:path w="2850515" h="2255520">
                  <a:moveTo>
                    <a:pt x="1068743" y="2255201"/>
                  </a:moveTo>
                  <a:lnTo>
                    <a:pt x="1068743" y="0"/>
                  </a:lnTo>
                </a:path>
                <a:path w="2850515" h="2255520">
                  <a:moveTo>
                    <a:pt x="1425020" y="2255201"/>
                  </a:moveTo>
                  <a:lnTo>
                    <a:pt x="1425020" y="0"/>
                  </a:lnTo>
                </a:path>
                <a:path w="2850515" h="2255520">
                  <a:moveTo>
                    <a:pt x="1781298" y="2255201"/>
                  </a:moveTo>
                  <a:lnTo>
                    <a:pt x="1781298" y="0"/>
                  </a:lnTo>
                </a:path>
                <a:path w="2850515" h="2255520">
                  <a:moveTo>
                    <a:pt x="2137575" y="2255201"/>
                  </a:moveTo>
                  <a:lnTo>
                    <a:pt x="2137575" y="0"/>
                  </a:lnTo>
                </a:path>
                <a:path w="2850515" h="2255520">
                  <a:moveTo>
                    <a:pt x="2493764" y="2255201"/>
                  </a:moveTo>
                  <a:lnTo>
                    <a:pt x="2493764" y="0"/>
                  </a:lnTo>
                </a:path>
                <a:path w="2850515" h="2255520">
                  <a:moveTo>
                    <a:pt x="2850041" y="2255201"/>
                  </a:moveTo>
                  <a:lnTo>
                    <a:pt x="2850041" y="0"/>
                  </a:lnTo>
                </a:path>
                <a:path w="2850515" h="2255520">
                  <a:moveTo>
                    <a:pt x="2850041" y="2255201"/>
                  </a:moveTo>
                  <a:lnTo>
                    <a:pt x="0" y="2255201"/>
                  </a:lnTo>
                </a:path>
                <a:path w="2850515" h="2255520">
                  <a:moveTo>
                    <a:pt x="2850041" y="2029681"/>
                  </a:moveTo>
                  <a:lnTo>
                    <a:pt x="0" y="2029680"/>
                  </a:lnTo>
                </a:path>
                <a:path w="2850515" h="2255520">
                  <a:moveTo>
                    <a:pt x="2850041" y="1804161"/>
                  </a:moveTo>
                  <a:lnTo>
                    <a:pt x="0" y="1804160"/>
                  </a:lnTo>
                </a:path>
                <a:path w="2850515" h="2255520">
                  <a:moveTo>
                    <a:pt x="2850041" y="1578684"/>
                  </a:moveTo>
                  <a:lnTo>
                    <a:pt x="0" y="1578684"/>
                  </a:lnTo>
                </a:path>
                <a:path w="2850515" h="2255520">
                  <a:moveTo>
                    <a:pt x="2850041" y="1353120"/>
                  </a:moveTo>
                  <a:lnTo>
                    <a:pt x="0" y="1353120"/>
                  </a:lnTo>
                </a:path>
                <a:path w="2850515" h="2255520">
                  <a:moveTo>
                    <a:pt x="2850041" y="1127644"/>
                  </a:moveTo>
                  <a:lnTo>
                    <a:pt x="0" y="1127644"/>
                  </a:lnTo>
                </a:path>
                <a:path w="2850515" h="2255520">
                  <a:moveTo>
                    <a:pt x="2850041" y="902080"/>
                  </a:moveTo>
                  <a:lnTo>
                    <a:pt x="0" y="902080"/>
                  </a:lnTo>
                </a:path>
                <a:path w="2850515" h="2255520">
                  <a:moveTo>
                    <a:pt x="2850041" y="676604"/>
                  </a:moveTo>
                  <a:lnTo>
                    <a:pt x="0" y="676604"/>
                  </a:lnTo>
                </a:path>
                <a:path w="2850515" h="2255520">
                  <a:moveTo>
                    <a:pt x="2850041" y="451040"/>
                  </a:moveTo>
                  <a:lnTo>
                    <a:pt x="0" y="451040"/>
                  </a:lnTo>
                </a:path>
                <a:path w="2850515" h="2255520">
                  <a:moveTo>
                    <a:pt x="2850041" y="225564"/>
                  </a:moveTo>
                  <a:lnTo>
                    <a:pt x="0" y="225563"/>
                  </a:lnTo>
                </a:path>
                <a:path w="2850515" h="2255520">
                  <a:moveTo>
                    <a:pt x="2850041" y="0"/>
                  </a:moveTo>
                  <a:lnTo>
                    <a:pt x="0" y="0"/>
                  </a:lnTo>
                </a:path>
              </a:pathLst>
            </a:custGeom>
            <a:ln w="438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40167" y="1013167"/>
              <a:ext cx="3035935" cy="2408555"/>
            </a:xfrm>
            <a:custGeom>
              <a:avLst/>
              <a:gdLst/>
              <a:ahLst/>
              <a:cxnLst/>
              <a:rect l="l" t="t" r="r" b="b"/>
              <a:pathLst>
                <a:path w="3035935" h="2408554">
                  <a:moveTo>
                    <a:pt x="22948" y="2065070"/>
                  </a:moveTo>
                  <a:lnTo>
                    <a:pt x="0" y="2065070"/>
                  </a:lnTo>
                  <a:lnTo>
                    <a:pt x="0" y="2072601"/>
                  </a:lnTo>
                  <a:lnTo>
                    <a:pt x="22948" y="2072601"/>
                  </a:lnTo>
                  <a:lnTo>
                    <a:pt x="22948" y="2065070"/>
                  </a:lnTo>
                  <a:close/>
                </a:path>
                <a:path w="3035935" h="2408554">
                  <a:moveTo>
                    <a:pt x="22948" y="1839556"/>
                  </a:moveTo>
                  <a:lnTo>
                    <a:pt x="0" y="1839556"/>
                  </a:lnTo>
                  <a:lnTo>
                    <a:pt x="0" y="1847075"/>
                  </a:lnTo>
                  <a:lnTo>
                    <a:pt x="22948" y="1847075"/>
                  </a:lnTo>
                  <a:lnTo>
                    <a:pt x="22948" y="1839556"/>
                  </a:lnTo>
                  <a:close/>
                </a:path>
                <a:path w="3035935" h="2408554">
                  <a:moveTo>
                    <a:pt x="22948" y="1614017"/>
                  </a:moveTo>
                  <a:lnTo>
                    <a:pt x="0" y="1614017"/>
                  </a:lnTo>
                  <a:lnTo>
                    <a:pt x="0" y="1621561"/>
                  </a:lnTo>
                  <a:lnTo>
                    <a:pt x="22948" y="1621561"/>
                  </a:lnTo>
                  <a:lnTo>
                    <a:pt x="22948" y="1614017"/>
                  </a:lnTo>
                  <a:close/>
                </a:path>
                <a:path w="3035935" h="2408554">
                  <a:moveTo>
                    <a:pt x="22948" y="1388541"/>
                  </a:moveTo>
                  <a:lnTo>
                    <a:pt x="0" y="1388541"/>
                  </a:lnTo>
                  <a:lnTo>
                    <a:pt x="0" y="1396085"/>
                  </a:lnTo>
                  <a:lnTo>
                    <a:pt x="22948" y="1396085"/>
                  </a:lnTo>
                  <a:lnTo>
                    <a:pt x="22948" y="1388541"/>
                  </a:lnTo>
                  <a:close/>
                </a:path>
                <a:path w="3035935" h="2408554">
                  <a:moveTo>
                    <a:pt x="66675" y="941209"/>
                  </a:moveTo>
                  <a:lnTo>
                    <a:pt x="61633" y="909802"/>
                  </a:lnTo>
                  <a:lnTo>
                    <a:pt x="60693" y="908304"/>
                  </a:lnTo>
                  <a:lnTo>
                    <a:pt x="60032" y="907249"/>
                  </a:lnTo>
                  <a:lnTo>
                    <a:pt x="59093" y="906399"/>
                  </a:lnTo>
                  <a:lnTo>
                    <a:pt x="59093" y="923213"/>
                  </a:lnTo>
                  <a:lnTo>
                    <a:pt x="59093" y="943203"/>
                  </a:lnTo>
                  <a:lnTo>
                    <a:pt x="57937" y="949858"/>
                  </a:lnTo>
                  <a:lnTo>
                    <a:pt x="53263" y="956525"/>
                  </a:lnTo>
                  <a:lnTo>
                    <a:pt x="50368" y="958189"/>
                  </a:lnTo>
                  <a:lnTo>
                    <a:pt x="43510" y="958189"/>
                  </a:lnTo>
                  <a:lnTo>
                    <a:pt x="40627" y="956525"/>
                  </a:lnTo>
                  <a:lnTo>
                    <a:pt x="35953" y="949858"/>
                  </a:lnTo>
                  <a:lnTo>
                    <a:pt x="34772" y="943203"/>
                  </a:lnTo>
                  <a:lnTo>
                    <a:pt x="34772" y="923213"/>
                  </a:lnTo>
                  <a:lnTo>
                    <a:pt x="36068" y="916368"/>
                  </a:lnTo>
                  <a:lnTo>
                    <a:pt x="40690" y="909802"/>
                  </a:lnTo>
                  <a:lnTo>
                    <a:pt x="43421" y="908304"/>
                  </a:lnTo>
                  <a:lnTo>
                    <a:pt x="50342" y="908304"/>
                  </a:lnTo>
                  <a:lnTo>
                    <a:pt x="53263" y="909967"/>
                  </a:lnTo>
                  <a:lnTo>
                    <a:pt x="55600" y="913218"/>
                  </a:lnTo>
                  <a:lnTo>
                    <a:pt x="57937" y="916546"/>
                  </a:lnTo>
                  <a:lnTo>
                    <a:pt x="59093" y="923213"/>
                  </a:lnTo>
                  <a:lnTo>
                    <a:pt x="59093" y="906399"/>
                  </a:lnTo>
                  <a:lnTo>
                    <a:pt x="58000" y="905408"/>
                  </a:lnTo>
                  <a:lnTo>
                    <a:pt x="53060" y="902779"/>
                  </a:lnTo>
                  <a:lnTo>
                    <a:pt x="50203" y="902081"/>
                  </a:lnTo>
                  <a:lnTo>
                    <a:pt x="42519" y="902081"/>
                  </a:lnTo>
                  <a:lnTo>
                    <a:pt x="27101" y="926020"/>
                  </a:lnTo>
                  <a:lnTo>
                    <a:pt x="27101" y="933208"/>
                  </a:lnTo>
                  <a:lnTo>
                    <a:pt x="41071" y="964323"/>
                  </a:lnTo>
                  <a:lnTo>
                    <a:pt x="51396" y="964323"/>
                  </a:lnTo>
                  <a:lnTo>
                    <a:pt x="55079" y="963104"/>
                  </a:lnTo>
                  <a:lnTo>
                    <a:pt x="60921" y="958367"/>
                  </a:lnTo>
                  <a:lnTo>
                    <a:pt x="61036" y="958189"/>
                  </a:lnTo>
                  <a:lnTo>
                    <a:pt x="63119" y="954951"/>
                  </a:lnTo>
                  <a:lnTo>
                    <a:pt x="66052" y="946175"/>
                  </a:lnTo>
                  <a:lnTo>
                    <a:pt x="66675" y="941209"/>
                  </a:lnTo>
                  <a:close/>
                </a:path>
                <a:path w="3035935" h="2408554">
                  <a:moveTo>
                    <a:pt x="66675" y="700544"/>
                  </a:moveTo>
                  <a:lnTo>
                    <a:pt x="60655" y="682739"/>
                  </a:lnTo>
                  <a:lnTo>
                    <a:pt x="60032" y="681774"/>
                  </a:lnTo>
                  <a:lnTo>
                    <a:pt x="59093" y="680897"/>
                  </a:lnTo>
                  <a:lnTo>
                    <a:pt x="59093" y="697649"/>
                  </a:lnTo>
                  <a:lnTo>
                    <a:pt x="59093" y="717727"/>
                  </a:lnTo>
                  <a:lnTo>
                    <a:pt x="57937" y="724382"/>
                  </a:lnTo>
                  <a:lnTo>
                    <a:pt x="55537" y="727710"/>
                  </a:lnTo>
                  <a:lnTo>
                    <a:pt x="53263" y="730961"/>
                  </a:lnTo>
                  <a:lnTo>
                    <a:pt x="50368" y="732624"/>
                  </a:lnTo>
                  <a:lnTo>
                    <a:pt x="43510" y="732624"/>
                  </a:lnTo>
                  <a:lnTo>
                    <a:pt x="40627" y="730961"/>
                  </a:lnTo>
                  <a:lnTo>
                    <a:pt x="38227" y="727633"/>
                  </a:lnTo>
                  <a:lnTo>
                    <a:pt x="35953" y="724382"/>
                  </a:lnTo>
                  <a:lnTo>
                    <a:pt x="34772" y="717727"/>
                  </a:lnTo>
                  <a:lnTo>
                    <a:pt x="34785" y="697649"/>
                  </a:lnTo>
                  <a:lnTo>
                    <a:pt x="36068" y="690892"/>
                  </a:lnTo>
                  <a:lnTo>
                    <a:pt x="38633" y="687120"/>
                  </a:lnTo>
                  <a:lnTo>
                    <a:pt x="40690" y="684237"/>
                  </a:lnTo>
                  <a:lnTo>
                    <a:pt x="43421" y="682739"/>
                  </a:lnTo>
                  <a:lnTo>
                    <a:pt x="50342" y="682739"/>
                  </a:lnTo>
                  <a:lnTo>
                    <a:pt x="53263" y="684415"/>
                  </a:lnTo>
                  <a:lnTo>
                    <a:pt x="55600" y="687743"/>
                  </a:lnTo>
                  <a:lnTo>
                    <a:pt x="57937" y="690981"/>
                  </a:lnTo>
                  <a:lnTo>
                    <a:pt x="59093" y="697649"/>
                  </a:lnTo>
                  <a:lnTo>
                    <a:pt x="59093" y="680897"/>
                  </a:lnTo>
                  <a:lnTo>
                    <a:pt x="58000" y="679856"/>
                  </a:lnTo>
                  <a:lnTo>
                    <a:pt x="53060" y="677214"/>
                  </a:lnTo>
                  <a:lnTo>
                    <a:pt x="50203" y="676605"/>
                  </a:lnTo>
                  <a:lnTo>
                    <a:pt x="42519" y="676605"/>
                  </a:lnTo>
                  <a:lnTo>
                    <a:pt x="38836" y="677748"/>
                  </a:lnTo>
                  <a:lnTo>
                    <a:pt x="35915" y="680199"/>
                  </a:lnTo>
                  <a:lnTo>
                    <a:pt x="32994" y="682574"/>
                  </a:lnTo>
                  <a:lnTo>
                    <a:pt x="30797" y="685901"/>
                  </a:lnTo>
                  <a:lnTo>
                    <a:pt x="27838" y="694753"/>
                  </a:lnTo>
                  <a:lnTo>
                    <a:pt x="27101" y="700544"/>
                  </a:lnTo>
                  <a:lnTo>
                    <a:pt x="27101" y="707732"/>
                  </a:lnTo>
                  <a:lnTo>
                    <a:pt x="41071" y="738759"/>
                  </a:lnTo>
                  <a:lnTo>
                    <a:pt x="51396" y="738759"/>
                  </a:lnTo>
                  <a:lnTo>
                    <a:pt x="55079" y="737628"/>
                  </a:lnTo>
                  <a:lnTo>
                    <a:pt x="58000" y="735164"/>
                  </a:lnTo>
                  <a:lnTo>
                    <a:pt x="60921" y="732802"/>
                  </a:lnTo>
                  <a:lnTo>
                    <a:pt x="61036" y="732624"/>
                  </a:lnTo>
                  <a:lnTo>
                    <a:pt x="63119" y="729386"/>
                  </a:lnTo>
                  <a:lnTo>
                    <a:pt x="66052" y="720610"/>
                  </a:lnTo>
                  <a:lnTo>
                    <a:pt x="66662" y="715695"/>
                  </a:lnTo>
                  <a:lnTo>
                    <a:pt x="66675" y="700544"/>
                  </a:lnTo>
                  <a:close/>
                </a:path>
                <a:path w="3035935" h="2408554">
                  <a:moveTo>
                    <a:pt x="66675" y="490169"/>
                  </a:moveTo>
                  <a:lnTo>
                    <a:pt x="61633" y="458762"/>
                  </a:lnTo>
                  <a:lnTo>
                    <a:pt x="60693" y="457263"/>
                  </a:lnTo>
                  <a:lnTo>
                    <a:pt x="60032" y="456209"/>
                  </a:lnTo>
                  <a:lnTo>
                    <a:pt x="59093" y="455371"/>
                  </a:lnTo>
                  <a:lnTo>
                    <a:pt x="59093" y="472173"/>
                  </a:lnTo>
                  <a:lnTo>
                    <a:pt x="59093" y="492163"/>
                  </a:lnTo>
                  <a:lnTo>
                    <a:pt x="57937" y="498817"/>
                  </a:lnTo>
                  <a:lnTo>
                    <a:pt x="53263" y="505485"/>
                  </a:lnTo>
                  <a:lnTo>
                    <a:pt x="50368" y="507149"/>
                  </a:lnTo>
                  <a:lnTo>
                    <a:pt x="43510" y="507149"/>
                  </a:lnTo>
                  <a:lnTo>
                    <a:pt x="40627" y="505485"/>
                  </a:lnTo>
                  <a:lnTo>
                    <a:pt x="35953" y="498817"/>
                  </a:lnTo>
                  <a:lnTo>
                    <a:pt x="34772" y="492163"/>
                  </a:lnTo>
                  <a:lnTo>
                    <a:pt x="34772" y="472173"/>
                  </a:lnTo>
                  <a:lnTo>
                    <a:pt x="36068" y="465328"/>
                  </a:lnTo>
                  <a:lnTo>
                    <a:pt x="40690" y="458762"/>
                  </a:lnTo>
                  <a:lnTo>
                    <a:pt x="43421" y="457263"/>
                  </a:lnTo>
                  <a:lnTo>
                    <a:pt x="50342" y="457263"/>
                  </a:lnTo>
                  <a:lnTo>
                    <a:pt x="53263" y="458927"/>
                  </a:lnTo>
                  <a:lnTo>
                    <a:pt x="55600" y="462178"/>
                  </a:lnTo>
                  <a:lnTo>
                    <a:pt x="57937" y="465505"/>
                  </a:lnTo>
                  <a:lnTo>
                    <a:pt x="59093" y="472173"/>
                  </a:lnTo>
                  <a:lnTo>
                    <a:pt x="59093" y="455371"/>
                  </a:lnTo>
                  <a:lnTo>
                    <a:pt x="58000" y="454380"/>
                  </a:lnTo>
                  <a:lnTo>
                    <a:pt x="53060" y="451739"/>
                  </a:lnTo>
                  <a:lnTo>
                    <a:pt x="50203" y="451040"/>
                  </a:lnTo>
                  <a:lnTo>
                    <a:pt x="42519" y="451040"/>
                  </a:lnTo>
                  <a:lnTo>
                    <a:pt x="27101" y="474980"/>
                  </a:lnTo>
                  <a:lnTo>
                    <a:pt x="27101" y="482168"/>
                  </a:lnTo>
                  <a:lnTo>
                    <a:pt x="41071" y="513283"/>
                  </a:lnTo>
                  <a:lnTo>
                    <a:pt x="51396" y="513283"/>
                  </a:lnTo>
                  <a:lnTo>
                    <a:pt x="55079" y="512064"/>
                  </a:lnTo>
                  <a:lnTo>
                    <a:pt x="60921" y="507326"/>
                  </a:lnTo>
                  <a:lnTo>
                    <a:pt x="61036" y="507149"/>
                  </a:lnTo>
                  <a:lnTo>
                    <a:pt x="63119" y="503910"/>
                  </a:lnTo>
                  <a:lnTo>
                    <a:pt x="66052" y="495134"/>
                  </a:lnTo>
                  <a:lnTo>
                    <a:pt x="66675" y="490169"/>
                  </a:lnTo>
                  <a:close/>
                </a:path>
                <a:path w="3035935" h="2408554">
                  <a:moveTo>
                    <a:pt x="66675" y="249504"/>
                  </a:moveTo>
                  <a:lnTo>
                    <a:pt x="60655" y="231698"/>
                  </a:lnTo>
                  <a:lnTo>
                    <a:pt x="60032" y="230733"/>
                  </a:lnTo>
                  <a:lnTo>
                    <a:pt x="59093" y="229857"/>
                  </a:lnTo>
                  <a:lnTo>
                    <a:pt x="59093" y="246608"/>
                  </a:lnTo>
                  <a:lnTo>
                    <a:pt x="59093" y="266687"/>
                  </a:lnTo>
                  <a:lnTo>
                    <a:pt x="57937" y="273342"/>
                  </a:lnTo>
                  <a:lnTo>
                    <a:pt x="55537" y="276682"/>
                  </a:lnTo>
                  <a:lnTo>
                    <a:pt x="53263" y="279920"/>
                  </a:lnTo>
                  <a:lnTo>
                    <a:pt x="50368" y="281584"/>
                  </a:lnTo>
                  <a:lnTo>
                    <a:pt x="43510" y="281584"/>
                  </a:lnTo>
                  <a:lnTo>
                    <a:pt x="40627" y="279920"/>
                  </a:lnTo>
                  <a:lnTo>
                    <a:pt x="38227" y="276593"/>
                  </a:lnTo>
                  <a:lnTo>
                    <a:pt x="35953" y="273342"/>
                  </a:lnTo>
                  <a:lnTo>
                    <a:pt x="34772" y="266687"/>
                  </a:lnTo>
                  <a:lnTo>
                    <a:pt x="34785" y="246608"/>
                  </a:lnTo>
                  <a:lnTo>
                    <a:pt x="36068" y="239852"/>
                  </a:lnTo>
                  <a:lnTo>
                    <a:pt x="38633" y="236093"/>
                  </a:lnTo>
                  <a:lnTo>
                    <a:pt x="40690" y="233197"/>
                  </a:lnTo>
                  <a:lnTo>
                    <a:pt x="43421" y="231698"/>
                  </a:lnTo>
                  <a:lnTo>
                    <a:pt x="50342" y="231698"/>
                  </a:lnTo>
                  <a:lnTo>
                    <a:pt x="53263" y="233375"/>
                  </a:lnTo>
                  <a:lnTo>
                    <a:pt x="55600" y="236702"/>
                  </a:lnTo>
                  <a:lnTo>
                    <a:pt x="57937" y="239941"/>
                  </a:lnTo>
                  <a:lnTo>
                    <a:pt x="59093" y="246608"/>
                  </a:lnTo>
                  <a:lnTo>
                    <a:pt x="59093" y="229857"/>
                  </a:lnTo>
                  <a:lnTo>
                    <a:pt x="58000" y="228815"/>
                  </a:lnTo>
                  <a:lnTo>
                    <a:pt x="53060" y="226174"/>
                  </a:lnTo>
                  <a:lnTo>
                    <a:pt x="50203" y="225564"/>
                  </a:lnTo>
                  <a:lnTo>
                    <a:pt x="42519" y="225564"/>
                  </a:lnTo>
                  <a:lnTo>
                    <a:pt x="38836" y="226707"/>
                  </a:lnTo>
                  <a:lnTo>
                    <a:pt x="35915" y="229158"/>
                  </a:lnTo>
                  <a:lnTo>
                    <a:pt x="32994" y="231533"/>
                  </a:lnTo>
                  <a:lnTo>
                    <a:pt x="30797" y="234861"/>
                  </a:lnTo>
                  <a:lnTo>
                    <a:pt x="27838" y="243713"/>
                  </a:lnTo>
                  <a:lnTo>
                    <a:pt x="27101" y="249504"/>
                  </a:lnTo>
                  <a:lnTo>
                    <a:pt x="27101" y="256692"/>
                  </a:lnTo>
                  <a:lnTo>
                    <a:pt x="41071" y="287718"/>
                  </a:lnTo>
                  <a:lnTo>
                    <a:pt x="51396" y="287718"/>
                  </a:lnTo>
                  <a:lnTo>
                    <a:pt x="55079" y="286588"/>
                  </a:lnTo>
                  <a:lnTo>
                    <a:pt x="58000" y="284124"/>
                  </a:lnTo>
                  <a:lnTo>
                    <a:pt x="60921" y="281762"/>
                  </a:lnTo>
                  <a:lnTo>
                    <a:pt x="61036" y="281584"/>
                  </a:lnTo>
                  <a:lnTo>
                    <a:pt x="63119" y="278345"/>
                  </a:lnTo>
                  <a:lnTo>
                    <a:pt x="66052" y="269570"/>
                  </a:lnTo>
                  <a:lnTo>
                    <a:pt x="66662" y="264655"/>
                  </a:lnTo>
                  <a:lnTo>
                    <a:pt x="66675" y="249504"/>
                  </a:lnTo>
                  <a:close/>
                </a:path>
                <a:path w="3035935" h="2408554">
                  <a:moveTo>
                    <a:pt x="69545" y="2053628"/>
                  </a:moveTo>
                  <a:lnTo>
                    <a:pt x="69189" y="2049995"/>
                  </a:lnTo>
                  <a:lnTo>
                    <a:pt x="67373" y="2042883"/>
                  </a:lnTo>
                  <a:lnTo>
                    <a:pt x="66116" y="2039861"/>
                  </a:lnTo>
                  <a:lnTo>
                    <a:pt x="63550" y="2035911"/>
                  </a:lnTo>
                  <a:lnTo>
                    <a:pt x="62903" y="2034895"/>
                  </a:lnTo>
                  <a:lnTo>
                    <a:pt x="61976" y="2034044"/>
                  </a:lnTo>
                  <a:lnTo>
                    <a:pt x="61976" y="2050808"/>
                  </a:lnTo>
                  <a:lnTo>
                    <a:pt x="61963" y="2070849"/>
                  </a:lnTo>
                  <a:lnTo>
                    <a:pt x="60807" y="2077466"/>
                  </a:lnTo>
                  <a:lnTo>
                    <a:pt x="56134" y="2084120"/>
                  </a:lnTo>
                  <a:lnTo>
                    <a:pt x="53238" y="2085771"/>
                  </a:lnTo>
                  <a:lnTo>
                    <a:pt x="46380" y="2085771"/>
                  </a:lnTo>
                  <a:lnTo>
                    <a:pt x="43497" y="2084120"/>
                  </a:lnTo>
                  <a:lnTo>
                    <a:pt x="38823" y="2077491"/>
                  </a:lnTo>
                  <a:lnTo>
                    <a:pt x="37642" y="2070836"/>
                  </a:lnTo>
                  <a:lnTo>
                    <a:pt x="37655" y="2050808"/>
                  </a:lnTo>
                  <a:lnTo>
                    <a:pt x="38938" y="2043976"/>
                  </a:lnTo>
                  <a:lnTo>
                    <a:pt x="41503" y="2040267"/>
                  </a:lnTo>
                  <a:lnTo>
                    <a:pt x="43561" y="2037359"/>
                  </a:lnTo>
                  <a:lnTo>
                    <a:pt x="46291" y="2035911"/>
                  </a:lnTo>
                  <a:lnTo>
                    <a:pt x="53213" y="2035911"/>
                  </a:lnTo>
                  <a:lnTo>
                    <a:pt x="56134" y="2037562"/>
                  </a:lnTo>
                  <a:lnTo>
                    <a:pt x="60807" y="2044153"/>
                  </a:lnTo>
                  <a:lnTo>
                    <a:pt x="61976" y="2050808"/>
                  </a:lnTo>
                  <a:lnTo>
                    <a:pt x="61976" y="2034044"/>
                  </a:lnTo>
                  <a:lnTo>
                    <a:pt x="60871" y="2033003"/>
                  </a:lnTo>
                  <a:lnTo>
                    <a:pt x="55943" y="2030361"/>
                  </a:lnTo>
                  <a:lnTo>
                    <a:pt x="53073" y="2029714"/>
                  </a:lnTo>
                  <a:lnTo>
                    <a:pt x="45389" y="2029714"/>
                  </a:lnTo>
                  <a:lnTo>
                    <a:pt x="29972" y="2053628"/>
                  </a:lnTo>
                  <a:lnTo>
                    <a:pt x="29972" y="2060841"/>
                  </a:lnTo>
                  <a:lnTo>
                    <a:pt x="43942" y="2091931"/>
                  </a:lnTo>
                  <a:lnTo>
                    <a:pt x="54267" y="2091931"/>
                  </a:lnTo>
                  <a:lnTo>
                    <a:pt x="69545" y="2068830"/>
                  </a:lnTo>
                  <a:lnTo>
                    <a:pt x="69545" y="2053628"/>
                  </a:lnTo>
                  <a:close/>
                </a:path>
                <a:path w="3035935" h="2408554">
                  <a:moveTo>
                    <a:pt x="69545" y="1828114"/>
                  </a:moveTo>
                  <a:lnTo>
                    <a:pt x="69189" y="1824482"/>
                  </a:lnTo>
                  <a:lnTo>
                    <a:pt x="67373" y="1817357"/>
                  </a:lnTo>
                  <a:lnTo>
                    <a:pt x="66116" y="1814347"/>
                  </a:lnTo>
                  <a:lnTo>
                    <a:pt x="63550" y="1810385"/>
                  </a:lnTo>
                  <a:lnTo>
                    <a:pt x="62903" y="1809381"/>
                  </a:lnTo>
                  <a:lnTo>
                    <a:pt x="61976" y="1808518"/>
                  </a:lnTo>
                  <a:lnTo>
                    <a:pt x="61976" y="1825294"/>
                  </a:lnTo>
                  <a:lnTo>
                    <a:pt x="61963" y="1845322"/>
                  </a:lnTo>
                  <a:lnTo>
                    <a:pt x="60807" y="1851939"/>
                  </a:lnTo>
                  <a:lnTo>
                    <a:pt x="56134" y="1858594"/>
                  </a:lnTo>
                  <a:lnTo>
                    <a:pt x="53238" y="1860257"/>
                  </a:lnTo>
                  <a:lnTo>
                    <a:pt x="46380" y="1860257"/>
                  </a:lnTo>
                  <a:lnTo>
                    <a:pt x="43497" y="1858594"/>
                  </a:lnTo>
                  <a:lnTo>
                    <a:pt x="38823" y="1851977"/>
                  </a:lnTo>
                  <a:lnTo>
                    <a:pt x="37642" y="1845322"/>
                  </a:lnTo>
                  <a:lnTo>
                    <a:pt x="37655" y="1825294"/>
                  </a:lnTo>
                  <a:lnTo>
                    <a:pt x="38938" y="1818462"/>
                  </a:lnTo>
                  <a:lnTo>
                    <a:pt x="41503" y="1814741"/>
                  </a:lnTo>
                  <a:lnTo>
                    <a:pt x="43561" y="1811832"/>
                  </a:lnTo>
                  <a:lnTo>
                    <a:pt x="46291" y="1810385"/>
                  </a:lnTo>
                  <a:lnTo>
                    <a:pt x="53213" y="1810385"/>
                  </a:lnTo>
                  <a:lnTo>
                    <a:pt x="56134" y="1812036"/>
                  </a:lnTo>
                  <a:lnTo>
                    <a:pt x="60807" y="1818627"/>
                  </a:lnTo>
                  <a:lnTo>
                    <a:pt x="61976" y="1825294"/>
                  </a:lnTo>
                  <a:lnTo>
                    <a:pt x="61976" y="1808518"/>
                  </a:lnTo>
                  <a:lnTo>
                    <a:pt x="60871" y="1807476"/>
                  </a:lnTo>
                  <a:lnTo>
                    <a:pt x="55943" y="1804847"/>
                  </a:lnTo>
                  <a:lnTo>
                    <a:pt x="53073" y="1804187"/>
                  </a:lnTo>
                  <a:lnTo>
                    <a:pt x="45389" y="1804187"/>
                  </a:lnTo>
                  <a:lnTo>
                    <a:pt x="29972" y="1828114"/>
                  </a:lnTo>
                  <a:lnTo>
                    <a:pt x="29972" y="1835315"/>
                  </a:lnTo>
                  <a:lnTo>
                    <a:pt x="43942" y="1866404"/>
                  </a:lnTo>
                  <a:lnTo>
                    <a:pt x="54267" y="1866404"/>
                  </a:lnTo>
                  <a:lnTo>
                    <a:pt x="69545" y="1843303"/>
                  </a:lnTo>
                  <a:lnTo>
                    <a:pt x="69545" y="1828114"/>
                  </a:lnTo>
                  <a:close/>
                </a:path>
                <a:path w="3035935" h="2408554">
                  <a:moveTo>
                    <a:pt x="69545" y="1602625"/>
                  </a:moveTo>
                  <a:lnTo>
                    <a:pt x="63525" y="1584820"/>
                  </a:lnTo>
                  <a:lnTo>
                    <a:pt x="62903" y="1583855"/>
                  </a:lnTo>
                  <a:lnTo>
                    <a:pt x="61976" y="1582991"/>
                  </a:lnTo>
                  <a:lnTo>
                    <a:pt x="61976" y="1599730"/>
                  </a:lnTo>
                  <a:lnTo>
                    <a:pt x="61976" y="1619808"/>
                  </a:lnTo>
                  <a:lnTo>
                    <a:pt x="60807" y="1626463"/>
                  </a:lnTo>
                  <a:lnTo>
                    <a:pt x="58407" y="1629791"/>
                  </a:lnTo>
                  <a:lnTo>
                    <a:pt x="56134" y="1633042"/>
                  </a:lnTo>
                  <a:lnTo>
                    <a:pt x="53238" y="1634705"/>
                  </a:lnTo>
                  <a:lnTo>
                    <a:pt x="46380" y="1634705"/>
                  </a:lnTo>
                  <a:lnTo>
                    <a:pt x="43497" y="1633042"/>
                  </a:lnTo>
                  <a:lnTo>
                    <a:pt x="41097" y="1629714"/>
                  </a:lnTo>
                  <a:lnTo>
                    <a:pt x="38823" y="1626463"/>
                  </a:lnTo>
                  <a:lnTo>
                    <a:pt x="37642" y="1619808"/>
                  </a:lnTo>
                  <a:lnTo>
                    <a:pt x="37668" y="1599730"/>
                  </a:lnTo>
                  <a:lnTo>
                    <a:pt x="38938" y="1592973"/>
                  </a:lnTo>
                  <a:lnTo>
                    <a:pt x="41503" y="1589201"/>
                  </a:lnTo>
                  <a:lnTo>
                    <a:pt x="43561" y="1586318"/>
                  </a:lnTo>
                  <a:lnTo>
                    <a:pt x="46291" y="1584820"/>
                  </a:lnTo>
                  <a:lnTo>
                    <a:pt x="53213" y="1584820"/>
                  </a:lnTo>
                  <a:lnTo>
                    <a:pt x="56134" y="1586484"/>
                  </a:lnTo>
                  <a:lnTo>
                    <a:pt x="58470" y="1589824"/>
                  </a:lnTo>
                  <a:lnTo>
                    <a:pt x="60807" y="1593062"/>
                  </a:lnTo>
                  <a:lnTo>
                    <a:pt x="61976" y="1599730"/>
                  </a:lnTo>
                  <a:lnTo>
                    <a:pt x="61976" y="1582991"/>
                  </a:lnTo>
                  <a:lnTo>
                    <a:pt x="60871" y="1581937"/>
                  </a:lnTo>
                  <a:lnTo>
                    <a:pt x="55943" y="1579295"/>
                  </a:lnTo>
                  <a:lnTo>
                    <a:pt x="53073" y="1578686"/>
                  </a:lnTo>
                  <a:lnTo>
                    <a:pt x="45389" y="1578686"/>
                  </a:lnTo>
                  <a:lnTo>
                    <a:pt x="41706" y="1579829"/>
                  </a:lnTo>
                  <a:lnTo>
                    <a:pt x="38798" y="1582280"/>
                  </a:lnTo>
                  <a:lnTo>
                    <a:pt x="35864" y="1584642"/>
                  </a:lnTo>
                  <a:lnTo>
                    <a:pt x="33667" y="1587982"/>
                  </a:lnTo>
                  <a:lnTo>
                    <a:pt x="30708" y="1596834"/>
                  </a:lnTo>
                  <a:lnTo>
                    <a:pt x="29972" y="1602625"/>
                  </a:lnTo>
                  <a:lnTo>
                    <a:pt x="29972" y="1609813"/>
                  </a:lnTo>
                  <a:lnTo>
                    <a:pt x="43942" y="1640840"/>
                  </a:lnTo>
                  <a:lnTo>
                    <a:pt x="54267" y="1640840"/>
                  </a:lnTo>
                  <a:lnTo>
                    <a:pt x="57950" y="1639697"/>
                  </a:lnTo>
                  <a:lnTo>
                    <a:pt x="60871" y="1637245"/>
                  </a:lnTo>
                  <a:lnTo>
                    <a:pt x="63792" y="1634883"/>
                  </a:lnTo>
                  <a:lnTo>
                    <a:pt x="63906" y="1634705"/>
                  </a:lnTo>
                  <a:lnTo>
                    <a:pt x="65989" y="1631467"/>
                  </a:lnTo>
                  <a:lnTo>
                    <a:pt x="68922" y="1622691"/>
                  </a:lnTo>
                  <a:lnTo>
                    <a:pt x="69545" y="1617776"/>
                  </a:lnTo>
                  <a:lnTo>
                    <a:pt x="69545" y="1602625"/>
                  </a:lnTo>
                  <a:close/>
                </a:path>
                <a:path w="3035935" h="2408554">
                  <a:moveTo>
                    <a:pt x="69545" y="1377061"/>
                  </a:moveTo>
                  <a:lnTo>
                    <a:pt x="69189" y="1373466"/>
                  </a:lnTo>
                  <a:lnTo>
                    <a:pt x="67373" y="1366354"/>
                  </a:lnTo>
                  <a:lnTo>
                    <a:pt x="66116" y="1363294"/>
                  </a:lnTo>
                  <a:lnTo>
                    <a:pt x="64503" y="1360843"/>
                  </a:lnTo>
                  <a:lnTo>
                    <a:pt x="63563" y="1359344"/>
                  </a:lnTo>
                  <a:lnTo>
                    <a:pt x="62903" y="1358290"/>
                  </a:lnTo>
                  <a:lnTo>
                    <a:pt x="61976" y="1357452"/>
                  </a:lnTo>
                  <a:lnTo>
                    <a:pt x="61976" y="1374254"/>
                  </a:lnTo>
                  <a:lnTo>
                    <a:pt x="61976" y="1394244"/>
                  </a:lnTo>
                  <a:lnTo>
                    <a:pt x="60807" y="1400898"/>
                  </a:lnTo>
                  <a:lnTo>
                    <a:pt x="56134" y="1407566"/>
                  </a:lnTo>
                  <a:lnTo>
                    <a:pt x="53238" y="1409230"/>
                  </a:lnTo>
                  <a:lnTo>
                    <a:pt x="46380" y="1409230"/>
                  </a:lnTo>
                  <a:lnTo>
                    <a:pt x="43497" y="1407566"/>
                  </a:lnTo>
                  <a:lnTo>
                    <a:pt x="38823" y="1400898"/>
                  </a:lnTo>
                  <a:lnTo>
                    <a:pt x="37642" y="1394244"/>
                  </a:lnTo>
                  <a:lnTo>
                    <a:pt x="37642" y="1374254"/>
                  </a:lnTo>
                  <a:lnTo>
                    <a:pt x="38938" y="1367409"/>
                  </a:lnTo>
                  <a:lnTo>
                    <a:pt x="43561" y="1360843"/>
                  </a:lnTo>
                  <a:lnTo>
                    <a:pt x="46291" y="1359344"/>
                  </a:lnTo>
                  <a:lnTo>
                    <a:pt x="53213" y="1359344"/>
                  </a:lnTo>
                  <a:lnTo>
                    <a:pt x="56134" y="1361008"/>
                  </a:lnTo>
                  <a:lnTo>
                    <a:pt x="58470" y="1364259"/>
                  </a:lnTo>
                  <a:lnTo>
                    <a:pt x="60807" y="1367586"/>
                  </a:lnTo>
                  <a:lnTo>
                    <a:pt x="61976" y="1374254"/>
                  </a:lnTo>
                  <a:lnTo>
                    <a:pt x="61976" y="1357452"/>
                  </a:lnTo>
                  <a:lnTo>
                    <a:pt x="60871" y="1356448"/>
                  </a:lnTo>
                  <a:lnTo>
                    <a:pt x="55943" y="1353820"/>
                  </a:lnTo>
                  <a:lnTo>
                    <a:pt x="53073" y="1353121"/>
                  </a:lnTo>
                  <a:lnTo>
                    <a:pt x="45389" y="1353121"/>
                  </a:lnTo>
                  <a:lnTo>
                    <a:pt x="29972" y="1377061"/>
                  </a:lnTo>
                  <a:lnTo>
                    <a:pt x="29972" y="1384249"/>
                  </a:lnTo>
                  <a:lnTo>
                    <a:pt x="43942" y="1415364"/>
                  </a:lnTo>
                  <a:lnTo>
                    <a:pt x="54267" y="1415364"/>
                  </a:lnTo>
                  <a:lnTo>
                    <a:pt x="57950" y="1414145"/>
                  </a:lnTo>
                  <a:lnTo>
                    <a:pt x="63792" y="1409407"/>
                  </a:lnTo>
                  <a:lnTo>
                    <a:pt x="63906" y="1409230"/>
                  </a:lnTo>
                  <a:lnTo>
                    <a:pt x="65989" y="1405991"/>
                  </a:lnTo>
                  <a:lnTo>
                    <a:pt x="68922" y="1397215"/>
                  </a:lnTo>
                  <a:lnTo>
                    <a:pt x="69545" y="1392250"/>
                  </a:lnTo>
                  <a:lnTo>
                    <a:pt x="69545" y="1377061"/>
                  </a:lnTo>
                  <a:close/>
                </a:path>
                <a:path w="3035935" h="2408554">
                  <a:moveTo>
                    <a:pt x="88493" y="954773"/>
                  </a:moveTo>
                  <a:lnTo>
                    <a:pt x="79984" y="954773"/>
                  </a:lnTo>
                  <a:lnTo>
                    <a:pt x="79984" y="963269"/>
                  </a:lnTo>
                  <a:lnTo>
                    <a:pt x="88493" y="963269"/>
                  </a:lnTo>
                  <a:lnTo>
                    <a:pt x="88493" y="954773"/>
                  </a:lnTo>
                  <a:close/>
                </a:path>
                <a:path w="3035935" h="2408554">
                  <a:moveTo>
                    <a:pt x="88493" y="729208"/>
                  </a:moveTo>
                  <a:lnTo>
                    <a:pt x="79984" y="729208"/>
                  </a:lnTo>
                  <a:lnTo>
                    <a:pt x="79984" y="737793"/>
                  </a:lnTo>
                  <a:lnTo>
                    <a:pt x="88493" y="737793"/>
                  </a:lnTo>
                  <a:lnTo>
                    <a:pt x="88493" y="729208"/>
                  </a:lnTo>
                  <a:close/>
                </a:path>
                <a:path w="3035935" h="2408554">
                  <a:moveTo>
                    <a:pt x="88493" y="503732"/>
                  </a:moveTo>
                  <a:lnTo>
                    <a:pt x="79984" y="503732"/>
                  </a:lnTo>
                  <a:lnTo>
                    <a:pt x="79984" y="512229"/>
                  </a:lnTo>
                  <a:lnTo>
                    <a:pt x="88493" y="512229"/>
                  </a:lnTo>
                  <a:lnTo>
                    <a:pt x="88493" y="503732"/>
                  </a:lnTo>
                  <a:close/>
                </a:path>
                <a:path w="3035935" h="2408554">
                  <a:moveTo>
                    <a:pt x="88493" y="278168"/>
                  </a:moveTo>
                  <a:lnTo>
                    <a:pt x="79984" y="278168"/>
                  </a:lnTo>
                  <a:lnTo>
                    <a:pt x="79984" y="286753"/>
                  </a:lnTo>
                  <a:lnTo>
                    <a:pt x="88493" y="286753"/>
                  </a:lnTo>
                  <a:lnTo>
                    <a:pt x="88493" y="278168"/>
                  </a:lnTo>
                  <a:close/>
                </a:path>
                <a:path w="3035935" h="2408554">
                  <a:moveTo>
                    <a:pt x="91363" y="2082368"/>
                  </a:moveTo>
                  <a:lnTo>
                    <a:pt x="82854" y="2082368"/>
                  </a:lnTo>
                  <a:lnTo>
                    <a:pt x="82854" y="2090877"/>
                  </a:lnTo>
                  <a:lnTo>
                    <a:pt x="91363" y="2090877"/>
                  </a:lnTo>
                  <a:lnTo>
                    <a:pt x="91363" y="2082368"/>
                  </a:lnTo>
                  <a:close/>
                </a:path>
                <a:path w="3035935" h="2408554">
                  <a:moveTo>
                    <a:pt x="91363" y="1856854"/>
                  </a:moveTo>
                  <a:lnTo>
                    <a:pt x="82854" y="1856854"/>
                  </a:lnTo>
                  <a:lnTo>
                    <a:pt x="82854" y="1865363"/>
                  </a:lnTo>
                  <a:lnTo>
                    <a:pt x="91363" y="1865363"/>
                  </a:lnTo>
                  <a:lnTo>
                    <a:pt x="91363" y="1856854"/>
                  </a:lnTo>
                  <a:close/>
                </a:path>
                <a:path w="3035935" h="2408554">
                  <a:moveTo>
                    <a:pt x="91363" y="1631289"/>
                  </a:moveTo>
                  <a:lnTo>
                    <a:pt x="82854" y="1631289"/>
                  </a:lnTo>
                  <a:lnTo>
                    <a:pt x="82854" y="1639874"/>
                  </a:lnTo>
                  <a:lnTo>
                    <a:pt x="91363" y="1639874"/>
                  </a:lnTo>
                  <a:lnTo>
                    <a:pt x="91363" y="1631289"/>
                  </a:lnTo>
                  <a:close/>
                </a:path>
                <a:path w="3035935" h="2408554">
                  <a:moveTo>
                    <a:pt x="91363" y="1405813"/>
                  </a:moveTo>
                  <a:lnTo>
                    <a:pt x="82854" y="1405813"/>
                  </a:lnTo>
                  <a:lnTo>
                    <a:pt x="82854" y="1414310"/>
                  </a:lnTo>
                  <a:lnTo>
                    <a:pt x="91363" y="1414310"/>
                  </a:lnTo>
                  <a:lnTo>
                    <a:pt x="91363" y="1405813"/>
                  </a:lnTo>
                  <a:close/>
                </a:path>
                <a:path w="3035935" h="2408554">
                  <a:moveTo>
                    <a:pt x="95186" y="2290597"/>
                  </a:moveTo>
                  <a:lnTo>
                    <a:pt x="72237" y="2290597"/>
                  </a:lnTo>
                  <a:lnTo>
                    <a:pt x="72237" y="2298115"/>
                  </a:lnTo>
                  <a:lnTo>
                    <a:pt x="95186" y="2298115"/>
                  </a:lnTo>
                  <a:lnTo>
                    <a:pt x="95186" y="2290597"/>
                  </a:lnTo>
                  <a:close/>
                </a:path>
                <a:path w="3035935" h="2408554">
                  <a:moveTo>
                    <a:pt x="127469" y="0"/>
                  </a:moveTo>
                  <a:lnTo>
                    <a:pt x="122669" y="0"/>
                  </a:lnTo>
                  <a:lnTo>
                    <a:pt x="121361" y="2628"/>
                  </a:lnTo>
                  <a:lnTo>
                    <a:pt x="119151" y="5346"/>
                  </a:lnTo>
                  <a:lnTo>
                    <a:pt x="112890" y="10960"/>
                  </a:lnTo>
                  <a:lnTo>
                    <a:pt x="109245" y="13322"/>
                  </a:lnTo>
                  <a:lnTo>
                    <a:pt x="105067" y="15341"/>
                  </a:lnTo>
                  <a:lnTo>
                    <a:pt x="105067" y="22529"/>
                  </a:lnTo>
                  <a:lnTo>
                    <a:pt x="120002" y="13500"/>
                  </a:lnTo>
                  <a:lnTo>
                    <a:pt x="120002" y="61188"/>
                  </a:lnTo>
                  <a:lnTo>
                    <a:pt x="127469" y="61188"/>
                  </a:lnTo>
                  <a:lnTo>
                    <a:pt x="127469" y="0"/>
                  </a:lnTo>
                  <a:close/>
                </a:path>
                <a:path w="3035935" h="2408554">
                  <a:moveTo>
                    <a:pt x="130340" y="2255228"/>
                  </a:moveTo>
                  <a:lnTo>
                    <a:pt x="125526" y="2255228"/>
                  </a:lnTo>
                  <a:lnTo>
                    <a:pt x="124231" y="2257856"/>
                  </a:lnTo>
                  <a:lnTo>
                    <a:pt x="122021" y="2260574"/>
                  </a:lnTo>
                  <a:lnTo>
                    <a:pt x="115760" y="2266175"/>
                  </a:lnTo>
                  <a:lnTo>
                    <a:pt x="112115" y="2268550"/>
                  </a:lnTo>
                  <a:lnTo>
                    <a:pt x="107924" y="2270531"/>
                  </a:lnTo>
                  <a:lnTo>
                    <a:pt x="107924" y="2277757"/>
                  </a:lnTo>
                  <a:lnTo>
                    <a:pt x="122872" y="2268740"/>
                  </a:lnTo>
                  <a:lnTo>
                    <a:pt x="122872" y="2316403"/>
                  </a:lnTo>
                  <a:lnTo>
                    <a:pt x="130340" y="2316403"/>
                  </a:lnTo>
                  <a:lnTo>
                    <a:pt x="130340" y="2268740"/>
                  </a:lnTo>
                  <a:lnTo>
                    <a:pt x="130340" y="2255228"/>
                  </a:lnTo>
                  <a:close/>
                </a:path>
                <a:path w="3035935" h="2408554">
                  <a:moveTo>
                    <a:pt x="138899" y="1151585"/>
                  </a:moveTo>
                  <a:lnTo>
                    <a:pt x="131330" y="1131951"/>
                  </a:lnTo>
                  <a:lnTo>
                    <a:pt x="131330" y="1148689"/>
                  </a:lnTo>
                  <a:lnTo>
                    <a:pt x="131330" y="1168768"/>
                  </a:lnTo>
                  <a:lnTo>
                    <a:pt x="130175" y="1175423"/>
                  </a:lnTo>
                  <a:lnTo>
                    <a:pt x="127774" y="1178750"/>
                  </a:lnTo>
                  <a:lnTo>
                    <a:pt x="125488" y="1182001"/>
                  </a:lnTo>
                  <a:lnTo>
                    <a:pt x="122605" y="1183665"/>
                  </a:lnTo>
                  <a:lnTo>
                    <a:pt x="115735" y="1183665"/>
                  </a:lnTo>
                  <a:lnTo>
                    <a:pt x="112864" y="1182001"/>
                  </a:lnTo>
                  <a:lnTo>
                    <a:pt x="110464" y="1178674"/>
                  </a:lnTo>
                  <a:lnTo>
                    <a:pt x="108178" y="1175423"/>
                  </a:lnTo>
                  <a:lnTo>
                    <a:pt x="107010" y="1168768"/>
                  </a:lnTo>
                  <a:lnTo>
                    <a:pt x="107022" y="1148689"/>
                  </a:lnTo>
                  <a:lnTo>
                    <a:pt x="108292" y="1141933"/>
                  </a:lnTo>
                  <a:lnTo>
                    <a:pt x="110871" y="1138161"/>
                  </a:lnTo>
                  <a:lnTo>
                    <a:pt x="112915" y="1135278"/>
                  </a:lnTo>
                  <a:lnTo>
                    <a:pt x="115658" y="1133779"/>
                  </a:lnTo>
                  <a:lnTo>
                    <a:pt x="122580" y="1133779"/>
                  </a:lnTo>
                  <a:lnTo>
                    <a:pt x="125488" y="1135443"/>
                  </a:lnTo>
                  <a:lnTo>
                    <a:pt x="127838" y="1138783"/>
                  </a:lnTo>
                  <a:lnTo>
                    <a:pt x="130175" y="1142022"/>
                  </a:lnTo>
                  <a:lnTo>
                    <a:pt x="131330" y="1148689"/>
                  </a:lnTo>
                  <a:lnTo>
                    <a:pt x="131330" y="1131951"/>
                  </a:lnTo>
                  <a:lnTo>
                    <a:pt x="130225" y="1130896"/>
                  </a:lnTo>
                  <a:lnTo>
                    <a:pt x="125298" y="1128255"/>
                  </a:lnTo>
                  <a:lnTo>
                    <a:pt x="122440" y="1127645"/>
                  </a:lnTo>
                  <a:lnTo>
                    <a:pt x="114757" y="1127645"/>
                  </a:lnTo>
                  <a:lnTo>
                    <a:pt x="111074" y="1128788"/>
                  </a:lnTo>
                  <a:lnTo>
                    <a:pt x="108153" y="1131239"/>
                  </a:lnTo>
                  <a:lnTo>
                    <a:pt x="105232" y="1133614"/>
                  </a:lnTo>
                  <a:lnTo>
                    <a:pt x="103035" y="1136942"/>
                  </a:lnTo>
                  <a:lnTo>
                    <a:pt x="100076" y="1145794"/>
                  </a:lnTo>
                  <a:lnTo>
                    <a:pt x="99326" y="1151585"/>
                  </a:lnTo>
                  <a:lnTo>
                    <a:pt x="99326" y="1158773"/>
                  </a:lnTo>
                  <a:lnTo>
                    <a:pt x="113309" y="1189799"/>
                  </a:lnTo>
                  <a:lnTo>
                    <a:pt x="123634" y="1189799"/>
                  </a:lnTo>
                  <a:lnTo>
                    <a:pt x="127317" y="1188656"/>
                  </a:lnTo>
                  <a:lnTo>
                    <a:pt x="130238" y="1186205"/>
                  </a:lnTo>
                  <a:lnTo>
                    <a:pt x="133159" y="1183843"/>
                  </a:lnTo>
                  <a:lnTo>
                    <a:pt x="133273" y="1183665"/>
                  </a:lnTo>
                  <a:lnTo>
                    <a:pt x="135356" y="1180426"/>
                  </a:lnTo>
                  <a:lnTo>
                    <a:pt x="138290" y="1171651"/>
                  </a:lnTo>
                  <a:lnTo>
                    <a:pt x="138899" y="1166736"/>
                  </a:lnTo>
                  <a:lnTo>
                    <a:pt x="138899" y="1151585"/>
                  </a:lnTo>
                  <a:close/>
                </a:path>
                <a:path w="3035935" h="2408554">
                  <a:moveTo>
                    <a:pt x="139382" y="956081"/>
                  </a:moveTo>
                  <a:lnTo>
                    <a:pt x="109537" y="956081"/>
                  </a:lnTo>
                  <a:lnTo>
                    <a:pt x="110363" y="954773"/>
                  </a:lnTo>
                  <a:lnTo>
                    <a:pt x="126695" y="939863"/>
                  </a:lnTo>
                  <a:lnTo>
                    <a:pt x="130530" y="936269"/>
                  </a:lnTo>
                  <a:lnTo>
                    <a:pt x="135153" y="931011"/>
                  </a:lnTo>
                  <a:lnTo>
                    <a:pt x="136804" y="928560"/>
                  </a:lnTo>
                  <a:lnTo>
                    <a:pt x="138798" y="923823"/>
                  </a:lnTo>
                  <a:lnTo>
                    <a:pt x="139242" y="921715"/>
                  </a:lnTo>
                  <a:lnTo>
                    <a:pt x="139179" y="914006"/>
                  </a:lnTo>
                  <a:lnTo>
                    <a:pt x="137591" y="910234"/>
                  </a:lnTo>
                  <a:lnTo>
                    <a:pt x="135572" y="908304"/>
                  </a:lnTo>
                  <a:lnTo>
                    <a:pt x="130784" y="903744"/>
                  </a:lnTo>
                  <a:lnTo>
                    <a:pt x="126174" y="902081"/>
                  </a:lnTo>
                  <a:lnTo>
                    <a:pt x="114541" y="902081"/>
                  </a:lnTo>
                  <a:lnTo>
                    <a:pt x="109931" y="903579"/>
                  </a:lnTo>
                  <a:lnTo>
                    <a:pt x="106502" y="906640"/>
                  </a:lnTo>
                  <a:lnTo>
                    <a:pt x="103073" y="909624"/>
                  </a:lnTo>
                  <a:lnTo>
                    <a:pt x="101092" y="914006"/>
                  </a:lnTo>
                  <a:lnTo>
                    <a:pt x="100571" y="919708"/>
                  </a:lnTo>
                  <a:lnTo>
                    <a:pt x="108242" y="920496"/>
                  </a:lnTo>
                  <a:lnTo>
                    <a:pt x="108267" y="916724"/>
                  </a:lnTo>
                  <a:lnTo>
                    <a:pt x="109372" y="913739"/>
                  </a:lnTo>
                  <a:lnTo>
                    <a:pt x="113677" y="909358"/>
                  </a:lnTo>
                  <a:lnTo>
                    <a:pt x="116560" y="908304"/>
                  </a:lnTo>
                  <a:lnTo>
                    <a:pt x="123571" y="908304"/>
                  </a:lnTo>
                  <a:lnTo>
                    <a:pt x="126326" y="909358"/>
                  </a:lnTo>
                  <a:lnTo>
                    <a:pt x="130556" y="913396"/>
                  </a:lnTo>
                  <a:lnTo>
                    <a:pt x="131610" y="915936"/>
                  </a:lnTo>
                  <a:lnTo>
                    <a:pt x="131610" y="921715"/>
                  </a:lnTo>
                  <a:lnTo>
                    <a:pt x="130454" y="924699"/>
                  </a:lnTo>
                  <a:lnTo>
                    <a:pt x="125806" y="931011"/>
                  </a:lnTo>
                  <a:lnTo>
                    <a:pt x="121335" y="935304"/>
                  </a:lnTo>
                  <a:lnTo>
                    <a:pt x="110363" y="944333"/>
                  </a:lnTo>
                  <a:lnTo>
                    <a:pt x="107200" y="947318"/>
                  </a:lnTo>
                  <a:lnTo>
                    <a:pt x="99098" y="961517"/>
                  </a:lnTo>
                  <a:lnTo>
                    <a:pt x="99161" y="963269"/>
                  </a:lnTo>
                  <a:lnTo>
                    <a:pt x="139382" y="963269"/>
                  </a:lnTo>
                  <a:lnTo>
                    <a:pt x="139382" y="956081"/>
                  </a:lnTo>
                  <a:close/>
                </a:path>
                <a:path w="3035935" h="2408554">
                  <a:moveTo>
                    <a:pt x="139750" y="716318"/>
                  </a:moveTo>
                  <a:lnTo>
                    <a:pt x="131533" y="716318"/>
                  </a:lnTo>
                  <a:lnTo>
                    <a:pt x="131533" y="688886"/>
                  </a:lnTo>
                  <a:lnTo>
                    <a:pt x="131533" y="676871"/>
                  </a:lnTo>
                  <a:lnTo>
                    <a:pt x="125437" y="676871"/>
                  </a:lnTo>
                  <a:lnTo>
                    <a:pt x="124053" y="678840"/>
                  </a:lnTo>
                  <a:lnTo>
                    <a:pt x="124053" y="688886"/>
                  </a:lnTo>
                  <a:lnTo>
                    <a:pt x="124053" y="716318"/>
                  </a:lnTo>
                  <a:lnTo>
                    <a:pt x="105003" y="716318"/>
                  </a:lnTo>
                  <a:lnTo>
                    <a:pt x="124053" y="688886"/>
                  </a:lnTo>
                  <a:lnTo>
                    <a:pt x="124053" y="678840"/>
                  </a:lnTo>
                  <a:lnTo>
                    <a:pt x="97663" y="716318"/>
                  </a:lnTo>
                  <a:lnTo>
                    <a:pt x="97663" y="723163"/>
                  </a:lnTo>
                  <a:lnTo>
                    <a:pt x="124053" y="723163"/>
                  </a:lnTo>
                  <a:lnTo>
                    <a:pt x="124053" y="737793"/>
                  </a:lnTo>
                  <a:lnTo>
                    <a:pt x="131533" y="737793"/>
                  </a:lnTo>
                  <a:lnTo>
                    <a:pt x="131533" y="723163"/>
                  </a:lnTo>
                  <a:lnTo>
                    <a:pt x="139750" y="723163"/>
                  </a:lnTo>
                  <a:lnTo>
                    <a:pt x="139750" y="716318"/>
                  </a:lnTo>
                  <a:close/>
                </a:path>
                <a:path w="3035935" h="2408554">
                  <a:moveTo>
                    <a:pt x="139954" y="486638"/>
                  </a:moveTo>
                  <a:lnTo>
                    <a:pt x="138214" y="481901"/>
                  </a:lnTo>
                  <a:lnTo>
                    <a:pt x="135788" y="479361"/>
                  </a:lnTo>
                  <a:lnTo>
                    <a:pt x="132270" y="475653"/>
                  </a:lnTo>
                  <a:lnTo>
                    <a:pt x="132270" y="488569"/>
                  </a:lnTo>
                  <a:lnTo>
                    <a:pt x="132270" y="497509"/>
                  </a:lnTo>
                  <a:lnTo>
                    <a:pt x="131191" y="500748"/>
                  </a:lnTo>
                  <a:lnTo>
                    <a:pt x="126644" y="505828"/>
                  </a:lnTo>
                  <a:lnTo>
                    <a:pt x="123939" y="507149"/>
                  </a:lnTo>
                  <a:lnTo>
                    <a:pt x="118618" y="507149"/>
                  </a:lnTo>
                  <a:lnTo>
                    <a:pt x="108369" y="495046"/>
                  </a:lnTo>
                  <a:lnTo>
                    <a:pt x="108369" y="488569"/>
                  </a:lnTo>
                  <a:lnTo>
                    <a:pt x="109550" y="485406"/>
                  </a:lnTo>
                  <a:lnTo>
                    <a:pt x="111899" y="482955"/>
                  </a:lnTo>
                  <a:lnTo>
                    <a:pt x="113995" y="480847"/>
                  </a:lnTo>
                  <a:lnTo>
                    <a:pt x="114249" y="480580"/>
                  </a:lnTo>
                  <a:lnTo>
                    <a:pt x="117119" y="479361"/>
                  </a:lnTo>
                  <a:lnTo>
                    <a:pt x="123888" y="479361"/>
                  </a:lnTo>
                  <a:lnTo>
                    <a:pt x="126720" y="480580"/>
                  </a:lnTo>
                  <a:lnTo>
                    <a:pt x="128955" y="482955"/>
                  </a:lnTo>
                  <a:lnTo>
                    <a:pt x="131203" y="485406"/>
                  </a:lnTo>
                  <a:lnTo>
                    <a:pt x="132270" y="488569"/>
                  </a:lnTo>
                  <a:lnTo>
                    <a:pt x="132270" y="475653"/>
                  </a:lnTo>
                  <a:lnTo>
                    <a:pt x="131216" y="474535"/>
                  </a:lnTo>
                  <a:lnTo>
                    <a:pt x="126961" y="472694"/>
                  </a:lnTo>
                  <a:lnTo>
                    <a:pt x="119138" y="472694"/>
                  </a:lnTo>
                  <a:lnTo>
                    <a:pt x="116420" y="473392"/>
                  </a:lnTo>
                  <a:lnTo>
                    <a:pt x="111201" y="476034"/>
                  </a:lnTo>
                  <a:lnTo>
                    <a:pt x="109004" y="478040"/>
                  </a:lnTo>
                  <a:lnTo>
                    <a:pt x="107213" y="480847"/>
                  </a:lnTo>
                  <a:lnTo>
                    <a:pt x="107289" y="474535"/>
                  </a:lnTo>
                  <a:lnTo>
                    <a:pt x="118783" y="457174"/>
                  </a:lnTo>
                  <a:lnTo>
                    <a:pt x="124117" y="457174"/>
                  </a:lnTo>
                  <a:lnTo>
                    <a:pt x="131445" y="466826"/>
                  </a:lnTo>
                  <a:lnTo>
                    <a:pt x="138887" y="466204"/>
                  </a:lnTo>
                  <a:lnTo>
                    <a:pt x="126390" y="451040"/>
                  </a:lnTo>
                  <a:lnTo>
                    <a:pt x="115189" y="451040"/>
                  </a:lnTo>
                  <a:lnTo>
                    <a:pt x="99783" y="494258"/>
                  </a:lnTo>
                  <a:lnTo>
                    <a:pt x="101752" y="501802"/>
                  </a:lnTo>
                  <a:lnTo>
                    <a:pt x="105752" y="506539"/>
                  </a:lnTo>
                  <a:lnTo>
                    <a:pt x="109601" y="511009"/>
                  </a:lnTo>
                  <a:lnTo>
                    <a:pt x="114681" y="513283"/>
                  </a:lnTo>
                  <a:lnTo>
                    <a:pt x="124561" y="513283"/>
                  </a:lnTo>
                  <a:lnTo>
                    <a:pt x="137490" y="503110"/>
                  </a:lnTo>
                  <a:lnTo>
                    <a:pt x="139141" y="499872"/>
                  </a:lnTo>
                  <a:lnTo>
                    <a:pt x="139954" y="496277"/>
                  </a:lnTo>
                  <a:lnTo>
                    <a:pt x="139954" y="486638"/>
                  </a:lnTo>
                  <a:close/>
                </a:path>
                <a:path w="3035935" h="2408554">
                  <a:moveTo>
                    <a:pt x="140131" y="265544"/>
                  </a:moveTo>
                  <a:lnTo>
                    <a:pt x="139153" y="262293"/>
                  </a:lnTo>
                  <a:lnTo>
                    <a:pt x="135305" y="256946"/>
                  </a:lnTo>
                  <a:lnTo>
                    <a:pt x="132486" y="255003"/>
                  </a:lnTo>
                  <a:lnTo>
                    <a:pt x="132486" y="272910"/>
                  </a:lnTo>
                  <a:lnTo>
                    <a:pt x="131330" y="275882"/>
                  </a:lnTo>
                  <a:lnTo>
                    <a:pt x="126682" y="280441"/>
                  </a:lnTo>
                  <a:lnTo>
                    <a:pt x="123723" y="281584"/>
                  </a:lnTo>
                  <a:lnTo>
                    <a:pt x="117856" y="281584"/>
                  </a:lnTo>
                  <a:lnTo>
                    <a:pt x="107708" y="271246"/>
                  </a:lnTo>
                  <a:lnTo>
                    <a:pt x="107746" y="265544"/>
                  </a:lnTo>
                  <a:lnTo>
                    <a:pt x="108864" y="262737"/>
                  </a:lnTo>
                  <a:lnTo>
                    <a:pt x="111175" y="260451"/>
                  </a:lnTo>
                  <a:lnTo>
                    <a:pt x="113487" y="258089"/>
                  </a:lnTo>
                  <a:lnTo>
                    <a:pt x="116395" y="256946"/>
                  </a:lnTo>
                  <a:lnTo>
                    <a:pt x="123507" y="256946"/>
                  </a:lnTo>
                  <a:lnTo>
                    <a:pt x="126504" y="258089"/>
                  </a:lnTo>
                  <a:lnTo>
                    <a:pt x="131292" y="262826"/>
                  </a:lnTo>
                  <a:lnTo>
                    <a:pt x="132384" y="265544"/>
                  </a:lnTo>
                  <a:lnTo>
                    <a:pt x="132486" y="272910"/>
                  </a:lnTo>
                  <a:lnTo>
                    <a:pt x="132486" y="255003"/>
                  </a:lnTo>
                  <a:lnTo>
                    <a:pt x="128676" y="253707"/>
                  </a:lnTo>
                  <a:lnTo>
                    <a:pt x="131686" y="252564"/>
                  </a:lnTo>
                  <a:lnTo>
                    <a:pt x="133934" y="250901"/>
                  </a:lnTo>
                  <a:lnTo>
                    <a:pt x="135420" y="248881"/>
                  </a:lnTo>
                  <a:lnTo>
                    <a:pt x="136893" y="246786"/>
                  </a:lnTo>
                  <a:lnTo>
                    <a:pt x="137642" y="244322"/>
                  </a:lnTo>
                  <a:lnTo>
                    <a:pt x="137528" y="236791"/>
                  </a:lnTo>
                  <a:lnTo>
                    <a:pt x="136017" y="233286"/>
                  </a:lnTo>
                  <a:lnTo>
                    <a:pt x="134353" y="231698"/>
                  </a:lnTo>
                  <a:lnTo>
                    <a:pt x="132778" y="230212"/>
                  </a:lnTo>
                  <a:lnTo>
                    <a:pt x="129857" y="227380"/>
                  </a:lnTo>
                  <a:lnTo>
                    <a:pt x="129857" y="238455"/>
                  </a:lnTo>
                  <a:lnTo>
                    <a:pt x="129844" y="244322"/>
                  </a:lnTo>
                  <a:lnTo>
                    <a:pt x="129032" y="246253"/>
                  </a:lnTo>
                  <a:lnTo>
                    <a:pt x="125349" y="249936"/>
                  </a:lnTo>
                  <a:lnTo>
                    <a:pt x="122999" y="250812"/>
                  </a:lnTo>
                  <a:lnTo>
                    <a:pt x="117157" y="250812"/>
                  </a:lnTo>
                  <a:lnTo>
                    <a:pt x="114757" y="249936"/>
                  </a:lnTo>
                  <a:lnTo>
                    <a:pt x="111036" y="246253"/>
                  </a:lnTo>
                  <a:lnTo>
                    <a:pt x="110185" y="244068"/>
                  </a:lnTo>
                  <a:lnTo>
                    <a:pt x="110121" y="238455"/>
                  </a:lnTo>
                  <a:lnTo>
                    <a:pt x="111061" y="236258"/>
                  </a:lnTo>
                  <a:lnTo>
                    <a:pt x="129857" y="238455"/>
                  </a:lnTo>
                  <a:lnTo>
                    <a:pt x="129857" y="227380"/>
                  </a:lnTo>
                  <a:lnTo>
                    <a:pt x="129540" y="227063"/>
                  </a:lnTo>
                  <a:lnTo>
                    <a:pt x="125272" y="225564"/>
                  </a:lnTo>
                  <a:lnTo>
                    <a:pt x="114668" y="225564"/>
                  </a:lnTo>
                  <a:lnTo>
                    <a:pt x="110439" y="227063"/>
                  </a:lnTo>
                  <a:lnTo>
                    <a:pt x="107251" y="230035"/>
                  </a:lnTo>
                  <a:lnTo>
                    <a:pt x="104063" y="233108"/>
                  </a:lnTo>
                  <a:lnTo>
                    <a:pt x="102476" y="236791"/>
                  </a:lnTo>
                  <a:lnTo>
                    <a:pt x="102501" y="244322"/>
                  </a:lnTo>
                  <a:lnTo>
                    <a:pt x="103225" y="246697"/>
                  </a:lnTo>
                  <a:lnTo>
                    <a:pt x="106210" y="250901"/>
                  </a:lnTo>
                  <a:lnTo>
                    <a:pt x="108508" y="252564"/>
                  </a:lnTo>
                  <a:lnTo>
                    <a:pt x="111607" y="253707"/>
                  </a:lnTo>
                  <a:lnTo>
                    <a:pt x="107899" y="254673"/>
                  </a:lnTo>
                  <a:lnTo>
                    <a:pt x="105041" y="256514"/>
                  </a:lnTo>
                  <a:lnTo>
                    <a:pt x="103035" y="259143"/>
                  </a:lnTo>
                  <a:lnTo>
                    <a:pt x="101028" y="261861"/>
                  </a:lnTo>
                  <a:lnTo>
                    <a:pt x="100037" y="265099"/>
                  </a:lnTo>
                  <a:lnTo>
                    <a:pt x="100063" y="274485"/>
                  </a:lnTo>
                  <a:lnTo>
                    <a:pt x="101866" y="278866"/>
                  </a:lnTo>
                  <a:lnTo>
                    <a:pt x="105549" y="282460"/>
                  </a:lnTo>
                  <a:lnTo>
                    <a:pt x="109220" y="285965"/>
                  </a:lnTo>
                  <a:lnTo>
                    <a:pt x="114071" y="287718"/>
                  </a:lnTo>
                  <a:lnTo>
                    <a:pt x="126085" y="287718"/>
                  </a:lnTo>
                  <a:lnTo>
                    <a:pt x="140131" y="274485"/>
                  </a:lnTo>
                  <a:lnTo>
                    <a:pt x="140131" y="265544"/>
                  </a:lnTo>
                  <a:close/>
                </a:path>
                <a:path w="3035935" h="2408554">
                  <a:moveTo>
                    <a:pt x="142252" y="1407121"/>
                  </a:moveTo>
                  <a:lnTo>
                    <a:pt x="112407" y="1407121"/>
                  </a:lnTo>
                  <a:lnTo>
                    <a:pt x="113233" y="1405813"/>
                  </a:lnTo>
                  <a:lnTo>
                    <a:pt x="129565" y="1390904"/>
                  </a:lnTo>
                  <a:lnTo>
                    <a:pt x="133400" y="1387309"/>
                  </a:lnTo>
                  <a:lnTo>
                    <a:pt x="138023" y="1382052"/>
                  </a:lnTo>
                  <a:lnTo>
                    <a:pt x="139674" y="1379601"/>
                  </a:lnTo>
                  <a:lnTo>
                    <a:pt x="141668" y="1374863"/>
                  </a:lnTo>
                  <a:lnTo>
                    <a:pt x="142113" y="1372755"/>
                  </a:lnTo>
                  <a:lnTo>
                    <a:pt x="142049" y="1365046"/>
                  </a:lnTo>
                  <a:lnTo>
                    <a:pt x="140462" y="1361274"/>
                  </a:lnTo>
                  <a:lnTo>
                    <a:pt x="138442" y="1359344"/>
                  </a:lnTo>
                  <a:lnTo>
                    <a:pt x="133654" y="1354785"/>
                  </a:lnTo>
                  <a:lnTo>
                    <a:pt x="129032" y="1353121"/>
                  </a:lnTo>
                  <a:lnTo>
                    <a:pt x="117411" y="1353121"/>
                  </a:lnTo>
                  <a:lnTo>
                    <a:pt x="112801" y="1354620"/>
                  </a:lnTo>
                  <a:lnTo>
                    <a:pt x="109372" y="1357680"/>
                  </a:lnTo>
                  <a:lnTo>
                    <a:pt x="105943" y="1360665"/>
                  </a:lnTo>
                  <a:lnTo>
                    <a:pt x="103962" y="1365046"/>
                  </a:lnTo>
                  <a:lnTo>
                    <a:pt x="103441" y="1370749"/>
                  </a:lnTo>
                  <a:lnTo>
                    <a:pt x="111112" y="1371536"/>
                  </a:lnTo>
                  <a:lnTo>
                    <a:pt x="111137" y="1367764"/>
                  </a:lnTo>
                  <a:lnTo>
                    <a:pt x="112242" y="1364780"/>
                  </a:lnTo>
                  <a:lnTo>
                    <a:pt x="116560" y="1360398"/>
                  </a:lnTo>
                  <a:lnTo>
                    <a:pt x="119430" y="1359344"/>
                  </a:lnTo>
                  <a:lnTo>
                    <a:pt x="126428" y="1359344"/>
                  </a:lnTo>
                  <a:lnTo>
                    <a:pt x="129197" y="1360398"/>
                  </a:lnTo>
                  <a:lnTo>
                    <a:pt x="133426" y="1364437"/>
                  </a:lnTo>
                  <a:lnTo>
                    <a:pt x="134493" y="1366977"/>
                  </a:lnTo>
                  <a:lnTo>
                    <a:pt x="134493" y="1372755"/>
                  </a:lnTo>
                  <a:lnTo>
                    <a:pt x="133324" y="1375740"/>
                  </a:lnTo>
                  <a:lnTo>
                    <a:pt x="128676" y="1382052"/>
                  </a:lnTo>
                  <a:lnTo>
                    <a:pt x="124206" y="1386344"/>
                  </a:lnTo>
                  <a:lnTo>
                    <a:pt x="113233" y="1395374"/>
                  </a:lnTo>
                  <a:lnTo>
                    <a:pt x="110070" y="1398358"/>
                  </a:lnTo>
                  <a:lnTo>
                    <a:pt x="101981" y="1412557"/>
                  </a:lnTo>
                  <a:lnTo>
                    <a:pt x="102031" y="1414310"/>
                  </a:lnTo>
                  <a:lnTo>
                    <a:pt x="142252" y="1414310"/>
                  </a:lnTo>
                  <a:lnTo>
                    <a:pt x="142252" y="1407121"/>
                  </a:lnTo>
                  <a:close/>
                </a:path>
                <a:path w="3035935" h="2408554">
                  <a:moveTo>
                    <a:pt x="142621" y="1618399"/>
                  </a:moveTo>
                  <a:lnTo>
                    <a:pt x="134404" y="1618399"/>
                  </a:lnTo>
                  <a:lnTo>
                    <a:pt x="134404" y="1590954"/>
                  </a:lnTo>
                  <a:lnTo>
                    <a:pt x="134404" y="1578952"/>
                  </a:lnTo>
                  <a:lnTo>
                    <a:pt x="128308" y="1578952"/>
                  </a:lnTo>
                  <a:lnTo>
                    <a:pt x="126936" y="1580908"/>
                  </a:lnTo>
                  <a:lnTo>
                    <a:pt x="126936" y="1590954"/>
                  </a:lnTo>
                  <a:lnTo>
                    <a:pt x="126936" y="1618399"/>
                  </a:lnTo>
                  <a:lnTo>
                    <a:pt x="107873" y="1618399"/>
                  </a:lnTo>
                  <a:lnTo>
                    <a:pt x="126936" y="1590954"/>
                  </a:lnTo>
                  <a:lnTo>
                    <a:pt x="126936" y="1580908"/>
                  </a:lnTo>
                  <a:lnTo>
                    <a:pt x="100533" y="1618399"/>
                  </a:lnTo>
                  <a:lnTo>
                    <a:pt x="100533" y="1625231"/>
                  </a:lnTo>
                  <a:lnTo>
                    <a:pt x="126936" y="1625231"/>
                  </a:lnTo>
                  <a:lnTo>
                    <a:pt x="126936" y="1639874"/>
                  </a:lnTo>
                  <a:lnTo>
                    <a:pt x="134404" y="1639874"/>
                  </a:lnTo>
                  <a:lnTo>
                    <a:pt x="134404" y="1625231"/>
                  </a:lnTo>
                  <a:lnTo>
                    <a:pt x="142621" y="1625231"/>
                  </a:lnTo>
                  <a:lnTo>
                    <a:pt x="142621" y="1618399"/>
                  </a:lnTo>
                  <a:close/>
                </a:path>
                <a:path w="3035935" h="2408554">
                  <a:moveTo>
                    <a:pt x="142836" y="1839760"/>
                  </a:moveTo>
                  <a:lnTo>
                    <a:pt x="141084" y="1835023"/>
                  </a:lnTo>
                  <a:lnTo>
                    <a:pt x="138633" y="1832457"/>
                  </a:lnTo>
                  <a:lnTo>
                    <a:pt x="135153" y="1828812"/>
                  </a:lnTo>
                  <a:lnTo>
                    <a:pt x="135153" y="1841690"/>
                  </a:lnTo>
                  <a:lnTo>
                    <a:pt x="135115" y="1850669"/>
                  </a:lnTo>
                  <a:lnTo>
                    <a:pt x="134061" y="1853882"/>
                  </a:lnTo>
                  <a:lnTo>
                    <a:pt x="129527" y="1858975"/>
                  </a:lnTo>
                  <a:lnTo>
                    <a:pt x="126809" y="1860257"/>
                  </a:lnTo>
                  <a:lnTo>
                    <a:pt x="121488" y="1860257"/>
                  </a:lnTo>
                  <a:lnTo>
                    <a:pt x="111239" y="1848192"/>
                  </a:lnTo>
                  <a:lnTo>
                    <a:pt x="111239" y="1841690"/>
                  </a:lnTo>
                  <a:lnTo>
                    <a:pt x="112420" y="1838515"/>
                  </a:lnTo>
                  <a:lnTo>
                    <a:pt x="116852" y="1833943"/>
                  </a:lnTo>
                  <a:lnTo>
                    <a:pt x="117119" y="1833664"/>
                  </a:lnTo>
                  <a:lnTo>
                    <a:pt x="119989" y="1832457"/>
                  </a:lnTo>
                  <a:lnTo>
                    <a:pt x="126758" y="1832457"/>
                  </a:lnTo>
                  <a:lnTo>
                    <a:pt x="129590" y="1833664"/>
                  </a:lnTo>
                  <a:lnTo>
                    <a:pt x="134073" y="1838515"/>
                  </a:lnTo>
                  <a:lnTo>
                    <a:pt x="135153" y="1841690"/>
                  </a:lnTo>
                  <a:lnTo>
                    <a:pt x="135153" y="1828812"/>
                  </a:lnTo>
                  <a:lnTo>
                    <a:pt x="134073" y="1827669"/>
                  </a:lnTo>
                  <a:lnTo>
                    <a:pt x="129832" y="1825840"/>
                  </a:lnTo>
                  <a:lnTo>
                    <a:pt x="122008" y="1825840"/>
                  </a:lnTo>
                  <a:lnTo>
                    <a:pt x="119278" y="1826514"/>
                  </a:lnTo>
                  <a:lnTo>
                    <a:pt x="114071" y="1829168"/>
                  </a:lnTo>
                  <a:lnTo>
                    <a:pt x="111874" y="1831213"/>
                  </a:lnTo>
                  <a:lnTo>
                    <a:pt x="110083" y="1833943"/>
                  </a:lnTo>
                  <a:lnTo>
                    <a:pt x="110159" y="1827669"/>
                  </a:lnTo>
                  <a:lnTo>
                    <a:pt x="121653" y="1810346"/>
                  </a:lnTo>
                  <a:lnTo>
                    <a:pt x="126987" y="1810346"/>
                  </a:lnTo>
                  <a:lnTo>
                    <a:pt x="134315" y="1819948"/>
                  </a:lnTo>
                  <a:lnTo>
                    <a:pt x="141757" y="1819363"/>
                  </a:lnTo>
                  <a:lnTo>
                    <a:pt x="129273" y="1804187"/>
                  </a:lnTo>
                  <a:lnTo>
                    <a:pt x="118059" y="1804187"/>
                  </a:lnTo>
                  <a:lnTo>
                    <a:pt x="102654" y="1847380"/>
                  </a:lnTo>
                  <a:lnTo>
                    <a:pt x="104609" y="1854936"/>
                  </a:lnTo>
                  <a:lnTo>
                    <a:pt x="112471" y="1864106"/>
                  </a:lnTo>
                  <a:lnTo>
                    <a:pt x="117551" y="1866404"/>
                  </a:lnTo>
                  <a:lnTo>
                    <a:pt x="127431" y="1866404"/>
                  </a:lnTo>
                  <a:lnTo>
                    <a:pt x="142836" y="1849412"/>
                  </a:lnTo>
                  <a:lnTo>
                    <a:pt x="142836" y="1839760"/>
                  </a:lnTo>
                  <a:close/>
                </a:path>
                <a:path w="3035935" h="2408554">
                  <a:moveTo>
                    <a:pt x="143002" y="2078685"/>
                  </a:moveTo>
                  <a:lnTo>
                    <a:pt x="135356" y="2059127"/>
                  </a:lnTo>
                  <a:lnTo>
                    <a:pt x="135356" y="2077097"/>
                  </a:lnTo>
                  <a:lnTo>
                    <a:pt x="134200" y="2080018"/>
                  </a:lnTo>
                  <a:lnTo>
                    <a:pt x="129552" y="2084628"/>
                  </a:lnTo>
                  <a:lnTo>
                    <a:pt x="126593" y="2085771"/>
                  </a:lnTo>
                  <a:lnTo>
                    <a:pt x="120726" y="2085771"/>
                  </a:lnTo>
                  <a:lnTo>
                    <a:pt x="110578" y="2075434"/>
                  </a:lnTo>
                  <a:lnTo>
                    <a:pt x="110617" y="2069706"/>
                  </a:lnTo>
                  <a:lnTo>
                    <a:pt x="111734" y="2066912"/>
                  </a:lnTo>
                  <a:lnTo>
                    <a:pt x="116357" y="2062251"/>
                  </a:lnTo>
                  <a:lnTo>
                    <a:pt x="119265" y="2061083"/>
                  </a:lnTo>
                  <a:lnTo>
                    <a:pt x="126377" y="2061083"/>
                  </a:lnTo>
                  <a:lnTo>
                    <a:pt x="129374" y="2062264"/>
                  </a:lnTo>
                  <a:lnTo>
                    <a:pt x="134162" y="2066975"/>
                  </a:lnTo>
                  <a:lnTo>
                    <a:pt x="135255" y="2069706"/>
                  </a:lnTo>
                  <a:lnTo>
                    <a:pt x="135356" y="2077097"/>
                  </a:lnTo>
                  <a:lnTo>
                    <a:pt x="135356" y="2059127"/>
                  </a:lnTo>
                  <a:lnTo>
                    <a:pt x="131533" y="2057857"/>
                  </a:lnTo>
                  <a:lnTo>
                    <a:pt x="134556" y="2056714"/>
                  </a:lnTo>
                  <a:lnTo>
                    <a:pt x="136804" y="2055101"/>
                  </a:lnTo>
                  <a:lnTo>
                    <a:pt x="136893" y="2054974"/>
                  </a:lnTo>
                  <a:lnTo>
                    <a:pt x="139776" y="2050884"/>
                  </a:lnTo>
                  <a:lnTo>
                    <a:pt x="140500" y="2048459"/>
                  </a:lnTo>
                  <a:lnTo>
                    <a:pt x="140411" y="2040978"/>
                  </a:lnTo>
                  <a:lnTo>
                    <a:pt x="138887" y="2037435"/>
                  </a:lnTo>
                  <a:lnTo>
                    <a:pt x="137248" y="2035860"/>
                  </a:lnTo>
                  <a:lnTo>
                    <a:pt x="132727" y="2031555"/>
                  </a:lnTo>
                  <a:lnTo>
                    <a:pt x="132727" y="2042617"/>
                  </a:lnTo>
                  <a:lnTo>
                    <a:pt x="132727" y="2048459"/>
                  </a:lnTo>
                  <a:lnTo>
                    <a:pt x="131902" y="2050440"/>
                  </a:lnTo>
                  <a:lnTo>
                    <a:pt x="128231" y="2054072"/>
                  </a:lnTo>
                  <a:lnTo>
                    <a:pt x="125869" y="2054974"/>
                  </a:lnTo>
                  <a:lnTo>
                    <a:pt x="120027" y="2054974"/>
                  </a:lnTo>
                  <a:lnTo>
                    <a:pt x="117627" y="2054059"/>
                  </a:lnTo>
                  <a:lnTo>
                    <a:pt x="113906" y="2050402"/>
                  </a:lnTo>
                  <a:lnTo>
                    <a:pt x="113042" y="2048217"/>
                  </a:lnTo>
                  <a:lnTo>
                    <a:pt x="112979" y="2042617"/>
                  </a:lnTo>
                  <a:lnTo>
                    <a:pt x="113931" y="2040432"/>
                  </a:lnTo>
                  <a:lnTo>
                    <a:pt x="117690" y="2036775"/>
                  </a:lnTo>
                  <a:lnTo>
                    <a:pt x="120053" y="2035860"/>
                  </a:lnTo>
                  <a:lnTo>
                    <a:pt x="125730" y="2035860"/>
                  </a:lnTo>
                  <a:lnTo>
                    <a:pt x="128092" y="2036787"/>
                  </a:lnTo>
                  <a:lnTo>
                    <a:pt x="131876" y="2040534"/>
                  </a:lnTo>
                  <a:lnTo>
                    <a:pt x="132727" y="2042617"/>
                  </a:lnTo>
                  <a:lnTo>
                    <a:pt x="132727" y="2031555"/>
                  </a:lnTo>
                  <a:lnTo>
                    <a:pt x="132410" y="2031250"/>
                  </a:lnTo>
                  <a:lnTo>
                    <a:pt x="128143" y="2029714"/>
                  </a:lnTo>
                  <a:lnTo>
                    <a:pt x="117538" y="2029714"/>
                  </a:lnTo>
                  <a:lnTo>
                    <a:pt x="113309" y="2031212"/>
                  </a:lnTo>
                  <a:lnTo>
                    <a:pt x="106946" y="2037257"/>
                  </a:lnTo>
                  <a:lnTo>
                    <a:pt x="105346" y="2040978"/>
                  </a:lnTo>
                  <a:lnTo>
                    <a:pt x="105371" y="2048459"/>
                  </a:lnTo>
                  <a:lnTo>
                    <a:pt x="106095" y="2050884"/>
                  </a:lnTo>
                  <a:lnTo>
                    <a:pt x="109093" y="2055101"/>
                  </a:lnTo>
                  <a:lnTo>
                    <a:pt x="111379" y="2056714"/>
                  </a:lnTo>
                  <a:lnTo>
                    <a:pt x="114477" y="2057857"/>
                  </a:lnTo>
                  <a:lnTo>
                    <a:pt x="110782" y="2058809"/>
                  </a:lnTo>
                  <a:lnTo>
                    <a:pt x="107911" y="2060638"/>
                  </a:lnTo>
                  <a:lnTo>
                    <a:pt x="103898" y="2065985"/>
                  </a:lnTo>
                  <a:lnTo>
                    <a:pt x="102895" y="2069299"/>
                  </a:lnTo>
                  <a:lnTo>
                    <a:pt x="102933" y="2078685"/>
                  </a:lnTo>
                  <a:lnTo>
                    <a:pt x="104736" y="2083028"/>
                  </a:lnTo>
                  <a:lnTo>
                    <a:pt x="112115" y="2090153"/>
                  </a:lnTo>
                  <a:lnTo>
                    <a:pt x="116941" y="2091931"/>
                  </a:lnTo>
                  <a:lnTo>
                    <a:pt x="128955" y="2091931"/>
                  </a:lnTo>
                  <a:lnTo>
                    <a:pt x="133807" y="2090153"/>
                  </a:lnTo>
                  <a:lnTo>
                    <a:pt x="138341" y="2085771"/>
                  </a:lnTo>
                  <a:lnTo>
                    <a:pt x="141160" y="2083066"/>
                  </a:lnTo>
                  <a:lnTo>
                    <a:pt x="143002" y="2078685"/>
                  </a:lnTo>
                  <a:close/>
                </a:path>
                <a:path w="3035935" h="2408554">
                  <a:moveTo>
                    <a:pt x="143344" y="2381542"/>
                  </a:moveTo>
                  <a:lnTo>
                    <a:pt x="120396" y="2381542"/>
                  </a:lnTo>
                  <a:lnTo>
                    <a:pt x="120396" y="2389073"/>
                  </a:lnTo>
                  <a:lnTo>
                    <a:pt x="143344" y="2389073"/>
                  </a:lnTo>
                  <a:lnTo>
                    <a:pt x="143344" y="2381542"/>
                  </a:lnTo>
                  <a:close/>
                </a:path>
                <a:path w="3035935" h="2408554">
                  <a:moveTo>
                    <a:pt x="189636" y="2400173"/>
                  </a:moveTo>
                  <a:lnTo>
                    <a:pt x="159778" y="2400173"/>
                  </a:lnTo>
                  <a:lnTo>
                    <a:pt x="160616" y="2398814"/>
                  </a:lnTo>
                  <a:lnTo>
                    <a:pt x="161671" y="2397455"/>
                  </a:lnTo>
                  <a:lnTo>
                    <a:pt x="164211" y="2394775"/>
                  </a:lnTo>
                  <a:lnTo>
                    <a:pt x="167093" y="2392222"/>
                  </a:lnTo>
                  <a:lnTo>
                    <a:pt x="176949" y="2383904"/>
                  </a:lnTo>
                  <a:lnTo>
                    <a:pt x="180784" y="2380335"/>
                  </a:lnTo>
                  <a:lnTo>
                    <a:pt x="185420" y="2375103"/>
                  </a:lnTo>
                  <a:lnTo>
                    <a:pt x="187058" y="2372639"/>
                  </a:lnTo>
                  <a:lnTo>
                    <a:pt x="189052" y="2367927"/>
                  </a:lnTo>
                  <a:lnTo>
                    <a:pt x="189496" y="2365756"/>
                  </a:lnTo>
                  <a:lnTo>
                    <a:pt x="189445" y="2358072"/>
                  </a:lnTo>
                  <a:lnTo>
                    <a:pt x="187845" y="2354288"/>
                  </a:lnTo>
                  <a:lnTo>
                    <a:pt x="185839" y="2352383"/>
                  </a:lnTo>
                  <a:lnTo>
                    <a:pt x="181038" y="2347811"/>
                  </a:lnTo>
                  <a:lnTo>
                    <a:pt x="176415" y="2346185"/>
                  </a:lnTo>
                  <a:lnTo>
                    <a:pt x="164795" y="2346185"/>
                  </a:lnTo>
                  <a:lnTo>
                    <a:pt x="160185" y="2347696"/>
                  </a:lnTo>
                  <a:lnTo>
                    <a:pt x="153314" y="2353691"/>
                  </a:lnTo>
                  <a:lnTo>
                    <a:pt x="151345" y="2358072"/>
                  </a:lnTo>
                  <a:lnTo>
                    <a:pt x="150812" y="2363800"/>
                  </a:lnTo>
                  <a:lnTo>
                    <a:pt x="158496" y="2364587"/>
                  </a:lnTo>
                  <a:lnTo>
                    <a:pt x="158534" y="2360765"/>
                  </a:lnTo>
                  <a:lnTo>
                    <a:pt x="159613" y="2357780"/>
                  </a:lnTo>
                  <a:lnTo>
                    <a:pt x="163931" y="2353462"/>
                  </a:lnTo>
                  <a:lnTo>
                    <a:pt x="166814" y="2352383"/>
                  </a:lnTo>
                  <a:lnTo>
                    <a:pt x="173812" y="2352383"/>
                  </a:lnTo>
                  <a:lnTo>
                    <a:pt x="176580" y="2353399"/>
                  </a:lnTo>
                  <a:lnTo>
                    <a:pt x="180809" y="2357463"/>
                  </a:lnTo>
                  <a:lnTo>
                    <a:pt x="181864" y="2359977"/>
                  </a:lnTo>
                  <a:lnTo>
                    <a:pt x="181864" y="2365756"/>
                  </a:lnTo>
                  <a:lnTo>
                    <a:pt x="180708" y="2368753"/>
                  </a:lnTo>
                  <a:lnTo>
                    <a:pt x="176047" y="2375116"/>
                  </a:lnTo>
                  <a:lnTo>
                    <a:pt x="171589" y="2379408"/>
                  </a:lnTo>
                  <a:lnTo>
                    <a:pt x="160705" y="2388324"/>
                  </a:lnTo>
                  <a:lnTo>
                    <a:pt x="157454" y="2391397"/>
                  </a:lnTo>
                  <a:lnTo>
                    <a:pt x="152946" y="2396718"/>
                  </a:lnTo>
                  <a:lnTo>
                    <a:pt x="151307" y="2399423"/>
                  </a:lnTo>
                  <a:lnTo>
                    <a:pt x="149644" y="2403818"/>
                  </a:lnTo>
                  <a:lnTo>
                    <a:pt x="149352" y="2405557"/>
                  </a:lnTo>
                  <a:lnTo>
                    <a:pt x="149402" y="2407361"/>
                  </a:lnTo>
                  <a:lnTo>
                    <a:pt x="189636" y="2407361"/>
                  </a:lnTo>
                  <a:lnTo>
                    <a:pt x="189636" y="2400173"/>
                  </a:lnTo>
                  <a:close/>
                </a:path>
                <a:path w="3035935" h="2408554">
                  <a:moveTo>
                    <a:pt x="238633" y="2385301"/>
                  </a:moveTo>
                  <a:lnTo>
                    <a:pt x="231051" y="2350516"/>
                  </a:lnTo>
                  <a:lnTo>
                    <a:pt x="231051" y="2367280"/>
                  </a:lnTo>
                  <a:lnTo>
                    <a:pt x="231051" y="2387320"/>
                  </a:lnTo>
                  <a:lnTo>
                    <a:pt x="229882" y="2393937"/>
                  </a:lnTo>
                  <a:lnTo>
                    <a:pt x="225209" y="2400592"/>
                  </a:lnTo>
                  <a:lnTo>
                    <a:pt x="222326" y="2402243"/>
                  </a:lnTo>
                  <a:lnTo>
                    <a:pt x="215455" y="2402243"/>
                  </a:lnTo>
                  <a:lnTo>
                    <a:pt x="212585" y="2400592"/>
                  </a:lnTo>
                  <a:lnTo>
                    <a:pt x="207899" y="2393975"/>
                  </a:lnTo>
                  <a:lnTo>
                    <a:pt x="206730" y="2387320"/>
                  </a:lnTo>
                  <a:lnTo>
                    <a:pt x="206730" y="2367280"/>
                  </a:lnTo>
                  <a:lnTo>
                    <a:pt x="208013" y="2360460"/>
                  </a:lnTo>
                  <a:lnTo>
                    <a:pt x="210591" y="2356739"/>
                  </a:lnTo>
                  <a:lnTo>
                    <a:pt x="212636" y="2353830"/>
                  </a:lnTo>
                  <a:lnTo>
                    <a:pt x="215379" y="2352383"/>
                  </a:lnTo>
                  <a:lnTo>
                    <a:pt x="222300" y="2352383"/>
                  </a:lnTo>
                  <a:lnTo>
                    <a:pt x="225209" y="2354034"/>
                  </a:lnTo>
                  <a:lnTo>
                    <a:pt x="229882" y="2360625"/>
                  </a:lnTo>
                  <a:lnTo>
                    <a:pt x="231051" y="2367280"/>
                  </a:lnTo>
                  <a:lnTo>
                    <a:pt x="231051" y="2350516"/>
                  </a:lnTo>
                  <a:lnTo>
                    <a:pt x="229946" y="2349474"/>
                  </a:lnTo>
                  <a:lnTo>
                    <a:pt x="225018" y="2346845"/>
                  </a:lnTo>
                  <a:lnTo>
                    <a:pt x="222161" y="2346185"/>
                  </a:lnTo>
                  <a:lnTo>
                    <a:pt x="214464" y="2346185"/>
                  </a:lnTo>
                  <a:lnTo>
                    <a:pt x="199047" y="2370112"/>
                  </a:lnTo>
                  <a:lnTo>
                    <a:pt x="199047" y="2377313"/>
                  </a:lnTo>
                  <a:lnTo>
                    <a:pt x="213029" y="2408402"/>
                  </a:lnTo>
                  <a:lnTo>
                    <a:pt x="223354" y="2408402"/>
                  </a:lnTo>
                  <a:lnTo>
                    <a:pt x="227037" y="2407196"/>
                  </a:lnTo>
                  <a:lnTo>
                    <a:pt x="232879" y="2402408"/>
                  </a:lnTo>
                  <a:lnTo>
                    <a:pt x="232981" y="2402243"/>
                  </a:lnTo>
                  <a:lnTo>
                    <a:pt x="235064" y="2399004"/>
                  </a:lnTo>
                  <a:lnTo>
                    <a:pt x="237998" y="2390229"/>
                  </a:lnTo>
                  <a:lnTo>
                    <a:pt x="238633" y="2385301"/>
                  </a:lnTo>
                  <a:close/>
                </a:path>
                <a:path w="3035935" h="2408554">
                  <a:moveTo>
                    <a:pt x="3035604" y="25158"/>
                  </a:moveTo>
                  <a:lnTo>
                    <a:pt x="3033382" y="25158"/>
                  </a:lnTo>
                  <a:lnTo>
                    <a:pt x="3031236" y="25158"/>
                  </a:lnTo>
                  <a:lnTo>
                    <a:pt x="3031236" y="29552"/>
                  </a:lnTo>
                  <a:lnTo>
                    <a:pt x="3031236" y="250723"/>
                  </a:lnTo>
                  <a:lnTo>
                    <a:pt x="3002686" y="250723"/>
                  </a:lnTo>
                  <a:lnTo>
                    <a:pt x="3002686" y="255104"/>
                  </a:lnTo>
                  <a:lnTo>
                    <a:pt x="3031236" y="255104"/>
                  </a:lnTo>
                  <a:lnTo>
                    <a:pt x="3031236" y="476199"/>
                  </a:lnTo>
                  <a:lnTo>
                    <a:pt x="3002686" y="476199"/>
                  </a:lnTo>
                  <a:lnTo>
                    <a:pt x="3002686" y="480580"/>
                  </a:lnTo>
                  <a:lnTo>
                    <a:pt x="3031236" y="480580"/>
                  </a:lnTo>
                  <a:lnTo>
                    <a:pt x="3031236" y="701675"/>
                  </a:lnTo>
                  <a:lnTo>
                    <a:pt x="3002686" y="701675"/>
                  </a:lnTo>
                  <a:lnTo>
                    <a:pt x="3002686" y="706069"/>
                  </a:lnTo>
                  <a:lnTo>
                    <a:pt x="3031236" y="706069"/>
                  </a:lnTo>
                  <a:lnTo>
                    <a:pt x="3031236" y="927239"/>
                  </a:lnTo>
                  <a:lnTo>
                    <a:pt x="3002686" y="927239"/>
                  </a:lnTo>
                  <a:lnTo>
                    <a:pt x="3002686" y="931621"/>
                  </a:lnTo>
                  <a:lnTo>
                    <a:pt x="3031236" y="931621"/>
                  </a:lnTo>
                  <a:lnTo>
                    <a:pt x="3031236" y="1152715"/>
                  </a:lnTo>
                  <a:lnTo>
                    <a:pt x="3002686" y="1152715"/>
                  </a:lnTo>
                  <a:lnTo>
                    <a:pt x="3002686" y="1157097"/>
                  </a:lnTo>
                  <a:lnTo>
                    <a:pt x="3031236" y="1157097"/>
                  </a:lnTo>
                  <a:lnTo>
                    <a:pt x="3031236" y="1378280"/>
                  </a:lnTo>
                  <a:lnTo>
                    <a:pt x="3002686" y="1378280"/>
                  </a:lnTo>
                  <a:lnTo>
                    <a:pt x="3002686" y="1382661"/>
                  </a:lnTo>
                  <a:lnTo>
                    <a:pt x="3031236" y="1382661"/>
                  </a:lnTo>
                  <a:lnTo>
                    <a:pt x="3031236" y="1603756"/>
                  </a:lnTo>
                  <a:lnTo>
                    <a:pt x="3002686" y="1603756"/>
                  </a:lnTo>
                  <a:lnTo>
                    <a:pt x="3002686" y="1608137"/>
                  </a:lnTo>
                  <a:lnTo>
                    <a:pt x="3031236" y="1608137"/>
                  </a:lnTo>
                  <a:lnTo>
                    <a:pt x="3031236" y="1829320"/>
                  </a:lnTo>
                  <a:lnTo>
                    <a:pt x="3002686" y="1829320"/>
                  </a:lnTo>
                  <a:lnTo>
                    <a:pt x="3002686" y="1833702"/>
                  </a:lnTo>
                  <a:lnTo>
                    <a:pt x="3031236" y="1833702"/>
                  </a:lnTo>
                  <a:lnTo>
                    <a:pt x="3031236" y="2054847"/>
                  </a:lnTo>
                  <a:lnTo>
                    <a:pt x="3002686" y="2054847"/>
                  </a:lnTo>
                  <a:lnTo>
                    <a:pt x="3002686" y="2059228"/>
                  </a:lnTo>
                  <a:lnTo>
                    <a:pt x="3031236" y="2059228"/>
                  </a:lnTo>
                  <a:lnTo>
                    <a:pt x="3031236" y="2280361"/>
                  </a:lnTo>
                  <a:lnTo>
                    <a:pt x="3002686" y="2280361"/>
                  </a:lnTo>
                  <a:lnTo>
                    <a:pt x="2679331" y="2280361"/>
                  </a:lnTo>
                  <a:lnTo>
                    <a:pt x="2679331" y="2251824"/>
                  </a:lnTo>
                  <a:lnTo>
                    <a:pt x="2674950" y="2251824"/>
                  </a:lnTo>
                  <a:lnTo>
                    <a:pt x="2674950" y="2280361"/>
                  </a:lnTo>
                  <a:lnTo>
                    <a:pt x="2323058" y="2280361"/>
                  </a:lnTo>
                  <a:lnTo>
                    <a:pt x="2323058" y="2251824"/>
                  </a:lnTo>
                  <a:lnTo>
                    <a:pt x="2318677" y="2251824"/>
                  </a:lnTo>
                  <a:lnTo>
                    <a:pt x="2318677" y="2280361"/>
                  </a:lnTo>
                  <a:lnTo>
                    <a:pt x="1966861" y="2280361"/>
                  </a:lnTo>
                  <a:lnTo>
                    <a:pt x="1966861" y="2251824"/>
                  </a:lnTo>
                  <a:lnTo>
                    <a:pt x="1962492" y="2251824"/>
                  </a:lnTo>
                  <a:lnTo>
                    <a:pt x="1962492" y="2280361"/>
                  </a:lnTo>
                  <a:lnTo>
                    <a:pt x="1610588" y="2280361"/>
                  </a:lnTo>
                  <a:lnTo>
                    <a:pt x="1610588" y="2251824"/>
                  </a:lnTo>
                  <a:lnTo>
                    <a:pt x="1606207" y="2251824"/>
                  </a:lnTo>
                  <a:lnTo>
                    <a:pt x="1606207" y="2280361"/>
                  </a:lnTo>
                  <a:lnTo>
                    <a:pt x="1254315" y="2280361"/>
                  </a:lnTo>
                  <a:lnTo>
                    <a:pt x="1254315" y="2251824"/>
                  </a:lnTo>
                  <a:lnTo>
                    <a:pt x="1249934" y="2251824"/>
                  </a:lnTo>
                  <a:lnTo>
                    <a:pt x="1249934" y="2280361"/>
                  </a:lnTo>
                  <a:lnTo>
                    <a:pt x="898029" y="2280361"/>
                  </a:lnTo>
                  <a:lnTo>
                    <a:pt x="898029" y="2251824"/>
                  </a:lnTo>
                  <a:lnTo>
                    <a:pt x="893660" y="2251824"/>
                  </a:lnTo>
                  <a:lnTo>
                    <a:pt x="893660" y="2280361"/>
                  </a:lnTo>
                  <a:lnTo>
                    <a:pt x="541820" y="2280361"/>
                  </a:lnTo>
                  <a:lnTo>
                    <a:pt x="541820" y="2251824"/>
                  </a:lnTo>
                  <a:lnTo>
                    <a:pt x="537438" y="2251824"/>
                  </a:lnTo>
                  <a:lnTo>
                    <a:pt x="537438" y="2280361"/>
                  </a:lnTo>
                  <a:lnTo>
                    <a:pt x="214071" y="2280361"/>
                  </a:lnTo>
                  <a:lnTo>
                    <a:pt x="185572" y="2280361"/>
                  </a:lnTo>
                  <a:lnTo>
                    <a:pt x="185572" y="2059228"/>
                  </a:lnTo>
                  <a:lnTo>
                    <a:pt x="214071" y="2059228"/>
                  </a:lnTo>
                  <a:lnTo>
                    <a:pt x="214071" y="2054847"/>
                  </a:lnTo>
                  <a:lnTo>
                    <a:pt x="185572" y="2054847"/>
                  </a:lnTo>
                  <a:lnTo>
                    <a:pt x="185572" y="1833702"/>
                  </a:lnTo>
                  <a:lnTo>
                    <a:pt x="214071" y="1833702"/>
                  </a:lnTo>
                  <a:lnTo>
                    <a:pt x="214071" y="1829320"/>
                  </a:lnTo>
                  <a:lnTo>
                    <a:pt x="185572" y="1829320"/>
                  </a:lnTo>
                  <a:lnTo>
                    <a:pt x="185572" y="1608137"/>
                  </a:lnTo>
                  <a:lnTo>
                    <a:pt x="214071" y="1608137"/>
                  </a:lnTo>
                  <a:lnTo>
                    <a:pt x="214071" y="1603756"/>
                  </a:lnTo>
                  <a:lnTo>
                    <a:pt x="185572" y="1603756"/>
                  </a:lnTo>
                  <a:lnTo>
                    <a:pt x="185572" y="1382661"/>
                  </a:lnTo>
                  <a:lnTo>
                    <a:pt x="214071" y="1382661"/>
                  </a:lnTo>
                  <a:lnTo>
                    <a:pt x="214071" y="1378280"/>
                  </a:lnTo>
                  <a:lnTo>
                    <a:pt x="185572" y="1378280"/>
                  </a:lnTo>
                  <a:lnTo>
                    <a:pt x="185572" y="1157097"/>
                  </a:lnTo>
                  <a:lnTo>
                    <a:pt x="214071" y="1157097"/>
                  </a:lnTo>
                  <a:lnTo>
                    <a:pt x="214071" y="1152715"/>
                  </a:lnTo>
                  <a:lnTo>
                    <a:pt x="185572" y="1152715"/>
                  </a:lnTo>
                  <a:lnTo>
                    <a:pt x="185572" y="931621"/>
                  </a:lnTo>
                  <a:lnTo>
                    <a:pt x="214071" y="931621"/>
                  </a:lnTo>
                  <a:lnTo>
                    <a:pt x="214071" y="927239"/>
                  </a:lnTo>
                  <a:lnTo>
                    <a:pt x="185572" y="927239"/>
                  </a:lnTo>
                  <a:lnTo>
                    <a:pt x="185572" y="706056"/>
                  </a:lnTo>
                  <a:lnTo>
                    <a:pt x="214071" y="706056"/>
                  </a:lnTo>
                  <a:lnTo>
                    <a:pt x="214071" y="701675"/>
                  </a:lnTo>
                  <a:lnTo>
                    <a:pt x="185572" y="701675"/>
                  </a:lnTo>
                  <a:lnTo>
                    <a:pt x="185572" y="480580"/>
                  </a:lnTo>
                  <a:lnTo>
                    <a:pt x="214071" y="480580"/>
                  </a:lnTo>
                  <a:lnTo>
                    <a:pt x="214071" y="476199"/>
                  </a:lnTo>
                  <a:lnTo>
                    <a:pt x="185572" y="476199"/>
                  </a:lnTo>
                  <a:lnTo>
                    <a:pt x="185572" y="255104"/>
                  </a:lnTo>
                  <a:lnTo>
                    <a:pt x="214071" y="255104"/>
                  </a:lnTo>
                  <a:lnTo>
                    <a:pt x="214071" y="250723"/>
                  </a:lnTo>
                  <a:lnTo>
                    <a:pt x="185572" y="250723"/>
                  </a:lnTo>
                  <a:lnTo>
                    <a:pt x="185572" y="29552"/>
                  </a:lnTo>
                  <a:lnTo>
                    <a:pt x="537438" y="29552"/>
                  </a:lnTo>
                  <a:lnTo>
                    <a:pt x="537438" y="58127"/>
                  </a:lnTo>
                  <a:lnTo>
                    <a:pt x="541820" y="58127"/>
                  </a:lnTo>
                  <a:lnTo>
                    <a:pt x="541820" y="29552"/>
                  </a:lnTo>
                  <a:lnTo>
                    <a:pt x="893660" y="29552"/>
                  </a:lnTo>
                  <a:lnTo>
                    <a:pt x="893660" y="58127"/>
                  </a:lnTo>
                  <a:lnTo>
                    <a:pt x="898029" y="58127"/>
                  </a:lnTo>
                  <a:lnTo>
                    <a:pt x="898029" y="29552"/>
                  </a:lnTo>
                  <a:lnTo>
                    <a:pt x="1249934" y="29552"/>
                  </a:lnTo>
                  <a:lnTo>
                    <a:pt x="1249934" y="58127"/>
                  </a:lnTo>
                  <a:lnTo>
                    <a:pt x="1254315" y="58127"/>
                  </a:lnTo>
                  <a:lnTo>
                    <a:pt x="1254315" y="29552"/>
                  </a:lnTo>
                  <a:lnTo>
                    <a:pt x="1606207" y="29552"/>
                  </a:lnTo>
                  <a:lnTo>
                    <a:pt x="1606207" y="58127"/>
                  </a:lnTo>
                  <a:lnTo>
                    <a:pt x="1610588" y="58127"/>
                  </a:lnTo>
                  <a:lnTo>
                    <a:pt x="1610588" y="29552"/>
                  </a:lnTo>
                  <a:lnTo>
                    <a:pt x="1962492" y="29552"/>
                  </a:lnTo>
                  <a:lnTo>
                    <a:pt x="1962492" y="58127"/>
                  </a:lnTo>
                  <a:lnTo>
                    <a:pt x="1966861" y="58127"/>
                  </a:lnTo>
                  <a:lnTo>
                    <a:pt x="1966861" y="29552"/>
                  </a:lnTo>
                  <a:lnTo>
                    <a:pt x="2318677" y="29552"/>
                  </a:lnTo>
                  <a:lnTo>
                    <a:pt x="2318677" y="58127"/>
                  </a:lnTo>
                  <a:lnTo>
                    <a:pt x="2323058" y="58127"/>
                  </a:lnTo>
                  <a:lnTo>
                    <a:pt x="2323058" y="29552"/>
                  </a:lnTo>
                  <a:lnTo>
                    <a:pt x="2674950" y="29552"/>
                  </a:lnTo>
                  <a:lnTo>
                    <a:pt x="2674950" y="58127"/>
                  </a:lnTo>
                  <a:lnTo>
                    <a:pt x="2679331" y="58127"/>
                  </a:lnTo>
                  <a:lnTo>
                    <a:pt x="2679331" y="29552"/>
                  </a:lnTo>
                  <a:lnTo>
                    <a:pt x="3002686" y="29552"/>
                  </a:lnTo>
                  <a:lnTo>
                    <a:pt x="3031236" y="29552"/>
                  </a:lnTo>
                  <a:lnTo>
                    <a:pt x="3031236" y="25158"/>
                  </a:lnTo>
                  <a:lnTo>
                    <a:pt x="3002686" y="25158"/>
                  </a:lnTo>
                  <a:lnTo>
                    <a:pt x="214071" y="25158"/>
                  </a:lnTo>
                  <a:lnTo>
                    <a:pt x="185572" y="25158"/>
                  </a:lnTo>
                  <a:lnTo>
                    <a:pt x="183375" y="25158"/>
                  </a:lnTo>
                  <a:lnTo>
                    <a:pt x="181190" y="25158"/>
                  </a:lnTo>
                  <a:lnTo>
                    <a:pt x="181190" y="2282558"/>
                  </a:lnTo>
                  <a:lnTo>
                    <a:pt x="183375" y="2282558"/>
                  </a:lnTo>
                  <a:lnTo>
                    <a:pt x="183375" y="2284742"/>
                  </a:lnTo>
                  <a:lnTo>
                    <a:pt x="214071" y="2284742"/>
                  </a:lnTo>
                  <a:lnTo>
                    <a:pt x="3002686" y="2284742"/>
                  </a:lnTo>
                  <a:lnTo>
                    <a:pt x="3033382" y="2284742"/>
                  </a:lnTo>
                  <a:lnTo>
                    <a:pt x="3035604" y="2284742"/>
                  </a:lnTo>
                  <a:lnTo>
                    <a:pt x="3035604" y="2282558"/>
                  </a:lnTo>
                  <a:lnTo>
                    <a:pt x="3035604" y="2280361"/>
                  </a:lnTo>
                  <a:lnTo>
                    <a:pt x="3035604" y="29552"/>
                  </a:lnTo>
                  <a:lnTo>
                    <a:pt x="3035604" y="2515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23552" y="1040516"/>
              <a:ext cx="2850515" cy="2255520"/>
            </a:xfrm>
            <a:custGeom>
              <a:avLst/>
              <a:gdLst/>
              <a:ahLst/>
              <a:cxnLst/>
              <a:rect l="l" t="t" r="r" b="b"/>
              <a:pathLst>
                <a:path w="2850515" h="2255520">
                  <a:moveTo>
                    <a:pt x="0" y="0"/>
                  </a:moveTo>
                  <a:lnTo>
                    <a:pt x="4272" y="44797"/>
                  </a:lnTo>
                  <a:lnTo>
                    <a:pt x="6409" y="99938"/>
                  </a:lnTo>
                  <a:lnTo>
                    <a:pt x="7836" y="148155"/>
                  </a:lnTo>
                  <a:lnTo>
                    <a:pt x="9263" y="205050"/>
                  </a:lnTo>
                  <a:lnTo>
                    <a:pt x="10690" y="270185"/>
                  </a:lnTo>
                  <a:lnTo>
                    <a:pt x="12109" y="342860"/>
                  </a:lnTo>
                  <a:lnTo>
                    <a:pt x="12827" y="381871"/>
                  </a:lnTo>
                  <a:lnTo>
                    <a:pt x="13536" y="422548"/>
                  </a:lnTo>
                  <a:lnTo>
                    <a:pt x="14254" y="464803"/>
                  </a:lnTo>
                  <a:lnTo>
                    <a:pt x="14963" y="508548"/>
                  </a:lnTo>
                  <a:lnTo>
                    <a:pt x="15673" y="553609"/>
                  </a:lnTo>
                  <a:lnTo>
                    <a:pt x="16391" y="599984"/>
                  </a:lnTo>
                  <a:lnTo>
                    <a:pt x="17100" y="647499"/>
                  </a:lnTo>
                  <a:lnTo>
                    <a:pt x="17809" y="696065"/>
                  </a:lnTo>
                  <a:lnTo>
                    <a:pt x="18527" y="745597"/>
                  </a:lnTo>
                  <a:lnTo>
                    <a:pt x="19236" y="796004"/>
                  </a:lnTo>
                  <a:lnTo>
                    <a:pt x="19954" y="847201"/>
                  </a:lnTo>
                  <a:lnTo>
                    <a:pt x="20663" y="898924"/>
                  </a:lnTo>
                  <a:lnTo>
                    <a:pt x="21373" y="951173"/>
                  </a:lnTo>
                  <a:lnTo>
                    <a:pt x="22091" y="1003860"/>
                  </a:lnTo>
                  <a:lnTo>
                    <a:pt x="22800" y="1056810"/>
                  </a:lnTo>
                  <a:lnTo>
                    <a:pt x="23509" y="1109848"/>
                  </a:lnTo>
                  <a:lnTo>
                    <a:pt x="24227" y="1163061"/>
                  </a:lnTo>
                  <a:lnTo>
                    <a:pt x="24936" y="1216099"/>
                  </a:lnTo>
                  <a:lnTo>
                    <a:pt x="25654" y="1268961"/>
                  </a:lnTo>
                  <a:lnTo>
                    <a:pt x="26364" y="1321473"/>
                  </a:lnTo>
                  <a:lnTo>
                    <a:pt x="27073" y="1373546"/>
                  </a:lnTo>
                  <a:lnTo>
                    <a:pt x="27791" y="1425181"/>
                  </a:lnTo>
                  <a:lnTo>
                    <a:pt x="28500" y="1476028"/>
                  </a:lnTo>
                  <a:lnTo>
                    <a:pt x="29209" y="1526172"/>
                  </a:lnTo>
                  <a:lnTo>
                    <a:pt x="29927" y="1575440"/>
                  </a:lnTo>
                  <a:lnTo>
                    <a:pt x="30636" y="1623657"/>
                  </a:lnTo>
                  <a:lnTo>
                    <a:pt x="31354" y="1670821"/>
                  </a:lnTo>
                  <a:lnTo>
                    <a:pt x="32064" y="1716766"/>
                  </a:lnTo>
                  <a:lnTo>
                    <a:pt x="32773" y="1761406"/>
                  </a:lnTo>
                  <a:lnTo>
                    <a:pt x="33491" y="1804634"/>
                  </a:lnTo>
                  <a:lnTo>
                    <a:pt x="34200" y="1846363"/>
                  </a:lnTo>
                  <a:lnTo>
                    <a:pt x="34909" y="1886487"/>
                  </a:lnTo>
                  <a:lnTo>
                    <a:pt x="35627" y="1924937"/>
                  </a:lnTo>
                  <a:lnTo>
                    <a:pt x="37054" y="1996429"/>
                  </a:lnTo>
                  <a:lnTo>
                    <a:pt x="38473" y="2060214"/>
                  </a:lnTo>
                  <a:lnTo>
                    <a:pt x="39900" y="2115724"/>
                  </a:lnTo>
                  <a:lnTo>
                    <a:pt x="41327" y="2162459"/>
                  </a:lnTo>
                  <a:lnTo>
                    <a:pt x="43464" y="2215234"/>
                  </a:lnTo>
                  <a:lnTo>
                    <a:pt x="47027" y="2254648"/>
                  </a:lnTo>
                  <a:lnTo>
                    <a:pt x="47737" y="2255060"/>
                  </a:lnTo>
                  <a:lnTo>
                    <a:pt x="48455" y="2252974"/>
                  </a:lnTo>
                  <a:lnTo>
                    <a:pt x="52010" y="2205354"/>
                  </a:lnTo>
                  <a:lnTo>
                    <a:pt x="54155" y="2147880"/>
                  </a:lnTo>
                  <a:lnTo>
                    <a:pt x="55573" y="2098174"/>
                  </a:lnTo>
                  <a:lnTo>
                    <a:pt x="57000" y="2039850"/>
                  </a:lnTo>
                  <a:lnTo>
                    <a:pt x="58428" y="1973425"/>
                  </a:lnTo>
                  <a:lnTo>
                    <a:pt x="59846" y="1899497"/>
                  </a:lnTo>
                  <a:lnTo>
                    <a:pt x="60564" y="1859916"/>
                  </a:lnTo>
                  <a:lnTo>
                    <a:pt x="61273" y="1818713"/>
                  </a:lnTo>
                  <a:lnTo>
                    <a:pt x="61991" y="1775976"/>
                  </a:lnTo>
                  <a:lnTo>
                    <a:pt x="62700" y="1731801"/>
                  </a:lnTo>
                  <a:lnTo>
                    <a:pt x="63410" y="1686276"/>
                  </a:lnTo>
                  <a:lnTo>
                    <a:pt x="64128" y="1639524"/>
                  </a:lnTo>
                  <a:lnTo>
                    <a:pt x="64837" y="1591659"/>
                  </a:lnTo>
                  <a:lnTo>
                    <a:pt x="65555" y="1542741"/>
                  </a:lnTo>
                  <a:lnTo>
                    <a:pt x="66264" y="1492859"/>
                  </a:lnTo>
                  <a:lnTo>
                    <a:pt x="66973" y="1442189"/>
                  </a:lnTo>
                  <a:lnTo>
                    <a:pt x="67691" y="1390816"/>
                  </a:lnTo>
                  <a:lnTo>
                    <a:pt x="68401" y="1338918"/>
                  </a:lnTo>
                  <a:lnTo>
                    <a:pt x="69110" y="1286494"/>
                  </a:lnTo>
                  <a:lnTo>
                    <a:pt x="69828" y="1233719"/>
                  </a:lnTo>
                  <a:lnTo>
                    <a:pt x="70537" y="1180682"/>
                  </a:lnTo>
                  <a:lnTo>
                    <a:pt x="71246" y="1127644"/>
                  </a:lnTo>
                  <a:lnTo>
                    <a:pt x="71964" y="1074518"/>
                  </a:lnTo>
                  <a:lnTo>
                    <a:pt x="72673" y="1021481"/>
                  </a:lnTo>
                  <a:lnTo>
                    <a:pt x="73391" y="968706"/>
                  </a:lnTo>
                  <a:lnTo>
                    <a:pt x="74101" y="916282"/>
                  </a:lnTo>
                  <a:lnTo>
                    <a:pt x="74810" y="864384"/>
                  </a:lnTo>
                  <a:lnTo>
                    <a:pt x="75528" y="813012"/>
                  </a:lnTo>
                  <a:lnTo>
                    <a:pt x="76237" y="762341"/>
                  </a:lnTo>
                  <a:lnTo>
                    <a:pt x="76955" y="712547"/>
                  </a:lnTo>
                  <a:lnTo>
                    <a:pt x="77664" y="663541"/>
                  </a:lnTo>
                  <a:lnTo>
                    <a:pt x="78373" y="615676"/>
                  </a:lnTo>
                  <a:lnTo>
                    <a:pt x="79091" y="568950"/>
                  </a:lnTo>
                  <a:lnTo>
                    <a:pt x="79801" y="523364"/>
                  </a:lnTo>
                  <a:lnTo>
                    <a:pt x="80510" y="479180"/>
                  </a:lnTo>
                  <a:lnTo>
                    <a:pt x="81228" y="436487"/>
                  </a:lnTo>
                  <a:lnTo>
                    <a:pt x="81937" y="395284"/>
                  </a:lnTo>
                  <a:lnTo>
                    <a:pt x="82655" y="355747"/>
                  </a:lnTo>
                  <a:lnTo>
                    <a:pt x="84074" y="281757"/>
                  </a:lnTo>
                  <a:lnTo>
                    <a:pt x="85501" y="215394"/>
                  </a:lnTo>
                  <a:lnTo>
                    <a:pt x="86928" y="157009"/>
                  </a:lnTo>
                  <a:lnTo>
                    <a:pt x="88355" y="107302"/>
                  </a:lnTo>
                  <a:lnTo>
                    <a:pt x="89774" y="66625"/>
                  </a:lnTo>
                  <a:lnTo>
                    <a:pt x="91910" y="23406"/>
                  </a:lnTo>
                  <a:lnTo>
                    <a:pt x="94764" y="175"/>
                  </a:lnTo>
                  <a:lnTo>
                    <a:pt x="95474" y="526"/>
                  </a:lnTo>
                  <a:lnTo>
                    <a:pt x="99037" y="39975"/>
                  </a:lnTo>
                  <a:lnTo>
                    <a:pt x="101174" y="92750"/>
                  </a:lnTo>
                  <a:lnTo>
                    <a:pt x="102601" y="139476"/>
                  </a:lnTo>
                  <a:lnTo>
                    <a:pt x="104028" y="194968"/>
                  </a:lnTo>
                  <a:lnTo>
                    <a:pt x="105455" y="258789"/>
                  </a:lnTo>
                  <a:lnTo>
                    <a:pt x="106874" y="330236"/>
                  </a:lnTo>
                  <a:lnTo>
                    <a:pt x="107592" y="368722"/>
                  </a:lnTo>
                  <a:lnTo>
                    <a:pt x="108301" y="408873"/>
                  </a:lnTo>
                  <a:lnTo>
                    <a:pt x="109010" y="450601"/>
                  </a:lnTo>
                  <a:lnTo>
                    <a:pt x="109728" y="493821"/>
                  </a:lnTo>
                  <a:lnTo>
                    <a:pt x="110438" y="538442"/>
                  </a:lnTo>
                  <a:lnTo>
                    <a:pt x="111147" y="584379"/>
                  </a:lnTo>
                  <a:lnTo>
                    <a:pt x="111865" y="631543"/>
                  </a:lnTo>
                  <a:lnTo>
                    <a:pt x="112574" y="679760"/>
                  </a:lnTo>
                  <a:lnTo>
                    <a:pt x="113292" y="729028"/>
                  </a:lnTo>
                  <a:lnTo>
                    <a:pt x="114001" y="779173"/>
                  </a:lnTo>
                  <a:lnTo>
                    <a:pt x="114710" y="830019"/>
                  </a:lnTo>
                  <a:lnTo>
                    <a:pt x="115428" y="881654"/>
                  </a:lnTo>
                  <a:lnTo>
                    <a:pt x="116138" y="933727"/>
                  </a:lnTo>
                  <a:lnTo>
                    <a:pt x="116847" y="986239"/>
                  </a:lnTo>
                  <a:lnTo>
                    <a:pt x="117565" y="1039101"/>
                  </a:lnTo>
                  <a:lnTo>
                    <a:pt x="118274" y="1092139"/>
                  </a:lnTo>
                  <a:lnTo>
                    <a:pt x="118992" y="1145352"/>
                  </a:lnTo>
                  <a:lnTo>
                    <a:pt x="119701" y="1198390"/>
                  </a:lnTo>
                  <a:lnTo>
                    <a:pt x="120411" y="1251340"/>
                  </a:lnTo>
                  <a:lnTo>
                    <a:pt x="121129" y="1304027"/>
                  </a:lnTo>
                  <a:lnTo>
                    <a:pt x="121838" y="1356276"/>
                  </a:lnTo>
                  <a:lnTo>
                    <a:pt x="122556" y="1407999"/>
                  </a:lnTo>
                  <a:lnTo>
                    <a:pt x="123265" y="1459196"/>
                  </a:lnTo>
                  <a:lnTo>
                    <a:pt x="123974" y="1509603"/>
                  </a:lnTo>
                  <a:lnTo>
                    <a:pt x="124692" y="1559135"/>
                  </a:lnTo>
                  <a:lnTo>
                    <a:pt x="125401" y="1607701"/>
                  </a:lnTo>
                  <a:lnTo>
                    <a:pt x="126111" y="1655216"/>
                  </a:lnTo>
                  <a:lnTo>
                    <a:pt x="126829" y="1701591"/>
                  </a:lnTo>
                  <a:lnTo>
                    <a:pt x="127538" y="1746678"/>
                  </a:lnTo>
                  <a:lnTo>
                    <a:pt x="128247" y="1790388"/>
                  </a:lnTo>
                  <a:lnTo>
                    <a:pt x="128965" y="1832625"/>
                  </a:lnTo>
                  <a:lnTo>
                    <a:pt x="129674" y="1873294"/>
                  </a:lnTo>
                  <a:lnTo>
                    <a:pt x="130392" y="1912314"/>
                  </a:lnTo>
                  <a:lnTo>
                    <a:pt x="131811" y="1985032"/>
                  </a:lnTo>
                  <a:lnTo>
                    <a:pt x="133238" y="2050150"/>
                  </a:lnTo>
                  <a:lnTo>
                    <a:pt x="134665" y="2107072"/>
                  </a:lnTo>
                  <a:lnTo>
                    <a:pt x="136092" y="2155297"/>
                  </a:lnTo>
                  <a:lnTo>
                    <a:pt x="137511" y="2194404"/>
                  </a:lnTo>
                  <a:lnTo>
                    <a:pt x="139647" y="2235230"/>
                  </a:lnTo>
                  <a:lnTo>
                    <a:pt x="142502" y="2255201"/>
                  </a:lnTo>
                  <a:lnTo>
                    <a:pt x="143211" y="2253947"/>
                  </a:lnTo>
                  <a:lnTo>
                    <a:pt x="146775" y="2210430"/>
                  </a:lnTo>
                  <a:lnTo>
                    <a:pt x="148911" y="2155297"/>
                  </a:lnTo>
                  <a:lnTo>
                    <a:pt x="150338" y="2107072"/>
                  </a:lnTo>
                  <a:lnTo>
                    <a:pt x="151765" y="2050150"/>
                  </a:lnTo>
                  <a:lnTo>
                    <a:pt x="153193" y="1985032"/>
                  </a:lnTo>
                  <a:lnTo>
                    <a:pt x="154611" y="1912314"/>
                  </a:lnTo>
                  <a:lnTo>
                    <a:pt x="155329" y="1873294"/>
                  </a:lnTo>
                  <a:lnTo>
                    <a:pt x="156038" y="1832625"/>
                  </a:lnTo>
                  <a:lnTo>
                    <a:pt x="156756" y="1790388"/>
                  </a:lnTo>
                  <a:lnTo>
                    <a:pt x="157465" y="1746678"/>
                  </a:lnTo>
                  <a:lnTo>
                    <a:pt x="158175" y="1701591"/>
                  </a:lnTo>
                  <a:lnTo>
                    <a:pt x="158893" y="1655216"/>
                  </a:lnTo>
                  <a:lnTo>
                    <a:pt x="159602" y="1607701"/>
                  </a:lnTo>
                  <a:lnTo>
                    <a:pt x="160311" y="1559135"/>
                  </a:lnTo>
                  <a:lnTo>
                    <a:pt x="161029" y="1509604"/>
                  </a:lnTo>
                  <a:lnTo>
                    <a:pt x="161738" y="1459196"/>
                  </a:lnTo>
                  <a:lnTo>
                    <a:pt x="162456" y="1407999"/>
                  </a:lnTo>
                  <a:lnTo>
                    <a:pt x="163166" y="1356276"/>
                  </a:lnTo>
                  <a:lnTo>
                    <a:pt x="163875" y="1304027"/>
                  </a:lnTo>
                  <a:lnTo>
                    <a:pt x="164593" y="1251340"/>
                  </a:lnTo>
                  <a:lnTo>
                    <a:pt x="165302" y="1198390"/>
                  </a:lnTo>
                  <a:lnTo>
                    <a:pt x="166011" y="1145352"/>
                  </a:lnTo>
                  <a:lnTo>
                    <a:pt x="166729" y="1092139"/>
                  </a:lnTo>
                  <a:lnTo>
                    <a:pt x="167438" y="1039101"/>
                  </a:lnTo>
                  <a:lnTo>
                    <a:pt x="168156" y="986239"/>
                  </a:lnTo>
                  <a:lnTo>
                    <a:pt x="168866" y="933727"/>
                  </a:lnTo>
                  <a:lnTo>
                    <a:pt x="169575" y="881654"/>
                  </a:lnTo>
                  <a:lnTo>
                    <a:pt x="170293" y="830019"/>
                  </a:lnTo>
                  <a:lnTo>
                    <a:pt x="171002" y="779173"/>
                  </a:lnTo>
                  <a:lnTo>
                    <a:pt x="171711" y="729028"/>
                  </a:lnTo>
                  <a:lnTo>
                    <a:pt x="172429" y="679760"/>
                  </a:lnTo>
                  <a:lnTo>
                    <a:pt x="173138" y="631543"/>
                  </a:lnTo>
                  <a:lnTo>
                    <a:pt x="173856" y="584379"/>
                  </a:lnTo>
                  <a:lnTo>
                    <a:pt x="174566" y="538442"/>
                  </a:lnTo>
                  <a:lnTo>
                    <a:pt x="175275" y="493821"/>
                  </a:lnTo>
                  <a:lnTo>
                    <a:pt x="175993" y="450601"/>
                  </a:lnTo>
                  <a:lnTo>
                    <a:pt x="176702" y="408873"/>
                  </a:lnTo>
                  <a:lnTo>
                    <a:pt x="177411" y="368722"/>
                  </a:lnTo>
                  <a:lnTo>
                    <a:pt x="178129" y="330236"/>
                  </a:lnTo>
                  <a:lnTo>
                    <a:pt x="179557" y="258789"/>
                  </a:lnTo>
                  <a:lnTo>
                    <a:pt x="180975" y="194968"/>
                  </a:lnTo>
                  <a:lnTo>
                    <a:pt x="182402" y="139476"/>
                  </a:lnTo>
                  <a:lnTo>
                    <a:pt x="183829" y="92750"/>
                  </a:lnTo>
                  <a:lnTo>
                    <a:pt x="185966" y="39975"/>
                  </a:lnTo>
                  <a:lnTo>
                    <a:pt x="189529" y="526"/>
                  </a:lnTo>
                  <a:lnTo>
                    <a:pt x="190239" y="175"/>
                  </a:lnTo>
                  <a:lnTo>
                    <a:pt x="190957" y="2191"/>
                  </a:lnTo>
                  <a:lnTo>
                    <a:pt x="194512" y="49881"/>
                  </a:lnTo>
                  <a:lnTo>
                    <a:pt x="196657" y="107302"/>
                  </a:lnTo>
                  <a:lnTo>
                    <a:pt x="198075" y="157009"/>
                  </a:lnTo>
                  <a:lnTo>
                    <a:pt x="199502" y="215394"/>
                  </a:lnTo>
                  <a:lnTo>
                    <a:pt x="200930" y="281757"/>
                  </a:lnTo>
                  <a:lnTo>
                    <a:pt x="202357" y="355747"/>
                  </a:lnTo>
                  <a:lnTo>
                    <a:pt x="203066" y="395284"/>
                  </a:lnTo>
                  <a:lnTo>
                    <a:pt x="203775" y="436487"/>
                  </a:lnTo>
                  <a:lnTo>
                    <a:pt x="204493" y="479180"/>
                  </a:lnTo>
                  <a:lnTo>
                    <a:pt x="205203" y="523364"/>
                  </a:lnTo>
                  <a:lnTo>
                    <a:pt x="205912" y="568950"/>
                  </a:lnTo>
                  <a:lnTo>
                    <a:pt x="206630" y="615676"/>
                  </a:lnTo>
                  <a:lnTo>
                    <a:pt x="207339" y="663541"/>
                  </a:lnTo>
                  <a:lnTo>
                    <a:pt x="208057" y="712547"/>
                  </a:lnTo>
                  <a:lnTo>
                    <a:pt x="208766" y="762341"/>
                  </a:lnTo>
                  <a:lnTo>
                    <a:pt x="209475" y="813012"/>
                  </a:lnTo>
                  <a:lnTo>
                    <a:pt x="210193" y="864384"/>
                  </a:lnTo>
                  <a:lnTo>
                    <a:pt x="210903" y="916282"/>
                  </a:lnTo>
                  <a:lnTo>
                    <a:pt x="211612" y="968706"/>
                  </a:lnTo>
                  <a:lnTo>
                    <a:pt x="212330" y="1021481"/>
                  </a:lnTo>
                  <a:lnTo>
                    <a:pt x="213039" y="1074518"/>
                  </a:lnTo>
                  <a:lnTo>
                    <a:pt x="213757" y="1127644"/>
                  </a:lnTo>
                  <a:lnTo>
                    <a:pt x="214466" y="1180682"/>
                  </a:lnTo>
                  <a:lnTo>
                    <a:pt x="215176" y="1233719"/>
                  </a:lnTo>
                  <a:lnTo>
                    <a:pt x="215893" y="1286494"/>
                  </a:lnTo>
                  <a:lnTo>
                    <a:pt x="216603" y="1338918"/>
                  </a:lnTo>
                  <a:lnTo>
                    <a:pt x="217312" y="1390816"/>
                  </a:lnTo>
                  <a:lnTo>
                    <a:pt x="218030" y="1442189"/>
                  </a:lnTo>
                  <a:lnTo>
                    <a:pt x="218739" y="1492859"/>
                  </a:lnTo>
                  <a:lnTo>
                    <a:pt x="219457" y="1542741"/>
                  </a:lnTo>
                  <a:lnTo>
                    <a:pt x="220166" y="1591659"/>
                  </a:lnTo>
                  <a:lnTo>
                    <a:pt x="220876" y="1639524"/>
                  </a:lnTo>
                  <a:lnTo>
                    <a:pt x="221594" y="1686276"/>
                  </a:lnTo>
                  <a:lnTo>
                    <a:pt x="222303" y="1731801"/>
                  </a:lnTo>
                  <a:lnTo>
                    <a:pt x="223012" y="1775976"/>
                  </a:lnTo>
                  <a:lnTo>
                    <a:pt x="223730" y="1818713"/>
                  </a:lnTo>
                  <a:lnTo>
                    <a:pt x="224439" y="1859916"/>
                  </a:lnTo>
                  <a:lnTo>
                    <a:pt x="225148" y="1899497"/>
                  </a:lnTo>
                  <a:lnTo>
                    <a:pt x="226576" y="1973425"/>
                  </a:lnTo>
                  <a:lnTo>
                    <a:pt x="228003" y="2039850"/>
                  </a:lnTo>
                  <a:lnTo>
                    <a:pt x="229430" y="2098174"/>
                  </a:lnTo>
                  <a:lnTo>
                    <a:pt x="230857" y="2147880"/>
                  </a:lnTo>
                  <a:lnTo>
                    <a:pt x="232276" y="2188540"/>
                  </a:lnTo>
                  <a:lnTo>
                    <a:pt x="234412" y="2231776"/>
                  </a:lnTo>
                  <a:lnTo>
                    <a:pt x="237267" y="2255060"/>
                  </a:lnTo>
                  <a:lnTo>
                    <a:pt x="237976" y="2254648"/>
                  </a:lnTo>
                  <a:lnTo>
                    <a:pt x="241540" y="2215234"/>
                  </a:lnTo>
                  <a:lnTo>
                    <a:pt x="243676" y="2162459"/>
                  </a:lnTo>
                  <a:lnTo>
                    <a:pt x="245103" y="2115724"/>
                  </a:lnTo>
                  <a:lnTo>
                    <a:pt x="246530" y="2060214"/>
                  </a:lnTo>
                  <a:lnTo>
                    <a:pt x="247958" y="1996429"/>
                  </a:lnTo>
                  <a:lnTo>
                    <a:pt x="249376" y="1924937"/>
                  </a:lnTo>
                  <a:lnTo>
                    <a:pt x="250094" y="1886487"/>
                  </a:lnTo>
                  <a:lnTo>
                    <a:pt x="250803" y="1846363"/>
                  </a:lnTo>
                  <a:lnTo>
                    <a:pt x="251512" y="1804634"/>
                  </a:lnTo>
                  <a:lnTo>
                    <a:pt x="252230" y="1761406"/>
                  </a:lnTo>
                  <a:lnTo>
                    <a:pt x="252940" y="1716766"/>
                  </a:lnTo>
                  <a:lnTo>
                    <a:pt x="253658" y="1670821"/>
                  </a:lnTo>
                  <a:lnTo>
                    <a:pt x="254367" y="1623657"/>
                  </a:lnTo>
                  <a:lnTo>
                    <a:pt x="255076" y="1575440"/>
                  </a:lnTo>
                  <a:lnTo>
                    <a:pt x="255794" y="1526172"/>
                  </a:lnTo>
                  <a:lnTo>
                    <a:pt x="256503" y="1476028"/>
                  </a:lnTo>
                  <a:lnTo>
                    <a:pt x="257213" y="1425181"/>
                  </a:lnTo>
                  <a:lnTo>
                    <a:pt x="257931" y="1373546"/>
                  </a:lnTo>
                  <a:lnTo>
                    <a:pt x="258640" y="1321473"/>
                  </a:lnTo>
                  <a:lnTo>
                    <a:pt x="259358" y="1268961"/>
                  </a:lnTo>
                  <a:lnTo>
                    <a:pt x="260067" y="1216099"/>
                  </a:lnTo>
                  <a:lnTo>
                    <a:pt x="260776" y="1163061"/>
                  </a:lnTo>
                  <a:lnTo>
                    <a:pt x="261494" y="1109848"/>
                  </a:lnTo>
                  <a:lnTo>
                    <a:pt x="262203" y="1056810"/>
                  </a:lnTo>
                  <a:lnTo>
                    <a:pt x="262913" y="1003860"/>
                  </a:lnTo>
                  <a:lnTo>
                    <a:pt x="263631" y="951173"/>
                  </a:lnTo>
                  <a:lnTo>
                    <a:pt x="264340" y="898924"/>
                  </a:lnTo>
                  <a:lnTo>
                    <a:pt x="265049" y="847201"/>
                  </a:lnTo>
                  <a:lnTo>
                    <a:pt x="265767" y="796004"/>
                  </a:lnTo>
                  <a:lnTo>
                    <a:pt x="266476" y="745597"/>
                  </a:lnTo>
                  <a:lnTo>
                    <a:pt x="267194" y="696065"/>
                  </a:lnTo>
                  <a:lnTo>
                    <a:pt x="267903" y="647499"/>
                  </a:lnTo>
                  <a:lnTo>
                    <a:pt x="268613" y="599984"/>
                  </a:lnTo>
                  <a:lnTo>
                    <a:pt x="269331" y="553609"/>
                  </a:lnTo>
                  <a:lnTo>
                    <a:pt x="270040" y="508548"/>
                  </a:lnTo>
                  <a:lnTo>
                    <a:pt x="270749" y="464803"/>
                  </a:lnTo>
                  <a:lnTo>
                    <a:pt x="271467" y="422548"/>
                  </a:lnTo>
                  <a:lnTo>
                    <a:pt x="272176" y="381871"/>
                  </a:lnTo>
                  <a:lnTo>
                    <a:pt x="272894" y="342860"/>
                  </a:lnTo>
                  <a:lnTo>
                    <a:pt x="274313" y="270185"/>
                  </a:lnTo>
                  <a:lnTo>
                    <a:pt x="275740" y="205050"/>
                  </a:lnTo>
                  <a:lnTo>
                    <a:pt x="277167" y="148155"/>
                  </a:lnTo>
                  <a:lnTo>
                    <a:pt x="278594" y="99938"/>
                  </a:lnTo>
                  <a:lnTo>
                    <a:pt x="280013" y="60752"/>
                  </a:lnTo>
                  <a:lnTo>
                    <a:pt x="282149" y="19987"/>
                  </a:lnTo>
                  <a:lnTo>
                    <a:pt x="285004" y="0"/>
                  </a:lnTo>
                  <a:lnTo>
                    <a:pt x="285713" y="1227"/>
                  </a:lnTo>
                  <a:lnTo>
                    <a:pt x="289277" y="44797"/>
                  </a:lnTo>
                  <a:lnTo>
                    <a:pt x="291413" y="99938"/>
                  </a:lnTo>
                  <a:lnTo>
                    <a:pt x="292840" y="148155"/>
                  </a:lnTo>
                  <a:lnTo>
                    <a:pt x="294267" y="205050"/>
                  </a:lnTo>
                  <a:lnTo>
                    <a:pt x="295695" y="270185"/>
                  </a:lnTo>
                  <a:lnTo>
                    <a:pt x="297113" y="342860"/>
                  </a:lnTo>
                  <a:lnTo>
                    <a:pt x="297831" y="381871"/>
                  </a:lnTo>
                  <a:lnTo>
                    <a:pt x="298540" y="422548"/>
                  </a:lnTo>
                  <a:lnTo>
                    <a:pt x="299258" y="464803"/>
                  </a:lnTo>
                  <a:lnTo>
                    <a:pt x="299968" y="508548"/>
                  </a:lnTo>
                  <a:lnTo>
                    <a:pt x="300677" y="553609"/>
                  </a:lnTo>
                  <a:lnTo>
                    <a:pt x="301395" y="599984"/>
                  </a:lnTo>
                  <a:lnTo>
                    <a:pt x="302104" y="647499"/>
                  </a:lnTo>
                  <a:lnTo>
                    <a:pt x="302813" y="696065"/>
                  </a:lnTo>
                  <a:lnTo>
                    <a:pt x="303531" y="745597"/>
                  </a:lnTo>
                  <a:lnTo>
                    <a:pt x="304240" y="796004"/>
                  </a:lnTo>
                  <a:lnTo>
                    <a:pt x="304958" y="847201"/>
                  </a:lnTo>
                  <a:lnTo>
                    <a:pt x="305668" y="898924"/>
                  </a:lnTo>
                  <a:lnTo>
                    <a:pt x="306377" y="951173"/>
                  </a:lnTo>
                  <a:lnTo>
                    <a:pt x="307095" y="1003860"/>
                  </a:lnTo>
                  <a:lnTo>
                    <a:pt x="307804" y="1056810"/>
                  </a:lnTo>
                  <a:lnTo>
                    <a:pt x="308513" y="1109848"/>
                  </a:lnTo>
                  <a:lnTo>
                    <a:pt x="309231" y="1163061"/>
                  </a:lnTo>
                  <a:lnTo>
                    <a:pt x="309940" y="1216099"/>
                  </a:lnTo>
                  <a:lnTo>
                    <a:pt x="310658" y="1268961"/>
                  </a:lnTo>
                  <a:lnTo>
                    <a:pt x="311368" y="1321473"/>
                  </a:lnTo>
                  <a:lnTo>
                    <a:pt x="312077" y="1373546"/>
                  </a:lnTo>
                  <a:lnTo>
                    <a:pt x="312795" y="1425181"/>
                  </a:lnTo>
                  <a:lnTo>
                    <a:pt x="313504" y="1476028"/>
                  </a:lnTo>
                  <a:lnTo>
                    <a:pt x="314213" y="1526172"/>
                  </a:lnTo>
                  <a:lnTo>
                    <a:pt x="314931" y="1575440"/>
                  </a:lnTo>
                  <a:lnTo>
                    <a:pt x="315641" y="1623657"/>
                  </a:lnTo>
                  <a:lnTo>
                    <a:pt x="316350" y="1670821"/>
                  </a:lnTo>
                  <a:lnTo>
                    <a:pt x="317068" y="1716766"/>
                  </a:lnTo>
                  <a:lnTo>
                    <a:pt x="317777" y="1761406"/>
                  </a:lnTo>
                  <a:lnTo>
                    <a:pt x="318495" y="1804634"/>
                  </a:lnTo>
                  <a:lnTo>
                    <a:pt x="319204" y="1846363"/>
                  </a:lnTo>
                  <a:lnTo>
                    <a:pt x="319913" y="1886487"/>
                  </a:lnTo>
                  <a:lnTo>
                    <a:pt x="320631" y="1924937"/>
                  </a:lnTo>
                  <a:lnTo>
                    <a:pt x="322059" y="1996429"/>
                  </a:lnTo>
                  <a:lnTo>
                    <a:pt x="323477" y="2060214"/>
                  </a:lnTo>
                  <a:lnTo>
                    <a:pt x="324904" y="2115724"/>
                  </a:lnTo>
                  <a:lnTo>
                    <a:pt x="326332" y="2162459"/>
                  </a:lnTo>
                  <a:lnTo>
                    <a:pt x="328468" y="2215234"/>
                  </a:lnTo>
                  <a:lnTo>
                    <a:pt x="332032" y="2254648"/>
                  </a:lnTo>
                  <a:lnTo>
                    <a:pt x="332741" y="2255060"/>
                  </a:lnTo>
                  <a:lnTo>
                    <a:pt x="333450" y="2252974"/>
                  </a:lnTo>
                  <a:lnTo>
                    <a:pt x="337014" y="2205354"/>
                  </a:lnTo>
                  <a:lnTo>
                    <a:pt x="339159" y="2147880"/>
                  </a:lnTo>
                  <a:lnTo>
                    <a:pt x="340577" y="2098174"/>
                  </a:lnTo>
                  <a:lnTo>
                    <a:pt x="342005" y="2039850"/>
                  </a:lnTo>
                  <a:lnTo>
                    <a:pt x="343432" y="1973425"/>
                  </a:lnTo>
                  <a:lnTo>
                    <a:pt x="344859" y="1899497"/>
                  </a:lnTo>
                  <a:lnTo>
                    <a:pt x="345568" y="1859916"/>
                  </a:lnTo>
                  <a:lnTo>
                    <a:pt x="346277" y="1818713"/>
                  </a:lnTo>
                  <a:lnTo>
                    <a:pt x="346995" y="1775976"/>
                  </a:lnTo>
                  <a:lnTo>
                    <a:pt x="347705" y="1731801"/>
                  </a:lnTo>
                  <a:lnTo>
                    <a:pt x="348414" y="1686276"/>
                  </a:lnTo>
                  <a:lnTo>
                    <a:pt x="349132" y="1639524"/>
                  </a:lnTo>
                  <a:lnTo>
                    <a:pt x="349841" y="1591659"/>
                  </a:lnTo>
                  <a:lnTo>
                    <a:pt x="350559" y="1542741"/>
                  </a:lnTo>
                  <a:lnTo>
                    <a:pt x="351268" y="1492859"/>
                  </a:lnTo>
                  <a:lnTo>
                    <a:pt x="351978" y="1442189"/>
                  </a:lnTo>
                  <a:lnTo>
                    <a:pt x="352696" y="1390816"/>
                  </a:lnTo>
                  <a:lnTo>
                    <a:pt x="353405" y="1338918"/>
                  </a:lnTo>
                  <a:lnTo>
                    <a:pt x="354114" y="1286494"/>
                  </a:lnTo>
                  <a:lnTo>
                    <a:pt x="354832" y="1233719"/>
                  </a:lnTo>
                  <a:lnTo>
                    <a:pt x="355541" y="1180682"/>
                  </a:lnTo>
                  <a:lnTo>
                    <a:pt x="356259" y="1127644"/>
                  </a:lnTo>
                  <a:lnTo>
                    <a:pt x="356968" y="1074518"/>
                  </a:lnTo>
                  <a:lnTo>
                    <a:pt x="357678" y="1021481"/>
                  </a:lnTo>
                  <a:lnTo>
                    <a:pt x="358396" y="968706"/>
                  </a:lnTo>
                  <a:lnTo>
                    <a:pt x="359105" y="916282"/>
                  </a:lnTo>
                  <a:lnTo>
                    <a:pt x="359814" y="864384"/>
                  </a:lnTo>
                  <a:lnTo>
                    <a:pt x="360532" y="813012"/>
                  </a:lnTo>
                  <a:lnTo>
                    <a:pt x="361241" y="762341"/>
                  </a:lnTo>
                  <a:lnTo>
                    <a:pt x="361959" y="712547"/>
                  </a:lnTo>
                  <a:lnTo>
                    <a:pt x="362668" y="663541"/>
                  </a:lnTo>
                  <a:lnTo>
                    <a:pt x="363378" y="615676"/>
                  </a:lnTo>
                  <a:lnTo>
                    <a:pt x="364096" y="568950"/>
                  </a:lnTo>
                  <a:lnTo>
                    <a:pt x="364805" y="523364"/>
                  </a:lnTo>
                  <a:lnTo>
                    <a:pt x="365514" y="479180"/>
                  </a:lnTo>
                  <a:lnTo>
                    <a:pt x="366232" y="436487"/>
                  </a:lnTo>
                  <a:lnTo>
                    <a:pt x="366941" y="395284"/>
                  </a:lnTo>
                  <a:lnTo>
                    <a:pt x="367651" y="355747"/>
                  </a:lnTo>
                  <a:lnTo>
                    <a:pt x="369078" y="281757"/>
                  </a:lnTo>
                  <a:lnTo>
                    <a:pt x="370505" y="215394"/>
                  </a:lnTo>
                  <a:lnTo>
                    <a:pt x="371932" y="157009"/>
                  </a:lnTo>
                  <a:lnTo>
                    <a:pt x="373359" y="107302"/>
                  </a:lnTo>
                  <a:lnTo>
                    <a:pt x="374778" y="66625"/>
                  </a:lnTo>
                  <a:lnTo>
                    <a:pt x="376914" y="23406"/>
                  </a:lnTo>
                  <a:lnTo>
                    <a:pt x="379769" y="175"/>
                  </a:lnTo>
                  <a:lnTo>
                    <a:pt x="380478" y="526"/>
                  </a:lnTo>
                  <a:lnTo>
                    <a:pt x="384042" y="39975"/>
                  </a:lnTo>
                  <a:lnTo>
                    <a:pt x="386178" y="92750"/>
                  </a:lnTo>
                  <a:lnTo>
                    <a:pt x="387605" y="139476"/>
                  </a:lnTo>
                  <a:lnTo>
                    <a:pt x="389032" y="194968"/>
                  </a:lnTo>
                  <a:lnTo>
                    <a:pt x="390451" y="258789"/>
                  </a:lnTo>
                  <a:lnTo>
                    <a:pt x="391878" y="330236"/>
                  </a:lnTo>
                  <a:lnTo>
                    <a:pt x="392596" y="368722"/>
                  </a:lnTo>
                  <a:lnTo>
                    <a:pt x="393305" y="408873"/>
                  </a:lnTo>
                  <a:lnTo>
                    <a:pt x="394015" y="450601"/>
                  </a:lnTo>
                  <a:lnTo>
                    <a:pt x="394732" y="493821"/>
                  </a:lnTo>
                  <a:lnTo>
                    <a:pt x="395442" y="538442"/>
                  </a:lnTo>
                  <a:lnTo>
                    <a:pt x="396160" y="584379"/>
                  </a:lnTo>
                  <a:lnTo>
                    <a:pt x="396904" y="631544"/>
                  </a:lnTo>
                  <a:lnTo>
                    <a:pt x="397604" y="679760"/>
                  </a:lnTo>
                  <a:lnTo>
                    <a:pt x="398305" y="729028"/>
                  </a:lnTo>
                  <a:lnTo>
                    <a:pt x="399005" y="779173"/>
                  </a:lnTo>
                  <a:lnTo>
                    <a:pt x="399706" y="830019"/>
                  </a:lnTo>
                  <a:lnTo>
                    <a:pt x="400406" y="881654"/>
                  </a:lnTo>
                  <a:lnTo>
                    <a:pt x="401107" y="933727"/>
                  </a:lnTo>
                  <a:lnTo>
                    <a:pt x="401895" y="986239"/>
                  </a:lnTo>
                  <a:lnTo>
                    <a:pt x="402595" y="1039102"/>
                  </a:lnTo>
                  <a:lnTo>
                    <a:pt x="403296" y="1092139"/>
                  </a:lnTo>
                  <a:lnTo>
                    <a:pt x="403996" y="1145352"/>
                  </a:lnTo>
                  <a:lnTo>
                    <a:pt x="404697" y="1198390"/>
                  </a:lnTo>
                  <a:lnTo>
                    <a:pt x="405397" y="1251340"/>
                  </a:lnTo>
                  <a:lnTo>
                    <a:pt x="406098" y="1304027"/>
                  </a:lnTo>
                  <a:lnTo>
                    <a:pt x="406886" y="1356276"/>
                  </a:lnTo>
                  <a:lnTo>
                    <a:pt x="407586" y="1407999"/>
                  </a:lnTo>
                  <a:lnTo>
                    <a:pt x="408287" y="1459196"/>
                  </a:lnTo>
                  <a:lnTo>
                    <a:pt x="408987" y="1509604"/>
                  </a:lnTo>
                  <a:lnTo>
                    <a:pt x="409688" y="1559135"/>
                  </a:lnTo>
                  <a:lnTo>
                    <a:pt x="410388" y="1607701"/>
                  </a:lnTo>
                  <a:lnTo>
                    <a:pt x="411089" y="1655216"/>
                  </a:lnTo>
                  <a:lnTo>
                    <a:pt x="411789" y="1701591"/>
                  </a:lnTo>
                  <a:lnTo>
                    <a:pt x="412577" y="1746678"/>
                  </a:lnTo>
                  <a:lnTo>
                    <a:pt x="413278" y="1790388"/>
                  </a:lnTo>
                  <a:lnTo>
                    <a:pt x="413978" y="1832625"/>
                  </a:lnTo>
                  <a:lnTo>
                    <a:pt x="414678" y="1873294"/>
                  </a:lnTo>
                  <a:lnTo>
                    <a:pt x="415379" y="1912314"/>
                  </a:lnTo>
                  <a:lnTo>
                    <a:pt x="416780" y="1985032"/>
                  </a:lnTo>
                  <a:lnTo>
                    <a:pt x="417568" y="2018582"/>
                  </a:lnTo>
                  <a:lnTo>
                    <a:pt x="418268" y="2050150"/>
                  </a:lnTo>
                  <a:lnTo>
                    <a:pt x="419669" y="2107072"/>
                  </a:lnTo>
                  <a:lnTo>
                    <a:pt x="421070" y="2155297"/>
                  </a:lnTo>
                  <a:lnTo>
                    <a:pt x="422559" y="2194404"/>
                  </a:lnTo>
                  <a:lnTo>
                    <a:pt x="424660" y="2235230"/>
                  </a:lnTo>
                  <a:lnTo>
                    <a:pt x="427550" y="2255201"/>
                  </a:lnTo>
                  <a:lnTo>
                    <a:pt x="428250" y="2253947"/>
                  </a:lnTo>
                  <a:lnTo>
                    <a:pt x="431752" y="2210430"/>
                  </a:lnTo>
                  <a:lnTo>
                    <a:pt x="433941" y="2155297"/>
                  </a:lnTo>
                  <a:lnTo>
                    <a:pt x="435342" y="2107072"/>
                  </a:lnTo>
                  <a:lnTo>
                    <a:pt x="436743" y="2050150"/>
                  </a:lnTo>
                  <a:lnTo>
                    <a:pt x="437444" y="2018582"/>
                  </a:lnTo>
                  <a:lnTo>
                    <a:pt x="438232" y="1985032"/>
                  </a:lnTo>
                  <a:lnTo>
                    <a:pt x="439633" y="1912314"/>
                  </a:lnTo>
                  <a:lnTo>
                    <a:pt x="440333" y="1873294"/>
                  </a:lnTo>
                  <a:lnTo>
                    <a:pt x="441034" y="1832625"/>
                  </a:lnTo>
                  <a:lnTo>
                    <a:pt x="441734" y="1790388"/>
                  </a:lnTo>
                  <a:lnTo>
                    <a:pt x="442435" y="1746678"/>
                  </a:lnTo>
                  <a:lnTo>
                    <a:pt x="443223" y="1701591"/>
                  </a:lnTo>
                  <a:lnTo>
                    <a:pt x="443923" y="1655216"/>
                  </a:lnTo>
                  <a:lnTo>
                    <a:pt x="444624" y="1607701"/>
                  </a:lnTo>
                  <a:lnTo>
                    <a:pt x="445324" y="1559135"/>
                  </a:lnTo>
                  <a:lnTo>
                    <a:pt x="446025" y="1509604"/>
                  </a:lnTo>
                  <a:lnTo>
                    <a:pt x="446725" y="1459196"/>
                  </a:lnTo>
                  <a:lnTo>
                    <a:pt x="447425" y="1407999"/>
                  </a:lnTo>
                  <a:lnTo>
                    <a:pt x="448126" y="1356276"/>
                  </a:lnTo>
                  <a:lnTo>
                    <a:pt x="448914" y="1304027"/>
                  </a:lnTo>
                  <a:lnTo>
                    <a:pt x="449614" y="1251340"/>
                  </a:lnTo>
                  <a:lnTo>
                    <a:pt x="450315" y="1198390"/>
                  </a:lnTo>
                  <a:lnTo>
                    <a:pt x="451015" y="1145352"/>
                  </a:lnTo>
                  <a:lnTo>
                    <a:pt x="451716" y="1092139"/>
                  </a:lnTo>
                  <a:lnTo>
                    <a:pt x="452416" y="1039102"/>
                  </a:lnTo>
                  <a:lnTo>
                    <a:pt x="453117" y="986239"/>
                  </a:lnTo>
                  <a:lnTo>
                    <a:pt x="453905" y="933727"/>
                  </a:lnTo>
                  <a:lnTo>
                    <a:pt x="454605" y="881654"/>
                  </a:lnTo>
                  <a:lnTo>
                    <a:pt x="455306" y="830019"/>
                  </a:lnTo>
                  <a:lnTo>
                    <a:pt x="456006" y="779173"/>
                  </a:lnTo>
                  <a:lnTo>
                    <a:pt x="456707" y="729028"/>
                  </a:lnTo>
                  <a:lnTo>
                    <a:pt x="457407" y="679760"/>
                  </a:lnTo>
                  <a:lnTo>
                    <a:pt x="458108" y="631544"/>
                  </a:lnTo>
                  <a:lnTo>
                    <a:pt x="458896" y="584379"/>
                  </a:lnTo>
                  <a:lnTo>
                    <a:pt x="459596" y="538442"/>
                  </a:lnTo>
                  <a:lnTo>
                    <a:pt x="460297" y="493821"/>
                  </a:lnTo>
                  <a:lnTo>
                    <a:pt x="460997" y="450601"/>
                  </a:lnTo>
                  <a:lnTo>
                    <a:pt x="461698" y="408873"/>
                  </a:lnTo>
                  <a:lnTo>
                    <a:pt x="462398" y="368722"/>
                  </a:lnTo>
                  <a:lnTo>
                    <a:pt x="463098" y="330236"/>
                  </a:lnTo>
                  <a:lnTo>
                    <a:pt x="463887" y="293592"/>
                  </a:lnTo>
                  <a:lnTo>
                    <a:pt x="464587" y="258789"/>
                  </a:lnTo>
                  <a:lnTo>
                    <a:pt x="465988" y="194968"/>
                  </a:lnTo>
                  <a:lnTo>
                    <a:pt x="467389" y="139476"/>
                  </a:lnTo>
                  <a:lnTo>
                    <a:pt x="468790" y="92750"/>
                  </a:lnTo>
                  <a:lnTo>
                    <a:pt x="470979" y="39975"/>
                  </a:lnTo>
                  <a:lnTo>
                    <a:pt x="474569" y="526"/>
                  </a:lnTo>
                  <a:lnTo>
                    <a:pt x="475269" y="175"/>
                  </a:lnTo>
                  <a:lnTo>
                    <a:pt x="475970" y="2191"/>
                  </a:lnTo>
                  <a:lnTo>
                    <a:pt x="479560" y="49881"/>
                  </a:lnTo>
                  <a:lnTo>
                    <a:pt x="481661" y="107302"/>
                  </a:lnTo>
                  <a:lnTo>
                    <a:pt x="483062" y="157009"/>
                  </a:lnTo>
                  <a:lnTo>
                    <a:pt x="484463" y="215394"/>
                  </a:lnTo>
                  <a:lnTo>
                    <a:pt x="485251" y="247568"/>
                  </a:lnTo>
                  <a:lnTo>
                    <a:pt x="486652" y="317876"/>
                  </a:lnTo>
                  <a:lnTo>
                    <a:pt x="488053" y="395284"/>
                  </a:lnTo>
                  <a:lnTo>
                    <a:pt x="488753" y="436487"/>
                  </a:lnTo>
                  <a:lnTo>
                    <a:pt x="489454" y="479180"/>
                  </a:lnTo>
                  <a:lnTo>
                    <a:pt x="490242" y="523364"/>
                  </a:lnTo>
                  <a:lnTo>
                    <a:pt x="490942" y="568950"/>
                  </a:lnTo>
                  <a:lnTo>
                    <a:pt x="491643" y="615676"/>
                  </a:lnTo>
                  <a:lnTo>
                    <a:pt x="492343" y="663542"/>
                  </a:lnTo>
                  <a:lnTo>
                    <a:pt x="493044" y="712547"/>
                  </a:lnTo>
                  <a:lnTo>
                    <a:pt x="493744" y="762341"/>
                  </a:lnTo>
                  <a:lnTo>
                    <a:pt x="494445" y="813012"/>
                  </a:lnTo>
                  <a:lnTo>
                    <a:pt x="495233" y="864384"/>
                  </a:lnTo>
                  <a:lnTo>
                    <a:pt x="495933" y="916282"/>
                  </a:lnTo>
                  <a:lnTo>
                    <a:pt x="496634" y="968706"/>
                  </a:lnTo>
                  <a:lnTo>
                    <a:pt x="497334" y="1021481"/>
                  </a:lnTo>
                  <a:lnTo>
                    <a:pt x="498034" y="1074518"/>
                  </a:lnTo>
                  <a:lnTo>
                    <a:pt x="498735" y="1127644"/>
                  </a:lnTo>
                  <a:lnTo>
                    <a:pt x="499435" y="1180682"/>
                  </a:lnTo>
                  <a:lnTo>
                    <a:pt x="500223" y="1233719"/>
                  </a:lnTo>
                  <a:lnTo>
                    <a:pt x="500924" y="1286494"/>
                  </a:lnTo>
                  <a:lnTo>
                    <a:pt x="501624" y="1338918"/>
                  </a:lnTo>
                  <a:lnTo>
                    <a:pt x="502325" y="1390816"/>
                  </a:lnTo>
                  <a:lnTo>
                    <a:pt x="503025" y="1442189"/>
                  </a:lnTo>
                  <a:lnTo>
                    <a:pt x="503726" y="1492859"/>
                  </a:lnTo>
                  <a:lnTo>
                    <a:pt x="504426" y="1542741"/>
                  </a:lnTo>
                  <a:lnTo>
                    <a:pt x="505127" y="1591659"/>
                  </a:lnTo>
                  <a:lnTo>
                    <a:pt x="505915" y="1639524"/>
                  </a:lnTo>
                  <a:lnTo>
                    <a:pt x="506615" y="1686276"/>
                  </a:lnTo>
                  <a:lnTo>
                    <a:pt x="507316" y="1731801"/>
                  </a:lnTo>
                  <a:lnTo>
                    <a:pt x="508016" y="1775976"/>
                  </a:lnTo>
                  <a:lnTo>
                    <a:pt x="508717" y="1818713"/>
                  </a:lnTo>
                  <a:lnTo>
                    <a:pt x="509417" y="1859916"/>
                  </a:lnTo>
                  <a:lnTo>
                    <a:pt x="510118" y="1899497"/>
                  </a:lnTo>
                  <a:lnTo>
                    <a:pt x="510906" y="1937360"/>
                  </a:lnTo>
                  <a:lnTo>
                    <a:pt x="511606" y="1973425"/>
                  </a:lnTo>
                  <a:lnTo>
                    <a:pt x="513007" y="2039850"/>
                  </a:lnTo>
                  <a:lnTo>
                    <a:pt x="514408" y="2098174"/>
                  </a:lnTo>
                  <a:lnTo>
                    <a:pt x="515897" y="2147880"/>
                  </a:lnTo>
                  <a:lnTo>
                    <a:pt x="516597" y="2169367"/>
                  </a:lnTo>
                  <a:lnTo>
                    <a:pt x="518698" y="2219775"/>
                  </a:lnTo>
                  <a:lnTo>
                    <a:pt x="522288" y="2255060"/>
                  </a:lnTo>
                  <a:lnTo>
                    <a:pt x="522989" y="2254648"/>
                  </a:lnTo>
                  <a:lnTo>
                    <a:pt x="526579" y="2215234"/>
                  </a:lnTo>
                  <a:lnTo>
                    <a:pt x="528680" y="2162459"/>
                  </a:lnTo>
                  <a:lnTo>
                    <a:pt x="530081" y="2115724"/>
                  </a:lnTo>
                  <a:lnTo>
                    <a:pt x="530782" y="2089039"/>
                  </a:lnTo>
                  <a:lnTo>
                    <a:pt x="531570" y="2060214"/>
                  </a:lnTo>
                  <a:lnTo>
                    <a:pt x="532971" y="1996429"/>
                  </a:lnTo>
                  <a:lnTo>
                    <a:pt x="534371" y="1924937"/>
                  </a:lnTo>
                  <a:lnTo>
                    <a:pt x="535072" y="1886487"/>
                  </a:lnTo>
                  <a:lnTo>
                    <a:pt x="535772" y="1846363"/>
                  </a:lnTo>
                  <a:lnTo>
                    <a:pt x="536560" y="1804634"/>
                  </a:lnTo>
                  <a:lnTo>
                    <a:pt x="537261" y="1761406"/>
                  </a:lnTo>
                  <a:lnTo>
                    <a:pt x="537961" y="1716766"/>
                  </a:lnTo>
                  <a:lnTo>
                    <a:pt x="538662" y="1670821"/>
                  </a:lnTo>
                  <a:lnTo>
                    <a:pt x="539362" y="1623657"/>
                  </a:lnTo>
                  <a:lnTo>
                    <a:pt x="540063" y="1575441"/>
                  </a:lnTo>
                  <a:lnTo>
                    <a:pt x="540763" y="1526172"/>
                  </a:lnTo>
                  <a:lnTo>
                    <a:pt x="541464" y="1476028"/>
                  </a:lnTo>
                  <a:lnTo>
                    <a:pt x="542252" y="1425181"/>
                  </a:lnTo>
                  <a:lnTo>
                    <a:pt x="542952" y="1373546"/>
                  </a:lnTo>
                  <a:lnTo>
                    <a:pt x="543653" y="1321473"/>
                  </a:lnTo>
                  <a:lnTo>
                    <a:pt x="544353" y="1268961"/>
                  </a:lnTo>
                  <a:lnTo>
                    <a:pt x="545054" y="1216099"/>
                  </a:lnTo>
                  <a:lnTo>
                    <a:pt x="545754" y="1163061"/>
                  </a:lnTo>
                  <a:lnTo>
                    <a:pt x="546455" y="1109848"/>
                  </a:lnTo>
                  <a:lnTo>
                    <a:pt x="547243" y="1056810"/>
                  </a:lnTo>
                  <a:lnTo>
                    <a:pt x="547943" y="1003860"/>
                  </a:lnTo>
                  <a:lnTo>
                    <a:pt x="548644" y="951173"/>
                  </a:lnTo>
                  <a:lnTo>
                    <a:pt x="549344" y="898924"/>
                  </a:lnTo>
                  <a:lnTo>
                    <a:pt x="550044" y="847201"/>
                  </a:lnTo>
                  <a:lnTo>
                    <a:pt x="550745" y="796004"/>
                  </a:lnTo>
                  <a:lnTo>
                    <a:pt x="551445" y="745597"/>
                  </a:lnTo>
                  <a:lnTo>
                    <a:pt x="552233" y="696066"/>
                  </a:lnTo>
                  <a:lnTo>
                    <a:pt x="552934" y="647499"/>
                  </a:lnTo>
                  <a:lnTo>
                    <a:pt x="553634" y="599984"/>
                  </a:lnTo>
                  <a:lnTo>
                    <a:pt x="554335" y="553609"/>
                  </a:lnTo>
                  <a:lnTo>
                    <a:pt x="555035" y="508548"/>
                  </a:lnTo>
                  <a:lnTo>
                    <a:pt x="555736" y="464803"/>
                  </a:lnTo>
                  <a:lnTo>
                    <a:pt x="556436" y="422548"/>
                  </a:lnTo>
                  <a:lnTo>
                    <a:pt x="557224" y="381872"/>
                  </a:lnTo>
                  <a:lnTo>
                    <a:pt x="557925" y="342860"/>
                  </a:lnTo>
                  <a:lnTo>
                    <a:pt x="559326" y="270185"/>
                  </a:lnTo>
                  <a:lnTo>
                    <a:pt x="560727" y="205050"/>
                  </a:lnTo>
                  <a:lnTo>
                    <a:pt x="562128" y="148155"/>
                  </a:lnTo>
                  <a:lnTo>
                    <a:pt x="562916" y="122907"/>
                  </a:lnTo>
                  <a:lnTo>
                    <a:pt x="563616" y="99938"/>
                  </a:lnTo>
                  <a:lnTo>
                    <a:pt x="565017" y="60752"/>
                  </a:lnTo>
                  <a:lnTo>
                    <a:pt x="567118" y="19987"/>
                  </a:lnTo>
                  <a:lnTo>
                    <a:pt x="570008" y="0"/>
                  </a:lnTo>
                  <a:lnTo>
                    <a:pt x="570708" y="1227"/>
                  </a:lnTo>
                  <a:lnTo>
                    <a:pt x="574298" y="44797"/>
                  </a:lnTo>
                  <a:lnTo>
                    <a:pt x="576400" y="99938"/>
                  </a:lnTo>
                  <a:lnTo>
                    <a:pt x="577100" y="122907"/>
                  </a:lnTo>
                  <a:lnTo>
                    <a:pt x="577888" y="148155"/>
                  </a:lnTo>
                  <a:lnTo>
                    <a:pt x="579289" y="205050"/>
                  </a:lnTo>
                  <a:lnTo>
                    <a:pt x="580690" y="270185"/>
                  </a:lnTo>
                  <a:lnTo>
                    <a:pt x="582091" y="342860"/>
                  </a:lnTo>
                  <a:lnTo>
                    <a:pt x="582791" y="381872"/>
                  </a:lnTo>
                  <a:lnTo>
                    <a:pt x="583580" y="422548"/>
                  </a:lnTo>
                  <a:lnTo>
                    <a:pt x="584280" y="464803"/>
                  </a:lnTo>
                  <a:lnTo>
                    <a:pt x="584980" y="508548"/>
                  </a:lnTo>
                  <a:lnTo>
                    <a:pt x="585681" y="553609"/>
                  </a:lnTo>
                  <a:lnTo>
                    <a:pt x="586381" y="599984"/>
                  </a:lnTo>
                  <a:lnTo>
                    <a:pt x="587082" y="647499"/>
                  </a:lnTo>
                  <a:lnTo>
                    <a:pt x="587782" y="696066"/>
                  </a:lnTo>
                  <a:lnTo>
                    <a:pt x="588570" y="745597"/>
                  </a:lnTo>
                  <a:lnTo>
                    <a:pt x="589271" y="796004"/>
                  </a:lnTo>
                  <a:lnTo>
                    <a:pt x="589971" y="847201"/>
                  </a:lnTo>
                  <a:lnTo>
                    <a:pt x="590672" y="898924"/>
                  </a:lnTo>
                  <a:lnTo>
                    <a:pt x="591372" y="951173"/>
                  </a:lnTo>
                  <a:lnTo>
                    <a:pt x="592073" y="1003860"/>
                  </a:lnTo>
                  <a:lnTo>
                    <a:pt x="592773" y="1056810"/>
                  </a:lnTo>
                  <a:lnTo>
                    <a:pt x="593561" y="1109848"/>
                  </a:lnTo>
                  <a:lnTo>
                    <a:pt x="594262" y="1163061"/>
                  </a:lnTo>
                  <a:lnTo>
                    <a:pt x="594962" y="1216099"/>
                  </a:lnTo>
                  <a:lnTo>
                    <a:pt x="595663" y="1268961"/>
                  </a:lnTo>
                  <a:lnTo>
                    <a:pt x="596363" y="1321473"/>
                  </a:lnTo>
                  <a:lnTo>
                    <a:pt x="597064" y="1373546"/>
                  </a:lnTo>
                  <a:lnTo>
                    <a:pt x="597764" y="1425181"/>
                  </a:lnTo>
                  <a:lnTo>
                    <a:pt x="598465" y="1476028"/>
                  </a:lnTo>
                  <a:lnTo>
                    <a:pt x="599253" y="1526172"/>
                  </a:lnTo>
                  <a:lnTo>
                    <a:pt x="599953" y="1575441"/>
                  </a:lnTo>
                  <a:lnTo>
                    <a:pt x="600654" y="1623657"/>
                  </a:lnTo>
                  <a:lnTo>
                    <a:pt x="601354" y="1670821"/>
                  </a:lnTo>
                  <a:lnTo>
                    <a:pt x="602054" y="1716766"/>
                  </a:lnTo>
                  <a:lnTo>
                    <a:pt x="602755" y="1761406"/>
                  </a:lnTo>
                  <a:lnTo>
                    <a:pt x="603455" y="1804634"/>
                  </a:lnTo>
                  <a:lnTo>
                    <a:pt x="604243" y="1846363"/>
                  </a:lnTo>
                  <a:lnTo>
                    <a:pt x="604944" y="1886487"/>
                  </a:lnTo>
                  <a:lnTo>
                    <a:pt x="605644" y="1924938"/>
                  </a:lnTo>
                  <a:lnTo>
                    <a:pt x="607045" y="1996429"/>
                  </a:lnTo>
                  <a:lnTo>
                    <a:pt x="608446" y="2060215"/>
                  </a:lnTo>
                  <a:lnTo>
                    <a:pt x="609234" y="2089039"/>
                  </a:lnTo>
                  <a:lnTo>
                    <a:pt x="609935" y="2115724"/>
                  </a:lnTo>
                  <a:lnTo>
                    <a:pt x="611336" y="2162459"/>
                  </a:lnTo>
                  <a:lnTo>
                    <a:pt x="613437" y="2215234"/>
                  </a:lnTo>
                  <a:lnTo>
                    <a:pt x="617027" y="2254648"/>
                  </a:lnTo>
                  <a:lnTo>
                    <a:pt x="617728" y="2255060"/>
                  </a:lnTo>
                  <a:lnTo>
                    <a:pt x="618428" y="2252974"/>
                  </a:lnTo>
                  <a:lnTo>
                    <a:pt x="622018" y="2205354"/>
                  </a:lnTo>
                  <a:lnTo>
                    <a:pt x="624119" y="2147880"/>
                  </a:lnTo>
                  <a:lnTo>
                    <a:pt x="624907" y="2124132"/>
                  </a:lnTo>
                  <a:lnTo>
                    <a:pt x="626308" y="2070059"/>
                  </a:lnTo>
                  <a:lnTo>
                    <a:pt x="627709" y="2007615"/>
                  </a:lnTo>
                  <a:lnTo>
                    <a:pt x="629110" y="1937360"/>
                  </a:lnTo>
                  <a:lnTo>
                    <a:pt x="629898" y="1899497"/>
                  </a:lnTo>
                  <a:lnTo>
                    <a:pt x="630599" y="1859916"/>
                  </a:lnTo>
                  <a:lnTo>
                    <a:pt x="631299" y="1818713"/>
                  </a:lnTo>
                  <a:lnTo>
                    <a:pt x="632000" y="1775976"/>
                  </a:lnTo>
                  <a:lnTo>
                    <a:pt x="632700" y="1731801"/>
                  </a:lnTo>
                  <a:lnTo>
                    <a:pt x="633401" y="1686276"/>
                  </a:lnTo>
                  <a:lnTo>
                    <a:pt x="634101" y="1639524"/>
                  </a:lnTo>
                  <a:lnTo>
                    <a:pt x="634889" y="1591659"/>
                  </a:lnTo>
                  <a:lnTo>
                    <a:pt x="635590" y="1542741"/>
                  </a:lnTo>
                  <a:lnTo>
                    <a:pt x="636290" y="1492859"/>
                  </a:lnTo>
                  <a:lnTo>
                    <a:pt x="636990" y="1442189"/>
                  </a:lnTo>
                  <a:lnTo>
                    <a:pt x="637691" y="1390816"/>
                  </a:lnTo>
                  <a:lnTo>
                    <a:pt x="638391" y="1338918"/>
                  </a:lnTo>
                  <a:lnTo>
                    <a:pt x="639092" y="1286494"/>
                  </a:lnTo>
                  <a:lnTo>
                    <a:pt x="639792" y="1233719"/>
                  </a:lnTo>
                  <a:lnTo>
                    <a:pt x="640580" y="1180682"/>
                  </a:lnTo>
                  <a:lnTo>
                    <a:pt x="641281" y="1127644"/>
                  </a:lnTo>
                  <a:lnTo>
                    <a:pt x="641981" y="1074518"/>
                  </a:lnTo>
                  <a:lnTo>
                    <a:pt x="642682" y="1021481"/>
                  </a:lnTo>
                  <a:lnTo>
                    <a:pt x="643382" y="968706"/>
                  </a:lnTo>
                  <a:lnTo>
                    <a:pt x="644083" y="916282"/>
                  </a:lnTo>
                  <a:lnTo>
                    <a:pt x="644783" y="864384"/>
                  </a:lnTo>
                  <a:lnTo>
                    <a:pt x="645571" y="813012"/>
                  </a:lnTo>
                  <a:lnTo>
                    <a:pt x="646272" y="762341"/>
                  </a:lnTo>
                  <a:lnTo>
                    <a:pt x="646972" y="712547"/>
                  </a:lnTo>
                  <a:lnTo>
                    <a:pt x="647673" y="663542"/>
                  </a:lnTo>
                  <a:lnTo>
                    <a:pt x="648373" y="615676"/>
                  </a:lnTo>
                  <a:lnTo>
                    <a:pt x="649074" y="568950"/>
                  </a:lnTo>
                  <a:lnTo>
                    <a:pt x="649774" y="523364"/>
                  </a:lnTo>
                  <a:lnTo>
                    <a:pt x="650562" y="479180"/>
                  </a:lnTo>
                  <a:lnTo>
                    <a:pt x="651263" y="436487"/>
                  </a:lnTo>
                  <a:lnTo>
                    <a:pt x="651963" y="395284"/>
                  </a:lnTo>
                  <a:lnTo>
                    <a:pt x="652663" y="355747"/>
                  </a:lnTo>
                  <a:lnTo>
                    <a:pt x="654064" y="281757"/>
                  </a:lnTo>
                  <a:lnTo>
                    <a:pt x="655465" y="215394"/>
                  </a:lnTo>
                  <a:lnTo>
                    <a:pt x="656253" y="185150"/>
                  </a:lnTo>
                  <a:lnTo>
                    <a:pt x="656954" y="157009"/>
                  </a:lnTo>
                  <a:lnTo>
                    <a:pt x="658355" y="107302"/>
                  </a:lnTo>
                  <a:lnTo>
                    <a:pt x="659756" y="66626"/>
                  </a:lnTo>
                  <a:lnTo>
                    <a:pt x="661945" y="23406"/>
                  </a:lnTo>
                  <a:lnTo>
                    <a:pt x="664747" y="175"/>
                  </a:lnTo>
                  <a:lnTo>
                    <a:pt x="665447" y="526"/>
                  </a:lnTo>
                  <a:lnTo>
                    <a:pt x="669037" y="39975"/>
                  </a:lnTo>
                  <a:lnTo>
                    <a:pt x="671226" y="92750"/>
                  </a:lnTo>
                  <a:lnTo>
                    <a:pt x="672627" y="139476"/>
                  </a:lnTo>
                  <a:lnTo>
                    <a:pt x="674028" y="194968"/>
                  </a:lnTo>
                  <a:lnTo>
                    <a:pt x="675429" y="258789"/>
                  </a:lnTo>
                  <a:lnTo>
                    <a:pt x="676129" y="293592"/>
                  </a:lnTo>
                  <a:lnTo>
                    <a:pt x="676917" y="330236"/>
                  </a:lnTo>
                  <a:lnTo>
                    <a:pt x="677618" y="368722"/>
                  </a:lnTo>
                  <a:lnTo>
                    <a:pt x="678318" y="408873"/>
                  </a:lnTo>
                  <a:lnTo>
                    <a:pt x="679019" y="450601"/>
                  </a:lnTo>
                  <a:lnTo>
                    <a:pt x="679719" y="493821"/>
                  </a:lnTo>
                  <a:lnTo>
                    <a:pt x="680420" y="538443"/>
                  </a:lnTo>
                  <a:lnTo>
                    <a:pt x="681120" y="584379"/>
                  </a:lnTo>
                  <a:lnTo>
                    <a:pt x="681908" y="631544"/>
                  </a:lnTo>
                  <a:lnTo>
                    <a:pt x="682609" y="679760"/>
                  </a:lnTo>
                  <a:lnTo>
                    <a:pt x="683309" y="729028"/>
                  </a:lnTo>
                  <a:lnTo>
                    <a:pt x="684010" y="779173"/>
                  </a:lnTo>
                  <a:lnTo>
                    <a:pt x="684710" y="830019"/>
                  </a:lnTo>
                  <a:lnTo>
                    <a:pt x="685411" y="881654"/>
                  </a:lnTo>
                  <a:lnTo>
                    <a:pt x="686111" y="933727"/>
                  </a:lnTo>
                  <a:lnTo>
                    <a:pt x="686899" y="986239"/>
                  </a:lnTo>
                  <a:lnTo>
                    <a:pt x="687599" y="1039102"/>
                  </a:lnTo>
                  <a:lnTo>
                    <a:pt x="688300" y="1092139"/>
                  </a:lnTo>
                  <a:lnTo>
                    <a:pt x="689000" y="1145352"/>
                  </a:lnTo>
                  <a:lnTo>
                    <a:pt x="689701" y="1198390"/>
                  </a:lnTo>
                  <a:lnTo>
                    <a:pt x="690401" y="1251340"/>
                  </a:lnTo>
                  <a:lnTo>
                    <a:pt x="691102" y="1304027"/>
                  </a:lnTo>
                  <a:lnTo>
                    <a:pt x="691890" y="1356276"/>
                  </a:lnTo>
                  <a:lnTo>
                    <a:pt x="692590" y="1407999"/>
                  </a:lnTo>
                  <a:lnTo>
                    <a:pt x="693291" y="1459196"/>
                  </a:lnTo>
                  <a:lnTo>
                    <a:pt x="693991" y="1509604"/>
                  </a:lnTo>
                  <a:lnTo>
                    <a:pt x="694692" y="1559135"/>
                  </a:lnTo>
                  <a:lnTo>
                    <a:pt x="695392" y="1607702"/>
                  </a:lnTo>
                  <a:lnTo>
                    <a:pt x="696093" y="1655216"/>
                  </a:lnTo>
                  <a:lnTo>
                    <a:pt x="696793" y="1701592"/>
                  </a:lnTo>
                  <a:lnTo>
                    <a:pt x="697581" y="1746678"/>
                  </a:lnTo>
                  <a:lnTo>
                    <a:pt x="698282" y="1790388"/>
                  </a:lnTo>
                  <a:lnTo>
                    <a:pt x="698982" y="1832625"/>
                  </a:lnTo>
                  <a:lnTo>
                    <a:pt x="699683" y="1873294"/>
                  </a:lnTo>
                  <a:lnTo>
                    <a:pt x="700383" y="1912314"/>
                  </a:lnTo>
                  <a:lnTo>
                    <a:pt x="701784" y="1985032"/>
                  </a:lnTo>
                  <a:lnTo>
                    <a:pt x="702572" y="2018582"/>
                  </a:lnTo>
                  <a:lnTo>
                    <a:pt x="703273" y="2050150"/>
                  </a:lnTo>
                  <a:lnTo>
                    <a:pt x="704674" y="2107072"/>
                  </a:lnTo>
                  <a:lnTo>
                    <a:pt x="706074" y="2155297"/>
                  </a:lnTo>
                  <a:lnTo>
                    <a:pt x="707563" y="2194404"/>
                  </a:lnTo>
                  <a:lnTo>
                    <a:pt x="709664" y="2235230"/>
                  </a:lnTo>
                  <a:lnTo>
                    <a:pt x="712554" y="2255201"/>
                  </a:lnTo>
                  <a:lnTo>
                    <a:pt x="713254" y="2253947"/>
                  </a:lnTo>
                  <a:lnTo>
                    <a:pt x="716757" y="2210430"/>
                  </a:lnTo>
                  <a:lnTo>
                    <a:pt x="718946" y="2155297"/>
                  </a:lnTo>
                  <a:lnTo>
                    <a:pt x="720347" y="2107072"/>
                  </a:lnTo>
                  <a:lnTo>
                    <a:pt x="721747" y="2050150"/>
                  </a:lnTo>
                  <a:lnTo>
                    <a:pt x="722448" y="2018582"/>
                  </a:lnTo>
                  <a:lnTo>
                    <a:pt x="723236" y="1985032"/>
                  </a:lnTo>
                  <a:lnTo>
                    <a:pt x="724637" y="1912314"/>
                  </a:lnTo>
                  <a:lnTo>
                    <a:pt x="725337" y="1873294"/>
                  </a:lnTo>
                  <a:lnTo>
                    <a:pt x="726038" y="1832625"/>
                  </a:lnTo>
                  <a:lnTo>
                    <a:pt x="726738" y="1790388"/>
                  </a:lnTo>
                  <a:lnTo>
                    <a:pt x="727439" y="1746678"/>
                  </a:lnTo>
                  <a:lnTo>
                    <a:pt x="728227" y="1701592"/>
                  </a:lnTo>
                  <a:lnTo>
                    <a:pt x="728927" y="1655216"/>
                  </a:lnTo>
                  <a:lnTo>
                    <a:pt x="729628" y="1607702"/>
                  </a:lnTo>
                  <a:lnTo>
                    <a:pt x="730328" y="1559135"/>
                  </a:lnTo>
                  <a:lnTo>
                    <a:pt x="731029" y="1509604"/>
                  </a:lnTo>
                  <a:lnTo>
                    <a:pt x="731729" y="1459196"/>
                  </a:lnTo>
                  <a:lnTo>
                    <a:pt x="732430" y="1407999"/>
                  </a:lnTo>
                  <a:lnTo>
                    <a:pt x="733130" y="1356276"/>
                  </a:lnTo>
                  <a:lnTo>
                    <a:pt x="733918" y="1304027"/>
                  </a:lnTo>
                  <a:lnTo>
                    <a:pt x="734619" y="1251340"/>
                  </a:lnTo>
                  <a:lnTo>
                    <a:pt x="735319" y="1198390"/>
                  </a:lnTo>
                  <a:lnTo>
                    <a:pt x="736020" y="1145352"/>
                  </a:lnTo>
                  <a:lnTo>
                    <a:pt x="736720" y="1092139"/>
                  </a:lnTo>
                  <a:lnTo>
                    <a:pt x="737420" y="1039102"/>
                  </a:lnTo>
                  <a:lnTo>
                    <a:pt x="738121" y="986239"/>
                  </a:lnTo>
                  <a:lnTo>
                    <a:pt x="738909" y="933727"/>
                  </a:lnTo>
                  <a:lnTo>
                    <a:pt x="739609" y="881654"/>
                  </a:lnTo>
                  <a:lnTo>
                    <a:pt x="740310" y="830019"/>
                  </a:lnTo>
                  <a:lnTo>
                    <a:pt x="741010" y="779173"/>
                  </a:lnTo>
                  <a:lnTo>
                    <a:pt x="741711" y="729028"/>
                  </a:lnTo>
                  <a:lnTo>
                    <a:pt x="742411" y="679760"/>
                  </a:lnTo>
                  <a:lnTo>
                    <a:pt x="743112" y="631544"/>
                  </a:lnTo>
                  <a:lnTo>
                    <a:pt x="743900" y="584379"/>
                  </a:lnTo>
                  <a:lnTo>
                    <a:pt x="744600" y="538443"/>
                  </a:lnTo>
                  <a:lnTo>
                    <a:pt x="745301" y="493821"/>
                  </a:lnTo>
                  <a:lnTo>
                    <a:pt x="746001" y="450601"/>
                  </a:lnTo>
                  <a:lnTo>
                    <a:pt x="746702" y="408873"/>
                  </a:lnTo>
                  <a:lnTo>
                    <a:pt x="747402" y="368722"/>
                  </a:lnTo>
                  <a:lnTo>
                    <a:pt x="748103" y="330236"/>
                  </a:lnTo>
                  <a:lnTo>
                    <a:pt x="748891" y="293592"/>
                  </a:lnTo>
                  <a:lnTo>
                    <a:pt x="749591" y="258789"/>
                  </a:lnTo>
                  <a:lnTo>
                    <a:pt x="750992" y="194968"/>
                  </a:lnTo>
                  <a:lnTo>
                    <a:pt x="752393" y="139476"/>
                  </a:lnTo>
                  <a:lnTo>
                    <a:pt x="753794" y="92750"/>
                  </a:lnTo>
                  <a:lnTo>
                    <a:pt x="755983" y="39975"/>
                  </a:lnTo>
                  <a:lnTo>
                    <a:pt x="759573" y="526"/>
                  </a:lnTo>
                  <a:lnTo>
                    <a:pt x="760273" y="175"/>
                  </a:lnTo>
                  <a:lnTo>
                    <a:pt x="760974" y="2191"/>
                  </a:lnTo>
                  <a:lnTo>
                    <a:pt x="764564" y="49881"/>
                  </a:lnTo>
                  <a:lnTo>
                    <a:pt x="766665" y="107302"/>
                  </a:lnTo>
                  <a:lnTo>
                    <a:pt x="768066" y="157009"/>
                  </a:lnTo>
                  <a:lnTo>
                    <a:pt x="768767" y="185150"/>
                  </a:lnTo>
                  <a:lnTo>
                    <a:pt x="769555" y="215394"/>
                  </a:lnTo>
                  <a:lnTo>
                    <a:pt x="770956" y="281757"/>
                  </a:lnTo>
                  <a:lnTo>
                    <a:pt x="772356" y="355747"/>
                  </a:lnTo>
                  <a:lnTo>
                    <a:pt x="773057" y="395284"/>
                  </a:lnTo>
                  <a:lnTo>
                    <a:pt x="773757" y="436487"/>
                  </a:lnTo>
                  <a:lnTo>
                    <a:pt x="774458" y="479180"/>
                  </a:lnTo>
                  <a:lnTo>
                    <a:pt x="775246" y="523364"/>
                  </a:lnTo>
                  <a:lnTo>
                    <a:pt x="775946" y="568950"/>
                  </a:lnTo>
                  <a:lnTo>
                    <a:pt x="776647" y="615676"/>
                  </a:lnTo>
                  <a:lnTo>
                    <a:pt x="777347" y="663542"/>
                  </a:lnTo>
                  <a:lnTo>
                    <a:pt x="778048" y="712547"/>
                  </a:lnTo>
                  <a:lnTo>
                    <a:pt x="778748" y="762341"/>
                  </a:lnTo>
                  <a:lnTo>
                    <a:pt x="779449" y="813012"/>
                  </a:lnTo>
                  <a:lnTo>
                    <a:pt x="780237" y="864384"/>
                  </a:lnTo>
                  <a:lnTo>
                    <a:pt x="780937" y="916282"/>
                  </a:lnTo>
                  <a:lnTo>
                    <a:pt x="781638" y="968706"/>
                  </a:lnTo>
                  <a:lnTo>
                    <a:pt x="782338" y="1021481"/>
                  </a:lnTo>
                  <a:lnTo>
                    <a:pt x="783039" y="1074519"/>
                  </a:lnTo>
                  <a:lnTo>
                    <a:pt x="783739" y="1127644"/>
                  </a:lnTo>
                  <a:lnTo>
                    <a:pt x="784440" y="1180682"/>
                  </a:lnTo>
                  <a:lnTo>
                    <a:pt x="785228" y="1233719"/>
                  </a:lnTo>
                  <a:lnTo>
                    <a:pt x="785928" y="1286494"/>
                  </a:lnTo>
                  <a:lnTo>
                    <a:pt x="786629" y="1338918"/>
                  </a:lnTo>
                  <a:lnTo>
                    <a:pt x="787329" y="1390816"/>
                  </a:lnTo>
                  <a:lnTo>
                    <a:pt x="788030" y="1442189"/>
                  </a:lnTo>
                  <a:lnTo>
                    <a:pt x="788730" y="1492859"/>
                  </a:lnTo>
                  <a:lnTo>
                    <a:pt x="789430" y="1542741"/>
                  </a:lnTo>
                  <a:lnTo>
                    <a:pt x="790131" y="1591659"/>
                  </a:lnTo>
                  <a:lnTo>
                    <a:pt x="790919" y="1639524"/>
                  </a:lnTo>
                  <a:lnTo>
                    <a:pt x="791619" y="1686276"/>
                  </a:lnTo>
                  <a:lnTo>
                    <a:pt x="792320" y="1731801"/>
                  </a:lnTo>
                  <a:lnTo>
                    <a:pt x="793020" y="1775976"/>
                  </a:lnTo>
                  <a:lnTo>
                    <a:pt x="793721" y="1818713"/>
                  </a:lnTo>
                  <a:lnTo>
                    <a:pt x="794421" y="1859916"/>
                  </a:lnTo>
                  <a:lnTo>
                    <a:pt x="795122" y="1899497"/>
                  </a:lnTo>
                  <a:lnTo>
                    <a:pt x="795910" y="1937360"/>
                  </a:lnTo>
                  <a:lnTo>
                    <a:pt x="796610" y="1973425"/>
                  </a:lnTo>
                  <a:lnTo>
                    <a:pt x="798011" y="2039850"/>
                  </a:lnTo>
                  <a:lnTo>
                    <a:pt x="799412" y="2098174"/>
                  </a:lnTo>
                  <a:lnTo>
                    <a:pt x="800901" y="2147880"/>
                  </a:lnTo>
                  <a:lnTo>
                    <a:pt x="801601" y="2169367"/>
                  </a:lnTo>
                  <a:lnTo>
                    <a:pt x="803703" y="2219775"/>
                  </a:lnTo>
                  <a:lnTo>
                    <a:pt x="807293" y="2255060"/>
                  </a:lnTo>
                  <a:lnTo>
                    <a:pt x="807993" y="2254648"/>
                  </a:lnTo>
                  <a:lnTo>
                    <a:pt x="811583" y="2215234"/>
                  </a:lnTo>
                  <a:lnTo>
                    <a:pt x="813684" y="2162459"/>
                  </a:lnTo>
                  <a:lnTo>
                    <a:pt x="815085" y="2115724"/>
                  </a:lnTo>
                  <a:lnTo>
                    <a:pt x="815786" y="2089039"/>
                  </a:lnTo>
                  <a:lnTo>
                    <a:pt x="816574" y="2060215"/>
                  </a:lnTo>
                  <a:lnTo>
                    <a:pt x="817975" y="1996429"/>
                  </a:lnTo>
                  <a:lnTo>
                    <a:pt x="819376" y="1924938"/>
                  </a:lnTo>
                  <a:lnTo>
                    <a:pt x="820076" y="1886487"/>
                  </a:lnTo>
                  <a:lnTo>
                    <a:pt x="820777" y="1846363"/>
                  </a:lnTo>
                  <a:lnTo>
                    <a:pt x="821565" y="1804634"/>
                  </a:lnTo>
                  <a:lnTo>
                    <a:pt x="822265" y="1761406"/>
                  </a:lnTo>
                  <a:lnTo>
                    <a:pt x="822966" y="1716766"/>
                  </a:lnTo>
                  <a:lnTo>
                    <a:pt x="823666" y="1670821"/>
                  </a:lnTo>
                  <a:lnTo>
                    <a:pt x="824366" y="1623657"/>
                  </a:lnTo>
                  <a:lnTo>
                    <a:pt x="825067" y="1575441"/>
                  </a:lnTo>
                  <a:lnTo>
                    <a:pt x="825767" y="1526172"/>
                  </a:lnTo>
                  <a:lnTo>
                    <a:pt x="826555" y="1476028"/>
                  </a:lnTo>
                  <a:lnTo>
                    <a:pt x="827256" y="1425181"/>
                  </a:lnTo>
                  <a:lnTo>
                    <a:pt x="827956" y="1373546"/>
                  </a:lnTo>
                  <a:lnTo>
                    <a:pt x="828657" y="1321473"/>
                  </a:lnTo>
                  <a:lnTo>
                    <a:pt x="829357" y="1268961"/>
                  </a:lnTo>
                  <a:lnTo>
                    <a:pt x="830058" y="1216099"/>
                  </a:lnTo>
                  <a:lnTo>
                    <a:pt x="830758" y="1163061"/>
                  </a:lnTo>
                  <a:lnTo>
                    <a:pt x="831459" y="1109848"/>
                  </a:lnTo>
                  <a:lnTo>
                    <a:pt x="832247" y="1056810"/>
                  </a:lnTo>
                  <a:lnTo>
                    <a:pt x="832947" y="1003860"/>
                  </a:lnTo>
                  <a:lnTo>
                    <a:pt x="833648" y="951173"/>
                  </a:lnTo>
                  <a:lnTo>
                    <a:pt x="834348" y="898924"/>
                  </a:lnTo>
                  <a:lnTo>
                    <a:pt x="835049" y="847201"/>
                  </a:lnTo>
                  <a:lnTo>
                    <a:pt x="835749" y="796004"/>
                  </a:lnTo>
                  <a:lnTo>
                    <a:pt x="836450" y="745597"/>
                  </a:lnTo>
                  <a:lnTo>
                    <a:pt x="837238" y="696066"/>
                  </a:lnTo>
                  <a:lnTo>
                    <a:pt x="837938" y="647499"/>
                  </a:lnTo>
                  <a:lnTo>
                    <a:pt x="838639" y="599984"/>
                  </a:lnTo>
                  <a:lnTo>
                    <a:pt x="839339" y="553609"/>
                  </a:lnTo>
                  <a:lnTo>
                    <a:pt x="840039" y="508549"/>
                  </a:lnTo>
                  <a:lnTo>
                    <a:pt x="840740" y="464803"/>
                  </a:lnTo>
                  <a:lnTo>
                    <a:pt x="841440" y="422548"/>
                  </a:lnTo>
                  <a:lnTo>
                    <a:pt x="842228" y="381872"/>
                  </a:lnTo>
                  <a:lnTo>
                    <a:pt x="842929" y="342860"/>
                  </a:lnTo>
                  <a:lnTo>
                    <a:pt x="844330" y="270185"/>
                  </a:lnTo>
                  <a:lnTo>
                    <a:pt x="845731" y="205050"/>
                  </a:lnTo>
                  <a:lnTo>
                    <a:pt x="847132" y="148155"/>
                  </a:lnTo>
                  <a:lnTo>
                    <a:pt x="847920" y="122907"/>
                  </a:lnTo>
                  <a:lnTo>
                    <a:pt x="848620" y="99939"/>
                  </a:lnTo>
                  <a:lnTo>
                    <a:pt x="850021" y="60752"/>
                  </a:lnTo>
                  <a:lnTo>
                    <a:pt x="852123" y="19987"/>
                  </a:lnTo>
                  <a:lnTo>
                    <a:pt x="855012" y="0"/>
                  </a:lnTo>
                  <a:lnTo>
                    <a:pt x="855713" y="1227"/>
                  </a:lnTo>
                  <a:lnTo>
                    <a:pt x="859302" y="44797"/>
                  </a:lnTo>
                  <a:lnTo>
                    <a:pt x="861404" y="99939"/>
                  </a:lnTo>
                  <a:lnTo>
                    <a:pt x="862104" y="122907"/>
                  </a:lnTo>
                  <a:lnTo>
                    <a:pt x="862892" y="148155"/>
                  </a:lnTo>
                  <a:lnTo>
                    <a:pt x="864293" y="205050"/>
                  </a:lnTo>
                  <a:lnTo>
                    <a:pt x="865694" y="270185"/>
                  </a:lnTo>
                  <a:lnTo>
                    <a:pt x="867095" y="342860"/>
                  </a:lnTo>
                  <a:lnTo>
                    <a:pt x="867796" y="381872"/>
                  </a:lnTo>
                  <a:lnTo>
                    <a:pt x="868584" y="422548"/>
                  </a:lnTo>
                  <a:lnTo>
                    <a:pt x="869284" y="464803"/>
                  </a:lnTo>
                  <a:lnTo>
                    <a:pt x="869985" y="508549"/>
                  </a:lnTo>
                  <a:lnTo>
                    <a:pt x="870685" y="553609"/>
                  </a:lnTo>
                  <a:lnTo>
                    <a:pt x="871386" y="599984"/>
                  </a:lnTo>
                  <a:lnTo>
                    <a:pt x="872086" y="647499"/>
                  </a:lnTo>
                  <a:lnTo>
                    <a:pt x="872787" y="696066"/>
                  </a:lnTo>
                  <a:lnTo>
                    <a:pt x="873575" y="745597"/>
                  </a:lnTo>
                  <a:lnTo>
                    <a:pt x="874275" y="796004"/>
                  </a:lnTo>
                  <a:lnTo>
                    <a:pt x="874976" y="847201"/>
                  </a:lnTo>
                  <a:lnTo>
                    <a:pt x="875676" y="898924"/>
                  </a:lnTo>
                  <a:lnTo>
                    <a:pt x="876376" y="951173"/>
                  </a:lnTo>
                  <a:lnTo>
                    <a:pt x="877077" y="1003860"/>
                  </a:lnTo>
                  <a:lnTo>
                    <a:pt x="877777" y="1056810"/>
                  </a:lnTo>
                  <a:lnTo>
                    <a:pt x="878565" y="1109848"/>
                  </a:lnTo>
                  <a:lnTo>
                    <a:pt x="879266" y="1163061"/>
                  </a:lnTo>
                  <a:lnTo>
                    <a:pt x="879966" y="1216099"/>
                  </a:lnTo>
                  <a:lnTo>
                    <a:pt x="880667" y="1268961"/>
                  </a:lnTo>
                  <a:lnTo>
                    <a:pt x="881367" y="1321473"/>
                  </a:lnTo>
                  <a:lnTo>
                    <a:pt x="882068" y="1373546"/>
                  </a:lnTo>
                  <a:lnTo>
                    <a:pt x="882768" y="1425181"/>
                  </a:lnTo>
                  <a:lnTo>
                    <a:pt x="883556" y="1476028"/>
                  </a:lnTo>
                  <a:lnTo>
                    <a:pt x="884257" y="1526172"/>
                  </a:lnTo>
                  <a:lnTo>
                    <a:pt x="884957" y="1575441"/>
                  </a:lnTo>
                  <a:lnTo>
                    <a:pt x="885658" y="1623657"/>
                  </a:lnTo>
                  <a:lnTo>
                    <a:pt x="886358" y="1670821"/>
                  </a:lnTo>
                  <a:lnTo>
                    <a:pt x="887059" y="1716766"/>
                  </a:lnTo>
                  <a:lnTo>
                    <a:pt x="887759" y="1761406"/>
                  </a:lnTo>
                  <a:lnTo>
                    <a:pt x="888460" y="1804634"/>
                  </a:lnTo>
                  <a:lnTo>
                    <a:pt x="889248" y="1846363"/>
                  </a:lnTo>
                  <a:lnTo>
                    <a:pt x="889948" y="1886487"/>
                  </a:lnTo>
                  <a:lnTo>
                    <a:pt x="890649" y="1924938"/>
                  </a:lnTo>
                  <a:lnTo>
                    <a:pt x="892050" y="1996429"/>
                  </a:lnTo>
                  <a:lnTo>
                    <a:pt x="893450" y="2060215"/>
                  </a:lnTo>
                  <a:lnTo>
                    <a:pt x="894238" y="2089039"/>
                  </a:lnTo>
                  <a:lnTo>
                    <a:pt x="894939" y="2115724"/>
                  </a:lnTo>
                  <a:lnTo>
                    <a:pt x="896340" y="2162459"/>
                  </a:lnTo>
                  <a:lnTo>
                    <a:pt x="898441" y="2215234"/>
                  </a:lnTo>
                  <a:lnTo>
                    <a:pt x="902031" y="2254648"/>
                  </a:lnTo>
                  <a:lnTo>
                    <a:pt x="902732" y="2255060"/>
                  </a:lnTo>
                  <a:lnTo>
                    <a:pt x="903432" y="2252974"/>
                  </a:lnTo>
                  <a:lnTo>
                    <a:pt x="907022" y="2205354"/>
                  </a:lnTo>
                  <a:lnTo>
                    <a:pt x="909124" y="2147880"/>
                  </a:lnTo>
                  <a:lnTo>
                    <a:pt x="909912" y="2124132"/>
                  </a:lnTo>
                  <a:lnTo>
                    <a:pt x="911312" y="2070059"/>
                  </a:lnTo>
                  <a:lnTo>
                    <a:pt x="912713" y="2007615"/>
                  </a:lnTo>
                  <a:lnTo>
                    <a:pt x="914114" y="1937360"/>
                  </a:lnTo>
                  <a:lnTo>
                    <a:pt x="914902" y="1899497"/>
                  </a:lnTo>
                  <a:lnTo>
                    <a:pt x="915603" y="1859916"/>
                  </a:lnTo>
                  <a:lnTo>
                    <a:pt x="916303" y="1818713"/>
                  </a:lnTo>
                  <a:lnTo>
                    <a:pt x="917004" y="1775976"/>
                  </a:lnTo>
                  <a:lnTo>
                    <a:pt x="917704" y="1731801"/>
                  </a:lnTo>
                  <a:lnTo>
                    <a:pt x="918405" y="1686276"/>
                  </a:lnTo>
                  <a:lnTo>
                    <a:pt x="919105" y="1639524"/>
                  </a:lnTo>
                  <a:lnTo>
                    <a:pt x="919893" y="1591659"/>
                  </a:lnTo>
                  <a:lnTo>
                    <a:pt x="920594" y="1542741"/>
                  </a:lnTo>
                  <a:lnTo>
                    <a:pt x="921294" y="1492859"/>
                  </a:lnTo>
                  <a:lnTo>
                    <a:pt x="921995" y="1442189"/>
                  </a:lnTo>
                  <a:lnTo>
                    <a:pt x="922695" y="1390816"/>
                  </a:lnTo>
                  <a:lnTo>
                    <a:pt x="923396" y="1338918"/>
                  </a:lnTo>
                  <a:lnTo>
                    <a:pt x="924096" y="1286494"/>
                  </a:lnTo>
                  <a:lnTo>
                    <a:pt x="924797" y="1233719"/>
                  </a:lnTo>
                  <a:lnTo>
                    <a:pt x="925585" y="1180682"/>
                  </a:lnTo>
                  <a:lnTo>
                    <a:pt x="926285" y="1127644"/>
                  </a:lnTo>
                  <a:lnTo>
                    <a:pt x="926985" y="1074519"/>
                  </a:lnTo>
                  <a:lnTo>
                    <a:pt x="927686" y="1021481"/>
                  </a:lnTo>
                  <a:lnTo>
                    <a:pt x="928386" y="968706"/>
                  </a:lnTo>
                  <a:lnTo>
                    <a:pt x="929087" y="916282"/>
                  </a:lnTo>
                  <a:lnTo>
                    <a:pt x="929787" y="864384"/>
                  </a:lnTo>
                  <a:lnTo>
                    <a:pt x="930575" y="813012"/>
                  </a:lnTo>
                  <a:lnTo>
                    <a:pt x="931276" y="762341"/>
                  </a:lnTo>
                  <a:lnTo>
                    <a:pt x="931976" y="712547"/>
                  </a:lnTo>
                  <a:lnTo>
                    <a:pt x="932677" y="663542"/>
                  </a:lnTo>
                  <a:lnTo>
                    <a:pt x="933377" y="615676"/>
                  </a:lnTo>
                  <a:lnTo>
                    <a:pt x="934078" y="568950"/>
                  </a:lnTo>
                  <a:lnTo>
                    <a:pt x="934778" y="523364"/>
                  </a:lnTo>
                  <a:lnTo>
                    <a:pt x="935566" y="479181"/>
                  </a:lnTo>
                  <a:lnTo>
                    <a:pt x="936267" y="436487"/>
                  </a:lnTo>
                  <a:lnTo>
                    <a:pt x="936967" y="395284"/>
                  </a:lnTo>
                  <a:lnTo>
                    <a:pt x="937668" y="355747"/>
                  </a:lnTo>
                  <a:lnTo>
                    <a:pt x="939069" y="281757"/>
                  </a:lnTo>
                  <a:lnTo>
                    <a:pt x="940557" y="215394"/>
                  </a:lnTo>
                  <a:lnTo>
                    <a:pt x="941258" y="185150"/>
                  </a:lnTo>
                  <a:lnTo>
                    <a:pt x="942659" y="131060"/>
                  </a:lnTo>
                  <a:lnTo>
                    <a:pt x="944059" y="85824"/>
                  </a:lnTo>
                  <a:lnTo>
                    <a:pt x="946248" y="35417"/>
                  </a:lnTo>
                  <a:lnTo>
                    <a:pt x="949751" y="175"/>
                  </a:lnTo>
                  <a:lnTo>
                    <a:pt x="950451" y="526"/>
                  </a:lnTo>
                  <a:lnTo>
                    <a:pt x="954041" y="39975"/>
                  </a:lnTo>
                  <a:lnTo>
                    <a:pt x="956230" y="92750"/>
                  </a:lnTo>
                  <a:lnTo>
                    <a:pt x="957631" y="139476"/>
                  </a:lnTo>
                  <a:lnTo>
                    <a:pt x="959032" y="194968"/>
                  </a:lnTo>
                  <a:lnTo>
                    <a:pt x="960433" y="258789"/>
                  </a:lnTo>
                  <a:lnTo>
                    <a:pt x="961133" y="293592"/>
                  </a:lnTo>
                  <a:lnTo>
                    <a:pt x="961921" y="330236"/>
                  </a:lnTo>
                  <a:lnTo>
                    <a:pt x="962622" y="368722"/>
                  </a:lnTo>
                  <a:lnTo>
                    <a:pt x="963322" y="408873"/>
                  </a:lnTo>
                  <a:lnTo>
                    <a:pt x="964023" y="450601"/>
                  </a:lnTo>
                  <a:lnTo>
                    <a:pt x="964723" y="493821"/>
                  </a:lnTo>
                  <a:lnTo>
                    <a:pt x="965424" y="538443"/>
                  </a:lnTo>
                  <a:lnTo>
                    <a:pt x="966124" y="584379"/>
                  </a:lnTo>
                  <a:lnTo>
                    <a:pt x="966912" y="631544"/>
                  </a:lnTo>
                  <a:lnTo>
                    <a:pt x="967613" y="679760"/>
                  </a:lnTo>
                  <a:lnTo>
                    <a:pt x="968313" y="729028"/>
                  </a:lnTo>
                  <a:lnTo>
                    <a:pt x="969014" y="779173"/>
                  </a:lnTo>
                  <a:lnTo>
                    <a:pt x="969714" y="830019"/>
                  </a:lnTo>
                  <a:lnTo>
                    <a:pt x="970415" y="881654"/>
                  </a:lnTo>
                  <a:lnTo>
                    <a:pt x="971115" y="933727"/>
                  </a:lnTo>
                  <a:lnTo>
                    <a:pt x="971903" y="986239"/>
                  </a:lnTo>
                  <a:lnTo>
                    <a:pt x="972604" y="1039102"/>
                  </a:lnTo>
                  <a:lnTo>
                    <a:pt x="973304" y="1092139"/>
                  </a:lnTo>
                  <a:lnTo>
                    <a:pt x="974005" y="1145352"/>
                  </a:lnTo>
                  <a:lnTo>
                    <a:pt x="974705" y="1198390"/>
                  </a:lnTo>
                  <a:lnTo>
                    <a:pt x="975406" y="1251340"/>
                  </a:lnTo>
                  <a:lnTo>
                    <a:pt x="976106" y="1304027"/>
                  </a:lnTo>
                  <a:lnTo>
                    <a:pt x="976894" y="1356276"/>
                  </a:lnTo>
                  <a:lnTo>
                    <a:pt x="977595" y="1407999"/>
                  </a:lnTo>
                  <a:lnTo>
                    <a:pt x="978295" y="1459196"/>
                  </a:lnTo>
                  <a:lnTo>
                    <a:pt x="978995" y="1509604"/>
                  </a:lnTo>
                  <a:lnTo>
                    <a:pt x="979696" y="1559135"/>
                  </a:lnTo>
                  <a:lnTo>
                    <a:pt x="980396" y="1607702"/>
                  </a:lnTo>
                  <a:lnTo>
                    <a:pt x="981097" y="1655216"/>
                  </a:lnTo>
                  <a:lnTo>
                    <a:pt x="981797" y="1701592"/>
                  </a:lnTo>
                  <a:lnTo>
                    <a:pt x="982585" y="1746678"/>
                  </a:lnTo>
                  <a:lnTo>
                    <a:pt x="983286" y="1790388"/>
                  </a:lnTo>
                  <a:lnTo>
                    <a:pt x="983986" y="1832626"/>
                  </a:lnTo>
                  <a:lnTo>
                    <a:pt x="984687" y="1873294"/>
                  </a:lnTo>
                  <a:lnTo>
                    <a:pt x="985387" y="1912314"/>
                  </a:lnTo>
                  <a:lnTo>
                    <a:pt x="986788" y="1985032"/>
                  </a:lnTo>
                  <a:lnTo>
                    <a:pt x="987576" y="2018582"/>
                  </a:lnTo>
                  <a:lnTo>
                    <a:pt x="988277" y="2050151"/>
                  </a:lnTo>
                  <a:lnTo>
                    <a:pt x="989678" y="2107072"/>
                  </a:lnTo>
                  <a:lnTo>
                    <a:pt x="991079" y="2155297"/>
                  </a:lnTo>
                  <a:lnTo>
                    <a:pt x="992567" y="2194404"/>
                  </a:lnTo>
                  <a:lnTo>
                    <a:pt x="994669" y="2235230"/>
                  </a:lnTo>
                  <a:lnTo>
                    <a:pt x="997470" y="2255201"/>
                  </a:lnTo>
                  <a:lnTo>
                    <a:pt x="998258" y="2253947"/>
                  </a:lnTo>
                  <a:lnTo>
                    <a:pt x="1001761" y="2210430"/>
                  </a:lnTo>
                  <a:lnTo>
                    <a:pt x="1003950" y="2155297"/>
                  </a:lnTo>
                  <a:lnTo>
                    <a:pt x="1005351" y="2107072"/>
                  </a:lnTo>
                  <a:lnTo>
                    <a:pt x="1006752" y="2050151"/>
                  </a:lnTo>
                  <a:lnTo>
                    <a:pt x="1007452" y="2018582"/>
                  </a:lnTo>
                  <a:lnTo>
                    <a:pt x="1008240" y="1985032"/>
                  </a:lnTo>
                  <a:lnTo>
                    <a:pt x="1009641" y="1912314"/>
                  </a:lnTo>
                  <a:lnTo>
                    <a:pt x="1010342" y="1873294"/>
                  </a:lnTo>
                  <a:lnTo>
                    <a:pt x="1011042" y="1832626"/>
                  </a:lnTo>
                  <a:lnTo>
                    <a:pt x="1011743" y="1790388"/>
                  </a:lnTo>
                  <a:lnTo>
                    <a:pt x="1012443" y="1746678"/>
                  </a:lnTo>
                  <a:lnTo>
                    <a:pt x="1013231" y="1701592"/>
                  </a:lnTo>
                  <a:lnTo>
                    <a:pt x="1013931" y="1655216"/>
                  </a:lnTo>
                  <a:lnTo>
                    <a:pt x="1014632" y="1607702"/>
                  </a:lnTo>
                  <a:lnTo>
                    <a:pt x="1015332" y="1559135"/>
                  </a:lnTo>
                  <a:lnTo>
                    <a:pt x="1016033" y="1509604"/>
                  </a:lnTo>
                  <a:lnTo>
                    <a:pt x="1016733" y="1459196"/>
                  </a:lnTo>
                  <a:lnTo>
                    <a:pt x="1017434" y="1407999"/>
                  </a:lnTo>
                  <a:lnTo>
                    <a:pt x="1018134" y="1356276"/>
                  </a:lnTo>
                  <a:lnTo>
                    <a:pt x="1018922" y="1304027"/>
                  </a:lnTo>
                  <a:lnTo>
                    <a:pt x="1019623" y="1251340"/>
                  </a:lnTo>
                  <a:lnTo>
                    <a:pt x="1020323" y="1198390"/>
                  </a:lnTo>
                  <a:lnTo>
                    <a:pt x="1021024" y="1145352"/>
                  </a:lnTo>
                  <a:lnTo>
                    <a:pt x="1021724" y="1092139"/>
                  </a:lnTo>
                  <a:lnTo>
                    <a:pt x="1022425" y="1039102"/>
                  </a:lnTo>
                  <a:lnTo>
                    <a:pt x="1023125" y="986239"/>
                  </a:lnTo>
                  <a:lnTo>
                    <a:pt x="1023913" y="933727"/>
                  </a:lnTo>
                  <a:lnTo>
                    <a:pt x="1024614" y="881654"/>
                  </a:lnTo>
                  <a:lnTo>
                    <a:pt x="1025314" y="830019"/>
                  </a:lnTo>
                  <a:lnTo>
                    <a:pt x="1026015" y="779173"/>
                  </a:lnTo>
                  <a:lnTo>
                    <a:pt x="1026715" y="729028"/>
                  </a:lnTo>
                  <a:lnTo>
                    <a:pt x="1027416" y="679760"/>
                  </a:lnTo>
                  <a:lnTo>
                    <a:pt x="1028116" y="631544"/>
                  </a:lnTo>
                  <a:lnTo>
                    <a:pt x="1028904" y="584379"/>
                  </a:lnTo>
                  <a:lnTo>
                    <a:pt x="1029604" y="538443"/>
                  </a:lnTo>
                  <a:lnTo>
                    <a:pt x="1030305" y="493821"/>
                  </a:lnTo>
                  <a:lnTo>
                    <a:pt x="1031005" y="450601"/>
                  </a:lnTo>
                  <a:lnTo>
                    <a:pt x="1031706" y="408873"/>
                  </a:lnTo>
                  <a:lnTo>
                    <a:pt x="1032406" y="368722"/>
                  </a:lnTo>
                  <a:lnTo>
                    <a:pt x="1033107" y="330236"/>
                  </a:lnTo>
                  <a:lnTo>
                    <a:pt x="1033895" y="293592"/>
                  </a:lnTo>
                  <a:lnTo>
                    <a:pt x="1034595" y="258789"/>
                  </a:lnTo>
                  <a:lnTo>
                    <a:pt x="1035996" y="194968"/>
                  </a:lnTo>
                  <a:lnTo>
                    <a:pt x="1037397" y="139476"/>
                  </a:lnTo>
                  <a:lnTo>
                    <a:pt x="1038798" y="92750"/>
                  </a:lnTo>
                  <a:lnTo>
                    <a:pt x="1040987" y="39975"/>
                  </a:lnTo>
                  <a:lnTo>
                    <a:pt x="1044577" y="526"/>
                  </a:lnTo>
                  <a:lnTo>
                    <a:pt x="1045278" y="175"/>
                  </a:lnTo>
                  <a:lnTo>
                    <a:pt x="1045978" y="2191"/>
                  </a:lnTo>
                  <a:lnTo>
                    <a:pt x="1049568" y="49881"/>
                  </a:lnTo>
                  <a:lnTo>
                    <a:pt x="1051669" y="107302"/>
                  </a:lnTo>
                  <a:lnTo>
                    <a:pt x="1053070" y="157009"/>
                  </a:lnTo>
                  <a:lnTo>
                    <a:pt x="1053771" y="185150"/>
                  </a:lnTo>
                  <a:lnTo>
                    <a:pt x="1054559" y="215394"/>
                  </a:lnTo>
                  <a:lnTo>
                    <a:pt x="1055960" y="281757"/>
                  </a:lnTo>
                  <a:lnTo>
                    <a:pt x="1057361" y="355747"/>
                  </a:lnTo>
                  <a:lnTo>
                    <a:pt x="1058061" y="395284"/>
                  </a:lnTo>
                  <a:lnTo>
                    <a:pt x="1058762" y="436487"/>
                  </a:lnTo>
                  <a:lnTo>
                    <a:pt x="1059462" y="479181"/>
                  </a:lnTo>
                  <a:lnTo>
                    <a:pt x="1060250" y="523364"/>
                  </a:lnTo>
                  <a:lnTo>
                    <a:pt x="1060951" y="568950"/>
                  </a:lnTo>
                  <a:lnTo>
                    <a:pt x="1061651" y="615676"/>
                  </a:lnTo>
                  <a:lnTo>
                    <a:pt x="1062352" y="663542"/>
                  </a:lnTo>
                  <a:lnTo>
                    <a:pt x="1063052" y="712547"/>
                  </a:lnTo>
                  <a:lnTo>
                    <a:pt x="1063752" y="762341"/>
                  </a:lnTo>
                  <a:lnTo>
                    <a:pt x="1064453" y="813012"/>
                  </a:lnTo>
                  <a:lnTo>
                    <a:pt x="1065241" y="864384"/>
                  </a:lnTo>
                  <a:lnTo>
                    <a:pt x="1065941" y="916282"/>
                  </a:lnTo>
                  <a:lnTo>
                    <a:pt x="1066642" y="968706"/>
                  </a:lnTo>
                  <a:lnTo>
                    <a:pt x="1067342" y="1021481"/>
                  </a:lnTo>
                  <a:lnTo>
                    <a:pt x="1068043" y="1074519"/>
                  </a:lnTo>
                  <a:lnTo>
                    <a:pt x="1068743" y="1127644"/>
                  </a:lnTo>
                  <a:lnTo>
                    <a:pt x="1069444" y="1180682"/>
                  </a:lnTo>
                  <a:lnTo>
                    <a:pt x="1070232" y="1233720"/>
                  </a:lnTo>
                  <a:lnTo>
                    <a:pt x="1070932" y="1286494"/>
                  </a:lnTo>
                  <a:lnTo>
                    <a:pt x="1071633" y="1338918"/>
                  </a:lnTo>
                  <a:lnTo>
                    <a:pt x="1072333" y="1390817"/>
                  </a:lnTo>
                  <a:lnTo>
                    <a:pt x="1073034" y="1442189"/>
                  </a:lnTo>
                  <a:lnTo>
                    <a:pt x="1073734" y="1492859"/>
                  </a:lnTo>
                  <a:lnTo>
                    <a:pt x="1074435" y="1542741"/>
                  </a:lnTo>
                  <a:lnTo>
                    <a:pt x="1075135" y="1591659"/>
                  </a:lnTo>
                  <a:lnTo>
                    <a:pt x="1075923" y="1639524"/>
                  </a:lnTo>
                  <a:lnTo>
                    <a:pt x="1076624" y="1686276"/>
                  </a:lnTo>
                  <a:lnTo>
                    <a:pt x="1077324" y="1731801"/>
                  </a:lnTo>
                  <a:lnTo>
                    <a:pt x="1078025" y="1775976"/>
                  </a:lnTo>
                  <a:lnTo>
                    <a:pt x="1078725" y="1818713"/>
                  </a:lnTo>
                  <a:lnTo>
                    <a:pt x="1079426" y="1859916"/>
                  </a:lnTo>
                  <a:lnTo>
                    <a:pt x="1080126" y="1899497"/>
                  </a:lnTo>
                  <a:lnTo>
                    <a:pt x="1080914" y="1937360"/>
                  </a:lnTo>
                  <a:lnTo>
                    <a:pt x="1081615" y="1973425"/>
                  </a:lnTo>
                  <a:lnTo>
                    <a:pt x="1083015" y="2039850"/>
                  </a:lnTo>
                  <a:lnTo>
                    <a:pt x="1084416" y="2098174"/>
                  </a:lnTo>
                  <a:lnTo>
                    <a:pt x="1085905" y="2147880"/>
                  </a:lnTo>
                  <a:lnTo>
                    <a:pt x="1086605" y="2169367"/>
                  </a:lnTo>
                  <a:lnTo>
                    <a:pt x="1088707" y="2219775"/>
                  </a:lnTo>
                  <a:lnTo>
                    <a:pt x="1092297" y="2255060"/>
                  </a:lnTo>
                  <a:lnTo>
                    <a:pt x="1092997" y="2254648"/>
                  </a:lnTo>
                  <a:lnTo>
                    <a:pt x="1096587" y="2215234"/>
                  </a:lnTo>
                  <a:lnTo>
                    <a:pt x="1098689" y="2162459"/>
                  </a:lnTo>
                  <a:lnTo>
                    <a:pt x="1100089" y="2115724"/>
                  </a:lnTo>
                  <a:lnTo>
                    <a:pt x="1100790" y="2089039"/>
                  </a:lnTo>
                  <a:lnTo>
                    <a:pt x="1101578" y="2060215"/>
                  </a:lnTo>
                  <a:lnTo>
                    <a:pt x="1102979" y="1996429"/>
                  </a:lnTo>
                  <a:lnTo>
                    <a:pt x="1104380" y="1924938"/>
                  </a:lnTo>
                  <a:lnTo>
                    <a:pt x="1105080" y="1886487"/>
                  </a:lnTo>
                  <a:lnTo>
                    <a:pt x="1105781" y="1846363"/>
                  </a:lnTo>
                  <a:lnTo>
                    <a:pt x="1106569" y="1804634"/>
                  </a:lnTo>
                  <a:lnTo>
                    <a:pt x="1107269" y="1761406"/>
                  </a:lnTo>
                  <a:lnTo>
                    <a:pt x="1107970" y="1716766"/>
                  </a:lnTo>
                  <a:lnTo>
                    <a:pt x="1108670" y="1670821"/>
                  </a:lnTo>
                  <a:lnTo>
                    <a:pt x="1109371" y="1623657"/>
                  </a:lnTo>
                  <a:lnTo>
                    <a:pt x="1110071" y="1575441"/>
                  </a:lnTo>
                  <a:lnTo>
                    <a:pt x="1110772" y="1526172"/>
                  </a:lnTo>
                  <a:lnTo>
                    <a:pt x="1111472" y="1476028"/>
                  </a:lnTo>
                  <a:lnTo>
                    <a:pt x="1112260" y="1425181"/>
                  </a:lnTo>
                  <a:lnTo>
                    <a:pt x="1112961" y="1373546"/>
                  </a:lnTo>
                  <a:lnTo>
                    <a:pt x="1113661" y="1321473"/>
                  </a:lnTo>
                  <a:lnTo>
                    <a:pt x="1114362" y="1268961"/>
                  </a:lnTo>
                  <a:lnTo>
                    <a:pt x="1115062" y="1216099"/>
                  </a:lnTo>
                  <a:lnTo>
                    <a:pt x="1115762" y="1163061"/>
                  </a:lnTo>
                  <a:lnTo>
                    <a:pt x="1116463" y="1109848"/>
                  </a:lnTo>
                  <a:lnTo>
                    <a:pt x="1117251" y="1056810"/>
                  </a:lnTo>
                  <a:lnTo>
                    <a:pt x="1117951" y="1003860"/>
                  </a:lnTo>
                  <a:lnTo>
                    <a:pt x="1118652" y="951173"/>
                  </a:lnTo>
                  <a:lnTo>
                    <a:pt x="1119352" y="898924"/>
                  </a:lnTo>
                  <a:lnTo>
                    <a:pt x="1120053" y="847201"/>
                  </a:lnTo>
                  <a:lnTo>
                    <a:pt x="1120753" y="796004"/>
                  </a:lnTo>
                  <a:lnTo>
                    <a:pt x="1121454" y="745597"/>
                  </a:lnTo>
                  <a:lnTo>
                    <a:pt x="1122242" y="696066"/>
                  </a:lnTo>
                  <a:lnTo>
                    <a:pt x="1122942" y="647499"/>
                  </a:lnTo>
                  <a:lnTo>
                    <a:pt x="1123643" y="599984"/>
                  </a:lnTo>
                  <a:lnTo>
                    <a:pt x="1124343" y="553609"/>
                  </a:lnTo>
                  <a:lnTo>
                    <a:pt x="1125044" y="508549"/>
                  </a:lnTo>
                  <a:lnTo>
                    <a:pt x="1125744" y="464803"/>
                  </a:lnTo>
                  <a:lnTo>
                    <a:pt x="1126445" y="422548"/>
                  </a:lnTo>
                  <a:lnTo>
                    <a:pt x="1127233" y="381872"/>
                  </a:lnTo>
                  <a:lnTo>
                    <a:pt x="1127933" y="342860"/>
                  </a:lnTo>
                  <a:lnTo>
                    <a:pt x="1129334" y="270185"/>
                  </a:lnTo>
                  <a:lnTo>
                    <a:pt x="1130735" y="205050"/>
                  </a:lnTo>
                  <a:lnTo>
                    <a:pt x="1132136" y="148155"/>
                  </a:lnTo>
                  <a:lnTo>
                    <a:pt x="1132924" y="122907"/>
                  </a:lnTo>
                  <a:lnTo>
                    <a:pt x="1133624" y="99939"/>
                  </a:lnTo>
                  <a:lnTo>
                    <a:pt x="1135025" y="60752"/>
                  </a:lnTo>
                  <a:lnTo>
                    <a:pt x="1137127" y="19987"/>
                  </a:lnTo>
                  <a:lnTo>
                    <a:pt x="1140016" y="0"/>
                  </a:lnTo>
                  <a:lnTo>
                    <a:pt x="1140717" y="1227"/>
                  </a:lnTo>
                  <a:lnTo>
                    <a:pt x="1144307" y="44797"/>
                  </a:lnTo>
                  <a:lnTo>
                    <a:pt x="1146408" y="99939"/>
                  </a:lnTo>
                  <a:lnTo>
                    <a:pt x="1147109" y="122907"/>
                  </a:lnTo>
                  <a:lnTo>
                    <a:pt x="1147897" y="148155"/>
                  </a:lnTo>
                  <a:lnTo>
                    <a:pt x="1149297" y="205050"/>
                  </a:lnTo>
                  <a:lnTo>
                    <a:pt x="1150698" y="270185"/>
                  </a:lnTo>
                  <a:lnTo>
                    <a:pt x="1152099" y="342860"/>
                  </a:lnTo>
                  <a:lnTo>
                    <a:pt x="1152800" y="381872"/>
                  </a:lnTo>
                  <a:lnTo>
                    <a:pt x="1153588" y="422548"/>
                  </a:lnTo>
                  <a:lnTo>
                    <a:pt x="1154288" y="464803"/>
                  </a:lnTo>
                  <a:lnTo>
                    <a:pt x="1154989" y="508549"/>
                  </a:lnTo>
                  <a:lnTo>
                    <a:pt x="1155689" y="553609"/>
                  </a:lnTo>
                  <a:lnTo>
                    <a:pt x="1156390" y="599984"/>
                  </a:lnTo>
                  <a:lnTo>
                    <a:pt x="1157090" y="647499"/>
                  </a:lnTo>
                  <a:lnTo>
                    <a:pt x="1157791" y="696066"/>
                  </a:lnTo>
                  <a:lnTo>
                    <a:pt x="1158579" y="745597"/>
                  </a:lnTo>
                  <a:lnTo>
                    <a:pt x="1159279" y="796004"/>
                  </a:lnTo>
                  <a:lnTo>
                    <a:pt x="1159980" y="847201"/>
                  </a:lnTo>
                  <a:lnTo>
                    <a:pt x="1160680" y="898924"/>
                  </a:lnTo>
                  <a:lnTo>
                    <a:pt x="1161381" y="951173"/>
                  </a:lnTo>
                  <a:lnTo>
                    <a:pt x="1162081" y="1003860"/>
                  </a:lnTo>
                  <a:lnTo>
                    <a:pt x="1162782" y="1056810"/>
                  </a:lnTo>
                  <a:lnTo>
                    <a:pt x="1163570" y="1109848"/>
                  </a:lnTo>
                  <a:lnTo>
                    <a:pt x="1164270" y="1163061"/>
                  </a:lnTo>
                  <a:lnTo>
                    <a:pt x="1164971" y="1216099"/>
                  </a:lnTo>
                  <a:lnTo>
                    <a:pt x="1165671" y="1268961"/>
                  </a:lnTo>
                  <a:lnTo>
                    <a:pt x="1166372" y="1321473"/>
                  </a:lnTo>
                  <a:lnTo>
                    <a:pt x="1167072" y="1373546"/>
                  </a:lnTo>
                  <a:lnTo>
                    <a:pt x="1167772" y="1425181"/>
                  </a:lnTo>
                  <a:lnTo>
                    <a:pt x="1168560" y="1476028"/>
                  </a:lnTo>
                  <a:lnTo>
                    <a:pt x="1169261" y="1526172"/>
                  </a:lnTo>
                  <a:lnTo>
                    <a:pt x="1169961" y="1575441"/>
                  </a:lnTo>
                  <a:lnTo>
                    <a:pt x="1170662" y="1623657"/>
                  </a:lnTo>
                  <a:lnTo>
                    <a:pt x="1171362" y="1670821"/>
                  </a:lnTo>
                  <a:lnTo>
                    <a:pt x="1172063" y="1716766"/>
                  </a:lnTo>
                  <a:lnTo>
                    <a:pt x="1172763" y="1761406"/>
                  </a:lnTo>
                  <a:lnTo>
                    <a:pt x="1173464" y="1804634"/>
                  </a:lnTo>
                  <a:lnTo>
                    <a:pt x="1174252" y="1846363"/>
                  </a:lnTo>
                  <a:lnTo>
                    <a:pt x="1174952" y="1886487"/>
                  </a:lnTo>
                  <a:lnTo>
                    <a:pt x="1175653" y="1924938"/>
                  </a:lnTo>
                  <a:lnTo>
                    <a:pt x="1177054" y="1996429"/>
                  </a:lnTo>
                  <a:lnTo>
                    <a:pt x="1178455" y="2060215"/>
                  </a:lnTo>
                  <a:lnTo>
                    <a:pt x="1179243" y="2089039"/>
                  </a:lnTo>
                  <a:lnTo>
                    <a:pt x="1179943" y="2115724"/>
                  </a:lnTo>
                  <a:lnTo>
                    <a:pt x="1181344" y="2162459"/>
                  </a:lnTo>
                  <a:lnTo>
                    <a:pt x="1183446" y="2215234"/>
                  </a:lnTo>
                  <a:lnTo>
                    <a:pt x="1187035" y="2254648"/>
                  </a:lnTo>
                  <a:lnTo>
                    <a:pt x="1187736" y="2255060"/>
                  </a:lnTo>
                  <a:lnTo>
                    <a:pt x="1188436" y="2252974"/>
                  </a:lnTo>
                  <a:lnTo>
                    <a:pt x="1192026" y="2205354"/>
                  </a:lnTo>
                  <a:lnTo>
                    <a:pt x="1194128" y="2147880"/>
                  </a:lnTo>
                  <a:lnTo>
                    <a:pt x="1194916" y="2124132"/>
                  </a:lnTo>
                  <a:lnTo>
                    <a:pt x="1196317" y="2070059"/>
                  </a:lnTo>
                  <a:lnTo>
                    <a:pt x="1197718" y="2007615"/>
                  </a:lnTo>
                  <a:lnTo>
                    <a:pt x="1199119" y="1937360"/>
                  </a:lnTo>
                  <a:lnTo>
                    <a:pt x="1199907" y="1899497"/>
                  </a:lnTo>
                  <a:lnTo>
                    <a:pt x="1200607" y="1859916"/>
                  </a:lnTo>
                  <a:lnTo>
                    <a:pt x="1201308" y="1818713"/>
                  </a:lnTo>
                  <a:lnTo>
                    <a:pt x="1202008" y="1775976"/>
                  </a:lnTo>
                  <a:lnTo>
                    <a:pt x="1202708" y="1731801"/>
                  </a:lnTo>
                  <a:lnTo>
                    <a:pt x="1203409" y="1686276"/>
                  </a:lnTo>
                  <a:lnTo>
                    <a:pt x="1204109" y="1639524"/>
                  </a:lnTo>
                  <a:lnTo>
                    <a:pt x="1204897" y="1591659"/>
                  </a:lnTo>
                  <a:lnTo>
                    <a:pt x="1205598" y="1542741"/>
                  </a:lnTo>
                  <a:lnTo>
                    <a:pt x="1206298" y="1492859"/>
                  </a:lnTo>
                  <a:lnTo>
                    <a:pt x="1206999" y="1442189"/>
                  </a:lnTo>
                  <a:lnTo>
                    <a:pt x="1207699" y="1390817"/>
                  </a:lnTo>
                  <a:lnTo>
                    <a:pt x="1208400" y="1338918"/>
                  </a:lnTo>
                  <a:lnTo>
                    <a:pt x="1209100" y="1286494"/>
                  </a:lnTo>
                  <a:lnTo>
                    <a:pt x="1209801" y="1233720"/>
                  </a:lnTo>
                  <a:lnTo>
                    <a:pt x="1210589" y="1180682"/>
                  </a:lnTo>
                  <a:lnTo>
                    <a:pt x="1211289" y="1127644"/>
                  </a:lnTo>
                  <a:lnTo>
                    <a:pt x="1211990" y="1074519"/>
                  </a:lnTo>
                  <a:lnTo>
                    <a:pt x="1212690" y="1021481"/>
                  </a:lnTo>
                  <a:lnTo>
                    <a:pt x="1213391" y="968706"/>
                  </a:lnTo>
                  <a:lnTo>
                    <a:pt x="1214091" y="916282"/>
                  </a:lnTo>
                  <a:lnTo>
                    <a:pt x="1214792" y="864384"/>
                  </a:lnTo>
                  <a:lnTo>
                    <a:pt x="1215580" y="813012"/>
                  </a:lnTo>
                  <a:lnTo>
                    <a:pt x="1216280" y="762341"/>
                  </a:lnTo>
                  <a:lnTo>
                    <a:pt x="1216981" y="712547"/>
                  </a:lnTo>
                  <a:lnTo>
                    <a:pt x="1217681" y="663542"/>
                  </a:lnTo>
                  <a:lnTo>
                    <a:pt x="1218381" y="615676"/>
                  </a:lnTo>
                  <a:lnTo>
                    <a:pt x="1219082" y="568950"/>
                  </a:lnTo>
                  <a:lnTo>
                    <a:pt x="1219782" y="523364"/>
                  </a:lnTo>
                  <a:lnTo>
                    <a:pt x="1220570" y="479181"/>
                  </a:lnTo>
                  <a:lnTo>
                    <a:pt x="1221271" y="436487"/>
                  </a:lnTo>
                  <a:lnTo>
                    <a:pt x="1221971" y="395284"/>
                  </a:lnTo>
                  <a:lnTo>
                    <a:pt x="1222672" y="355747"/>
                  </a:lnTo>
                  <a:lnTo>
                    <a:pt x="1224073" y="281757"/>
                  </a:lnTo>
                  <a:lnTo>
                    <a:pt x="1225561" y="215394"/>
                  </a:lnTo>
                  <a:lnTo>
                    <a:pt x="1226262" y="185150"/>
                  </a:lnTo>
                  <a:lnTo>
                    <a:pt x="1227663" y="131060"/>
                  </a:lnTo>
                  <a:lnTo>
                    <a:pt x="1229064" y="85824"/>
                  </a:lnTo>
                  <a:lnTo>
                    <a:pt x="1231253" y="35417"/>
                  </a:lnTo>
                  <a:lnTo>
                    <a:pt x="1234755" y="175"/>
                  </a:lnTo>
                  <a:lnTo>
                    <a:pt x="1235455" y="526"/>
                  </a:lnTo>
                  <a:lnTo>
                    <a:pt x="1239045" y="39975"/>
                  </a:lnTo>
                  <a:lnTo>
                    <a:pt x="1241234" y="92750"/>
                  </a:lnTo>
                  <a:lnTo>
                    <a:pt x="1242635" y="139476"/>
                  </a:lnTo>
                  <a:lnTo>
                    <a:pt x="1244036" y="194968"/>
                  </a:lnTo>
                  <a:lnTo>
                    <a:pt x="1245437" y="258789"/>
                  </a:lnTo>
                  <a:lnTo>
                    <a:pt x="1246138" y="293592"/>
                  </a:lnTo>
                  <a:lnTo>
                    <a:pt x="1246926" y="330236"/>
                  </a:lnTo>
                  <a:lnTo>
                    <a:pt x="1247626" y="368722"/>
                  </a:lnTo>
                  <a:lnTo>
                    <a:pt x="1248327" y="408873"/>
                  </a:lnTo>
                  <a:lnTo>
                    <a:pt x="1249027" y="450602"/>
                  </a:lnTo>
                  <a:lnTo>
                    <a:pt x="1249728" y="493821"/>
                  </a:lnTo>
                  <a:lnTo>
                    <a:pt x="1250428" y="538443"/>
                  </a:lnTo>
                  <a:lnTo>
                    <a:pt x="1251128" y="584379"/>
                  </a:lnTo>
                  <a:lnTo>
                    <a:pt x="1251917" y="631544"/>
                  </a:lnTo>
                  <a:lnTo>
                    <a:pt x="1252617" y="679760"/>
                  </a:lnTo>
                  <a:lnTo>
                    <a:pt x="1253317" y="729028"/>
                  </a:lnTo>
                  <a:lnTo>
                    <a:pt x="1254018" y="779173"/>
                  </a:lnTo>
                  <a:lnTo>
                    <a:pt x="1254718" y="830019"/>
                  </a:lnTo>
                  <a:lnTo>
                    <a:pt x="1255419" y="881654"/>
                  </a:lnTo>
                  <a:lnTo>
                    <a:pt x="1256119" y="933727"/>
                  </a:lnTo>
                  <a:lnTo>
                    <a:pt x="1256907" y="986239"/>
                  </a:lnTo>
                  <a:lnTo>
                    <a:pt x="1257608" y="1039102"/>
                  </a:lnTo>
                  <a:lnTo>
                    <a:pt x="1258308" y="1092139"/>
                  </a:lnTo>
                  <a:lnTo>
                    <a:pt x="1259009" y="1145352"/>
                  </a:lnTo>
                  <a:lnTo>
                    <a:pt x="1259709" y="1198390"/>
                  </a:lnTo>
                  <a:lnTo>
                    <a:pt x="1260410" y="1251340"/>
                  </a:lnTo>
                  <a:lnTo>
                    <a:pt x="1261110" y="1304027"/>
                  </a:lnTo>
                  <a:lnTo>
                    <a:pt x="1261898" y="1356276"/>
                  </a:lnTo>
                  <a:lnTo>
                    <a:pt x="1262599" y="1407999"/>
                  </a:lnTo>
                  <a:lnTo>
                    <a:pt x="1263299" y="1459196"/>
                  </a:lnTo>
                  <a:lnTo>
                    <a:pt x="1264000" y="1509604"/>
                  </a:lnTo>
                  <a:lnTo>
                    <a:pt x="1264700" y="1559135"/>
                  </a:lnTo>
                  <a:lnTo>
                    <a:pt x="1265401" y="1607702"/>
                  </a:lnTo>
                  <a:lnTo>
                    <a:pt x="1266101" y="1655216"/>
                  </a:lnTo>
                  <a:lnTo>
                    <a:pt x="1266802" y="1701592"/>
                  </a:lnTo>
                  <a:lnTo>
                    <a:pt x="1267590" y="1746678"/>
                  </a:lnTo>
                  <a:lnTo>
                    <a:pt x="1268290" y="1790388"/>
                  </a:lnTo>
                  <a:lnTo>
                    <a:pt x="1268991" y="1832626"/>
                  </a:lnTo>
                  <a:lnTo>
                    <a:pt x="1269691" y="1873294"/>
                  </a:lnTo>
                  <a:lnTo>
                    <a:pt x="1270391" y="1912314"/>
                  </a:lnTo>
                  <a:lnTo>
                    <a:pt x="1271792" y="1985032"/>
                  </a:lnTo>
                  <a:lnTo>
                    <a:pt x="1272580" y="2018582"/>
                  </a:lnTo>
                  <a:lnTo>
                    <a:pt x="1273281" y="2050151"/>
                  </a:lnTo>
                  <a:lnTo>
                    <a:pt x="1274682" y="2107072"/>
                  </a:lnTo>
                  <a:lnTo>
                    <a:pt x="1276083" y="2155297"/>
                  </a:lnTo>
                  <a:lnTo>
                    <a:pt x="1277571" y="2194405"/>
                  </a:lnTo>
                  <a:lnTo>
                    <a:pt x="1279673" y="2235230"/>
                  </a:lnTo>
                  <a:lnTo>
                    <a:pt x="1282475" y="2255201"/>
                  </a:lnTo>
                  <a:lnTo>
                    <a:pt x="1283263" y="2253947"/>
                  </a:lnTo>
                  <a:lnTo>
                    <a:pt x="1286765" y="2210430"/>
                  </a:lnTo>
                  <a:lnTo>
                    <a:pt x="1288954" y="2155297"/>
                  </a:lnTo>
                  <a:lnTo>
                    <a:pt x="1290355" y="2107072"/>
                  </a:lnTo>
                  <a:lnTo>
                    <a:pt x="1291756" y="2050151"/>
                  </a:lnTo>
                  <a:lnTo>
                    <a:pt x="1292456" y="2018582"/>
                  </a:lnTo>
                  <a:lnTo>
                    <a:pt x="1293244" y="1985032"/>
                  </a:lnTo>
                  <a:lnTo>
                    <a:pt x="1294645" y="1912314"/>
                  </a:lnTo>
                  <a:lnTo>
                    <a:pt x="1295346" y="1873294"/>
                  </a:lnTo>
                  <a:lnTo>
                    <a:pt x="1296046" y="1832626"/>
                  </a:lnTo>
                  <a:lnTo>
                    <a:pt x="1296747" y="1790388"/>
                  </a:lnTo>
                  <a:lnTo>
                    <a:pt x="1297447" y="1746678"/>
                  </a:lnTo>
                  <a:lnTo>
                    <a:pt x="1298235" y="1701592"/>
                  </a:lnTo>
                  <a:lnTo>
                    <a:pt x="1298936" y="1655216"/>
                  </a:lnTo>
                  <a:lnTo>
                    <a:pt x="1299636" y="1607702"/>
                  </a:lnTo>
                  <a:lnTo>
                    <a:pt x="1300337" y="1559135"/>
                  </a:lnTo>
                  <a:lnTo>
                    <a:pt x="1301037" y="1509604"/>
                  </a:lnTo>
                  <a:lnTo>
                    <a:pt x="1301738" y="1459196"/>
                  </a:lnTo>
                  <a:lnTo>
                    <a:pt x="1302438" y="1407999"/>
                  </a:lnTo>
                  <a:lnTo>
                    <a:pt x="1303138" y="1356276"/>
                  </a:lnTo>
                  <a:lnTo>
                    <a:pt x="1303927" y="1304027"/>
                  </a:lnTo>
                  <a:lnTo>
                    <a:pt x="1304627" y="1251340"/>
                  </a:lnTo>
                  <a:lnTo>
                    <a:pt x="1305327" y="1198390"/>
                  </a:lnTo>
                  <a:lnTo>
                    <a:pt x="1306028" y="1145352"/>
                  </a:lnTo>
                  <a:lnTo>
                    <a:pt x="1306728" y="1092139"/>
                  </a:lnTo>
                  <a:lnTo>
                    <a:pt x="1307429" y="1039102"/>
                  </a:lnTo>
                  <a:lnTo>
                    <a:pt x="1308129" y="986239"/>
                  </a:lnTo>
                  <a:lnTo>
                    <a:pt x="1308917" y="933727"/>
                  </a:lnTo>
                  <a:lnTo>
                    <a:pt x="1309618" y="881654"/>
                  </a:lnTo>
                  <a:lnTo>
                    <a:pt x="1310318" y="830019"/>
                  </a:lnTo>
                  <a:lnTo>
                    <a:pt x="1311019" y="779173"/>
                  </a:lnTo>
                  <a:lnTo>
                    <a:pt x="1311719" y="729028"/>
                  </a:lnTo>
                  <a:lnTo>
                    <a:pt x="1312420" y="679760"/>
                  </a:lnTo>
                  <a:lnTo>
                    <a:pt x="1313120" y="631544"/>
                  </a:lnTo>
                  <a:lnTo>
                    <a:pt x="1313908" y="584379"/>
                  </a:lnTo>
                  <a:lnTo>
                    <a:pt x="1314609" y="538443"/>
                  </a:lnTo>
                  <a:lnTo>
                    <a:pt x="1315309" y="493821"/>
                  </a:lnTo>
                  <a:lnTo>
                    <a:pt x="1316010" y="450602"/>
                  </a:lnTo>
                  <a:lnTo>
                    <a:pt x="1316710" y="408873"/>
                  </a:lnTo>
                  <a:lnTo>
                    <a:pt x="1317411" y="368722"/>
                  </a:lnTo>
                  <a:lnTo>
                    <a:pt x="1318111" y="330236"/>
                  </a:lnTo>
                  <a:lnTo>
                    <a:pt x="1318899" y="293592"/>
                  </a:lnTo>
                  <a:lnTo>
                    <a:pt x="1319600" y="258789"/>
                  </a:lnTo>
                  <a:lnTo>
                    <a:pt x="1321000" y="194968"/>
                  </a:lnTo>
                  <a:lnTo>
                    <a:pt x="1322401" y="139476"/>
                  </a:lnTo>
                  <a:lnTo>
                    <a:pt x="1323802" y="92750"/>
                  </a:lnTo>
                  <a:lnTo>
                    <a:pt x="1325991" y="39975"/>
                  </a:lnTo>
                  <a:lnTo>
                    <a:pt x="1329581" y="526"/>
                  </a:lnTo>
                  <a:lnTo>
                    <a:pt x="1330282" y="175"/>
                  </a:lnTo>
                  <a:lnTo>
                    <a:pt x="1330982" y="2191"/>
                  </a:lnTo>
                  <a:lnTo>
                    <a:pt x="1334572" y="49881"/>
                  </a:lnTo>
                  <a:lnTo>
                    <a:pt x="1336674" y="107302"/>
                  </a:lnTo>
                  <a:lnTo>
                    <a:pt x="1338074" y="157009"/>
                  </a:lnTo>
                  <a:lnTo>
                    <a:pt x="1338775" y="185150"/>
                  </a:lnTo>
                  <a:lnTo>
                    <a:pt x="1339563" y="215394"/>
                  </a:lnTo>
                  <a:lnTo>
                    <a:pt x="1340964" y="281757"/>
                  </a:lnTo>
                  <a:lnTo>
                    <a:pt x="1342365" y="355747"/>
                  </a:lnTo>
                  <a:lnTo>
                    <a:pt x="1343065" y="395284"/>
                  </a:lnTo>
                  <a:lnTo>
                    <a:pt x="1343766" y="436487"/>
                  </a:lnTo>
                  <a:lnTo>
                    <a:pt x="1344466" y="479181"/>
                  </a:lnTo>
                  <a:lnTo>
                    <a:pt x="1345254" y="523364"/>
                  </a:lnTo>
                  <a:lnTo>
                    <a:pt x="1345955" y="568950"/>
                  </a:lnTo>
                  <a:lnTo>
                    <a:pt x="1346655" y="615676"/>
                  </a:lnTo>
                  <a:lnTo>
                    <a:pt x="1347356" y="663542"/>
                  </a:lnTo>
                  <a:lnTo>
                    <a:pt x="1348056" y="712547"/>
                  </a:lnTo>
                  <a:lnTo>
                    <a:pt x="1348757" y="762341"/>
                  </a:lnTo>
                  <a:lnTo>
                    <a:pt x="1349457" y="813012"/>
                  </a:lnTo>
                  <a:lnTo>
                    <a:pt x="1350245" y="864384"/>
                  </a:lnTo>
                  <a:lnTo>
                    <a:pt x="1350946" y="916282"/>
                  </a:lnTo>
                  <a:lnTo>
                    <a:pt x="1351646" y="968706"/>
                  </a:lnTo>
                  <a:lnTo>
                    <a:pt x="1352347" y="1021481"/>
                  </a:lnTo>
                  <a:lnTo>
                    <a:pt x="1353047" y="1074519"/>
                  </a:lnTo>
                  <a:lnTo>
                    <a:pt x="1353748" y="1127644"/>
                  </a:lnTo>
                  <a:lnTo>
                    <a:pt x="1354448" y="1180682"/>
                  </a:lnTo>
                  <a:lnTo>
                    <a:pt x="1355236" y="1233720"/>
                  </a:lnTo>
                  <a:lnTo>
                    <a:pt x="1355936" y="1286494"/>
                  </a:lnTo>
                  <a:lnTo>
                    <a:pt x="1356637" y="1338918"/>
                  </a:lnTo>
                  <a:lnTo>
                    <a:pt x="1357337" y="1390817"/>
                  </a:lnTo>
                  <a:lnTo>
                    <a:pt x="1358038" y="1442189"/>
                  </a:lnTo>
                  <a:lnTo>
                    <a:pt x="1358738" y="1492859"/>
                  </a:lnTo>
                  <a:lnTo>
                    <a:pt x="1359439" y="1542741"/>
                  </a:lnTo>
                  <a:lnTo>
                    <a:pt x="1360139" y="1591659"/>
                  </a:lnTo>
                  <a:lnTo>
                    <a:pt x="1360927" y="1639524"/>
                  </a:lnTo>
                  <a:lnTo>
                    <a:pt x="1361628" y="1686276"/>
                  </a:lnTo>
                  <a:lnTo>
                    <a:pt x="1362328" y="1731801"/>
                  </a:lnTo>
                  <a:lnTo>
                    <a:pt x="1363029" y="1775976"/>
                  </a:lnTo>
                  <a:lnTo>
                    <a:pt x="1363729" y="1818713"/>
                  </a:lnTo>
                  <a:lnTo>
                    <a:pt x="1364430" y="1859916"/>
                  </a:lnTo>
                  <a:lnTo>
                    <a:pt x="1365130" y="1899497"/>
                  </a:lnTo>
                  <a:lnTo>
                    <a:pt x="1365918" y="1937360"/>
                  </a:lnTo>
                  <a:lnTo>
                    <a:pt x="1366619" y="1973425"/>
                  </a:lnTo>
                  <a:lnTo>
                    <a:pt x="1368020" y="2039850"/>
                  </a:lnTo>
                  <a:lnTo>
                    <a:pt x="1369421" y="2098174"/>
                  </a:lnTo>
                  <a:lnTo>
                    <a:pt x="1370909" y="2147880"/>
                  </a:lnTo>
                  <a:lnTo>
                    <a:pt x="1371610" y="2169367"/>
                  </a:lnTo>
                  <a:lnTo>
                    <a:pt x="1373711" y="2219775"/>
                  </a:lnTo>
                  <a:lnTo>
                    <a:pt x="1377301" y="2255060"/>
                  </a:lnTo>
                  <a:lnTo>
                    <a:pt x="1378001" y="2254648"/>
                  </a:lnTo>
                  <a:lnTo>
                    <a:pt x="1381591" y="2215234"/>
                  </a:lnTo>
                  <a:lnTo>
                    <a:pt x="1383693" y="2162459"/>
                  </a:lnTo>
                  <a:lnTo>
                    <a:pt x="1385094" y="2115725"/>
                  </a:lnTo>
                  <a:lnTo>
                    <a:pt x="1385794" y="2089039"/>
                  </a:lnTo>
                  <a:lnTo>
                    <a:pt x="1386582" y="2060215"/>
                  </a:lnTo>
                  <a:lnTo>
                    <a:pt x="1387983" y="1996429"/>
                  </a:lnTo>
                  <a:lnTo>
                    <a:pt x="1389384" y="1924938"/>
                  </a:lnTo>
                  <a:lnTo>
                    <a:pt x="1390084" y="1886487"/>
                  </a:lnTo>
                  <a:lnTo>
                    <a:pt x="1390785" y="1846363"/>
                  </a:lnTo>
                  <a:lnTo>
                    <a:pt x="1391573" y="1804634"/>
                  </a:lnTo>
                  <a:lnTo>
                    <a:pt x="1392273" y="1761406"/>
                  </a:lnTo>
                  <a:lnTo>
                    <a:pt x="1392974" y="1716767"/>
                  </a:lnTo>
                  <a:lnTo>
                    <a:pt x="1393674" y="1670821"/>
                  </a:lnTo>
                  <a:lnTo>
                    <a:pt x="1394375" y="1623657"/>
                  </a:lnTo>
                  <a:lnTo>
                    <a:pt x="1395075" y="1575441"/>
                  </a:lnTo>
                  <a:lnTo>
                    <a:pt x="1395776" y="1526172"/>
                  </a:lnTo>
                  <a:lnTo>
                    <a:pt x="1396564" y="1476028"/>
                  </a:lnTo>
                  <a:lnTo>
                    <a:pt x="1397264" y="1425182"/>
                  </a:lnTo>
                  <a:lnTo>
                    <a:pt x="1397965" y="1373546"/>
                  </a:lnTo>
                  <a:lnTo>
                    <a:pt x="1398665" y="1321473"/>
                  </a:lnTo>
                  <a:lnTo>
                    <a:pt x="1399366" y="1268961"/>
                  </a:lnTo>
                  <a:lnTo>
                    <a:pt x="1400066" y="1216099"/>
                  </a:lnTo>
                  <a:lnTo>
                    <a:pt x="1400767" y="1163061"/>
                  </a:lnTo>
                  <a:lnTo>
                    <a:pt x="1401467" y="1109848"/>
                  </a:lnTo>
                  <a:lnTo>
                    <a:pt x="1402255" y="1056810"/>
                  </a:lnTo>
                  <a:lnTo>
                    <a:pt x="1402956" y="1003860"/>
                  </a:lnTo>
                  <a:lnTo>
                    <a:pt x="1403656" y="951173"/>
                  </a:lnTo>
                  <a:lnTo>
                    <a:pt x="1404357" y="898924"/>
                  </a:lnTo>
                  <a:lnTo>
                    <a:pt x="1405057" y="847201"/>
                  </a:lnTo>
                  <a:lnTo>
                    <a:pt x="1405757" y="796005"/>
                  </a:lnTo>
                  <a:lnTo>
                    <a:pt x="1406458" y="745597"/>
                  </a:lnTo>
                  <a:lnTo>
                    <a:pt x="1407246" y="696066"/>
                  </a:lnTo>
                  <a:lnTo>
                    <a:pt x="1407946" y="647499"/>
                  </a:lnTo>
                  <a:lnTo>
                    <a:pt x="1408647" y="599984"/>
                  </a:lnTo>
                  <a:lnTo>
                    <a:pt x="1409347" y="553609"/>
                  </a:lnTo>
                  <a:lnTo>
                    <a:pt x="1410048" y="508549"/>
                  </a:lnTo>
                  <a:lnTo>
                    <a:pt x="1410748" y="464803"/>
                  </a:lnTo>
                  <a:lnTo>
                    <a:pt x="1411449" y="422548"/>
                  </a:lnTo>
                  <a:lnTo>
                    <a:pt x="1412237" y="381872"/>
                  </a:lnTo>
                  <a:lnTo>
                    <a:pt x="1412937" y="342860"/>
                  </a:lnTo>
                  <a:lnTo>
                    <a:pt x="1414338" y="270185"/>
                  </a:lnTo>
                  <a:lnTo>
                    <a:pt x="1415739" y="205050"/>
                  </a:lnTo>
                  <a:lnTo>
                    <a:pt x="1417140" y="148155"/>
                  </a:lnTo>
                  <a:lnTo>
                    <a:pt x="1417928" y="122907"/>
                  </a:lnTo>
                  <a:lnTo>
                    <a:pt x="1418629" y="99939"/>
                  </a:lnTo>
                  <a:lnTo>
                    <a:pt x="1420030" y="60752"/>
                  </a:lnTo>
                  <a:lnTo>
                    <a:pt x="1422131" y="19987"/>
                  </a:lnTo>
                  <a:lnTo>
                    <a:pt x="1425020" y="0"/>
                  </a:lnTo>
                  <a:lnTo>
                    <a:pt x="1425721" y="1227"/>
                  </a:lnTo>
                  <a:lnTo>
                    <a:pt x="1429311" y="44797"/>
                  </a:lnTo>
                  <a:lnTo>
                    <a:pt x="1431412" y="99939"/>
                  </a:lnTo>
                  <a:lnTo>
                    <a:pt x="1432113" y="122907"/>
                  </a:lnTo>
                  <a:lnTo>
                    <a:pt x="1432901" y="148155"/>
                  </a:lnTo>
                  <a:lnTo>
                    <a:pt x="1434302" y="205050"/>
                  </a:lnTo>
                  <a:lnTo>
                    <a:pt x="1435703" y="270185"/>
                  </a:lnTo>
                  <a:lnTo>
                    <a:pt x="1437104" y="342860"/>
                  </a:lnTo>
                  <a:lnTo>
                    <a:pt x="1437804" y="381872"/>
                  </a:lnTo>
                  <a:lnTo>
                    <a:pt x="1438592" y="422548"/>
                  </a:lnTo>
                  <a:lnTo>
                    <a:pt x="1439293" y="464803"/>
                  </a:lnTo>
                  <a:lnTo>
                    <a:pt x="1439993" y="508549"/>
                  </a:lnTo>
                  <a:lnTo>
                    <a:pt x="1440693" y="553609"/>
                  </a:lnTo>
                  <a:lnTo>
                    <a:pt x="1441394" y="599984"/>
                  </a:lnTo>
                  <a:lnTo>
                    <a:pt x="1442094" y="647499"/>
                  </a:lnTo>
                  <a:lnTo>
                    <a:pt x="1442795" y="696066"/>
                  </a:lnTo>
                  <a:lnTo>
                    <a:pt x="1443583" y="745597"/>
                  </a:lnTo>
                  <a:lnTo>
                    <a:pt x="1444283" y="796005"/>
                  </a:lnTo>
                  <a:lnTo>
                    <a:pt x="1444984" y="847201"/>
                  </a:lnTo>
                  <a:lnTo>
                    <a:pt x="1445684" y="898924"/>
                  </a:lnTo>
                  <a:lnTo>
                    <a:pt x="1446385" y="951173"/>
                  </a:lnTo>
                  <a:lnTo>
                    <a:pt x="1447085" y="1003860"/>
                  </a:lnTo>
                  <a:lnTo>
                    <a:pt x="1447786" y="1056810"/>
                  </a:lnTo>
                  <a:lnTo>
                    <a:pt x="1448574" y="1109848"/>
                  </a:lnTo>
                  <a:lnTo>
                    <a:pt x="1449274" y="1163061"/>
                  </a:lnTo>
                  <a:lnTo>
                    <a:pt x="1449975" y="1216099"/>
                  </a:lnTo>
                  <a:lnTo>
                    <a:pt x="1450675" y="1268961"/>
                  </a:lnTo>
                  <a:lnTo>
                    <a:pt x="1451376" y="1321473"/>
                  </a:lnTo>
                  <a:lnTo>
                    <a:pt x="1452076" y="1373546"/>
                  </a:lnTo>
                  <a:lnTo>
                    <a:pt x="1452777" y="1425182"/>
                  </a:lnTo>
                  <a:lnTo>
                    <a:pt x="1453565" y="1476028"/>
                  </a:lnTo>
                  <a:lnTo>
                    <a:pt x="1454265" y="1526172"/>
                  </a:lnTo>
                  <a:lnTo>
                    <a:pt x="1454966" y="1575441"/>
                  </a:lnTo>
                  <a:lnTo>
                    <a:pt x="1455666" y="1623657"/>
                  </a:lnTo>
                  <a:lnTo>
                    <a:pt x="1456367" y="1670821"/>
                  </a:lnTo>
                  <a:lnTo>
                    <a:pt x="1457067" y="1716767"/>
                  </a:lnTo>
                  <a:lnTo>
                    <a:pt x="1457767" y="1761406"/>
                  </a:lnTo>
                  <a:lnTo>
                    <a:pt x="1458468" y="1804634"/>
                  </a:lnTo>
                  <a:lnTo>
                    <a:pt x="1459256" y="1846363"/>
                  </a:lnTo>
                  <a:lnTo>
                    <a:pt x="1459956" y="1886487"/>
                  </a:lnTo>
                  <a:lnTo>
                    <a:pt x="1460657" y="1924938"/>
                  </a:lnTo>
                  <a:lnTo>
                    <a:pt x="1462058" y="1996429"/>
                  </a:lnTo>
                  <a:lnTo>
                    <a:pt x="1463459" y="2060215"/>
                  </a:lnTo>
                  <a:lnTo>
                    <a:pt x="1464247" y="2089039"/>
                  </a:lnTo>
                  <a:lnTo>
                    <a:pt x="1464947" y="2115725"/>
                  </a:lnTo>
                  <a:lnTo>
                    <a:pt x="1466348" y="2162459"/>
                  </a:lnTo>
                  <a:lnTo>
                    <a:pt x="1468450" y="2215234"/>
                  </a:lnTo>
                  <a:lnTo>
                    <a:pt x="1472040" y="2254648"/>
                  </a:lnTo>
                  <a:lnTo>
                    <a:pt x="1472740" y="2255060"/>
                  </a:lnTo>
                  <a:lnTo>
                    <a:pt x="1473441" y="2252974"/>
                  </a:lnTo>
                  <a:lnTo>
                    <a:pt x="1477030" y="2205354"/>
                  </a:lnTo>
                  <a:lnTo>
                    <a:pt x="1479132" y="2147880"/>
                  </a:lnTo>
                  <a:lnTo>
                    <a:pt x="1479920" y="2124132"/>
                  </a:lnTo>
                  <a:lnTo>
                    <a:pt x="1481321" y="2070059"/>
                  </a:lnTo>
                  <a:lnTo>
                    <a:pt x="1482722" y="2007615"/>
                  </a:lnTo>
                  <a:lnTo>
                    <a:pt x="1484123" y="1937360"/>
                  </a:lnTo>
                  <a:lnTo>
                    <a:pt x="1484911" y="1899497"/>
                  </a:lnTo>
                  <a:lnTo>
                    <a:pt x="1485611" y="1859916"/>
                  </a:lnTo>
                  <a:lnTo>
                    <a:pt x="1486312" y="1818713"/>
                  </a:lnTo>
                  <a:lnTo>
                    <a:pt x="1487012" y="1775976"/>
                  </a:lnTo>
                  <a:lnTo>
                    <a:pt x="1487713" y="1731801"/>
                  </a:lnTo>
                  <a:lnTo>
                    <a:pt x="1488413" y="1686276"/>
                  </a:lnTo>
                  <a:lnTo>
                    <a:pt x="1489114" y="1639524"/>
                  </a:lnTo>
                  <a:lnTo>
                    <a:pt x="1489902" y="1591659"/>
                  </a:lnTo>
                  <a:lnTo>
                    <a:pt x="1490602" y="1542741"/>
                  </a:lnTo>
                  <a:lnTo>
                    <a:pt x="1491303" y="1492859"/>
                  </a:lnTo>
                  <a:lnTo>
                    <a:pt x="1492003" y="1442189"/>
                  </a:lnTo>
                  <a:lnTo>
                    <a:pt x="1492703" y="1390817"/>
                  </a:lnTo>
                  <a:lnTo>
                    <a:pt x="1493404" y="1338918"/>
                  </a:lnTo>
                  <a:lnTo>
                    <a:pt x="1494104" y="1286494"/>
                  </a:lnTo>
                  <a:lnTo>
                    <a:pt x="1494805" y="1233720"/>
                  </a:lnTo>
                  <a:lnTo>
                    <a:pt x="1495593" y="1180682"/>
                  </a:lnTo>
                  <a:lnTo>
                    <a:pt x="1496293" y="1127644"/>
                  </a:lnTo>
                  <a:lnTo>
                    <a:pt x="1496994" y="1074519"/>
                  </a:lnTo>
                  <a:lnTo>
                    <a:pt x="1497694" y="1021481"/>
                  </a:lnTo>
                  <a:lnTo>
                    <a:pt x="1498395" y="968706"/>
                  </a:lnTo>
                  <a:lnTo>
                    <a:pt x="1499095" y="916282"/>
                  </a:lnTo>
                  <a:lnTo>
                    <a:pt x="1499796" y="864384"/>
                  </a:lnTo>
                  <a:lnTo>
                    <a:pt x="1500584" y="813012"/>
                  </a:lnTo>
                  <a:lnTo>
                    <a:pt x="1501284" y="762341"/>
                  </a:lnTo>
                  <a:lnTo>
                    <a:pt x="1501985" y="712547"/>
                  </a:lnTo>
                  <a:lnTo>
                    <a:pt x="1502685" y="663542"/>
                  </a:lnTo>
                  <a:lnTo>
                    <a:pt x="1503386" y="615676"/>
                  </a:lnTo>
                  <a:lnTo>
                    <a:pt x="1504086" y="568950"/>
                  </a:lnTo>
                  <a:lnTo>
                    <a:pt x="1504787" y="523364"/>
                  </a:lnTo>
                  <a:lnTo>
                    <a:pt x="1505575" y="479181"/>
                  </a:lnTo>
                  <a:lnTo>
                    <a:pt x="1506275" y="436487"/>
                  </a:lnTo>
                  <a:lnTo>
                    <a:pt x="1506976" y="395284"/>
                  </a:lnTo>
                  <a:lnTo>
                    <a:pt x="1507676" y="355747"/>
                  </a:lnTo>
                  <a:lnTo>
                    <a:pt x="1509077" y="281757"/>
                  </a:lnTo>
                  <a:lnTo>
                    <a:pt x="1510478" y="215394"/>
                  </a:lnTo>
                  <a:lnTo>
                    <a:pt x="1511266" y="185150"/>
                  </a:lnTo>
                  <a:lnTo>
                    <a:pt x="1511966" y="157009"/>
                  </a:lnTo>
                  <a:lnTo>
                    <a:pt x="1513367" y="107303"/>
                  </a:lnTo>
                  <a:lnTo>
                    <a:pt x="1514768" y="66626"/>
                  </a:lnTo>
                  <a:lnTo>
                    <a:pt x="1516957" y="23406"/>
                  </a:lnTo>
                  <a:lnTo>
                    <a:pt x="1519759" y="175"/>
                  </a:lnTo>
                  <a:lnTo>
                    <a:pt x="1520460" y="526"/>
                  </a:lnTo>
                  <a:lnTo>
                    <a:pt x="1524050" y="39975"/>
                  </a:lnTo>
                  <a:lnTo>
                    <a:pt x="1526238" y="92750"/>
                  </a:lnTo>
                  <a:lnTo>
                    <a:pt x="1527639" y="139476"/>
                  </a:lnTo>
                  <a:lnTo>
                    <a:pt x="1529040" y="194968"/>
                  </a:lnTo>
                  <a:lnTo>
                    <a:pt x="1530441" y="258789"/>
                  </a:lnTo>
                  <a:lnTo>
                    <a:pt x="1531142" y="293592"/>
                  </a:lnTo>
                  <a:lnTo>
                    <a:pt x="1531930" y="330236"/>
                  </a:lnTo>
                  <a:lnTo>
                    <a:pt x="1532630" y="368722"/>
                  </a:lnTo>
                  <a:lnTo>
                    <a:pt x="1533331" y="408873"/>
                  </a:lnTo>
                  <a:lnTo>
                    <a:pt x="1534031" y="450602"/>
                  </a:lnTo>
                  <a:lnTo>
                    <a:pt x="1534732" y="493821"/>
                  </a:lnTo>
                  <a:lnTo>
                    <a:pt x="1535432" y="538443"/>
                  </a:lnTo>
                  <a:lnTo>
                    <a:pt x="1536133" y="584379"/>
                  </a:lnTo>
                  <a:lnTo>
                    <a:pt x="1536921" y="631544"/>
                  </a:lnTo>
                  <a:lnTo>
                    <a:pt x="1537621" y="679760"/>
                  </a:lnTo>
                  <a:lnTo>
                    <a:pt x="1538322" y="729028"/>
                  </a:lnTo>
                  <a:lnTo>
                    <a:pt x="1539022" y="779173"/>
                  </a:lnTo>
                  <a:lnTo>
                    <a:pt x="1539723" y="830019"/>
                  </a:lnTo>
                  <a:lnTo>
                    <a:pt x="1540423" y="881654"/>
                  </a:lnTo>
                  <a:lnTo>
                    <a:pt x="1541124" y="933727"/>
                  </a:lnTo>
                  <a:lnTo>
                    <a:pt x="1541912" y="986239"/>
                  </a:lnTo>
                  <a:lnTo>
                    <a:pt x="1542612" y="1039102"/>
                  </a:lnTo>
                  <a:lnTo>
                    <a:pt x="1543313" y="1092139"/>
                  </a:lnTo>
                  <a:lnTo>
                    <a:pt x="1544013" y="1145352"/>
                  </a:lnTo>
                  <a:lnTo>
                    <a:pt x="1544713" y="1198390"/>
                  </a:lnTo>
                  <a:lnTo>
                    <a:pt x="1545414" y="1251340"/>
                  </a:lnTo>
                  <a:lnTo>
                    <a:pt x="1546114" y="1304027"/>
                  </a:lnTo>
                  <a:lnTo>
                    <a:pt x="1546902" y="1356276"/>
                  </a:lnTo>
                  <a:lnTo>
                    <a:pt x="1547603" y="1407999"/>
                  </a:lnTo>
                  <a:lnTo>
                    <a:pt x="1548303" y="1459196"/>
                  </a:lnTo>
                  <a:lnTo>
                    <a:pt x="1549004" y="1509604"/>
                  </a:lnTo>
                  <a:lnTo>
                    <a:pt x="1549704" y="1559135"/>
                  </a:lnTo>
                  <a:lnTo>
                    <a:pt x="1550405" y="1607702"/>
                  </a:lnTo>
                  <a:lnTo>
                    <a:pt x="1551105" y="1655216"/>
                  </a:lnTo>
                  <a:lnTo>
                    <a:pt x="1551806" y="1701592"/>
                  </a:lnTo>
                  <a:lnTo>
                    <a:pt x="1552594" y="1746678"/>
                  </a:lnTo>
                  <a:lnTo>
                    <a:pt x="1553294" y="1790388"/>
                  </a:lnTo>
                  <a:lnTo>
                    <a:pt x="1553995" y="1832626"/>
                  </a:lnTo>
                  <a:lnTo>
                    <a:pt x="1554695" y="1873294"/>
                  </a:lnTo>
                  <a:lnTo>
                    <a:pt x="1555396" y="1912314"/>
                  </a:lnTo>
                  <a:lnTo>
                    <a:pt x="1556797" y="1985032"/>
                  </a:lnTo>
                  <a:lnTo>
                    <a:pt x="1557585" y="2018582"/>
                  </a:lnTo>
                  <a:lnTo>
                    <a:pt x="1558285" y="2050151"/>
                  </a:lnTo>
                  <a:lnTo>
                    <a:pt x="1559686" y="2107072"/>
                  </a:lnTo>
                  <a:lnTo>
                    <a:pt x="1561087" y="2155297"/>
                  </a:lnTo>
                  <a:lnTo>
                    <a:pt x="1562576" y="2194405"/>
                  </a:lnTo>
                  <a:lnTo>
                    <a:pt x="1564677" y="2235230"/>
                  </a:lnTo>
                  <a:lnTo>
                    <a:pt x="1567566" y="2255201"/>
                  </a:lnTo>
                  <a:lnTo>
                    <a:pt x="1568267" y="2253947"/>
                  </a:lnTo>
                  <a:lnTo>
                    <a:pt x="1571769" y="2210430"/>
                  </a:lnTo>
                  <a:lnTo>
                    <a:pt x="1573958" y="2155297"/>
                  </a:lnTo>
                  <a:lnTo>
                    <a:pt x="1575359" y="2107072"/>
                  </a:lnTo>
                  <a:lnTo>
                    <a:pt x="1576760" y="2050151"/>
                  </a:lnTo>
                  <a:lnTo>
                    <a:pt x="1577461" y="2018582"/>
                  </a:lnTo>
                  <a:lnTo>
                    <a:pt x="1578249" y="1985032"/>
                  </a:lnTo>
                  <a:lnTo>
                    <a:pt x="1579649" y="1912314"/>
                  </a:lnTo>
                  <a:lnTo>
                    <a:pt x="1580350" y="1873294"/>
                  </a:lnTo>
                  <a:lnTo>
                    <a:pt x="1581050" y="1832626"/>
                  </a:lnTo>
                  <a:lnTo>
                    <a:pt x="1581751" y="1790388"/>
                  </a:lnTo>
                  <a:lnTo>
                    <a:pt x="1582451" y="1746678"/>
                  </a:lnTo>
                  <a:lnTo>
                    <a:pt x="1583239" y="1701592"/>
                  </a:lnTo>
                  <a:lnTo>
                    <a:pt x="1583940" y="1655216"/>
                  </a:lnTo>
                  <a:lnTo>
                    <a:pt x="1584640" y="1607702"/>
                  </a:lnTo>
                  <a:lnTo>
                    <a:pt x="1585341" y="1559135"/>
                  </a:lnTo>
                  <a:lnTo>
                    <a:pt x="1586041" y="1509604"/>
                  </a:lnTo>
                  <a:lnTo>
                    <a:pt x="1586742" y="1459196"/>
                  </a:lnTo>
                  <a:lnTo>
                    <a:pt x="1587442" y="1407999"/>
                  </a:lnTo>
                  <a:lnTo>
                    <a:pt x="1588143" y="1356276"/>
                  </a:lnTo>
                  <a:lnTo>
                    <a:pt x="1588931" y="1304027"/>
                  </a:lnTo>
                  <a:lnTo>
                    <a:pt x="1589631" y="1251340"/>
                  </a:lnTo>
                  <a:lnTo>
                    <a:pt x="1590332" y="1198390"/>
                  </a:lnTo>
                  <a:lnTo>
                    <a:pt x="1591032" y="1145352"/>
                  </a:lnTo>
                  <a:lnTo>
                    <a:pt x="1591733" y="1092139"/>
                  </a:lnTo>
                  <a:lnTo>
                    <a:pt x="1592433" y="1039102"/>
                  </a:lnTo>
                  <a:lnTo>
                    <a:pt x="1593134" y="986239"/>
                  </a:lnTo>
                  <a:lnTo>
                    <a:pt x="1593922" y="933727"/>
                  </a:lnTo>
                  <a:lnTo>
                    <a:pt x="1594622" y="881654"/>
                  </a:lnTo>
                  <a:lnTo>
                    <a:pt x="1595322" y="830019"/>
                  </a:lnTo>
                  <a:lnTo>
                    <a:pt x="1596023" y="779173"/>
                  </a:lnTo>
                  <a:lnTo>
                    <a:pt x="1596723" y="729028"/>
                  </a:lnTo>
                  <a:lnTo>
                    <a:pt x="1597424" y="679760"/>
                  </a:lnTo>
                  <a:lnTo>
                    <a:pt x="1598124" y="631544"/>
                  </a:lnTo>
                  <a:lnTo>
                    <a:pt x="1598912" y="584379"/>
                  </a:lnTo>
                  <a:lnTo>
                    <a:pt x="1599613" y="538443"/>
                  </a:lnTo>
                  <a:lnTo>
                    <a:pt x="1600313" y="493821"/>
                  </a:lnTo>
                  <a:lnTo>
                    <a:pt x="1601014" y="450602"/>
                  </a:lnTo>
                  <a:lnTo>
                    <a:pt x="1601714" y="408873"/>
                  </a:lnTo>
                  <a:lnTo>
                    <a:pt x="1602415" y="368722"/>
                  </a:lnTo>
                  <a:lnTo>
                    <a:pt x="1603115" y="330236"/>
                  </a:lnTo>
                  <a:lnTo>
                    <a:pt x="1603903" y="293592"/>
                  </a:lnTo>
                  <a:lnTo>
                    <a:pt x="1604604" y="258789"/>
                  </a:lnTo>
                  <a:lnTo>
                    <a:pt x="1606005" y="194968"/>
                  </a:lnTo>
                  <a:lnTo>
                    <a:pt x="1607406" y="139476"/>
                  </a:lnTo>
                  <a:lnTo>
                    <a:pt x="1608807" y="92750"/>
                  </a:lnTo>
                  <a:lnTo>
                    <a:pt x="1610996" y="39975"/>
                  </a:lnTo>
                  <a:lnTo>
                    <a:pt x="1614585" y="526"/>
                  </a:lnTo>
                  <a:lnTo>
                    <a:pt x="1615286" y="175"/>
                  </a:lnTo>
                  <a:lnTo>
                    <a:pt x="1615986" y="2191"/>
                  </a:lnTo>
                  <a:lnTo>
                    <a:pt x="1619576" y="49881"/>
                  </a:lnTo>
                  <a:lnTo>
                    <a:pt x="1621678" y="107303"/>
                  </a:lnTo>
                  <a:lnTo>
                    <a:pt x="1623079" y="157009"/>
                  </a:lnTo>
                  <a:lnTo>
                    <a:pt x="1623779" y="185150"/>
                  </a:lnTo>
                  <a:lnTo>
                    <a:pt x="1624567" y="215394"/>
                  </a:lnTo>
                  <a:lnTo>
                    <a:pt x="1625968" y="281757"/>
                  </a:lnTo>
                  <a:lnTo>
                    <a:pt x="1627369" y="355747"/>
                  </a:lnTo>
                  <a:lnTo>
                    <a:pt x="1628069" y="395284"/>
                  </a:lnTo>
                  <a:lnTo>
                    <a:pt x="1628770" y="436487"/>
                  </a:lnTo>
                  <a:lnTo>
                    <a:pt x="1629470" y="479181"/>
                  </a:lnTo>
                  <a:lnTo>
                    <a:pt x="1630258" y="523364"/>
                  </a:lnTo>
                  <a:lnTo>
                    <a:pt x="1630959" y="568950"/>
                  </a:lnTo>
                  <a:lnTo>
                    <a:pt x="1631659" y="615676"/>
                  </a:lnTo>
                  <a:lnTo>
                    <a:pt x="1632360" y="663542"/>
                  </a:lnTo>
                  <a:lnTo>
                    <a:pt x="1633060" y="712547"/>
                  </a:lnTo>
                  <a:lnTo>
                    <a:pt x="1633761" y="762341"/>
                  </a:lnTo>
                  <a:lnTo>
                    <a:pt x="1634461" y="813012"/>
                  </a:lnTo>
                  <a:lnTo>
                    <a:pt x="1635249" y="864384"/>
                  </a:lnTo>
                  <a:lnTo>
                    <a:pt x="1635950" y="916282"/>
                  </a:lnTo>
                  <a:lnTo>
                    <a:pt x="1636650" y="968706"/>
                  </a:lnTo>
                  <a:lnTo>
                    <a:pt x="1637351" y="1021481"/>
                  </a:lnTo>
                  <a:lnTo>
                    <a:pt x="1638051" y="1074519"/>
                  </a:lnTo>
                  <a:lnTo>
                    <a:pt x="1638752" y="1127644"/>
                  </a:lnTo>
                  <a:lnTo>
                    <a:pt x="1639452" y="1180682"/>
                  </a:lnTo>
                  <a:lnTo>
                    <a:pt x="1640240" y="1233720"/>
                  </a:lnTo>
                  <a:lnTo>
                    <a:pt x="1640941" y="1286494"/>
                  </a:lnTo>
                  <a:lnTo>
                    <a:pt x="1641641" y="1338918"/>
                  </a:lnTo>
                  <a:lnTo>
                    <a:pt x="1642342" y="1390817"/>
                  </a:lnTo>
                  <a:lnTo>
                    <a:pt x="1643042" y="1442189"/>
                  </a:lnTo>
                  <a:lnTo>
                    <a:pt x="1643743" y="1492859"/>
                  </a:lnTo>
                  <a:lnTo>
                    <a:pt x="1644443" y="1542741"/>
                  </a:lnTo>
                  <a:lnTo>
                    <a:pt x="1645144" y="1591659"/>
                  </a:lnTo>
                  <a:lnTo>
                    <a:pt x="1645932" y="1639524"/>
                  </a:lnTo>
                  <a:lnTo>
                    <a:pt x="1646632" y="1686276"/>
                  </a:lnTo>
                  <a:lnTo>
                    <a:pt x="1647332" y="1731801"/>
                  </a:lnTo>
                  <a:lnTo>
                    <a:pt x="1648033" y="1775976"/>
                  </a:lnTo>
                  <a:lnTo>
                    <a:pt x="1648733" y="1818713"/>
                  </a:lnTo>
                  <a:lnTo>
                    <a:pt x="1649434" y="1859916"/>
                  </a:lnTo>
                  <a:lnTo>
                    <a:pt x="1650134" y="1899497"/>
                  </a:lnTo>
                  <a:lnTo>
                    <a:pt x="1650922" y="1937360"/>
                  </a:lnTo>
                  <a:lnTo>
                    <a:pt x="1651623" y="1973426"/>
                  </a:lnTo>
                  <a:lnTo>
                    <a:pt x="1653024" y="2039850"/>
                  </a:lnTo>
                  <a:lnTo>
                    <a:pt x="1654425" y="2098174"/>
                  </a:lnTo>
                  <a:lnTo>
                    <a:pt x="1655913" y="2147880"/>
                  </a:lnTo>
                  <a:lnTo>
                    <a:pt x="1656614" y="2169367"/>
                  </a:lnTo>
                  <a:lnTo>
                    <a:pt x="1658715" y="2219775"/>
                  </a:lnTo>
                  <a:lnTo>
                    <a:pt x="1662305" y="2255060"/>
                  </a:lnTo>
                  <a:lnTo>
                    <a:pt x="1663006" y="2254648"/>
                  </a:lnTo>
                  <a:lnTo>
                    <a:pt x="1666595" y="2215234"/>
                  </a:lnTo>
                  <a:lnTo>
                    <a:pt x="1668697" y="2162459"/>
                  </a:lnTo>
                  <a:lnTo>
                    <a:pt x="1670098" y="2115725"/>
                  </a:lnTo>
                  <a:lnTo>
                    <a:pt x="1670798" y="2089039"/>
                  </a:lnTo>
                  <a:lnTo>
                    <a:pt x="1671586" y="2060215"/>
                  </a:lnTo>
                  <a:lnTo>
                    <a:pt x="1672987" y="1996429"/>
                  </a:lnTo>
                  <a:lnTo>
                    <a:pt x="1674388" y="1924938"/>
                  </a:lnTo>
                  <a:lnTo>
                    <a:pt x="1675089" y="1886487"/>
                  </a:lnTo>
                  <a:lnTo>
                    <a:pt x="1675789" y="1846363"/>
                  </a:lnTo>
                  <a:lnTo>
                    <a:pt x="1676577" y="1804634"/>
                  </a:lnTo>
                  <a:lnTo>
                    <a:pt x="1677278" y="1761406"/>
                  </a:lnTo>
                  <a:lnTo>
                    <a:pt x="1677978" y="1716767"/>
                  </a:lnTo>
                  <a:lnTo>
                    <a:pt x="1678679" y="1670821"/>
                  </a:lnTo>
                  <a:lnTo>
                    <a:pt x="1679379" y="1623657"/>
                  </a:lnTo>
                  <a:lnTo>
                    <a:pt x="1680080" y="1575441"/>
                  </a:lnTo>
                  <a:lnTo>
                    <a:pt x="1680780" y="1526172"/>
                  </a:lnTo>
                  <a:lnTo>
                    <a:pt x="1681568" y="1476028"/>
                  </a:lnTo>
                  <a:lnTo>
                    <a:pt x="1682268" y="1425182"/>
                  </a:lnTo>
                  <a:lnTo>
                    <a:pt x="1682969" y="1373546"/>
                  </a:lnTo>
                  <a:lnTo>
                    <a:pt x="1683669" y="1321473"/>
                  </a:lnTo>
                  <a:lnTo>
                    <a:pt x="1684370" y="1268961"/>
                  </a:lnTo>
                  <a:lnTo>
                    <a:pt x="1685070" y="1216099"/>
                  </a:lnTo>
                  <a:lnTo>
                    <a:pt x="1685771" y="1163061"/>
                  </a:lnTo>
                  <a:lnTo>
                    <a:pt x="1686471" y="1109848"/>
                  </a:lnTo>
                  <a:lnTo>
                    <a:pt x="1687259" y="1056810"/>
                  </a:lnTo>
                  <a:lnTo>
                    <a:pt x="1687960" y="1003860"/>
                  </a:lnTo>
                  <a:lnTo>
                    <a:pt x="1688660" y="951173"/>
                  </a:lnTo>
                  <a:lnTo>
                    <a:pt x="1689361" y="898924"/>
                  </a:lnTo>
                  <a:lnTo>
                    <a:pt x="1690061" y="847201"/>
                  </a:lnTo>
                  <a:lnTo>
                    <a:pt x="1690762" y="796005"/>
                  </a:lnTo>
                  <a:lnTo>
                    <a:pt x="1691462" y="745597"/>
                  </a:lnTo>
                  <a:lnTo>
                    <a:pt x="1692250" y="696066"/>
                  </a:lnTo>
                  <a:lnTo>
                    <a:pt x="1692951" y="647499"/>
                  </a:lnTo>
                  <a:lnTo>
                    <a:pt x="1693651" y="599984"/>
                  </a:lnTo>
                  <a:lnTo>
                    <a:pt x="1694352" y="553609"/>
                  </a:lnTo>
                  <a:lnTo>
                    <a:pt x="1695052" y="508549"/>
                  </a:lnTo>
                  <a:lnTo>
                    <a:pt x="1695753" y="464803"/>
                  </a:lnTo>
                  <a:lnTo>
                    <a:pt x="1696453" y="422549"/>
                  </a:lnTo>
                  <a:lnTo>
                    <a:pt x="1697241" y="381872"/>
                  </a:lnTo>
                  <a:lnTo>
                    <a:pt x="1697941" y="342860"/>
                  </a:lnTo>
                  <a:lnTo>
                    <a:pt x="1699342" y="270185"/>
                  </a:lnTo>
                  <a:lnTo>
                    <a:pt x="1700743" y="205050"/>
                  </a:lnTo>
                  <a:lnTo>
                    <a:pt x="1702144" y="148155"/>
                  </a:lnTo>
                  <a:lnTo>
                    <a:pt x="1702932" y="122907"/>
                  </a:lnTo>
                  <a:lnTo>
                    <a:pt x="1703633" y="99939"/>
                  </a:lnTo>
                  <a:lnTo>
                    <a:pt x="1705034" y="60752"/>
                  </a:lnTo>
                  <a:lnTo>
                    <a:pt x="1707135" y="19987"/>
                  </a:lnTo>
                  <a:lnTo>
                    <a:pt x="1710025" y="0"/>
                  </a:lnTo>
                  <a:lnTo>
                    <a:pt x="1710725" y="1227"/>
                  </a:lnTo>
                  <a:lnTo>
                    <a:pt x="1714315" y="44797"/>
                  </a:lnTo>
                  <a:lnTo>
                    <a:pt x="1716416" y="99939"/>
                  </a:lnTo>
                  <a:lnTo>
                    <a:pt x="1717117" y="122907"/>
                  </a:lnTo>
                  <a:lnTo>
                    <a:pt x="1717905" y="148155"/>
                  </a:lnTo>
                  <a:lnTo>
                    <a:pt x="1719306" y="205050"/>
                  </a:lnTo>
                  <a:lnTo>
                    <a:pt x="1720707" y="270185"/>
                  </a:lnTo>
                  <a:lnTo>
                    <a:pt x="1722108" y="342860"/>
                  </a:lnTo>
                  <a:lnTo>
                    <a:pt x="1722808" y="381872"/>
                  </a:lnTo>
                  <a:lnTo>
                    <a:pt x="1723596" y="422549"/>
                  </a:lnTo>
                  <a:lnTo>
                    <a:pt x="1724297" y="464803"/>
                  </a:lnTo>
                  <a:lnTo>
                    <a:pt x="1724997" y="508549"/>
                  </a:lnTo>
                  <a:lnTo>
                    <a:pt x="1725698" y="553609"/>
                  </a:lnTo>
                  <a:lnTo>
                    <a:pt x="1726398" y="599984"/>
                  </a:lnTo>
                  <a:lnTo>
                    <a:pt x="1727099" y="647499"/>
                  </a:lnTo>
                  <a:lnTo>
                    <a:pt x="1727799" y="696066"/>
                  </a:lnTo>
                  <a:lnTo>
                    <a:pt x="1728587" y="745597"/>
                  </a:lnTo>
                  <a:lnTo>
                    <a:pt x="1729288" y="796005"/>
                  </a:lnTo>
                  <a:lnTo>
                    <a:pt x="1729988" y="847201"/>
                  </a:lnTo>
                  <a:lnTo>
                    <a:pt x="1730689" y="898924"/>
                  </a:lnTo>
                  <a:lnTo>
                    <a:pt x="1731389" y="951173"/>
                  </a:lnTo>
                  <a:lnTo>
                    <a:pt x="1732089" y="1003860"/>
                  </a:lnTo>
                  <a:lnTo>
                    <a:pt x="1732790" y="1056810"/>
                  </a:lnTo>
                  <a:lnTo>
                    <a:pt x="1733578" y="1109848"/>
                  </a:lnTo>
                  <a:lnTo>
                    <a:pt x="1734278" y="1163061"/>
                  </a:lnTo>
                  <a:lnTo>
                    <a:pt x="1734979" y="1216099"/>
                  </a:lnTo>
                  <a:lnTo>
                    <a:pt x="1735679" y="1268961"/>
                  </a:lnTo>
                  <a:lnTo>
                    <a:pt x="1736380" y="1321473"/>
                  </a:lnTo>
                  <a:lnTo>
                    <a:pt x="1737080" y="1373546"/>
                  </a:lnTo>
                  <a:lnTo>
                    <a:pt x="1737781" y="1425182"/>
                  </a:lnTo>
                  <a:lnTo>
                    <a:pt x="1738481" y="1476028"/>
                  </a:lnTo>
                  <a:lnTo>
                    <a:pt x="1739269" y="1526172"/>
                  </a:lnTo>
                  <a:lnTo>
                    <a:pt x="1739970" y="1575441"/>
                  </a:lnTo>
                  <a:lnTo>
                    <a:pt x="1740670" y="1623657"/>
                  </a:lnTo>
                  <a:lnTo>
                    <a:pt x="1741371" y="1670821"/>
                  </a:lnTo>
                  <a:lnTo>
                    <a:pt x="1742071" y="1716767"/>
                  </a:lnTo>
                  <a:lnTo>
                    <a:pt x="1742772" y="1761406"/>
                  </a:lnTo>
                  <a:lnTo>
                    <a:pt x="1743472" y="1804634"/>
                  </a:lnTo>
                  <a:lnTo>
                    <a:pt x="1744260" y="1846363"/>
                  </a:lnTo>
                  <a:lnTo>
                    <a:pt x="1744961" y="1886487"/>
                  </a:lnTo>
                  <a:lnTo>
                    <a:pt x="1745661" y="1924938"/>
                  </a:lnTo>
                  <a:lnTo>
                    <a:pt x="1747062" y="1996429"/>
                  </a:lnTo>
                  <a:lnTo>
                    <a:pt x="1748463" y="2060215"/>
                  </a:lnTo>
                  <a:lnTo>
                    <a:pt x="1749251" y="2089039"/>
                  </a:lnTo>
                  <a:lnTo>
                    <a:pt x="1749952" y="2115725"/>
                  </a:lnTo>
                  <a:lnTo>
                    <a:pt x="1751352" y="2162459"/>
                  </a:lnTo>
                  <a:lnTo>
                    <a:pt x="1753454" y="2215234"/>
                  </a:lnTo>
                  <a:lnTo>
                    <a:pt x="1757044" y="2254648"/>
                  </a:lnTo>
                  <a:lnTo>
                    <a:pt x="1757744" y="2255060"/>
                  </a:lnTo>
                  <a:lnTo>
                    <a:pt x="1758445" y="2252974"/>
                  </a:lnTo>
                  <a:lnTo>
                    <a:pt x="1762035" y="2205354"/>
                  </a:lnTo>
                  <a:lnTo>
                    <a:pt x="1764136" y="2147880"/>
                  </a:lnTo>
                  <a:lnTo>
                    <a:pt x="1764924" y="2124132"/>
                  </a:lnTo>
                  <a:lnTo>
                    <a:pt x="1766325" y="2070059"/>
                  </a:lnTo>
                  <a:lnTo>
                    <a:pt x="1767726" y="2007615"/>
                  </a:lnTo>
                  <a:lnTo>
                    <a:pt x="1769127" y="1937360"/>
                  </a:lnTo>
                  <a:lnTo>
                    <a:pt x="1769915" y="1899497"/>
                  </a:lnTo>
                  <a:lnTo>
                    <a:pt x="1770615" y="1859916"/>
                  </a:lnTo>
                  <a:lnTo>
                    <a:pt x="1771316" y="1818713"/>
                  </a:lnTo>
                  <a:lnTo>
                    <a:pt x="1772016" y="1775976"/>
                  </a:lnTo>
                  <a:lnTo>
                    <a:pt x="1772717" y="1731801"/>
                  </a:lnTo>
                  <a:lnTo>
                    <a:pt x="1773417" y="1686276"/>
                  </a:lnTo>
                  <a:lnTo>
                    <a:pt x="1774118" y="1639524"/>
                  </a:lnTo>
                  <a:lnTo>
                    <a:pt x="1774906" y="1591659"/>
                  </a:lnTo>
                  <a:lnTo>
                    <a:pt x="1775606" y="1542741"/>
                  </a:lnTo>
                  <a:lnTo>
                    <a:pt x="1776307" y="1492859"/>
                  </a:lnTo>
                  <a:lnTo>
                    <a:pt x="1777007" y="1442189"/>
                  </a:lnTo>
                  <a:lnTo>
                    <a:pt x="1777708" y="1390817"/>
                  </a:lnTo>
                  <a:lnTo>
                    <a:pt x="1778408" y="1338918"/>
                  </a:lnTo>
                  <a:lnTo>
                    <a:pt x="1779109" y="1286494"/>
                  </a:lnTo>
                  <a:lnTo>
                    <a:pt x="1779809" y="1233720"/>
                  </a:lnTo>
                  <a:lnTo>
                    <a:pt x="1780597" y="1180682"/>
                  </a:lnTo>
                  <a:lnTo>
                    <a:pt x="1781298" y="1127644"/>
                  </a:lnTo>
                  <a:lnTo>
                    <a:pt x="1781998" y="1074519"/>
                  </a:lnTo>
                  <a:lnTo>
                    <a:pt x="1782699" y="1021481"/>
                  </a:lnTo>
                  <a:lnTo>
                    <a:pt x="1783399" y="968706"/>
                  </a:lnTo>
                  <a:lnTo>
                    <a:pt x="1784099" y="916282"/>
                  </a:lnTo>
                  <a:lnTo>
                    <a:pt x="1784800" y="864384"/>
                  </a:lnTo>
                  <a:lnTo>
                    <a:pt x="1785588" y="813012"/>
                  </a:lnTo>
                  <a:lnTo>
                    <a:pt x="1786288" y="762341"/>
                  </a:lnTo>
                  <a:lnTo>
                    <a:pt x="1786989" y="712547"/>
                  </a:lnTo>
                  <a:lnTo>
                    <a:pt x="1787689" y="663542"/>
                  </a:lnTo>
                  <a:lnTo>
                    <a:pt x="1788390" y="615676"/>
                  </a:lnTo>
                  <a:lnTo>
                    <a:pt x="1789090" y="568950"/>
                  </a:lnTo>
                  <a:lnTo>
                    <a:pt x="1789791" y="523364"/>
                  </a:lnTo>
                  <a:lnTo>
                    <a:pt x="1790579" y="479181"/>
                  </a:lnTo>
                  <a:lnTo>
                    <a:pt x="1791279" y="436487"/>
                  </a:lnTo>
                  <a:lnTo>
                    <a:pt x="1791980" y="395284"/>
                  </a:lnTo>
                  <a:lnTo>
                    <a:pt x="1792680" y="355747"/>
                  </a:lnTo>
                  <a:lnTo>
                    <a:pt x="1794081" y="281757"/>
                  </a:lnTo>
                  <a:lnTo>
                    <a:pt x="1795570" y="215394"/>
                  </a:lnTo>
                  <a:lnTo>
                    <a:pt x="1796270" y="185150"/>
                  </a:lnTo>
                  <a:lnTo>
                    <a:pt x="1797671" y="131060"/>
                  </a:lnTo>
                  <a:lnTo>
                    <a:pt x="1799072" y="85824"/>
                  </a:lnTo>
                  <a:lnTo>
                    <a:pt x="1801261" y="35417"/>
                  </a:lnTo>
                  <a:lnTo>
                    <a:pt x="1804763" y="175"/>
                  </a:lnTo>
                  <a:lnTo>
                    <a:pt x="1805464" y="526"/>
                  </a:lnTo>
                  <a:lnTo>
                    <a:pt x="1809054" y="39975"/>
                  </a:lnTo>
                  <a:lnTo>
                    <a:pt x="1811243" y="92750"/>
                  </a:lnTo>
                  <a:lnTo>
                    <a:pt x="1812644" y="139476"/>
                  </a:lnTo>
                  <a:lnTo>
                    <a:pt x="1814045" y="194968"/>
                  </a:lnTo>
                  <a:lnTo>
                    <a:pt x="1815446" y="258789"/>
                  </a:lnTo>
                  <a:lnTo>
                    <a:pt x="1816146" y="293592"/>
                  </a:lnTo>
                  <a:lnTo>
                    <a:pt x="1816934" y="330237"/>
                  </a:lnTo>
                  <a:lnTo>
                    <a:pt x="1817634" y="368722"/>
                  </a:lnTo>
                  <a:lnTo>
                    <a:pt x="1818335" y="408873"/>
                  </a:lnTo>
                  <a:lnTo>
                    <a:pt x="1819035" y="450602"/>
                  </a:lnTo>
                  <a:lnTo>
                    <a:pt x="1819736" y="493821"/>
                  </a:lnTo>
                  <a:lnTo>
                    <a:pt x="1820436" y="538443"/>
                  </a:lnTo>
                  <a:lnTo>
                    <a:pt x="1821137" y="584379"/>
                  </a:lnTo>
                  <a:lnTo>
                    <a:pt x="1821925" y="631544"/>
                  </a:lnTo>
                  <a:lnTo>
                    <a:pt x="1822625" y="679760"/>
                  </a:lnTo>
                  <a:lnTo>
                    <a:pt x="1823326" y="729028"/>
                  </a:lnTo>
                  <a:lnTo>
                    <a:pt x="1824026" y="779173"/>
                  </a:lnTo>
                  <a:lnTo>
                    <a:pt x="1824727" y="830019"/>
                  </a:lnTo>
                  <a:lnTo>
                    <a:pt x="1825427" y="881654"/>
                  </a:lnTo>
                  <a:lnTo>
                    <a:pt x="1826128" y="933727"/>
                  </a:lnTo>
                  <a:lnTo>
                    <a:pt x="1826916" y="986239"/>
                  </a:lnTo>
                  <a:lnTo>
                    <a:pt x="1827616" y="1039102"/>
                  </a:lnTo>
                  <a:lnTo>
                    <a:pt x="1828317" y="1092139"/>
                  </a:lnTo>
                  <a:lnTo>
                    <a:pt x="1829017" y="1145353"/>
                  </a:lnTo>
                  <a:lnTo>
                    <a:pt x="1829718" y="1198390"/>
                  </a:lnTo>
                  <a:lnTo>
                    <a:pt x="1830418" y="1251340"/>
                  </a:lnTo>
                  <a:lnTo>
                    <a:pt x="1831119" y="1304028"/>
                  </a:lnTo>
                  <a:lnTo>
                    <a:pt x="1831907" y="1356276"/>
                  </a:lnTo>
                  <a:lnTo>
                    <a:pt x="1832607" y="1407999"/>
                  </a:lnTo>
                  <a:lnTo>
                    <a:pt x="1833308" y="1459196"/>
                  </a:lnTo>
                  <a:lnTo>
                    <a:pt x="1834008" y="1509604"/>
                  </a:lnTo>
                  <a:lnTo>
                    <a:pt x="1834709" y="1559135"/>
                  </a:lnTo>
                  <a:lnTo>
                    <a:pt x="1835409" y="1607702"/>
                  </a:lnTo>
                  <a:lnTo>
                    <a:pt x="1836109" y="1655216"/>
                  </a:lnTo>
                  <a:lnTo>
                    <a:pt x="1836810" y="1701592"/>
                  </a:lnTo>
                  <a:lnTo>
                    <a:pt x="1837598" y="1746678"/>
                  </a:lnTo>
                  <a:lnTo>
                    <a:pt x="1838298" y="1790388"/>
                  </a:lnTo>
                  <a:lnTo>
                    <a:pt x="1838999" y="1832626"/>
                  </a:lnTo>
                  <a:lnTo>
                    <a:pt x="1839699" y="1873294"/>
                  </a:lnTo>
                  <a:lnTo>
                    <a:pt x="1840400" y="1912314"/>
                  </a:lnTo>
                  <a:lnTo>
                    <a:pt x="1841801" y="1985032"/>
                  </a:lnTo>
                  <a:lnTo>
                    <a:pt x="1842589" y="2018582"/>
                  </a:lnTo>
                  <a:lnTo>
                    <a:pt x="1843289" y="2050151"/>
                  </a:lnTo>
                  <a:lnTo>
                    <a:pt x="1844690" y="2107072"/>
                  </a:lnTo>
                  <a:lnTo>
                    <a:pt x="1846091" y="2155297"/>
                  </a:lnTo>
                  <a:lnTo>
                    <a:pt x="1847580" y="2194405"/>
                  </a:lnTo>
                  <a:lnTo>
                    <a:pt x="1849681" y="2235230"/>
                  </a:lnTo>
                  <a:lnTo>
                    <a:pt x="1852571" y="2255201"/>
                  </a:lnTo>
                  <a:lnTo>
                    <a:pt x="1853271" y="2253947"/>
                  </a:lnTo>
                  <a:lnTo>
                    <a:pt x="1856773" y="2210430"/>
                  </a:lnTo>
                  <a:lnTo>
                    <a:pt x="1858962" y="2155297"/>
                  </a:lnTo>
                  <a:lnTo>
                    <a:pt x="1860363" y="2107072"/>
                  </a:lnTo>
                  <a:lnTo>
                    <a:pt x="1861764" y="2050151"/>
                  </a:lnTo>
                  <a:lnTo>
                    <a:pt x="1862465" y="2018582"/>
                  </a:lnTo>
                  <a:lnTo>
                    <a:pt x="1863253" y="1985032"/>
                  </a:lnTo>
                  <a:lnTo>
                    <a:pt x="1864654" y="1912314"/>
                  </a:lnTo>
                  <a:lnTo>
                    <a:pt x="1865354" y="1873294"/>
                  </a:lnTo>
                  <a:lnTo>
                    <a:pt x="1866055" y="1832626"/>
                  </a:lnTo>
                  <a:lnTo>
                    <a:pt x="1866755" y="1790388"/>
                  </a:lnTo>
                  <a:lnTo>
                    <a:pt x="1867456" y="1746678"/>
                  </a:lnTo>
                  <a:lnTo>
                    <a:pt x="1868244" y="1701592"/>
                  </a:lnTo>
                  <a:lnTo>
                    <a:pt x="1868944" y="1655216"/>
                  </a:lnTo>
                  <a:lnTo>
                    <a:pt x="1869645" y="1607702"/>
                  </a:lnTo>
                  <a:lnTo>
                    <a:pt x="1870345" y="1559135"/>
                  </a:lnTo>
                  <a:lnTo>
                    <a:pt x="1871045" y="1509604"/>
                  </a:lnTo>
                  <a:lnTo>
                    <a:pt x="1871746" y="1459196"/>
                  </a:lnTo>
                  <a:lnTo>
                    <a:pt x="1872446" y="1407999"/>
                  </a:lnTo>
                  <a:lnTo>
                    <a:pt x="1873147" y="1356276"/>
                  </a:lnTo>
                  <a:lnTo>
                    <a:pt x="1873935" y="1304028"/>
                  </a:lnTo>
                  <a:lnTo>
                    <a:pt x="1874635" y="1251340"/>
                  </a:lnTo>
                  <a:lnTo>
                    <a:pt x="1875336" y="1198390"/>
                  </a:lnTo>
                  <a:lnTo>
                    <a:pt x="1876036" y="1145353"/>
                  </a:lnTo>
                  <a:lnTo>
                    <a:pt x="1876737" y="1092139"/>
                  </a:lnTo>
                  <a:lnTo>
                    <a:pt x="1877437" y="1039102"/>
                  </a:lnTo>
                  <a:lnTo>
                    <a:pt x="1878138" y="986239"/>
                  </a:lnTo>
                  <a:lnTo>
                    <a:pt x="1878926" y="933727"/>
                  </a:lnTo>
                  <a:lnTo>
                    <a:pt x="1879626" y="881654"/>
                  </a:lnTo>
                  <a:lnTo>
                    <a:pt x="1880327" y="830019"/>
                  </a:lnTo>
                  <a:lnTo>
                    <a:pt x="1881027" y="779173"/>
                  </a:lnTo>
                  <a:lnTo>
                    <a:pt x="1881728" y="729028"/>
                  </a:lnTo>
                  <a:lnTo>
                    <a:pt x="1882428" y="679760"/>
                  </a:lnTo>
                  <a:lnTo>
                    <a:pt x="1883129" y="631544"/>
                  </a:lnTo>
                  <a:lnTo>
                    <a:pt x="1883917" y="584379"/>
                  </a:lnTo>
                  <a:lnTo>
                    <a:pt x="1884617" y="538443"/>
                  </a:lnTo>
                  <a:lnTo>
                    <a:pt x="1885318" y="493821"/>
                  </a:lnTo>
                  <a:lnTo>
                    <a:pt x="1886018" y="450602"/>
                  </a:lnTo>
                  <a:lnTo>
                    <a:pt x="1886718" y="408873"/>
                  </a:lnTo>
                  <a:lnTo>
                    <a:pt x="1887419" y="368722"/>
                  </a:lnTo>
                  <a:lnTo>
                    <a:pt x="1888119" y="330237"/>
                  </a:lnTo>
                  <a:lnTo>
                    <a:pt x="1888907" y="293592"/>
                  </a:lnTo>
                  <a:lnTo>
                    <a:pt x="1889608" y="258789"/>
                  </a:lnTo>
                  <a:lnTo>
                    <a:pt x="1891009" y="194968"/>
                  </a:lnTo>
                  <a:lnTo>
                    <a:pt x="1892410" y="139476"/>
                  </a:lnTo>
                  <a:lnTo>
                    <a:pt x="1893811" y="92750"/>
                  </a:lnTo>
                  <a:lnTo>
                    <a:pt x="1896000" y="39975"/>
                  </a:lnTo>
                  <a:lnTo>
                    <a:pt x="1899590" y="526"/>
                  </a:lnTo>
                  <a:lnTo>
                    <a:pt x="1900290" y="175"/>
                  </a:lnTo>
                  <a:lnTo>
                    <a:pt x="1900991" y="2191"/>
                  </a:lnTo>
                  <a:lnTo>
                    <a:pt x="1904580" y="49881"/>
                  </a:lnTo>
                  <a:lnTo>
                    <a:pt x="1906682" y="107303"/>
                  </a:lnTo>
                  <a:lnTo>
                    <a:pt x="1908083" y="157009"/>
                  </a:lnTo>
                  <a:lnTo>
                    <a:pt x="1909484" y="215394"/>
                  </a:lnTo>
                  <a:lnTo>
                    <a:pt x="1910272" y="247568"/>
                  </a:lnTo>
                  <a:lnTo>
                    <a:pt x="1911673" y="317876"/>
                  </a:lnTo>
                  <a:lnTo>
                    <a:pt x="1913074" y="395284"/>
                  </a:lnTo>
                  <a:lnTo>
                    <a:pt x="1913774" y="436487"/>
                  </a:lnTo>
                  <a:lnTo>
                    <a:pt x="1914475" y="479181"/>
                  </a:lnTo>
                  <a:lnTo>
                    <a:pt x="1915263" y="523364"/>
                  </a:lnTo>
                  <a:lnTo>
                    <a:pt x="1915963" y="568950"/>
                  </a:lnTo>
                  <a:lnTo>
                    <a:pt x="1916664" y="615676"/>
                  </a:lnTo>
                  <a:lnTo>
                    <a:pt x="1917364" y="663542"/>
                  </a:lnTo>
                  <a:lnTo>
                    <a:pt x="1918065" y="712547"/>
                  </a:lnTo>
                  <a:lnTo>
                    <a:pt x="1918765" y="762341"/>
                  </a:lnTo>
                  <a:lnTo>
                    <a:pt x="1919465" y="813012"/>
                  </a:lnTo>
                  <a:lnTo>
                    <a:pt x="1920254" y="864384"/>
                  </a:lnTo>
                  <a:lnTo>
                    <a:pt x="1920954" y="916282"/>
                  </a:lnTo>
                  <a:lnTo>
                    <a:pt x="1921654" y="968706"/>
                  </a:lnTo>
                  <a:lnTo>
                    <a:pt x="1922355" y="1021481"/>
                  </a:lnTo>
                  <a:lnTo>
                    <a:pt x="1923055" y="1074519"/>
                  </a:lnTo>
                  <a:lnTo>
                    <a:pt x="1923756" y="1127644"/>
                  </a:lnTo>
                  <a:lnTo>
                    <a:pt x="1924456" y="1180682"/>
                  </a:lnTo>
                  <a:lnTo>
                    <a:pt x="1925244" y="1233720"/>
                  </a:lnTo>
                  <a:lnTo>
                    <a:pt x="1925945" y="1286494"/>
                  </a:lnTo>
                  <a:lnTo>
                    <a:pt x="1926645" y="1338918"/>
                  </a:lnTo>
                  <a:lnTo>
                    <a:pt x="1927346" y="1390817"/>
                  </a:lnTo>
                  <a:lnTo>
                    <a:pt x="1928046" y="1442189"/>
                  </a:lnTo>
                  <a:lnTo>
                    <a:pt x="1928747" y="1492860"/>
                  </a:lnTo>
                  <a:lnTo>
                    <a:pt x="1929447" y="1542741"/>
                  </a:lnTo>
                  <a:lnTo>
                    <a:pt x="1930148" y="1591659"/>
                  </a:lnTo>
                  <a:lnTo>
                    <a:pt x="1930936" y="1639524"/>
                  </a:lnTo>
                  <a:lnTo>
                    <a:pt x="1931636" y="1686276"/>
                  </a:lnTo>
                  <a:lnTo>
                    <a:pt x="1932337" y="1731801"/>
                  </a:lnTo>
                  <a:lnTo>
                    <a:pt x="1933037" y="1775976"/>
                  </a:lnTo>
                  <a:lnTo>
                    <a:pt x="1933738" y="1818713"/>
                  </a:lnTo>
                  <a:lnTo>
                    <a:pt x="1934438" y="1859916"/>
                  </a:lnTo>
                  <a:lnTo>
                    <a:pt x="1935139" y="1899497"/>
                  </a:lnTo>
                  <a:lnTo>
                    <a:pt x="1935927" y="1937360"/>
                  </a:lnTo>
                  <a:lnTo>
                    <a:pt x="1936627" y="1973426"/>
                  </a:lnTo>
                  <a:lnTo>
                    <a:pt x="1938028" y="2039850"/>
                  </a:lnTo>
                  <a:lnTo>
                    <a:pt x="1939429" y="2098174"/>
                  </a:lnTo>
                  <a:lnTo>
                    <a:pt x="1940917" y="2147880"/>
                  </a:lnTo>
                  <a:lnTo>
                    <a:pt x="1941618" y="2169367"/>
                  </a:lnTo>
                  <a:lnTo>
                    <a:pt x="1943719" y="2219775"/>
                  </a:lnTo>
                  <a:lnTo>
                    <a:pt x="1947309" y="2255060"/>
                  </a:lnTo>
                  <a:lnTo>
                    <a:pt x="1948010" y="2254648"/>
                  </a:lnTo>
                  <a:lnTo>
                    <a:pt x="1951600" y="2215234"/>
                  </a:lnTo>
                  <a:lnTo>
                    <a:pt x="1953701" y="2162459"/>
                  </a:lnTo>
                  <a:lnTo>
                    <a:pt x="1955102" y="2115725"/>
                  </a:lnTo>
                  <a:lnTo>
                    <a:pt x="1955802" y="2089039"/>
                  </a:lnTo>
                  <a:lnTo>
                    <a:pt x="1956590" y="2060215"/>
                  </a:lnTo>
                  <a:lnTo>
                    <a:pt x="1957991" y="1996429"/>
                  </a:lnTo>
                  <a:lnTo>
                    <a:pt x="1959392" y="1924938"/>
                  </a:lnTo>
                  <a:lnTo>
                    <a:pt x="1960093" y="1886487"/>
                  </a:lnTo>
                  <a:lnTo>
                    <a:pt x="1960793" y="1846363"/>
                  </a:lnTo>
                  <a:lnTo>
                    <a:pt x="1961581" y="1804634"/>
                  </a:lnTo>
                  <a:lnTo>
                    <a:pt x="1962282" y="1761406"/>
                  </a:lnTo>
                  <a:lnTo>
                    <a:pt x="1962982" y="1716767"/>
                  </a:lnTo>
                  <a:lnTo>
                    <a:pt x="1963683" y="1670821"/>
                  </a:lnTo>
                  <a:lnTo>
                    <a:pt x="1964383" y="1623657"/>
                  </a:lnTo>
                  <a:lnTo>
                    <a:pt x="1965084" y="1575441"/>
                  </a:lnTo>
                  <a:lnTo>
                    <a:pt x="1965784" y="1526172"/>
                  </a:lnTo>
                  <a:lnTo>
                    <a:pt x="1966572" y="1476028"/>
                  </a:lnTo>
                  <a:lnTo>
                    <a:pt x="1967273" y="1425182"/>
                  </a:lnTo>
                  <a:lnTo>
                    <a:pt x="1967973" y="1373546"/>
                  </a:lnTo>
                  <a:lnTo>
                    <a:pt x="1968674" y="1321473"/>
                  </a:lnTo>
                  <a:lnTo>
                    <a:pt x="1969374" y="1268961"/>
                  </a:lnTo>
                  <a:lnTo>
                    <a:pt x="1970075" y="1216099"/>
                  </a:lnTo>
                  <a:lnTo>
                    <a:pt x="1970775" y="1163061"/>
                  </a:lnTo>
                  <a:lnTo>
                    <a:pt x="1971475" y="1109848"/>
                  </a:lnTo>
                  <a:lnTo>
                    <a:pt x="1972264" y="1056810"/>
                  </a:lnTo>
                  <a:lnTo>
                    <a:pt x="1972964" y="1003860"/>
                  </a:lnTo>
                  <a:lnTo>
                    <a:pt x="1973664" y="951173"/>
                  </a:lnTo>
                  <a:lnTo>
                    <a:pt x="1974365" y="898924"/>
                  </a:lnTo>
                  <a:lnTo>
                    <a:pt x="1975065" y="847201"/>
                  </a:lnTo>
                  <a:lnTo>
                    <a:pt x="1975766" y="796005"/>
                  </a:lnTo>
                  <a:lnTo>
                    <a:pt x="1976466" y="745597"/>
                  </a:lnTo>
                  <a:lnTo>
                    <a:pt x="1977254" y="696066"/>
                  </a:lnTo>
                  <a:lnTo>
                    <a:pt x="1977955" y="647499"/>
                  </a:lnTo>
                  <a:lnTo>
                    <a:pt x="1978655" y="599984"/>
                  </a:lnTo>
                  <a:lnTo>
                    <a:pt x="1979356" y="553609"/>
                  </a:lnTo>
                  <a:lnTo>
                    <a:pt x="1980056" y="508549"/>
                  </a:lnTo>
                  <a:lnTo>
                    <a:pt x="1980757" y="464803"/>
                  </a:lnTo>
                  <a:lnTo>
                    <a:pt x="1981457" y="422549"/>
                  </a:lnTo>
                  <a:lnTo>
                    <a:pt x="1982245" y="381872"/>
                  </a:lnTo>
                  <a:lnTo>
                    <a:pt x="1982946" y="342860"/>
                  </a:lnTo>
                  <a:lnTo>
                    <a:pt x="1984347" y="270185"/>
                  </a:lnTo>
                  <a:lnTo>
                    <a:pt x="1985748" y="205050"/>
                  </a:lnTo>
                  <a:lnTo>
                    <a:pt x="1987148" y="148155"/>
                  </a:lnTo>
                  <a:lnTo>
                    <a:pt x="1987937" y="122907"/>
                  </a:lnTo>
                  <a:lnTo>
                    <a:pt x="1988637" y="99939"/>
                  </a:lnTo>
                  <a:lnTo>
                    <a:pt x="1990038" y="60752"/>
                  </a:lnTo>
                  <a:lnTo>
                    <a:pt x="1992139" y="19987"/>
                  </a:lnTo>
                  <a:lnTo>
                    <a:pt x="1995029" y="0"/>
                  </a:lnTo>
                  <a:lnTo>
                    <a:pt x="1995729" y="1227"/>
                  </a:lnTo>
                  <a:lnTo>
                    <a:pt x="1999319" y="44797"/>
                  </a:lnTo>
                  <a:lnTo>
                    <a:pt x="2001421" y="99939"/>
                  </a:lnTo>
                  <a:lnTo>
                    <a:pt x="2002121" y="122907"/>
                  </a:lnTo>
                  <a:lnTo>
                    <a:pt x="2002909" y="148155"/>
                  </a:lnTo>
                  <a:lnTo>
                    <a:pt x="2004310" y="205050"/>
                  </a:lnTo>
                  <a:lnTo>
                    <a:pt x="2005711" y="270185"/>
                  </a:lnTo>
                  <a:lnTo>
                    <a:pt x="2007112" y="342860"/>
                  </a:lnTo>
                  <a:lnTo>
                    <a:pt x="2007812" y="381872"/>
                  </a:lnTo>
                  <a:lnTo>
                    <a:pt x="2008600" y="422549"/>
                  </a:lnTo>
                  <a:lnTo>
                    <a:pt x="2009301" y="464803"/>
                  </a:lnTo>
                  <a:lnTo>
                    <a:pt x="2010001" y="508549"/>
                  </a:lnTo>
                  <a:lnTo>
                    <a:pt x="2010702" y="553609"/>
                  </a:lnTo>
                  <a:lnTo>
                    <a:pt x="2011402" y="599984"/>
                  </a:lnTo>
                  <a:lnTo>
                    <a:pt x="2012103" y="647499"/>
                  </a:lnTo>
                  <a:lnTo>
                    <a:pt x="2012803" y="696066"/>
                  </a:lnTo>
                  <a:lnTo>
                    <a:pt x="2013591" y="745597"/>
                  </a:lnTo>
                  <a:lnTo>
                    <a:pt x="2014292" y="796005"/>
                  </a:lnTo>
                  <a:lnTo>
                    <a:pt x="2014992" y="847201"/>
                  </a:lnTo>
                  <a:lnTo>
                    <a:pt x="2015693" y="898924"/>
                  </a:lnTo>
                  <a:lnTo>
                    <a:pt x="2016393" y="951173"/>
                  </a:lnTo>
                  <a:lnTo>
                    <a:pt x="2017094" y="1003860"/>
                  </a:lnTo>
                  <a:lnTo>
                    <a:pt x="2017794" y="1056810"/>
                  </a:lnTo>
                  <a:lnTo>
                    <a:pt x="2018582" y="1109848"/>
                  </a:lnTo>
                  <a:lnTo>
                    <a:pt x="2019283" y="1163061"/>
                  </a:lnTo>
                  <a:lnTo>
                    <a:pt x="2019983" y="1216099"/>
                  </a:lnTo>
                  <a:lnTo>
                    <a:pt x="2020684" y="1268961"/>
                  </a:lnTo>
                  <a:lnTo>
                    <a:pt x="2021384" y="1321473"/>
                  </a:lnTo>
                  <a:lnTo>
                    <a:pt x="2022085" y="1373546"/>
                  </a:lnTo>
                  <a:lnTo>
                    <a:pt x="2022785" y="1425182"/>
                  </a:lnTo>
                  <a:lnTo>
                    <a:pt x="2023485" y="1476028"/>
                  </a:lnTo>
                  <a:lnTo>
                    <a:pt x="2024274" y="1526172"/>
                  </a:lnTo>
                  <a:lnTo>
                    <a:pt x="2024974" y="1575441"/>
                  </a:lnTo>
                  <a:lnTo>
                    <a:pt x="2025674" y="1623657"/>
                  </a:lnTo>
                  <a:lnTo>
                    <a:pt x="2026375" y="1670821"/>
                  </a:lnTo>
                  <a:lnTo>
                    <a:pt x="2027075" y="1716767"/>
                  </a:lnTo>
                  <a:lnTo>
                    <a:pt x="2027776" y="1761406"/>
                  </a:lnTo>
                  <a:lnTo>
                    <a:pt x="2028476" y="1804634"/>
                  </a:lnTo>
                  <a:lnTo>
                    <a:pt x="2029264" y="1846363"/>
                  </a:lnTo>
                  <a:lnTo>
                    <a:pt x="2029965" y="1886487"/>
                  </a:lnTo>
                  <a:lnTo>
                    <a:pt x="2030665" y="1924938"/>
                  </a:lnTo>
                  <a:lnTo>
                    <a:pt x="2032066" y="1996429"/>
                  </a:lnTo>
                  <a:lnTo>
                    <a:pt x="2033467" y="2060215"/>
                  </a:lnTo>
                  <a:lnTo>
                    <a:pt x="2034255" y="2089039"/>
                  </a:lnTo>
                  <a:lnTo>
                    <a:pt x="2034956" y="2115725"/>
                  </a:lnTo>
                  <a:lnTo>
                    <a:pt x="2036357" y="2162459"/>
                  </a:lnTo>
                  <a:lnTo>
                    <a:pt x="2038458" y="2215234"/>
                  </a:lnTo>
                  <a:lnTo>
                    <a:pt x="2042048" y="2254648"/>
                  </a:lnTo>
                  <a:lnTo>
                    <a:pt x="2042748" y="2255061"/>
                  </a:lnTo>
                  <a:lnTo>
                    <a:pt x="2043449" y="2252974"/>
                  </a:lnTo>
                  <a:lnTo>
                    <a:pt x="2047039" y="2205354"/>
                  </a:lnTo>
                  <a:lnTo>
                    <a:pt x="2049140" y="2147880"/>
                  </a:lnTo>
                  <a:lnTo>
                    <a:pt x="2049928" y="2124132"/>
                  </a:lnTo>
                  <a:lnTo>
                    <a:pt x="2051329" y="2070059"/>
                  </a:lnTo>
                  <a:lnTo>
                    <a:pt x="2052730" y="2007615"/>
                  </a:lnTo>
                  <a:lnTo>
                    <a:pt x="2054131" y="1937360"/>
                  </a:lnTo>
                  <a:lnTo>
                    <a:pt x="2054919" y="1899497"/>
                  </a:lnTo>
                  <a:lnTo>
                    <a:pt x="2055620" y="1859916"/>
                  </a:lnTo>
                  <a:lnTo>
                    <a:pt x="2056320" y="1818713"/>
                  </a:lnTo>
                  <a:lnTo>
                    <a:pt x="2057021" y="1775976"/>
                  </a:lnTo>
                  <a:lnTo>
                    <a:pt x="2057721" y="1731801"/>
                  </a:lnTo>
                  <a:lnTo>
                    <a:pt x="2058421" y="1686276"/>
                  </a:lnTo>
                  <a:lnTo>
                    <a:pt x="2059122" y="1639524"/>
                  </a:lnTo>
                  <a:lnTo>
                    <a:pt x="2059910" y="1591659"/>
                  </a:lnTo>
                  <a:lnTo>
                    <a:pt x="2060610" y="1542741"/>
                  </a:lnTo>
                  <a:lnTo>
                    <a:pt x="2061311" y="1492860"/>
                  </a:lnTo>
                  <a:lnTo>
                    <a:pt x="2062011" y="1442189"/>
                  </a:lnTo>
                  <a:lnTo>
                    <a:pt x="2062712" y="1390817"/>
                  </a:lnTo>
                  <a:lnTo>
                    <a:pt x="2063412" y="1338918"/>
                  </a:lnTo>
                  <a:lnTo>
                    <a:pt x="2064113" y="1286494"/>
                  </a:lnTo>
                  <a:lnTo>
                    <a:pt x="2064813" y="1233720"/>
                  </a:lnTo>
                  <a:lnTo>
                    <a:pt x="2065601" y="1180682"/>
                  </a:lnTo>
                  <a:lnTo>
                    <a:pt x="2066302" y="1127644"/>
                  </a:lnTo>
                  <a:lnTo>
                    <a:pt x="2067002" y="1074519"/>
                  </a:lnTo>
                  <a:lnTo>
                    <a:pt x="2067703" y="1021481"/>
                  </a:lnTo>
                  <a:lnTo>
                    <a:pt x="2068403" y="968706"/>
                  </a:lnTo>
                  <a:lnTo>
                    <a:pt x="2069104" y="916282"/>
                  </a:lnTo>
                  <a:lnTo>
                    <a:pt x="2069804" y="864384"/>
                  </a:lnTo>
                  <a:lnTo>
                    <a:pt x="2070592" y="813012"/>
                  </a:lnTo>
                  <a:lnTo>
                    <a:pt x="2071293" y="762341"/>
                  </a:lnTo>
                  <a:lnTo>
                    <a:pt x="2071993" y="712547"/>
                  </a:lnTo>
                  <a:lnTo>
                    <a:pt x="2072694" y="663542"/>
                  </a:lnTo>
                  <a:lnTo>
                    <a:pt x="2073394" y="615676"/>
                  </a:lnTo>
                  <a:lnTo>
                    <a:pt x="2074094" y="568950"/>
                  </a:lnTo>
                  <a:lnTo>
                    <a:pt x="2074795" y="523364"/>
                  </a:lnTo>
                  <a:lnTo>
                    <a:pt x="2075583" y="479181"/>
                  </a:lnTo>
                  <a:lnTo>
                    <a:pt x="2076283" y="436487"/>
                  </a:lnTo>
                  <a:lnTo>
                    <a:pt x="2076984" y="395285"/>
                  </a:lnTo>
                  <a:lnTo>
                    <a:pt x="2077684" y="355747"/>
                  </a:lnTo>
                  <a:lnTo>
                    <a:pt x="2079085" y="281757"/>
                  </a:lnTo>
                  <a:lnTo>
                    <a:pt x="2080486" y="215394"/>
                  </a:lnTo>
                  <a:lnTo>
                    <a:pt x="2081274" y="185150"/>
                  </a:lnTo>
                  <a:lnTo>
                    <a:pt x="2081975" y="157009"/>
                  </a:lnTo>
                  <a:lnTo>
                    <a:pt x="2083376" y="107303"/>
                  </a:lnTo>
                  <a:lnTo>
                    <a:pt x="2084777" y="66626"/>
                  </a:lnTo>
                  <a:lnTo>
                    <a:pt x="2086966" y="23406"/>
                  </a:lnTo>
                  <a:lnTo>
                    <a:pt x="2089768" y="175"/>
                  </a:lnTo>
                  <a:lnTo>
                    <a:pt x="2090468" y="526"/>
                  </a:lnTo>
                  <a:lnTo>
                    <a:pt x="2094058" y="39975"/>
                  </a:lnTo>
                  <a:lnTo>
                    <a:pt x="2096247" y="92750"/>
                  </a:lnTo>
                  <a:lnTo>
                    <a:pt x="2097648" y="139476"/>
                  </a:lnTo>
                  <a:lnTo>
                    <a:pt x="2099049" y="194968"/>
                  </a:lnTo>
                  <a:lnTo>
                    <a:pt x="2100450" y="258789"/>
                  </a:lnTo>
                  <a:lnTo>
                    <a:pt x="2101150" y="293592"/>
                  </a:lnTo>
                  <a:lnTo>
                    <a:pt x="2101938" y="330237"/>
                  </a:lnTo>
                  <a:lnTo>
                    <a:pt x="2102639" y="368722"/>
                  </a:lnTo>
                  <a:lnTo>
                    <a:pt x="2103339" y="408873"/>
                  </a:lnTo>
                  <a:lnTo>
                    <a:pt x="2104040" y="450602"/>
                  </a:lnTo>
                  <a:lnTo>
                    <a:pt x="2104740" y="493821"/>
                  </a:lnTo>
                  <a:lnTo>
                    <a:pt x="2105441" y="538443"/>
                  </a:lnTo>
                  <a:lnTo>
                    <a:pt x="2106141" y="584379"/>
                  </a:lnTo>
                  <a:lnTo>
                    <a:pt x="2106929" y="631544"/>
                  </a:lnTo>
                  <a:lnTo>
                    <a:pt x="2107630" y="679760"/>
                  </a:lnTo>
                  <a:lnTo>
                    <a:pt x="2108330" y="729028"/>
                  </a:lnTo>
                  <a:lnTo>
                    <a:pt x="2109030" y="779173"/>
                  </a:lnTo>
                  <a:lnTo>
                    <a:pt x="2109731" y="830019"/>
                  </a:lnTo>
                  <a:lnTo>
                    <a:pt x="2110431" y="881654"/>
                  </a:lnTo>
                  <a:lnTo>
                    <a:pt x="2111132" y="933727"/>
                  </a:lnTo>
                  <a:lnTo>
                    <a:pt x="2111920" y="986239"/>
                  </a:lnTo>
                  <a:lnTo>
                    <a:pt x="2112620" y="1039102"/>
                  </a:lnTo>
                  <a:lnTo>
                    <a:pt x="2113321" y="1092139"/>
                  </a:lnTo>
                  <a:lnTo>
                    <a:pt x="2114021" y="1145353"/>
                  </a:lnTo>
                  <a:lnTo>
                    <a:pt x="2114722" y="1198390"/>
                  </a:lnTo>
                  <a:lnTo>
                    <a:pt x="2115422" y="1251340"/>
                  </a:lnTo>
                  <a:lnTo>
                    <a:pt x="2116123" y="1304028"/>
                  </a:lnTo>
                  <a:lnTo>
                    <a:pt x="2116911" y="1356276"/>
                  </a:lnTo>
                  <a:lnTo>
                    <a:pt x="2117611" y="1407999"/>
                  </a:lnTo>
                  <a:lnTo>
                    <a:pt x="2118312" y="1459196"/>
                  </a:lnTo>
                  <a:lnTo>
                    <a:pt x="2119012" y="1509604"/>
                  </a:lnTo>
                  <a:lnTo>
                    <a:pt x="2119713" y="1559135"/>
                  </a:lnTo>
                  <a:lnTo>
                    <a:pt x="2120413" y="1607702"/>
                  </a:lnTo>
                  <a:lnTo>
                    <a:pt x="2121114" y="1655216"/>
                  </a:lnTo>
                  <a:lnTo>
                    <a:pt x="2121814" y="1701592"/>
                  </a:lnTo>
                  <a:lnTo>
                    <a:pt x="2122602" y="1746678"/>
                  </a:lnTo>
                  <a:lnTo>
                    <a:pt x="2123303" y="1790388"/>
                  </a:lnTo>
                  <a:lnTo>
                    <a:pt x="2124003" y="1832626"/>
                  </a:lnTo>
                  <a:lnTo>
                    <a:pt x="2124704" y="1873294"/>
                  </a:lnTo>
                  <a:lnTo>
                    <a:pt x="2125404" y="1912314"/>
                  </a:lnTo>
                  <a:lnTo>
                    <a:pt x="2126805" y="1985033"/>
                  </a:lnTo>
                  <a:lnTo>
                    <a:pt x="2127593" y="2018582"/>
                  </a:lnTo>
                  <a:lnTo>
                    <a:pt x="2128293" y="2050151"/>
                  </a:lnTo>
                  <a:lnTo>
                    <a:pt x="2129694" y="2107072"/>
                  </a:lnTo>
                  <a:lnTo>
                    <a:pt x="2131095" y="2155297"/>
                  </a:lnTo>
                  <a:lnTo>
                    <a:pt x="2132584" y="2194405"/>
                  </a:lnTo>
                  <a:lnTo>
                    <a:pt x="2134685" y="2235231"/>
                  </a:lnTo>
                  <a:lnTo>
                    <a:pt x="2137575" y="2255201"/>
                  </a:lnTo>
                  <a:lnTo>
                    <a:pt x="2138275" y="2253947"/>
                  </a:lnTo>
                  <a:lnTo>
                    <a:pt x="2141778" y="2210430"/>
                  </a:lnTo>
                  <a:lnTo>
                    <a:pt x="2143967" y="2155297"/>
                  </a:lnTo>
                  <a:lnTo>
                    <a:pt x="2145367" y="2107072"/>
                  </a:lnTo>
                  <a:lnTo>
                    <a:pt x="2146768" y="2050151"/>
                  </a:lnTo>
                  <a:lnTo>
                    <a:pt x="2147469" y="2018582"/>
                  </a:lnTo>
                  <a:lnTo>
                    <a:pt x="2148257" y="1985033"/>
                  </a:lnTo>
                  <a:lnTo>
                    <a:pt x="2149658" y="1912314"/>
                  </a:lnTo>
                  <a:lnTo>
                    <a:pt x="2150358" y="1873294"/>
                  </a:lnTo>
                  <a:lnTo>
                    <a:pt x="2151059" y="1832626"/>
                  </a:lnTo>
                  <a:lnTo>
                    <a:pt x="2151759" y="1790388"/>
                  </a:lnTo>
                  <a:lnTo>
                    <a:pt x="2152460" y="1746678"/>
                  </a:lnTo>
                  <a:lnTo>
                    <a:pt x="2153248" y="1701592"/>
                  </a:lnTo>
                  <a:lnTo>
                    <a:pt x="2153948" y="1655216"/>
                  </a:lnTo>
                  <a:lnTo>
                    <a:pt x="2154649" y="1607702"/>
                  </a:lnTo>
                  <a:lnTo>
                    <a:pt x="2155349" y="1559135"/>
                  </a:lnTo>
                  <a:lnTo>
                    <a:pt x="2156050" y="1509604"/>
                  </a:lnTo>
                  <a:lnTo>
                    <a:pt x="2156750" y="1459196"/>
                  </a:lnTo>
                  <a:lnTo>
                    <a:pt x="2157451" y="1407999"/>
                  </a:lnTo>
                  <a:lnTo>
                    <a:pt x="2158151" y="1356276"/>
                  </a:lnTo>
                  <a:lnTo>
                    <a:pt x="2158939" y="1304028"/>
                  </a:lnTo>
                  <a:lnTo>
                    <a:pt x="2159640" y="1251340"/>
                  </a:lnTo>
                  <a:lnTo>
                    <a:pt x="2160340" y="1198390"/>
                  </a:lnTo>
                  <a:lnTo>
                    <a:pt x="2161040" y="1145353"/>
                  </a:lnTo>
                  <a:lnTo>
                    <a:pt x="2161741" y="1092139"/>
                  </a:lnTo>
                  <a:lnTo>
                    <a:pt x="2162441" y="1039102"/>
                  </a:lnTo>
                  <a:lnTo>
                    <a:pt x="2163142" y="986239"/>
                  </a:lnTo>
                  <a:lnTo>
                    <a:pt x="2163930" y="933727"/>
                  </a:lnTo>
                  <a:lnTo>
                    <a:pt x="2164630" y="881654"/>
                  </a:lnTo>
                  <a:lnTo>
                    <a:pt x="2165331" y="830019"/>
                  </a:lnTo>
                  <a:lnTo>
                    <a:pt x="2166031" y="779173"/>
                  </a:lnTo>
                  <a:lnTo>
                    <a:pt x="2166732" y="729028"/>
                  </a:lnTo>
                  <a:lnTo>
                    <a:pt x="2167432" y="679760"/>
                  </a:lnTo>
                  <a:lnTo>
                    <a:pt x="2168133" y="631544"/>
                  </a:lnTo>
                  <a:lnTo>
                    <a:pt x="2168921" y="584380"/>
                  </a:lnTo>
                  <a:lnTo>
                    <a:pt x="2169621" y="538443"/>
                  </a:lnTo>
                  <a:lnTo>
                    <a:pt x="2170322" y="493821"/>
                  </a:lnTo>
                  <a:lnTo>
                    <a:pt x="2171022" y="450602"/>
                  </a:lnTo>
                  <a:lnTo>
                    <a:pt x="2171723" y="408873"/>
                  </a:lnTo>
                  <a:lnTo>
                    <a:pt x="2172423" y="368722"/>
                  </a:lnTo>
                  <a:lnTo>
                    <a:pt x="2173124" y="330237"/>
                  </a:lnTo>
                  <a:lnTo>
                    <a:pt x="2173912" y="293592"/>
                  </a:lnTo>
                  <a:lnTo>
                    <a:pt x="2174612" y="258789"/>
                  </a:lnTo>
                  <a:lnTo>
                    <a:pt x="2176013" y="194968"/>
                  </a:lnTo>
                  <a:lnTo>
                    <a:pt x="2177414" y="139476"/>
                  </a:lnTo>
                  <a:lnTo>
                    <a:pt x="2178815" y="92750"/>
                  </a:lnTo>
                  <a:lnTo>
                    <a:pt x="2181004" y="39975"/>
                  </a:lnTo>
                  <a:lnTo>
                    <a:pt x="2184594" y="526"/>
                  </a:lnTo>
                  <a:lnTo>
                    <a:pt x="2185294" y="175"/>
                  </a:lnTo>
                  <a:lnTo>
                    <a:pt x="2185995" y="2191"/>
                  </a:lnTo>
                  <a:lnTo>
                    <a:pt x="2189585" y="49882"/>
                  </a:lnTo>
                  <a:lnTo>
                    <a:pt x="2191686" y="107303"/>
                  </a:lnTo>
                  <a:lnTo>
                    <a:pt x="2193087" y="157009"/>
                  </a:lnTo>
                  <a:lnTo>
                    <a:pt x="2193787" y="185150"/>
                  </a:lnTo>
                  <a:lnTo>
                    <a:pt x="2194576" y="215394"/>
                  </a:lnTo>
                  <a:lnTo>
                    <a:pt x="2195976" y="281757"/>
                  </a:lnTo>
                  <a:lnTo>
                    <a:pt x="2197377" y="355747"/>
                  </a:lnTo>
                  <a:lnTo>
                    <a:pt x="2198078" y="395285"/>
                  </a:lnTo>
                  <a:lnTo>
                    <a:pt x="2198778" y="436487"/>
                  </a:lnTo>
                  <a:lnTo>
                    <a:pt x="2199479" y="479181"/>
                  </a:lnTo>
                  <a:lnTo>
                    <a:pt x="2200267" y="523364"/>
                  </a:lnTo>
                  <a:lnTo>
                    <a:pt x="2200967" y="568950"/>
                  </a:lnTo>
                  <a:lnTo>
                    <a:pt x="2201668" y="615676"/>
                  </a:lnTo>
                  <a:lnTo>
                    <a:pt x="2202368" y="663542"/>
                  </a:lnTo>
                  <a:lnTo>
                    <a:pt x="2203069" y="712547"/>
                  </a:lnTo>
                  <a:lnTo>
                    <a:pt x="2203769" y="762341"/>
                  </a:lnTo>
                  <a:lnTo>
                    <a:pt x="2204470" y="813012"/>
                  </a:lnTo>
                  <a:lnTo>
                    <a:pt x="2205258" y="864384"/>
                  </a:lnTo>
                  <a:lnTo>
                    <a:pt x="2205958" y="916282"/>
                  </a:lnTo>
                  <a:lnTo>
                    <a:pt x="2206659" y="968706"/>
                  </a:lnTo>
                  <a:lnTo>
                    <a:pt x="2207359" y="1021481"/>
                  </a:lnTo>
                  <a:lnTo>
                    <a:pt x="2208060" y="1074519"/>
                  </a:lnTo>
                  <a:lnTo>
                    <a:pt x="2208760" y="1127644"/>
                  </a:lnTo>
                  <a:lnTo>
                    <a:pt x="2209461" y="1180682"/>
                  </a:lnTo>
                  <a:lnTo>
                    <a:pt x="2210249" y="1233720"/>
                  </a:lnTo>
                  <a:lnTo>
                    <a:pt x="2210949" y="1286494"/>
                  </a:lnTo>
                  <a:lnTo>
                    <a:pt x="2211650" y="1338919"/>
                  </a:lnTo>
                  <a:lnTo>
                    <a:pt x="2212350" y="1390817"/>
                  </a:lnTo>
                  <a:lnTo>
                    <a:pt x="2213050" y="1442189"/>
                  </a:lnTo>
                  <a:lnTo>
                    <a:pt x="2213751" y="1492860"/>
                  </a:lnTo>
                  <a:lnTo>
                    <a:pt x="2214451" y="1542741"/>
                  </a:lnTo>
                  <a:lnTo>
                    <a:pt x="2215152" y="1591659"/>
                  </a:lnTo>
                  <a:lnTo>
                    <a:pt x="2215940" y="1639524"/>
                  </a:lnTo>
                  <a:lnTo>
                    <a:pt x="2216640" y="1686276"/>
                  </a:lnTo>
                  <a:lnTo>
                    <a:pt x="2217341" y="1731801"/>
                  </a:lnTo>
                  <a:lnTo>
                    <a:pt x="2218041" y="1775976"/>
                  </a:lnTo>
                  <a:lnTo>
                    <a:pt x="2218742" y="1818713"/>
                  </a:lnTo>
                  <a:lnTo>
                    <a:pt x="2219442" y="1859916"/>
                  </a:lnTo>
                  <a:lnTo>
                    <a:pt x="2220143" y="1899497"/>
                  </a:lnTo>
                  <a:lnTo>
                    <a:pt x="2220931" y="1937360"/>
                  </a:lnTo>
                  <a:lnTo>
                    <a:pt x="2221631" y="1973426"/>
                  </a:lnTo>
                  <a:lnTo>
                    <a:pt x="2223032" y="2039850"/>
                  </a:lnTo>
                  <a:lnTo>
                    <a:pt x="2224433" y="2098174"/>
                  </a:lnTo>
                  <a:lnTo>
                    <a:pt x="2225922" y="2147880"/>
                  </a:lnTo>
                  <a:lnTo>
                    <a:pt x="2226622" y="2169367"/>
                  </a:lnTo>
                  <a:lnTo>
                    <a:pt x="2228724" y="2219775"/>
                  </a:lnTo>
                  <a:lnTo>
                    <a:pt x="2232313" y="2255061"/>
                  </a:lnTo>
                  <a:lnTo>
                    <a:pt x="2233014" y="2254648"/>
                  </a:lnTo>
                  <a:lnTo>
                    <a:pt x="2236604" y="2215234"/>
                  </a:lnTo>
                  <a:lnTo>
                    <a:pt x="2238705" y="2162459"/>
                  </a:lnTo>
                  <a:lnTo>
                    <a:pt x="2240106" y="2115725"/>
                  </a:lnTo>
                  <a:lnTo>
                    <a:pt x="2240807" y="2089039"/>
                  </a:lnTo>
                  <a:lnTo>
                    <a:pt x="2241595" y="2060215"/>
                  </a:lnTo>
                  <a:lnTo>
                    <a:pt x="2242996" y="1996429"/>
                  </a:lnTo>
                  <a:lnTo>
                    <a:pt x="2244397" y="1924938"/>
                  </a:lnTo>
                  <a:lnTo>
                    <a:pt x="2245097" y="1886487"/>
                  </a:lnTo>
                  <a:lnTo>
                    <a:pt x="2245798" y="1846363"/>
                  </a:lnTo>
                  <a:lnTo>
                    <a:pt x="2246586" y="1804634"/>
                  </a:lnTo>
                  <a:lnTo>
                    <a:pt x="2247286" y="1761406"/>
                  </a:lnTo>
                  <a:lnTo>
                    <a:pt x="2247986" y="1716767"/>
                  </a:lnTo>
                  <a:lnTo>
                    <a:pt x="2248687" y="1670821"/>
                  </a:lnTo>
                  <a:lnTo>
                    <a:pt x="2249387" y="1623657"/>
                  </a:lnTo>
                  <a:lnTo>
                    <a:pt x="2250088" y="1575441"/>
                  </a:lnTo>
                  <a:lnTo>
                    <a:pt x="2250788" y="1526173"/>
                  </a:lnTo>
                  <a:lnTo>
                    <a:pt x="2251576" y="1476028"/>
                  </a:lnTo>
                  <a:lnTo>
                    <a:pt x="2252277" y="1425182"/>
                  </a:lnTo>
                  <a:lnTo>
                    <a:pt x="2252977" y="1373546"/>
                  </a:lnTo>
                  <a:lnTo>
                    <a:pt x="2253678" y="1321473"/>
                  </a:lnTo>
                  <a:lnTo>
                    <a:pt x="2254378" y="1268961"/>
                  </a:lnTo>
                  <a:lnTo>
                    <a:pt x="2255079" y="1216099"/>
                  </a:lnTo>
                  <a:lnTo>
                    <a:pt x="2255779" y="1163061"/>
                  </a:lnTo>
                  <a:lnTo>
                    <a:pt x="2256480" y="1109848"/>
                  </a:lnTo>
                  <a:lnTo>
                    <a:pt x="2257268" y="1056810"/>
                  </a:lnTo>
                  <a:lnTo>
                    <a:pt x="2257968" y="1003860"/>
                  </a:lnTo>
                  <a:lnTo>
                    <a:pt x="2258669" y="951173"/>
                  </a:lnTo>
                  <a:lnTo>
                    <a:pt x="2259369" y="898924"/>
                  </a:lnTo>
                  <a:lnTo>
                    <a:pt x="2260070" y="847201"/>
                  </a:lnTo>
                  <a:lnTo>
                    <a:pt x="2260770" y="796005"/>
                  </a:lnTo>
                  <a:lnTo>
                    <a:pt x="2261471" y="745597"/>
                  </a:lnTo>
                  <a:lnTo>
                    <a:pt x="2262259" y="696066"/>
                  </a:lnTo>
                  <a:lnTo>
                    <a:pt x="2262959" y="647499"/>
                  </a:lnTo>
                  <a:lnTo>
                    <a:pt x="2263659" y="599984"/>
                  </a:lnTo>
                  <a:lnTo>
                    <a:pt x="2264360" y="553609"/>
                  </a:lnTo>
                  <a:lnTo>
                    <a:pt x="2265060" y="508549"/>
                  </a:lnTo>
                  <a:lnTo>
                    <a:pt x="2265761" y="464803"/>
                  </a:lnTo>
                  <a:lnTo>
                    <a:pt x="2266461" y="422549"/>
                  </a:lnTo>
                  <a:lnTo>
                    <a:pt x="2267249" y="381872"/>
                  </a:lnTo>
                  <a:lnTo>
                    <a:pt x="2267950" y="342860"/>
                  </a:lnTo>
                  <a:lnTo>
                    <a:pt x="2269351" y="270186"/>
                  </a:lnTo>
                  <a:lnTo>
                    <a:pt x="2270752" y="205050"/>
                  </a:lnTo>
                  <a:lnTo>
                    <a:pt x="2272153" y="148155"/>
                  </a:lnTo>
                  <a:lnTo>
                    <a:pt x="2272941" y="122907"/>
                  </a:lnTo>
                  <a:lnTo>
                    <a:pt x="2273641" y="99939"/>
                  </a:lnTo>
                  <a:lnTo>
                    <a:pt x="2275042" y="60752"/>
                  </a:lnTo>
                  <a:lnTo>
                    <a:pt x="2277144" y="19988"/>
                  </a:lnTo>
                  <a:lnTo>
                    <a:pt x="2280033" y="0"/>
                  </a:lnTo>
                  <a:lnTo>
                    <a:pt x="2280733" y="1227"/>
                  </a:lnTo>
                  <a:lnTo>
                    <a:pt x="2284323" y="44797"/>
                  </a:lnTo>
                  <a:lnTo>
                    <a:pt x="2286425" y="99939"/>
                  </a:lnTo>
                  <a:lnTo>
                    <a:pt x="2287125" y="122907"/>
                  </a:lnTo>
                  <a:lnTo>
                    <a:pt x="2287913" y="148155"/>
                  </a:lnTo>
                  <a:lnTo>
                    <a:pt x="2289314" y="205050"/>
                  </a:lnTo>
                  <a:lnTo>
                    <a:pt x="2290715" y="270186"/>
                  </a:lnTo>
                  <a:lnTo>
                    <a:pt x="2292116" y="342860"/>
                  </a:lnTo>
                  <a:lnTo>
                    <a:pt x="2292817" y="381872"/>
                  </a:lnTo>
                  <a:lnTo>
                    <a:pt x="2293605" y="422549"/>
                  </a:lnTo>
                  <a:lnTo>
                    <a:pt x="2294305" y="464803"/>
                  </a:lnTo>
                  <a:lnTo>
                    <a:pt x="2295006" y="508549"/>
                  </a:lnTo>
                  <a:lnTo>
                    <a:pt x="2295706" y="553609"/>
                  </a:lnTo>
                  <a:lnTo>
                    <a:pt x="2296407" y="599984"/>
                  </a:lnTo>
                  <a:lnTo>
                    <a:pt x="2297107" y="647499"/>
                  </a:lnTo>
                  <a:lnTo>
                    <a:pt x="2297807" y="696066"/>
                  </a:lnTo>
                  <a:lnTo>
                    <a:pt x="2298595" y="745597"/>
                  </a:lnTo>
                  <a:lnTo>
                    <a:pt x="2299296" y="796005"/>
                  </a:lnTo>
                  <a:lnTo>
                    <a:pt x="2299996" y="847201"/>
                  </a:lnTo>
                  <a:lnTo>
                    <a:pt x="2300697" y="898924"/>
                  </a:lnTo>
                  <a:lnTo>
                    <a:pt x="2301397" y="951173"/>
                  </a:lnTo>
                  <a:lnTo>
                    <a:pt x="2302098" y="1003860"/>
                  </a:lnTo>
                  <a:lnTo>
                    <a:pt x="2302798" y="1056810"/>
                  </a:lnTo>
                  <a:lnTo>
                    <a:pt x="2303586" y="1109848"/>
                  </a:lnTo>
                  <a:lnTo>
                    <a:pt x="2304287" y="1163061"/>
                  </a:lnTo>
                  <a:lnTo>
                    <a:pt x="2304987" y="1216099"/>
                  </a:lnTo>
                  <a:lnTo>
                    <a:pt x="2305688" y="1268961"/>
                  </a:lnTo>
                  <a:lnTo>
                    <a:pt x="2306388" y="1321473"/>
                  </a:lnTo>
                  <a:lnTo>
                    <a:pt x="2307089" y="1373546"/>
                  </a:lnTo>
                  <a:lnTo>
                    <a:pt x="2307789" y="1425182"/>
                  </a:lnTo>
                  <a:lnTo>
                    <a:pt x="2308577" y="1476028"/>
                  </a:lnTo>
                  <a:lnTo>
                    <a:pt x="2309278" y="1526173"/>
                  </a:lnTo>
                  <a:lnTo>
                    <a:pt x="2309978" y="1575441"/>
                  </a:lnTo>
                  <a:lnTo>
                    <a:pt x="2310679" y="1623657"/>
                  </a:lnTo>
                  <a:lnTo>
                    <a:pt x="2311379" y="1670821"/>
                  </a:lnTo>
                  <a:lnTo>
                    <a:pt x="2312080" y="1716767"/>
                  </a:lnTo>
                  <a:lnTo>
                    <a:pt x="2312780" y="1761406"/>
                  </a:lnTo>
                  <a:lnTo>
                    <a:pt x="2313481" y="1804634"/>
                  </a:lnTo>
                  <a:lnTo>
                    <a:pt x="2314269" y="1846363"/>
                  </a:lnTo>
                  <a:lnTo>
                    <a:pt x="2314969" y="1886487"/>
                  </a:lnTo>
                  <a:lnTo>
                    <a:pt x="2315669" y="1924938"/>
                  </a:lnTo>
                  <a:lnTo>
                    <a:pt x="2317070" y="1996429"/>
                  </a:lnTo>
                  <a:lnTo>
                    <a:pt x="2318471" y="2060215"/>
                  </a:lnTo>
                  <a:lnTo>
                    <a:pt x="2319259" y="2089039"/>
                  </a:lnTo>
                  <a:lnTo>
                    <a:pt x="2319960" y="2115725"/>
                  </a:lnTo>
                  <a:lnTo>
                    <a:pt x="2321361" y="2162459"/>
                  </a:lnTo>
                  <a:lnTo>
                    <a:pt x="2323462" y="2215234"/>
                  </a:lnTo>
                  <a:lnTo>
                    <a:pt x="2327052" y="2254648"/>
                  </a:lnTo>
                  <a:lnTo>
                    <a:pt x="2327753" y="2255061"/>
                  </a:lnTo>
                  <a:lnTo>
                    <a:pt x="2328453" y="2252974"/>
                  </a:lnTo>
                  <a:lnTo>
                    <a:pt x="2332043" y="2205354"/>
                  </a:lnTo>
                  <a:lnTo>
                    <a:pt x="2334144" y="2147880"/>
                  </a:lnTo>
                  <a:lnTo>
                    <a:pt x="2334932" y="2124132"/>
                  </a:lnTo>
                  <a:lnTo>
                    <a:pt x="2336333" y="2070060"/>
                  </a:lnTo>
                  <a:lnTo>
                    <a:pt x="2337734" y="2007615"/>
                  </a:lnTo>
                  <a:lnTo>
                    <a:pt x="2339135" y="1937360"/>
                  </a:lnTo>
                  <a:lnTo>
                    <a:pt x="2339923" y="1899497"/>
                  </a:lnTo>
                  <a:lnTo>
                    <a:pt x="2340624" y="1859916"/>
                  </a:lnTo>
                  <a:lnTo>
                    <a:pt x="2341324" y="1818713"/>
                  </a:lnTo>
                  <a:lnTo>
                    <a:pt x="2342025" y="1775976"/>
                  </a:lnTo>
                  <a:lnTo>
                    <a:pt x="2342725" y="1731801"/>
                  </a:lnTo>
                  <a:lnTo>
                    <a:pt x="2343426" y="1686276"/>
                  </a:lnTo>
                  <a:lnTo>
                    <a:pt x="2344126" y="1639524"/>
                  </a:lnTo>
                  <a:lnTo>
                    <a:pt x="2344914" y="1591659"/>
                  </a:lnTo>
                  <a:lnTo>
                    <a:pt x="2345615" y="1542741"/>
                  </a:lnTo>
                  <a:lnTo>
                    <a:pt x="2346315" y="1492860"/>
                  </a:lnTo>
                  <a:lnTo>
                    <a:pt x="2347016" y="1442189"/>
                  </a:lnTo>
                  <a:lnTo>
                    <a:pt x="2347716" y="1390817"/>
                  </a:lnTo>
                  <a:lnTo>
                    <a:pt x="2348417" y="1338919"/>
                  </a:lnTo>
                  <a:lnTo>
                    <a:pt x="2349117" y="1286494"/>
                  </a:lnTo>
                  <a:lnTo>
                    <a:pt x="2349817" y="1233720"/>
                  </a:lnTo>
                  <a:lnTo>
                    <a:pt x="2350605" y="1180682"/>
                  </a:lnTo>
                  <a:lnTo>
                    <a:pt x="2351306" y="1127644"/>
                  </a:lnTo>
                  <a:lnTo>
                    <a:pt x="2352006" y="1074519"/>
                  </a:lnTo>
                  <a:lnTo>
                    <a:pt x="2352707" y="1021481"/>
                  </a:lnTo>
                  <a:lnTo>
                    <a:pt x="2353407" y="968706"/>
                  </a:lnTo>
                  <a:lnTo>
                    <a:pt x="2354108" y="916282"/>
                  </a:lnTo>
                  <a:lnTo>
                    <a:pt x="2354808" y="864384"/>
                  </a:lnTo>
                  <a:lnTo>
                    <a:pt x="2355596" y="813012"/>
                  </a:lnTo>
                  <a:lnTo>
                    <a:pt x="2356297" y="762341"/>
                  </a:lnTo>
                  <a:lnTo>
                    <a:pt x="2356997" y="712547"/>
                  </a:lnTo>
                  <a:lnTo>
                    <a:pt x="2357698" y="663542"/>
                  </a:lnTo>
                  <a:lnTo>
                    <a:pt x="2358398" y="615676"/>
                  </a:lnTo>
                  <a:lnTo>
                    <a:pt x="2359099" y="568950"/>
                  </a:lnTo>
                  <a:lnTo>
                    <a:pt x="2359799" y="523364"/>
                  </a:lnTo>
                  <a:lnTo>
                    <a:pt x="2360587" y="479181"/>
                  </a:lnTo>
                  <a:lnTo>
                    <a:pt x="2361288" y="436487"/>
                  </a:lnTo>
                  <a:lnTo>
                    <a:pt x="2361988" y="395285"/>
                  </a:lnTo>
                  <a:lnTo>
                    <a:pt x="2362689" y="355747"/>
                  </a:lnTo>
                  <a:lnTo>
                    <a:pt x="2364090" y="281757"/>
                  </a:lnTo>
                  <a:lnTo>
                    <a:pt x="2365578" y="215394"/>
                  </a:lnTo>
                  <a:lnTo>
                    <a:pt x="2366278" y="185150"/>
                  </a:lnTo>
                  <a:lnTo>
                    <a:pt x="2367679" y="131060"/>
                  </a:lnTo>
                  <a:lnTo>
                    <a:pt x="2369080" y="85824"/>
                  </a:lnTo>
                  <a:lnTo>
                    <a:pt x="2371269" y="35417"/>
                  </a:lnTo>
                  <a:lnTo>
                    <a:pt x="2374772" y="175"/>
                  </a:lnTo>
                  <a:lnTo>
                    <a:pt x="2375472" y="526"/>
                  </a:lnTo>
                  <a:lnTo>
                    <a:pt x="2379062" y="39975"/>
                  </a:lnTo>
                  <a:lnTo>
                    <a:pt x="2381251" y="92750"/>
                  </a:lnTo>
                  <a:lnTo>
                    <a:pt x="2382652" y="139476"/>
                  </a:lnTo>
                  <a:lnTo>
                    <a:pt x="2384053" y="194968"/>
                  </a:lnTo>
                  <a:lnTo>
                    <a:pt x="2385454" y="258789"/>
                  </a:lnTo>
                  <a:lnTo>
                    <a:pt x="2386154" y="293592"/>
                  </a:lnTo>
                  <a:lnTo>
                    <a:pt x="2386942" y="330237"/>
                  </a:lnTo>
                  <a:lnTo>
                    <a:pt x="2387643" y="368722"/>
                  </a:lnTo>
                  <a:lnTo>
                    <a:pt x="2388343" y="408873"/>
                  </a:lnTo>
                  <a:lnTo>
                    <a:pt x="2389044" y="450602"/>
                  </a:lnTo>
                  <a:lnTo>
                    <a:pt x="2389744" y="493821"/>
                  </a:lnTo>
                  <a:lnTo>
                    <a:pt x="2390445" y="538443"/>
                  </a:lnTo>
                  <a:lnTo>
                    <a:pt x="2391145" y="584380"/>
                  </a:lnTo>
                  <a:lnTo>
                    <a:pt x="2391933" y="631544"/>
                  </a:lnTo>
                  <a:lnTo>
                    <a:pt x="2392634" y="679760"/>
                  </a:lnTo>
                  <a:lnTo>
                    <a:pt x="2393334" y="729028"/>
                  </a:lnTo>
                  <a:lnTo>
                    <a:pt x="2394035" y="779173"/>
                  </a:lnTo>
                  <a:lnTo>
                    <a:pt x="2394735" y="830019"/>
                  </a:lnTo>
                  <a:lnTo>
                    <a:pt x="2395436" y="881654"/>
                  </a:lnTo>
                  <a:lnTo>
                    <a:pt x="2396136" y="933727"/>
                  </a:lnTo>
                  <a:lnTo>
                    <a:pt x="2396924" y="986239"/>
                  </a:lnTo>
                  <a:lnTo>
                    <a:pt x="2397625" y="1039102"/>
                  </a:lnTo>
                  <a:lnTo>
                    <a:pt x="2398325" y="1092139"/>
                  </a:lnTo>
                  <a:lnTo>
                    <a:pt x="2399026" y="1145353"/>
                  </a:lnTo>
                  <a:lnTo>
                    <a:pt x="2399726" y="1198390"/>
                  </a:lnTo>
                  <a:lnTo>
                    <a:pt x="2400426" y="1251340"/>
                  </a:lnTo>
                  <a:lnTo>
                    <a:pt x="2401127" y="1304028"/>
                  </a:lnTo>
                  <a:lnTo>
                    <a:pt x="2401915" y="1356276"/>
                  </a:lnTo>
                  <a:lnTo>
                    <a:pt x="2402615" y="1407999"/>
                  </a:lnTo>
                  <a:lnTo>
                    <a:pt x="2403316" y="1459196"/>
                  </a:lnTo>
                  <a:lnTo>
                    <a:pt x="2404016" y="1509604"/>
                  </a:lnTo>
                  <a:lnTo>
                    <a:pt x="2404717" y="1559135"/>
                  </a:lnTo>
                  <a:lnTo>
                    <a:pt x="2405417" y="1607702"/>
                  </a:lnTo>
                  <a:lnTo>
                    <a:pt x="2406118" y="1655216"/>
                  </a:lnTo>
                  <a:lnTo>
                    <a:pt x="2406818" y="1701592"/>
                  </a:lnTo>
                  <a:lnTo>
                    <a:pt x="2407606" y="1746678"/>
                  </a:lnTo>
                  <a:lnTo>
                    <a:pt x="2408307" y="1790388"/>
                  </a:lnTo>
                  <a:lnTo>
                    <a:pt x="2409007" y="1832626"/>
                  </a:lnTo>
                  <a:lnTo>
                    <a:pt x="2409708" y="1873294"/>
                  </a:lnTo>
                  <a:lnTo>
                    <a:pt x="2410408" y="1912314"/>
                  </a:lnTo>
                  <a:lnTo>
                    <a:pt x="2411809" y="1985033"/>
                  </a:lnTo>
                  <a:lnTo>
                    <a:pt x="2412597" y="2018582"/>
                  </a:lnTo>
                  <a:lnTo>
                    <a:pt x="2413298" y="2050151"/>
                  </a:lnTo>
                  <a:lnTo>
                    <a:pt x="2414699" y="2107072"/>
                  </a:lnTo>
                  <a:lnTo>
                    <a:pt x="2416100" y="2155297"/>
                  </a:lnTo>
                  <a:lnTo>
                    <a:pt x="2417588" y="2194405"/>
                  </a:lnTo>
                  <a:lnTo>
                    <a:pt x="2419689" y="2235231"/>
                  </a:lnTo>
                  <a:lnTo>
                    <a:pt x="2422491" y="2255201"/>
                  </a:lnTo>
                  <a:lnTo>
                    <a:pt x="2423279" y="2253947"/>
                  </a:lnTo>
                  <a:lnTo>
                    <a:pt x="2426782" y="2210430"/>
                  </a:lnTo>
                  <a:lnTo>
                    <a:pt x="2428971" y="2155297"/>
                  </a:lnTo>
                  <a:lnTo>
                    <a:pt x="2430372" y="2107072"/>
                  </a:lnTo>
                  <a:lnTo>
                    <a:pt x="2431773" y="2050151"/>
                  </a:lnTo>
                  <a:lnTo>
                    <a:pt x="2432473" y="2018582"/>
                  </a:lnTo>
                  <a:lnTo>
                    <a:pt x="2433261" y="1985033"/>
                  </a:lnTo>
                  <a:lnTo>
                    <a:pt x="2434662" y="1912314"/>
                  </a:lnTo>
                  <a:lnTo>
                    <a:pt x="2435362" y="1873294"/>
                  </a:lnTo>
                  <a:lnTo>
                    <a:pt x="2436063" y="1832626"/>
                  </a:lnTo>
                  <a:lnTo>
                    <a:pt x="2436763" y="1790388"/>
                  </a:lnTo>
                  <a:lnTo>
                    <a:pt x="2437464" y="1746678"/>
                  </a:lnTo>
                  <a:lnTo>
                    <a:pt x="2438252" y="1701592"/>
                  </a:lnTo>
                  <a:lnTo>
                    <a:pt x="2438952" y="1655217"/>
                  </a:lnTo>
                  <a:lnTo>
                    <a:pt x="2439653" y="1607702"/>
                  </a:lnTo>
                  <a:lnTo>
                    <a:pt x="2440353" y="1559135"/>
                  </a:lnTo>
                  <a:lnTo>
                    <a:pt x="2441054" y="1509604"/>
                  </a:lnTo>
                  <a:lnTo>
                    <a:pt x="2441754" y="1459196"/>
                  </a:lnTo>
                  <a:lnTo>
                    <a:pt x="2442455" y="1407999"/>
                  </a:lnTo>
                  <a:lnTo>
                    <a:pt x="2443155" y="1356276"/>
                  </a:lnTo>
                  <a:lnTo>
                    <a:pt x="2443943" y="1304028"/>
                  </a:lnTo>
                  <a:lnTo>
                    <a:pt x="2444644" y="1251340"/>
                  </a:lnTo>
                  <a:lnTo>
                    <a:pt x="2445344" y="1198390"/>
                  </a:lnTo>
                  <a:lnTo>
                    <a:pt x="2446045" y="1145353"/>
                  </a:lnTo>
                  <a:lnTo>
                    <a:pt x="2446745" y="1092139"/>
                  </a:lnTo>
                  <a:lnTo>
                    <a:pt x="2447446" y="1039102"/>
                  </a:lnTo>
                  <a:lnTo>
                    <a:pt x="2448146" y="986239"/>
                  </a:lnTo>
                  <a:lnTo>
                    <a:pt x="2448934" y="933727"/>
                  </a:lnTo>
                  <a:lnTo>
                    <a:pt x="2449635" y="881654"/>
                  </a:lnTo>
                  <a:lnTo>
                    <a:pt x="2450335" y="830019"/>
                  </a:lnTo>
                  <a:lnTo>
                    <a:pt x="2451036" y="779173"/>
                  </a:lnTo>
                  <a:lnTo>
                    <a:pt x="2451736" y="729028"/>
                  </a:lnTo>
                  <a:lnTo>
                    <a:pt x="2452436" y="679760"/>
                  </a:lnTo>
                  <a:lnTo>
                    <a:pt x="2453137" y="631544"/>
                  </a:lnTo>
                  <a:lnTo>
                    <a:pt x="2453925" y="584380"/>
                  </a:lnTo>
                  <a:lnTo>
                    <a:pt x="2454625" y="538443"/>
                  </a:lnTo>
                  <a:lnTo>
                    <a:pt x="2455326" y="493821"/>
                  </a:lnTo>
                  <a:lnTo>
                    <a:pt x="2456026" y="450602"/>
                  </a:lnTo>
                  <a:lnTo>
                    <a:pt x="2456727" y="408873"/>
                  </a:lnTo>
                  <a:lnTo>
                    <a:pt x="2457427" y="368722"/>
                  </a:lnTo>
                  <a:lnTo>
                    <a:pt x="2458128" y="330237"/>
                  </a:lnTo>
                  <a:lnTo>
                    <a:pt x="2458916" y="293592"/>
                  </a:lnTo>
                  <a:lnTo>
                    <a:pt x="2459616" y="258789"/>
                  </a:lnTo>
                  <a:lnTo>
                    <a:pt x="2461017" y="194968"/>
                  </a:lnTo>
                  <a:lnTo>
                    <a:pt x="2462418" y="139476"/>
                  </a:lnTo>
                  <a:lnTo>
                    <a:pt x="2463819" y="92750"/>
                  </a:lnTo>
                  <a:lnTo>
                    <a:pt x="2466008" y="39975"/>
                  </a:lnTo>
                  <a:lnTo>
                    <a:pt x="2469598" y="526"/>
                  </a:lnTo>
                  <a:lnTo>
                    <a:pt x="2470298" y="175"/>
                  </a:lnTo>
                  <a:lnTo>
                    <a:pt x="2470999" y="2191"/>
                  </a:lnTo>
                  <a:lnTo>
                    <a:pt x="2474589" y="49882"/>
                  </a:lnTo>
                  <a:lnTo>
                    <a:pt x="2476690" y="107303"/>
                  </a:lnTo>
                  <a:lnTo>
                    <a:pt x="2478091" y="157009"/>
                  </a:lnTo>
                  <a:lnTo>
                    <a:pt x="2478792" y="185150"/>
                  </a:lnTo>
                  <a:lnTo>
                    <a:pt x="2479580" y="215394"/>
                  </a:lnTo>
                  <a:lnTo>
                    <a:pt x="2480981" y="281757"/>
                  </a:lnTo>
                  <a:lnTo>
                    <a:pt x="2482382" y="355747"/>
                  </a:lnTo>
                  <a:lnTo>
                    <a:pt x="2483082" y="395285"/>
                  </a:lnTo>
                  <a:lnTo>
                    <a:pt x="2483783" y="436487"/>
                  </a:lnTo>
                  <a:lnTo>
                    <a:pt x="2484483" y="479181"/>
                  </a:lnTo>
                  <a:lnTo>
                    <a:pt x="2485271" y="523364"/>
                  </a:lnTo>
                  <a:lnTo>
                    <a:pt x="2485971" y="568950"/>
                  </a:lnTo>
                  <a:lnTo>
                    <a:pt x="2486672" y="615676"/>
                  </a:lnTo>
                  <a:lnTo>
                    <a:pt x="2487372" y="663542"/>
                  </a:lnTo>
                  <a:lnTo>
                    <a:pt x="2488073" y="712547"/>
                  </a:lnTo>
                  <a:lnTo>
                    <a:pt x="2488773" y="762341"/>
                  </a:lnTo>
                  <a:lnTo>
                    <a:pt x="2489474" y="813012"/>
                  </a:lnTo>
                  <a:lnTo>
                    <a:pt x="2490262" y="864384"/>
                  </a:lnTo>
                  <a:lnTo>
                    <a:pt x="2490962" y="916282"/>
                  </a:lnTo>
                  <a:lnTo>
                    <a:pt x="2491663" y="968706"/>
                  </a:lnTo>
                  <a:lnTo>
                    <a:pt x="2492363" y="1021481"/>
                  </a:lnTo>
                  <a:lnTo>
                    <a:pt x="2493064" y="1074519"/>
                  </a:lnTo>
                  <a:lnTo>
                    <a:pt x="2493764" y="1127644"/>
                  </a:lnTo>
                  <a:lnTo>
                    <a:pt x="2494465" y="1180682"/>
                  </a:lnTo>
                  <a:lnTo>
                    <a:pt x="2495253" y="1233720"/>
                  </a:lnTo>
                  <a:lnTo>
                    <a:pt x="2495953" y="1286494"/>
                  </a:lnTo>
                  <a:lnTo>
                    <a:pt x="2496654" y="1338919"/>
                  </a:lnTo>
                  <a:lnTo>
                    <a:pt x="2497354" y="1390817"/>
                  </a:lnTo>
                  <a:lnTo>
                    <a:pt x="2498055" y="1442189"/>
                  </a:lnTo>
                  <a:lnTo>
                    <a:pt x="2498755" y="1492860"/>
                  </a:lnTo>
                  <a:lnTo>
                    <a:pt x="2499456" y="1542741"/>
                  </a:lnTo>
                  <a:lnTo>
                    <a:pt x="2500156" y="1591659"/>
                  </a:lnTo>
                  <a:lnTo>
                    <a:pt x="2500944" y="1639524"/>
                  </a:lnTo>
                  <a:lnTo>
                    <a:pt x="2501645" y="1686276"/>
                  </a:lnTo>
                  <a:lnTo>
                    <a:pt x="2502345" y="1731801"/>
                  </a:lnTo>
                  <a:lnTo>
                    <a:pt x="2503046" y="1775976"/>
                  </a:lnTo>
                  <a:lnTo>
                    <a:pt x="2503746" y="1818713"/>
                  </a:lnTo>
                  <a:lnTo>
                    <a:pt x="2504446" y="1859916"/>
                  </a:lnTo>
                  <a:lnTo>
                    <a:pt x="2505147" y="1899497"/>
                  </a:lnTo>
                  <a:lnTo>
                    <a:pt x="2505935" y="1937360"/>
                  </a:lnTo>
                  <a:lnTo>
                    <a:pt x="2506635" y="1973426"/>
                  </a:lnTo>
                  <a:lnTo>
                    <a:pt x="2508036" y="2039850"/>
                  </a:lnTo>
                  <a:lnTo>
                    <a:pt x="2509437" y="2098174"/>
                  </a:lnTo>
                  <a:lnTo>
                    <a:pt x="2510926" y="2147880"/>
                  </a:lnTo>
                  <a:lnTo>
                    <a:pt x="2511626" y="2169367"/>
                  </a:lnTo>
                  <a:lnTo>
                    <a:pt x="2513728" y="2219775"/>
                  </a:lnTo>
                  <a:lnTo>
                    <a:pt x="2517318" y="2255061"/>
                  </a:lnTo>
                  <a:lnTo>
                    <a:pt x="2518018" y="2254649"/>
                  </a:lnTo>
                  <a:lnTo>
                    <a:pt x="2521608" y="2215234"/>
                  </a:lnTo>
                  <a:lnTo>
                    <a:pt x="2523709" y="2162459"/>
                  </a:lnTo>
                  <a:lnTo>
                    <a:pt x="2525110" y="2115725"/>
                  </a:lnTo>
                  <a:lnTo>
                    <a:pt x="2525811" y="2089039"/>
                  </a:lnTo>
                  <a:lnTo>
                    <a:pt x="2526599" y="2060215"/>
                  </a:lnTo>
                  <a:lnTo>
                    <a:pt x="2528000" y="1996429"/>
                  </a:lnTo>
                  <a:lnTo>
                    <a:pt x="2529401" y="1924938"/>
                  </a:lnTo>
                  <a:lnTo>
                    <a:pt x="2530101" y="1886487"/>
                  </a:lnTo>
                  <a:lnTo>
                    <a:pt x="2530802" y="1846363"/>
                  </a:lnTo>
                  <a:lnTo>
                    <a:pt x="2531590" y="1804634"/>
                  </a:lnTo>
                  <a:lnTo>
                    <a:pt x="2532290" y="1761406"/>
                  </a:lnTo>
                  <a:lnTo>
                    <a:pt x="2532991" y="1716767"/>
                  </a:lnTo>
                  <a:lnTo>
                    <a:pt x="2533691" y="1670821"/>
                  </a:lnTo>
                  <a:lnTo>
                    <a:pt x="2534392" y="1623657"/>
                  </a:lnTo>
                  <a:lnTo>
                    <a:pt x="2535092" y="1575441"/>
                  </a:lnTo>
                  <a:lnTo>
                    <a:pt x="2535793" y="1526173"/>
                  </a:lnTo>
                  <a:lnTo>
                    <a:pt x="2536581" y="1476028"/>
                  </a:lnTo>
                  <a:lnTo>
                    <a:pt x="2537281" y="1425182"/>
                  </a:lnTo>
                  <a:lnTo>
                    <a:pt x="2537982" y="1373547"/>
                  </a:lnTo>
                  <a:lnTo>
                    <a:pt x="2538682" y="1321473"/>
                  </a:lnTo>
                  <a:lnTo>
                    <a:pt x="2539382" y="1268961"/>
                  </a:lnTo>
                  <a:lnTo>
                    <a:pt x="2540083" y="1216099"/>
                  </a:lnTo>
                  <a:lnTo>
                    <a:pt x="2540783" y="1163061"/>
                  </a:lnTo>
                  <a:lnTo>
                    <a:pt x="2541484" y="1109848"/>
                  </a:lnTo>
                  <a:lnTo>
                    <a:pt x="2542272" y="1056810"/>
                  </a:lnTo>
                  <a:lnTo>
                    <a:pt x="2542972" y="1003860"/>
                  </a:lnTo>
                  <a:lnTo>
                    <a:pt x="2543673" y="951173"/>
                  </a:lnTo>
                  <a:lnTo>
                    <a:pt x="2544373" y="898924"/>
                  </a:lnTo>
                  <a:lnTo>
                    <a:pt x="2545074" y="847201"/>
                  </a:lnTo>
                  <a:lnTo>
                    <a:pt x="2545774" y="796005"/>
                  </a:lnTo>
                  <a:lnTo>
                    <a:pt x="2546475" y="745597"/>
                  </a:lnTo>
                  <a:lnTo>
                    <a:pt x="2547263" y="696066"/>
                  </a:lnTo>
                  <a:lnTo>
                    <a:pt x="2547963" y="647499"/>
                  </a:lnTo>
                  <a:lnTo>
                    <a:pt x="2548664" y="599984"/>
                  </a:lnTo>
                  <a:lnTo>
                    <a:pt x="2549364" y="553609"/>
                  </a:lnTo>
                  <a:lnTo>
                    <a:pt x="2550065" y="508549"/>
                  </a:lnTo>
                  <a:lnTo>
                    <a:pt x="2550765" y="464803"/>
                  </a:lnTo>
                  <a:lnTo>
                    <a:pt x="2551466" y="422549"/>
                  </a:lnTo>
                  <a:lnTo>
                    <a:pt x="2552254" y="381872"/>
                  </a:lnTo>
                  <a:lnTo>
                    <a:pt x="2552954" y="342860"/>
                  </a:lnTo>
                  <a:lnTo>
                    <a:pt x="2554355" y="270186"/>
                  </a:lnTo>
                  <a:lnTo>
                    <a:pt x="2555756" y="205050"/>
                  </a:lnTo>
                  <a:lnTo>
                    <a:pt x="2557157" y="148155"/>
                  </a:lnTo>
                  <a:lnTo>
                    <a:pt x="2557945" y="122907"/>
                  </a:lnTo>
                  <a:lnTo>
                    <a:pt x="2558645" y="99939"/>
                  </a:lnTo>
                  <a:lnTo>
                    <a:pt x="2560046" y="60752"/>
                  </a:lnTo>
                  <a:lnTo>
                    <a:pt x="2562148" y="19988"/>
                  </a:lnTo>
                  <a:lnTo>
                    <a:pt x="2565037" y="0"/>
                  </a:lnTo>
                  <a:lnTo>
                    <a:pt x="2565738" y="1227"/>
                  </a:lnTo>
                  <a:lnTo>
                    <a:pt x="2569328" y="44797"/>
                  </a:lnTo>
                  <a:lnTo>
                    <a:pt x="2571429" y="99939"/>
                  </a:lnTo>
                  <a:lnTo>
                    <a:pt x="2572129" y="122907"/>
                  </a:lnTo>
                  <a:lnTo>
                    <a:pt x="2572917" y="148155"/>
                  </a:lnTo>
                  <a:lnTo>
                    <a:pt x="2574318" y="205050"/>
                  </a:lnTo>
                  <a:lnTo>
                    <a:pt x="2575719" y="270186"/>
                  </a:lnTo>
                  <a:lnTo>
                    <a:pt x="2577120" y="342860"/>
                  </a:lnTo>
                  <a:lnTo>
                    <a:pt x="2577821" y="381872"/>
                  </a:lnTo>
                  <a:lnTo>
                    <a:pt x="2578609" y="422549"/>
                  </a:lnTo>
                  <a:lnTo>
                    <a:pt x="2579309" y="464803"/>
                  </a:lnTo>
                  <a:lnTo>
                    <a:pt x="2580010" y="508549"/>
                  </a:lnTo>
                  <a:lnTo>
                    <a:pt x="2580710" y="553609"/>
                  </a:lnTo>
                  <a:lnTo>
                    <a:pt x="2581411" y="599984"/>
                  </a:lnTo>
                  <a:lnTo>
                    <a:pt x="2582111" y="647499"/>
                  </a:lnTo>
                  <a:lnTo>
                    <a:pt x="2582812" y="696066"/>
                  </a:lnTo>
                  <a:lnTo>
                    <a:pt x="2583600" y="745597"/>
                  </a:lnTo>
                  <a:lnTo>
                    <a:pt x="2584300" y="796005"/>
                  </a:lnTo>
                  <a:lnTo>
                    <a:pt x="2585001" y="847201"/>
                  </a:lnTo>
                  <a:lnTo>
                    <a:pt x="2585701" y="898924"/>
                  </a:lnTo>
                  <a:lnTo>
                    <a:pt x="2586402" y="951173"/>
                  </a:lnTo>
                  <a:lnTo>
                    <a:pt x="2587102" y="1003860"/>
                  </a:lnTo>
                  <a:lnTo>
                    <a:pt x="2587802" y="1056810"/>
                  </a:lnTo>
                  <a:lnTo>
                    <a:pt x="2588591" y="1109848"/>
                  </a:lnTo>
                  <a:lnTo>
                    <a:pt x="2589291" y="1163061"/>
                  </a:lnTo>
                  <a:lnTo>
                    <a:pt x="2589991" y="1216099"/>
                  </a:lnTo>
                  <a:lnTo>
                    <a:pt x="2590692" y="1268961"/>
                  </a:lnTo>
                  <a:lnTo>
                    <a:pt x="2591392" y="1321473"/>
                  </a:lnTo>
                  <a:lnTo>
                    <a:pt x="2592093" y="1373547"/>
                  </a:lnTo>
                  <a:lnTo>
                    <a:pt x="2592793" y="1425182"/>
                  </a:lnTo>
                  <a:lnTo>
                    <a:pt x="2593581" y="1476028"/>
                  </a:lnTo>
                  <a:lnTo>
                    <a:pt x="2594282" y="1526173"/>
                  </a:lnTo>
                  <a:lnTo>
                    <a:pt x="2594982" y="1575441"/>
                  </a:lnTo>
                  <a:lnTo>
                    <a:pt x="2595683" y="1623657"/>
                  </a:lnTo>
                  <a:lnTo>
                    <a:pt x="2596383" y="1670821"/>
                  </a:lnTo>
                  <a:lnTo>
                    <a:pt x="2597084" y="1716767"/>
                  </a:lnTo>
                  <a:lnTo>
                    <a:pt x="2597784" y="1761406"/>
                  </a:lnTo>
                  <a:lnTo>
                    <a:pt x="2598485" y="1804634"/>
                  </a:lnTo>
                  <a:lnTo>
                    <a:pt x="2599273" y="1846363"/>
                  </a:lnTo>
                  <a:lnTo>
                    <a:pt x="2599973" y="1886487"/>
                  </a:lnTo>
                  <a:lnTo>
                    <a:pt x="2600674" y="1924938"/>
                  </a:lnTo>
                  <a:lnTo>
                    <a:pt x="2602075" y="1996429"/>
                  </a:lnTo>
                  <a:lnTo>
                    <a:pt x="2603476" y="2060215"/>
                  </a:lnTo>
                  <a:lnTo>
                    <a:pt x="2604264" y="2089039"/>
                  </a:lnTo>
                  <a:lnTo>
                    <a:pt x="2604964" y="2115725"/>
                  </a:lnTo>
                  <a:lnTo>
                    <a:pt x="2606365" y="2162459"/>
                  </a:lnTo>
                  <a:lnTo>
                    <a:pt x="2608466" y="2215234"/>
                  </a:lnTo>
                  <a:lnTo>
                    <a:pt x="2612056" y="2254649"/>
                  </a:lnTo>
                  <a:lnTo>
                    <a:pt x="2612757" y="2255061"/>
                  </a:lnTo>
                  <a:lnTo>
                    <a:pt x="2613457" y="2252974"/>
                  </a:lnTo>
                  <a:lnTo>
                    <a:pt x="2617047" y="2205354"/>
                  </a:lnTo>
                  <a:lnTo>
                    <a:pt x="2619149" y="2147880"/>
                  </a:lnTo>
                  <a:lnTo>
                    <a:pt x="2619937" y="2124132"/>
                  </a:lnTo>
                  <a:lnTo>
                    <a:pt x="2621338" y="2070060"/>
                  </a:lnTo>
                  <a:lnTo>
                    <a:pt x="2622739" y="2007615"/>
                  </a:lnTo>
                  <a:lnTo>
                    <a:pt x="2624139" y="1937360"/>
                  </a:lnTo>
                  <a:lnTo>
                    <a:pt x="2624927" y="1899497"/>
                  </a:lnTo>
                  <a:lnTo>
                    <a:pt x="2625628" y="1859916"/>
                  </a:lnTo>
                  <a:lnTo>
                    <a:pt x="2626328" y="1818713"/>
                  </a:lnTo>
                  <a:lnTo>
                    <a:pt x="2627029" y="1775976"/>
                  </a:lnTo>
                  <a:lnTo>
                    <a:pt x="2627729" y="1731801"/>
                  </a:lnTo>
                  <a:lnTo>
                    <a:pt x="2628430" y="1686276"/>
                  </a:lnTo>
                  <a:lnTo>
                    <a:pt x="2629130" y="1639524"/>
                  </a:lnTo>
                  <a:lnTo>
                    <a:pt x="2629918" y="1591659"/>
                  </a:lnTo>
                  <a:lnTo>
                    <a:pt x="2630619" y="1542741"/>
                  </a:lnTo>
                  <a:lnTo>
                    <a:pt x="2631319" y="1492860"/>
                  </a:lnTo>
                  <a:lnTo>
                    <a:pt x="2632020" y="1442189"/>
                  </a:lnTo>
                  <a:lnTo>
                    <a:pt x="2632720" y="1390817"/>
                  </a:lnTo>
                  <a:lnTo>
                    <a:pt x="2633421" y="1338919"/>
                  </a:lnTo>
                  <a:lnTo>
                    <a:pt x="2634121" y="1286494"/>
                  </a:lnTo>
                  <a:lnTo>
                    <a:pt x="2634822" y="1233720"/>
                  </a:lnTo>
                  <a:lnTo>
                    <a:pt x="2635610" y="1180682"/>
                  </a:lnTo>
                  <a:lnTo>
                    <a:pt x="2636310" y="1127644"/>
                  </a:lnTo>
                  <a:lnTo>
                    <a:pt x="2637011" y="1074519"/>
                  </a:lnTo>
                  <a:lnTo>
                    <a:pt x="2637711" y="1021481"/>
                  </a:lnTo>
                  <a:lnTo>
                    <a:pt x="2638412" y="968706"/>
                  </a:lnTo>
                  <a:lnTo>
                    <a:pt x="2639112" y="916282"/>
                  </a:lnTo>
                  <a:lnTo>
                    <a:pt x="2639812" y="864384"/>
                  </a:lnTo>
                  <a:lnTo>
                    <a:pt x="2640601" y="813012"/>
                  </a:lnTo>
                  <a:lnTo>
                    <a:pt x="2641301" y="762341"/>
                  </a:lnTo>
                  <a:lnTo>
                    <a:pt x="2642001" y="712547"/>
                  </a:lnTo>
                  <a:lnTo>
                    <a:pt x="2642702" y="663542"/>
                  </a:lnTo>
                  <a:lnTo>
                    <a:pt x="2643402" y="615676"/>
                  </a:lnTo>
                  <a:lnTo>
                    <a:pt x="2644103" y="568950"/>
                  </a:lnTo>
                  <a:lnTo>
                    <a:pt x="2644803" y="523364"/>
                  </a:lnTo>
                  <a:lnTo>
                    <a:pt x="2645591" y="479181"/>
                  </a:lnTo>
                  <a:lnTo>
                    <a:pt x="2646292" y="436487"/>
                  </a:lnTo>
                  <a:lnTo>
                    <a:pt x="2646992" y="395285"/>
                  </a:lnTo>
                  <a:lnTo>
                    <a:pt x="2647693" y="355747"/>
                  </a:lnTo>
                  <a:lnTo>
                    <a:pt x="2649094" y="281757"/>
                  </a:lnTo>
                  <a:lnTo>
                    <a:pt x="2650582" y="215394"/>
                  </a:lnTo>
                  <a:lnTo>
                    <a:pt x="2651283" y="185150"/>
                  </a:lnTo>
                  <a:lnTo>
                    <a:pt x="2652684" y="131060"/>
                  </a:lnTo>
                  <a:lnTo>
                    <a:pt x="2654085" y="85825"/>
                  </a:lnTo>
                  <a:lnTo>
                    <a:pt x="2656274" y="35417"/>
                  </a:lnTo>
                  <a:lnTo>
                    <a:pt x="2659776" y="175"/>
                  </a:lnTo>
                  <a:lnTo>
                    <a:pt x="2660476" y="526"/>
                  </a:lnTo>
                  <a:lnTo>
                    <a:pt x="2664066" y="39975"/>
                  </a:lnTo>
                  <a:lnTo>
                    <a:pt x="2666255" y="92750"/>
                  </a:lnTo>
                  <a:lnTo>
                    <a:pt x="2667656" y="139476"/>
                  </a:lnTo>
                  <a:lnTo>
                    <a:pt x="2669057" y="194968"/>
                  </a:lnTo>
                  <a:lnTo>
                    <a:pt x="2670458" y="258789"/>
                  </a:lnTo>
                  <a:lnTo>
                    <a:pt x="2671159" y="293592"/>
                  </a:lnTo>
                  <a:lnTo>
                    <a:pt x="2671947" y="330237"/>
                  </a:lnTo>
                  <a:lnTo>
                    <a:pt x="2672647" y="368722"/>
                  </a:lnTo>
                  <a:lnTo>
                    <a:pt x="2673348" y="408873"/>
                  </a:lnTo>
                  <a:lnTo>
                    <a:pt x="2674048" y="450602"/>
                  </a:lnTo>
                  <a:lnTo>
                    <a:pt x="2674748" y="493821"/>
                  </a:lnTo>
                  <a:lnTo>
                    <a:pt x="2675449" y="538443"/>
                  </a:lnTo>
                  <a:lnTo>
                    <a:pt x="2676149" y="584380"/>
                  </a:lnTo>
                  <a:lnTo>
                    <a:pt x="2676937" y="631544"/>
                  </a:lnTo>
                  <a:lnTo>
                    <a:pt x="2677638" y="679760"/>
                  </a:lnTo>
                  <a:lnTo>
                    <a:pt x="2678338" y="729028"/>
                  </a:lnTo>
                  <a:lnTo>
                    <a:pt x="2679039" y="779173"/>
                  </a:lnTo>
                  <a:lnTo>
                    <a:pt x="2679739" y="830019"/>
                  </a:lnTo>
                  <a:lnTo>
                    <a:pt x="2680440" y="881654"/>
                  </a:lnTo>
                  <a:lnTo>
                    <a:pt x="2681140" y="933728"/>
                  </a:lnTo>
                  <a:lnTo>
                    <a:pt x="2681928" y="986239"/>
                  </a:lnTo>
                  <a:lnTo>
                    <a:pt x="2682629" y="1039102"/>
                  </a:lnTo>
                  <a:lnTo>
                    <a:pt x="2683329" y="1092139"/>
                  </a:lnTo>
                  <a:lnTo>
                    <a:pt x="2684030" y="1145353"/>
                  </a:lnTo>
                  <a:lnTo>
                    <a:pt x="2684730" y="1198390"/>
                  </a:lnTo>
                  <a:lnTo>
                    <a:pt x="2685431" y="1251340"/>
                  </a:lnTo>
                  <a:lnTo>
                    <a:pt x="2686131" y="1304028"/>
                  </a:lnTo>
                  <a:lnTo>
                    <a:pt x="2686919" y="1356276"/>
                  </a:lnTo>
                  <a:lnTo>
                    <a:pt x="2687620" y="1407999"/>
                  </a:lnTo>
                  <a:lnTo>
                    <a:pt x="2688320" y="1459196"/>
                  </a:lnTo>
                  <a:lnTo>
                    <a:pt x="2689021" y="1509604"/>
                  </a:lnTo>
                  <a:lnTo>
                    <a:pt x="2689721" y="1559135"/>
                  </a:lnTo>
                  <a:lnTo>
                    <a:pt x="2690422" y="1607702"/>
                  </a:lnTo>
                  <a:lnTo>
                    <a:pt x="2691122" y="1655217"/>
                  </a:lnTo>
                  <a:lnTo>
                    <a:pt x="2691822" y="1701592"/>
                  </a:lnTo>
                  <a:lnTo>
                    <a:pt x="2692611" y="1746678"/>
                  </a:lnTo>
                  <a:lnTo>
                    <a:pt x="2693311" y="1790388"/>
                  </a:lnTo>
                  <a:lnTo>
                    <a:pt x="2694011" y="1832626"/>
                  </a:lnTo>
                  <a:lnTo>
                    <a:pt x="2694712" y="1873294"/>
                  </a:lnTo>
                  <a:lnTo>
                    <a:pt x="2695412" y="1912314"/>
                  </a:lnTo>
                  <a:lnTo>
                    <a:pt x="2696813" y="1985033"/>
                  </a:lnTo>
                  <a:lnTo>
                    <a:pt x="2697601" y="2018582"/>
                  </a:lnTo>
                  <a:lnTo>
                    <a:pt x="2698302" y="2050151"/>
                  </a:lnTo>
                  <a:lnTo>
                    <a:pt x="2699703" y="2107072"/>
                  </a:lnTo>
                  <a:lnTo>
                    <a:pt x="2701104" y="2155297"/>
                  </a:lnTo>
                  <a:lnTo>
                    <a:pt x="2702592" y="2194405"/>
                  </a:lnTo>
                  <a:lnTo>
                    <a:pt x="2704694" y="2235231"/>
                  </a:lnTo>
                  <a:lnTo>
                    <a:pt x="2707496" y="2255201"/>
                  </a:lnTo>
                  <a:lnTo>
                    <a:pt x="2708284" y="2253947"/>
                  </a:lnTo>
                  <a:lnTo>
                    <a:pt x="2711786" y="2210430"/>
                  </a:lnTo>
                  <a:lnTo>
                    <a:pt x="2713975" y="2155297"/>
                  </a:lnTo>
                  <a:lnTo>
                    <a:pt x="2715376" y="2107072"/>
                  </a:lnTo>
                  <a:lnTo>
                    <a:pt x="2716777" y="2050151"/>
                  </a:lnTo>
                  <a:lnTo>
                    <a:pt x="2717477" y="2018582"/>
                  </a:lnTo>
                  <a:lnTo>
                    <a:pt x="2718265" y="1985033"/>
                  </a:lnTo>
                  <a:lnTo>
                    <a:pt x="2719666" y="1912314"/>
                  </a:lnTo>
                  <a:lnTo>
                    <a:pt x="2720367" y="1873294"/>
                  </a:lnTo>
                  <a:lnTo>
                    <a:pt x="2721067" y="1832626"/>
                  </a:lnTo>
                  <a:lnTo>
                    <a:pt x="2721768" y="1790388"/>
                  </a:lnTo>
                  <a:lnTo>
                    <a:pt x="2722468" y="1746678"/>
                  </a:lnTo>
                  <a:lnTo>
                    <a:pt x="2723256" y="1701592"/>
                  </a:lnTo>
                  <a:lnTo>
                    <a:pt x="2723957" y="1655217"/>
                  </a:lnTo>
                  <a:lnTo>
                    <a:pt x="2724657" y="1607702"/>
                  </a:lnTo>
                  <a:lnTo>
                    <a:pt x="2725358" y="1559135"/>
                  </a:lnTo>
                  <a:lnTo>
                    <a:pt x="2726058" y="1509604"/>
                  </a:lnTo>
                  <a:lnTo>
                    <a:pt x="2726758" y="1459196"/>
                  </a:lnTo>
                  <a:lnTo>
                    <a:pt x="2727459" y="1407999"/>
                  </a:lnTo>
                  <a:lnTo>
                    <a:pt x="2728159" y="1356276"/>
                  </a:lnTo>
                  <a:lnTo>
                    <a:pt x="2728947" y="1304028"/>
                  </a:lnTo>
                  <a:lnTo>
                    <a:pt x="2729648" y="1251340"/>
                  </a:lnTo>
                  <a:lnTo>
                    <a:pt x="2730348" y="1198390"/>
                  </a:lnTo>
                  <a:lnTo>
                    <a:pt x="2731049" y="1145353"/>
                  </a:lnTo>
                  <a:lnTo>
                    <a:pt x="2731749" y="1092140"/>
                  </a:lnTo>
                  <a:lnTo>
                    <a:pt x="2732450" y="1039102"/>
                  </a:lnTo>
                  <a:lnTo>
                    <a:pt x="2733150" y="986239"/>
                  </a:lnTo>
                  <a:lnTo>
                    <a:pt x="2733938" y="933728"/>
                  </a:lnTo>
                  <a:lnTo>
                    <a:pt x="2734639" y="881654"/>
                  </a:lnTo>
                  <a:lnTo>
                    <a:pt x="2735339" y="830019"/>
                  </a:lnTo>
                  <a:lnTo>
                    <a:pt x="2736040" y="779173"/>
                  </a:lnTo>
                  <a:lnTo>
                    <a:pt x="2736740" y="729028"/>
                  </a:lnTo>
                  <a:lnTo>
                    <a:pt x="2737441" y="679760"/>
                  </a:lnTo>
                  <a:lnTo>
                    <a:pt x="2738141" y="631544"/>
                  </a:lnTo>
                  <a:lnTo>
                    <a:pt x="2738929" y="584380"/>
                  </a:lnTo>
                  <a:lnTo>
                    <a:pt x="2739630" y="538443"/>
                  </a:lnTo>
                  <a:lnTo>
                    <a:pt x="2740330" y="493821"/>
                  </a:lnTo>
                  <a:lnTo>
                    <a:pt x="2741031" y="450602"/>
                  </a:lnTo>
                  <a:lnTo>
                    <a:pt x="2741731" y="408873"/>
                  </a:lnTo>
                  <a:lnTo>
                    <a:pt x="2742431" y="368722"/>
                  </a:lnTo>
                  <a:lnTo>
                    <a:pt x="2743132" y="330237"/>
                  </a:lnTo>
                  <a:lnTo>
                    <a:pt x="2743920" y="293592"/>
                  </a:lnTo>
                  <a:lnTo>
                    <a:pt x="2744620" y="258789"/>
                  </a:lnTo>
                  <a:lnTo>
                    <a:pt x="2746021" y="194968"/>
                  </a:lnTo>
                  <a:lnTo>
                    <a:pt x="2747422" y="139476"/>
                  </a:lnTo>
                  <a:lnTo>
                    <a:pt x="2748823" y="92750"/>
                  </a:lnTo>
                  <a:lnTo>
                    <a:pt x="2751012" y="39975"/>
                  </a:lnTo>
                  <a:lnTo>
                    <a:pt x="2754602" y="526"/>
                  </a:lnTo>
                  <a:lnTo>
                    <a:pt x="2755303" y="175"/>
                  </a:lnTo>
                  <a:lnTo>
                    <a:pt x="2756003" y="2191"/>
                  </a:lnTo>
                  <a:lnTo>
                    <a:pt x="2759593" y="49882"/>
                  </a:lnTo>
                  <a:lnTo>
                    <a:pt x="2761694" y="107303"/>
                  </a:lnTo>
                  <a:lnTo>
                    <a:pt x="2763095" y="157009"/>
                  </a:lnTo>
                  <a:lnTo>
                    <a:pt x="2764496" y="215394"/>
                  </a:lnTo>
                  <a:lnTo>
                    <a:pt x="2765284" y="247568"/>
                  </a:lnTo>
                  <a:lnTo>
                    <a:pt x="2766685" y="317876"/>
                  </a:lnTo>
                  <a:lnTo>
                    <a:pt x="2768086" y="395285"/>
                  </a:lnTo>
                  <a:lnTo>
                    <a:pt x="2768787" y="436487"/>
                  </a:lnTo>
                  <a:lnTo>
                    <a:pt x="2769487" y="479181"/>
                  </a:lnTo>
                  <a:lnTo>
                    <a:pt x="2770275" y="523364"/>
                  </a:lnTo>
                  <a:lnTo>
                    <a:pt x="2770976" y="568950"/>
                  </a:lnTo>
                  <a:lnTo>
                    <a:pt x="2771676" y="615676"/>
                  </a:lnTo>
                  <a:lnTo>
                    <a:pt x="2772377" y="663542"/>
                  </a:lnTo>
                  <a:lnTo>
                    <a:pt x="2773077" y="712547"/>
                  </a:lnTo>
                  <a:lnTo>
                    <a:pt x="2773778" y="762341"/>
                  </a:lnTo>
                  <a:lnTo>
                    <a:pt x="2774478" y="813012"/>
                  </a:lnTo>
                  <a:lnTo>
                    <a:pt x="2775266" y="864384"/>
                  </a:lnTo>
                  <a:lnTo>
                    <a:pt x="2775967" y="916282"/>
                  </a:lnTo>
                  <a:lnTo>
                    <a:pt x="2776667" y="968706"/>
                  </a:lnTo>
                  <a:lnTo>
                    <a:pt x="2777367" y="1021481"/>
                  </a:lnTo>
                  <a:lnTo>
                    <a:pt x="2778068" y="1074519"/>
                  </a:lnTo>
                  <a:lnTo>
                    <a:pt x="2778768" y="1127644"/>
                  </a:lnTo>
                  <a:lnTo>
                    <a:pt x="2779469" y="1180682"/>
                  </a:lnTo>
                  <a:lnTo>
                    <a:pt x="2780257" y="1233720"/>
                  </a:lnTo>
                  <a:lnTo>
                    <a:pt x="2780957" y="1286494"/>
                  </a:lnTo>
                  <a:lnTo>
                    <a:pt x="2781658" y="1338919"/>
                  </a:lnTo>
                  <a:lnTo>
                    <a:pt x="2782358" y="1390817"/>
                  </a:lnTo>
                  <a:lnTo>
                    <a:pt x="2783059" y="1442189"/>
                  </a:lnTo>
                  <a:lnTo>
                    <a:pt x="2783759" y="1492860"/>
                  </a:lnTo>
                  <a:lnTo>
                    <a:pt x="2784460" y="1542741"/>
                  </a:lnTo>
                  <a:lnTo>
                    <a:pt x="2785160" y="1591659"/>
                  </a:lnTo>
                  <a:lnTo>
                    <a:pt x="2785948" y="1639524"/>
                  </a:lnTo>
                  <a:lnTo>
                    <a:pt x="2786649" y="1686277"/>
                  </a:lnTo>
                  <a:lnTo>
                    <a:pt x="2787349" y="1731801"/>
                  </a:lnTo>
                  <a:lnTo>
                    <a:pt x="2788050" y="1775976"/>
                  </a:lnTo>
                  <a:lnTo>
                    <a:pt x="2788750" y="1818713"/>
                  </a:lnTo>
                  <a:lnTo>
                    <a:pt x="2789451" y="1859916"/>
                  </a:lnTo>
                  <a:lnTo>
                    <a:pt x="2790151" y="1899497"/>
                  </a:lnTo>
                  <a:lnTo>
                    <a:pt x="2790939" y="1937360"/>
                  </a:lnTo>
                  <a:lnTo>
                    <a:pt x="2791640" y="1973426"/>
                  </a:lnTo>
                  <a:lnTo>
                    <a:pt x="2793041" y="2039850"/>
                  </a:lnTo>
                  <a:lnTo>
                    <a:pt x="2794442" y="2098174"/>
                  </a:lnTo>
                  <a:lnTo>
                    <a:pt x="2795930" y="2147880"/>
                  </a:lnTo>
                  <a:lnTo>
                    <a:pt x="2796630" y="2169367"/>
                  </a:lnTo>
                  <a:lnTo>
                    <a:pt x="2798732" y="2219775"/>
                  </a:lnTo>
                  <a:lnTo>
                    <a:pt x="2802322" y="2255061"/>
                  </a:lnTo>
                  <a:lnTo>
                    <a:pt x="2803022" y="2254649"/>
                  </a:lnTo>
                  <a:lnTo>
                    <a:pt x="2806612" y="2215234"/>
                  </a:lnTo>
                  <a:lnTo>
                    <a:pt x="2808714" y="2162459"/>
                  </a:lnTo>
                  <a:lnTo>
                    <a:pt x="2810115" y="2115725"/>
                  </a:lnTo>
                  <a:lnTo>
                    <a:pt x="2810815" y="2089039"/>
                  </a:lnTo>
                  <a:lnTo>
                    <a:pt x="2811603" y="2060215"/>
                  </a:lnTo>
                  <a:lnTo>
                    <a:pt x="2813004" y="1996429"/>
                  </a:lnTo>
                  <a:lnTo>
                    <a:pt x="2814405" y="1924938"/>
                  </a:lnTo>
                  <a:lnTo>
                    <a:pt x="2815105" y="1886488"/>
                  </a:lnTo>
                  <a:lnTo>
                    <a:pt x="2815806" y="1846363"/>
                  </a:lnTo>
                  <a:lnTo>
                    <a:pt x="2816594" y="1804634"/>
                  </a:lnTo>
                  <a:lnTo>
                    <a:pt x="2817294" y="1761406"/>
                  </a:lnTo>
                  <a:lnTo>
                    <a:pt x="2817995" y="1716767"/>
                  </a:lnTo>
                  <a:lnTo>
                    <a:pt x="2818695" y="1670821"/>
                  </a:lnTo>
                  <a:lnTo>
                    <a:pt x="2819396" y="1623657"/>
                  </a:lnTo>
                  <a:lnTo>
                    <a:pt x="2820096" y="1575441"/>
                  </a:lnTo>
                  <a:lnTo>
                    <a:pt x="2820797" y="1526173"/>
                  </a:lnTo>
                  <a:lnTo>
                    <a:pt x="2821585" y="1476028"/>
                  </a:lnTo>
                  <a:lnTo>
                    <a:pt x="2822285" y="1425182"/>
                  </a:lnTo>
                  <a:lnTo>
                    <a:pt x="2822986" y="1373547"/>
                  </a:lnTo>
                  <a:lnTo>
                    <a:pt x="2823686" y="1321473"/>
                  </a:lnTo>
                  <a:lnTo>
                    <a:pt x="2824387" y="1268961"/>
                  </a:lnTo>
                  <a:lnTo>
                    <a:pt x="2825087" y="1216099"/>
                  </a:lnTo>
                  <a:lnTo>
                    <a:pt x="2825788" y="1163061"/>
                  </a:lnTo>
                  <a:lnTo>
                    <a:pt x="2826488" y="1109848"/>
                  </a:lnTo>
                  <a:lnTo>
                    <a:pt x="2827276" y="1056810"/>
                  </a:lnTo>
                  <a:lnTo>
                    <a:pt x="2827977" y="1003860"/>
                  </a:lnTo>
                  <a:lnTo>
                    <a:pt x="2828677" y="951173"/>
                  </a:lnTo>
                  <a:lnTo>
                    <a:pt x="2829377" y="898924"/>
                  </a:lnTo>
                  <a:lnTo>
                    <a:pt x="2830078" y="847201"/>
                  </a:lnTo>
                  <a:lnTo>
                    <a:pt x="2830778" y="796005"/>
                  </a:lnTo>
                  <a:lnTo>
                    <a:pt x="2831479" y="745597"/>
                  </a:lnTo>
                  <a:lnTo>
                    <a:pt x="2832267" y="696066"/>
                  </a:lnTo>
                  <a:lnTo>
                    <a:pt x="2832967" y="647499"/>
                  </a:lnTo>
                  <a:lnTo>
                    <a:pt x="2833668" y="599984"/>
                  </a:lnTo>
                  <a:lnTo>
                    <a:pt x="2834368" y="553609"/>
                  </a:lnTo>
                  <a:lnTo>
                    <a:pt x="2835069" y="508549"/>
                  </a:lnTo>
                  <a:lnTo>
                    <a:pt x="2835769" y="464804"/>
                  </a:lnTo>
                  <a:lnTo>
                    <a:pt x="2836470" y="422549"/>
                  </a:lnTo>
                  <a:lnTo>
                    <a:pt x="2837258" y="381872"/>
                  </a:lnTo>
                  <a:lnTo>
                    <a:pt x="2837958" y="342860"/>
                  </a:lnTo>
                  <a:lnTo>
                    <a:pt x="2839359" y="270186"/>
                  </a:lnTo>
                  <a:lnTo>
                    <a:pt x="2840760" y="205050"/>
                  </a:lnTo>
                  <a:lnTo>
                    <a:pt x="2842161" y="148155"/>
                  </a:lnTo>
                  <a:lnTo>
                    <a:pt x="2842949" y="122907"/>
                  </a:lnTo>
                  <a:lnTo>
                    <a:pt x="2843650" y="99939"/>
                  </a:lnTo>
                  <a:lnTo>
                    <a:pt x="2845050" y="60752"/>
                  </a:lnTo>
                  <a:lnTo>
                    <a:pt x="2847152" y="19988"/>
                  </a:lnTo>
                  <a:lnTo>
                    <a:pt x="2849341" y="1227"/>
                  </a:lnTo>
                  <a:lnTo>
                    <a:pt x="2850041" y="0"/>
                  </a:lnTo>
                </a:path>
              </a:pathLst>
            </a:custGeom>
            <a:ln w="438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3204378" y="862143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367" y="0"/>
                </a:lnTo>
              </a:path>
            </a:pathLst>
          </a:custGeom>
          <a:ln w="7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01194" y="854322"/>
            <a:ext cx="101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19764" y="726723"/>
            <a:ext cx="67500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200" spc="-5" dirty="0">
                <a:latin typeface="Times New Roman"/>
                <a:cs typeface="Times New Roman"/>
              </a:rPr>
              <a:t>cos(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1800" spc="-7" baseline="34722" dirty="0">
                <a:latin typeface="Times New Roman"/>
                <a:cs typeface="Times New Roman"/>
              </a:rPr>
              <a:t>6</a:t>
            </a:r>
            <a:r>
              <a:rPr sz="1800" spc="-127" baseline="34722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Symbol"/>
                <a:cs typeface="Symbol"/>
              </a:rPr>
              <a:t></a:t>
            </a:r>
            <a:r>
              <a:rPr sz="1250" i="1" spc="-65" dirty="0">
                <a:latin typeface="Symbol"/>
                <a:cs typeface="Symbol"/>
              </a:rPr>
              <a:t></a:t>
            </a:r>
            <a:r>
              <a:rPr sz="1200" i="1" spc="-65" dirty="0">
                <a:latin typeface="Times New Roman"/>
                <a:cs typeface="Times New Roman"/>
              </a:rPr>
              <a:t>t</a:t>
            </a:r>
            <a:r>
              <a:rPr sz="1200" spc="-6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27055" y="3847770"/>
            <a:ext cx="2957830" cy="2346325"/>
            <a:chOff x="1727055" y="3847770"/>
            <a:chExt cx="2957830" cy="2346325"/>
          </a:xfrm>
        </p:grpSpPr>
        <p:sp>
          <p:nvSpPr>
            <p:cNvPr id="46" name="object 46"/>
            <p:cNvSpPr/>
            <p:nvPr/>
          </p:nvSpPr>
          <p:spPr>
            <a:xfrm>
              <a:off x="1905715" y="3874412"/>
              <a:ext cx="2776855" cy="2197100"/>
            </a:xfrm>
            <a:custGeom>
              <a:avLst/>
              <a:gdLst/>
              <a:ahLst/>
              <a:cxnLst/>
              <a:rect l="l" t="t" r="r" b="b"/>
              <a:pathLst>
                <a:path w="2776854" h="2197100">
                  <a:moveTo>
                    <a:pt x="0" y="2196730"/>
                  </a:moveTo>
                  <a:lnTo>
                    <a:pt x="0" y="0"/>
                  </a:lnTo>
                </a:path>
                <a:path w="2776854" h="2197100">
                  <a:moveTo>
                    <a:pt x="347100" y="2196730"/>
                  </a:moveTo>
                  <a:lnTo>
                    <a:pt x="347099" y="0"/>
                  </a:lnTo>
                </a:path>
                <a:path w="2776854" h="2197100">
                  <a:moveTo>
                    <a:pt x="694234" y="2196730"/>
                  </a:moveTo>
                  <a:lnTo>
                    <a:pt x="694234" y="0"/>
                  </a:lnTo>
                </a:path>
                <a:path w="2776854" h="2197100">
                  <a:moveTo>
                    <a:pt x="1041265" y="2196730"/>
                  </a:moveTo>
                  <a:lnTo>
                    <a:pt x="1041265" y="0"/>
                  </a:lnTo>
                </a:path>
                <a:path w="2776854" h="2197100">
                  <a:moveTo>
                    <a:pt x="1388382" y="2196730"/>
                  </a:moveTo>
                  <a:lnTo>
                    <a:pt x="1388382" y="0"/>
                  </a:lnTo>
                </a:path>
                <a:path w="2776854" h="2197100">
                  <a:moveTo>
                    <a:pt x="1735499" y="2196730"/>
                  </a:moveTo>
                  <a:lnTo>
                    <a:pt x="1735499" y="0"/>
                  </a:lnTo>
                </a:path>
                <a:path w="2776854" h="2197100">
                  <a:moveTo>
                    <a:pt x="2082616" y="2196730"/>
                  </a:moveTo>
                  <a:lnTo>
                    <a:pt x="2082616" y="0"/>
                  </a:lnTo>
                </a:path>
                <a:path w="2776854" h="2197100">
                  <a:moveTo>
                    <a:pt x="2429648" y="2196730"/>
                  </a:moveTo>
                  <a:lnTo>
                    <a:pt x="2429648" y="0"/>
                  </a:lnTo>
                </a:path>
                <a:path w="2776854" h="2197100">
                  <a:moveTo>
                    <a:pt x="2776765" y="2196730"/>
                  </a:moveTo>
                  <a:lnTo>
                    <a:pt x="2776765" y="0"/>
                  </a:lnTo>
                </a:path>
                <a:path w="2776854" h="2197100">
                  <a:moveTo>
                    <a:pt x="2776765" y="2196730"/>
                  </a:moveTo>
                  <a:lnTo>
                    <a:pt x="0" y="2196730"/>
                  </a:lnTo>
                </a:path>
                <a:path w="2776854" h="2197100">
                  <a:moveTo>
                    <a:pt x="2776765" y="1977057"/>
                  </a:moveTo>
                  <a:lnTo>
                    <a:pt x="0" y="1977057"/>
                  </a:lnTo>
                </a:path>
                <a:path w="2776854" h="2197100">
                  <a:moveTo>
                    <a:pt x="2776765" y="1757384"/>
                  </a:moveTo>
                  <a:lnTo>
                    <a:pt x="0" y="1757384"/>
                  </a:lnTo>
                </a:path>
                <a:path w="2776854" h="2197100">
                  <a:moveTo>
                    <a:pt x="2776765" y="1537753"/>
                  </a:moveTo>
                  <a:lnTo>
                    <a:pt x="0" y="1537753"/>
                  </a:lnTo>
                </a:path>
                <a:path w="2776854" h="2197100">
                  <a:moveTo>
                    <a:pt x="2776765" y="1318038"/>
                  </a:moveTo>
                  <a:lnTo>
                    <a:pt x="0" y="1318038"/>
                  </a:lnTo>
                </a:path>
                <a:path w="2776854" h="2197100">
                  <a:moveTo>
                    <a:pt x="2776765" y="1098407"/>
                  </a:moveTo>
                  <a:lnTo>
                    <a:pt x="0" y="1098407"/>
                  </a:lnTo>
                </a:path>
                <a:path w="2776854" h="2197100">
                  <a:moveTo>
                    <a:pt x="2776765" y="878692"/>
                  </a:moveTo>
                  <a:lnTo>
                    <a:pt x="0" y="878692"/>
                  </a:lnTo>
                </a:path>
                <a:path w="2776854" h="2197100">
                  <a:moveTo>
                    <a:pt x="2776765" y="659061"/>
                  </a:moveTo>
                  <a:lnTo>
                    <a:pt x="0" y="659061"/>
                  </a:lnTo>
                </a:path>
                <a:path w="2776854" h="2197100">
                  <a:moveTo>
                    <a:pt x="2776765" y="439346"/>
                  </a:moveTo>
                  <a:lnTo>
                    <a:pt x="0" y="439346"/>
                  </a:lnTo>
                </a:path>
                <a:path w="2776854" h="2197100">
                  <a:moveTo>
                    <a:pt x="2776765" y="219715"/>
                  </a:moveTo>
                  <a:lnTo>
                    <a:pt x="0" y="219715"/>
                  </a:lnTo>
                </a:path>
                <a:path w="2776854" h="2197100">
                  <a:moveTo>
                    <a:pt x="2776765" y="0"/>
                  </a:moveTo>
                  <a:lnTo>
                    <a:pt x="0" y="0"/>
                  </a:lnTo>
                </a:path>
              </a:pathLst>
            </a:custGeom>
            <a:ln w="426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27047" y="3847782"/>
              <a:ext cx="2957830" cy="2346325"/>
            </a:xfrm>
            <a:custGeom>
              <a:avLst/>
              <a:gdLst/>
              <a:ahLst/>
              <a:cxnLst/>
              <a:rect l="l" t="t" r="r" b="b"/>
              <a:pathLst>
                <a:path w="2957829" h="2346325">
                  <a:moveTo>
                    <a:pt x="22364" y="2011527"/>
                  </a:moveTo>
                  <a:lnTo>
                    <a:pt x="0" y="2011527"/>
                  </a:lnTo>
                  <a:lnTo>
                    <a:pt x="0" y="2018855"/>
                  </a:lnTo>
                  <a:lnTo>
                    <a:pt x="22364" y="2018855"/>
                  </a:lnTo>
                  <a:lnTo>
                    <a:pt x="22364" y="2011527"/>
                  </a:lnTo>
                  <a:close/>
                </a:path>
                <a:path w="2957829" h="2346325">
                  <a:moveTo>
                    <a:pt x="22364" y="1791855"/>
                  </a:moveTo>
                  <a:lnTo>
                    <a:pt x="0" y="1791855"/>
                  </a:lnTo>
                  <a:lnTo>
                    <a:pt x="0" y="1799183"/>
                  </a:lnTo>
                  <a:lnTo>
                    <a:pt x="22364" y="1799183"/>
                  </a:lnTo>
                  <a:lnTo>
                    <a:pt x="22364" y="1791855"/>
                  </a:lnTo>
                  <a:close/>
                </a:path>
                <a:path w="2957829" h="2346325">
                  <a:moveTo>
                    <a:pt x="22364" y="1572158"/>
                  </a:moveTo>
                  <a:lnTo>
                    <a:pt x="0" y="1572158"/>
                  </a:lnTo>
                  <a:lnTo>
                    <a:pt x="0" y="1579499"/>
                  </a:lnTo>
                  <a:lnTo>
                    <a:pt x="22364" y="1579499"/>
                  </a:lnTo>
                  <a:lnTo>
                    <a:pt x="22364" y="1572158"/>
                  </a:lnTo>
                  <a:close/>
                </a:path>
                <a:path w="2957829" h="2346325">
                  <a:moveTo>
                    <a:pt x="22364" y="1352524"/>
                  </a:moveTo>
                  <a:lnTo>
                    <a:pt x="0" y="1352524"/>
                  </a:lnTo>
                  <a:lnTo>
                    <a:pt x="0" y="1359877"/>
                  </a:lnTo>
                  <a:lnTo>
                    <a:pt x="22364" y="1359877"/>
                  </a:lnTo>
                  <a:lnTo>
                    <a:pt x="22364" y="1352524"/>
                  </a:lnTo>
                  <a:close/>
                </a:path>
                <a:path w="2957829" h="2346325">
                  <a:moveTo>
                    <a:pt x="65062" y="916000"/>
                  </a:moveTo>
                  <a:lnTo>
                    <a:pt x="60045" y="886206"/>
                  </a:lnTo>
                  <a:lnTo>
                    <a:pt x="59131" y="884745"/>
                  </a:lnTo>
                  <a:lnTo>
                    <a:pt x="58483" y="883729"/>
                  </a:lnTo>
                  <a:lnTo>
                    <a:pt x="57581" y="882916"/>
                  </a:lnTo>
                  <a:lnTo>
                    <a:pt x="57581" y="899261"/>
                  </a:lnTo>
                  <a:lnTo>
                    <a:pt x="57581" y="918730"/>
                  </a:lnTo>
                  <a:lnTo>
                    <a:pt x="56438" y="925220"/>
                  </a:lnTo>
                  <a:lnTo>
                    <a:pt x="51892" y="931710"/>
                  </a:lnTo>
                  <a:lnTo>
                    <a:pt x="49072" y="933335"/>
                  </a:lnTo>
                  <a:lnTo>
                    <a:pt x="42379" y="933335"/>
                  </a:lnTo>
                  <a:lnTo>
                    <a:pt x="39573" y="931710"/>
                  </a:lnTo>
                  <a:lnTo>
                    <a:pt x="35026" y="925220"/>
                  </a:lnTo>
                  <a:lnTo>
                    <a:pt x="33883" y="918730"/>
                  </a:lnTo>
                  <a:lnTo>
                    <a:pt x="33883" y="899261"/>
                  </a:lnTo>
                  <a:lnTo>
                    <a:pt x="35128" y="892606"/>
                  </a:lnTo>
                  <a:lnTo>
                    <a:pt x="39636" y="886206"/>
                  </a:lnTo>
                  <a:lnTo>
                    <a:pt x="42303" y="884745"/>
                  </a:lnTo>
                  <a:lnTo>
                    <a:pt x="49047" y="884745"/>
                  </a:lnTo>
                  <a:lnTo>
                    <a:pt x="51892" y="886371"/>
                  </a:lnTo>
                  <a:lnTo>
                    <a:pt x="54165" y="889533"/>
                  </a:lnTo>
                  <a:lnTo>
                    <a:pt x="56438" y="892771"/>
                  </a:lnTo>
                  <a:lnTo>
                    <a:pt x="57581" y="899261"/>
                  </a:lnTo>
                  <a:lnTo>
                    <a:pt x="57581" y="882916"/>
                  </a:lnTo>
                  <a:lnTo>
                    <a:pt x="56502" y="881926"/>
                  </a:lnTo>
                  <a:lnTo>
                    <a:pt x="51701" y="879373"/>
                  </a:lnTo>
                  <a:lnTo>
                    <a:pt x="48907" y="878687"/>
                  </a:lnTo>
                  <a:lnTo>
                    <a:pt x="41414" y="878687"/>
                  </a:lnTo>
                  <a:lnTo>
                    <a:pt x="26390" y="901992"/>
                  </a:lnTo>
                  <a:lnTo>
                    <a:pt x="26390" y="920191"/>
                  </a:lnTo>
                  <a:lnTo>
                    <a:pt x="28346" y="928217"/>
                  </a:lnTo>
                  <a:lnTo>
                    <a:pt x="35521" y="937260"/>
                  </a:lnTo>
                  <a:lnTo>
                    <a:pt x="40005" y="939317"/>
                  </a:lnTo>
                  <a:lnTo>
                    <a:pt x="50063" y="939317"/>
                  </a:lnTo>
                  <a:lnTo>
                    <a:pt x="64350" y="921639"/>
                  </a:lnTo>
                  <a:lnTo>
                    <a:pt x="65062" y="916000"/>
                  </a:lnTo>
                  <a:close/>
                </a:path>
                <a:path w="2957829" h="2346325">
                  <a:moveTo>
                    <a:pt x="65062" y="696290"/>
                  </a:moveTo>
                  <a:lnTo>
                    <a:pt x="59093" y="665035"/>
                  </a:lnTo>
                  <a:lnTo>
                    <a:pt x="58483" y="664095"/>
                  </a:lnTo>
                  <a:lnTo>
                    <a:pt x="57581" y="663244"/>
                  </a:lnTo>
                  <a:lnTo>
                    <a:pt x="57581" y="679551"/>
                  </a:lnTo>
                  <a:lnTo>
                    <a:pt x="57581" y="699109"/>
                  </a:lnTo>
                  <a:lnTo>
                    <a:pt x="56438" y="705599"/>
                  </a:lnTo>
                  <a:lnTo>
                    <a:pt x="54102" y="708837"/>
                  </a:lnTo>
                  <a:lnTo>
                    <a:pt x="51892" y="712000"/>
                  </a:lnTo>
                  <a:lnTo>
                    <a:pt x="49072" y="713625"/>
                  </a:lnTo>
                  <a:lnTo>
                    <a:pt x="42379" y="713625"/>
                  </a:lnTo>
                  <a:lnTo>
                    <a:pt x="39573" y="712000"/>
                  </a:lnTo>
                  <a:lnTo>
                    <a:pt x="37122" y="708583"/>
                  </a:lnTo>
                  <a:lnTo>
                    <a:pt x="35026" y="705599"/>
                  </a:lnTo>
                  <a:lnTo>
                    <a:pt x="33883" y="699109"/>
                  </a:lnTo>
                  <a:lnTo>
                    <a:pt x="33896" y="679551"/>
                  </a:lnTo>
                  <a:lnTo>
                    <a:pt x="35128" y="672973"/>
                  </a:lnTo>
                  <a:lnTo>
                    <a:pt x="37642" y="669302"/>
                  </a:lnTo>
                  <a:lnTo>
                    <a:pt x="39636" y="666483"/>
                  </a:lnTo>
                  <a:lnTo>
                    <a:pt x="42303" y="665035"/>
                  </a:lnTo>
                  <a:lnTo>
                    <a:pt x="49047" y="665035"/>
                  </a:lnTo>
                  <a:lnTo>
                    <a:pt x="51892" y="666661"/>
                  </a:lnTo>
                  <a:lnTo>
                    <a:pt x="54165" y="669899"/>
                  </a:lnTo>
                  <a:lnTo>
                    <a:pt x="56438" y="673061"/>
                  </a:lnTo>
                  <a:lnTo>
                    <a:pt x="57581" y="679551"/>
                  </a:lnTo>
                  <a:lnTo>
                    <a:pt x="57581" y="663244"/>
                  </a:lnTo>
                  <a:lnTo>
                    <a:pt x="56502" y="662216"/>
                  </a:lnTo>
                  <a:lnTo>
                    <a:pt x="51701" y="659650"/>
                  </a:lnTo>
                  <a:lnTo>
                    <a:pt x="48907" y="659053"/>
                  </a:lnTo>
                  <a:lnTo>
                    <a:pt x="41414" y="659053"/>
                  </a:lnTo>
                  <a:lnTo>
                    <a:pt x="37833" y="660171"/>
                  </a:lnTo>
                  <a:lnTo>
                    <a:pt x="35001" y="662559"/>
                  </a:lnTo>
                  <a:lnTo>
                    <a:pt x="32143" y="664857"/>
                  </a:lnTo>
                  <a:lnTo>
                    <a:pt x="30010" y="668108"/>
                  </a:lnTo>
                  <a:lnTo>
                    <a:pt x="27127" y="676732"/>
                  </a:lnTo>
                  <a:lnTo>
                    <a:pt x="26390" y="682371"/>
                  </a:lnTo>
                  <a:lnTo>
                    <a:pt x="26390" y="700468"/>
                  </a:lnTo>
                  <a:lnTo>
                    <a:pt x="28346" y="708583"/>
                  </a:lnTo>
                  <a:lnTo>
                    <a:pt x="32270" y="713447"/>
                  </a:lnTo>
                  <a:lnTo>
                    <a:pt x="35521" y="717550"/>
                  </a:lnTo>
                  <a:lnTo>
                    <a:pt x="40005" y="719594"/>
                  </a:lnTo>
                  <a:lnTo>
                    <a:pt x="50063" y="719594"/>
                  </a:lnTo>
                  <a:lnTo>
                    <a:pt x="53657" y="718489"/>
                  </a:lnTo>
                  <a:lnTo>
                    <a:pt x="56515" y="716102"/>
                  </a:lnTo>
                  <a:lnTo>
                    <a:pt x="59347" y="713790"/>
                  </a:lnTo>
                  <a:lnTo>
                    <a:pt x="59461" y="713625"/>
                  </a:lnTo>
                  <a:lnTo>
                    <a:pt x="61493" y="710463"/>
                  </a:lnTo>
                  <a:lnTo>
                    <a:pt x="64350" y="701929"/>
                  </a:lnTo>
                  <a:lnTo>
                    <a:pt x="65062" y="696290"/>
                  </a:lnTo>
                  <a:close/>
                </a:path>
                <a:path w="2957829" h="2346325">
                  <a:moveTo>
                    <a:pt x="65062" y="476656"/>
                  </a:moveTo>
                  <a:lnTo>
                    <a:pt x="60045" y="446849"/>
                  </a:lnTo>
                  <a:lnTo>
                    <a:pt x="59131" y="445401"/>
                  </a:lnTo>
                  <a:lnTo>
                    <a:pt x="58483" y="444373"/>
                  </a:lnTo>
                  <a:lnTo>
                    <a:pt x="57581" y="443560"/>
                  </a:lnTo>
                  <a:lnTo>
                    <a:pt x="57581" y="459917"/>
                  </a:lnTo>
                  <a:lnTo>
                    <a:pt x="57581" y="479386"/>
                  </a:lnTo>
                  <a:lnTo>
                    <a:pt x="56438" y="485876"/>
                  </a:lnTo>
                  <a:lnTo>
                    <a:pt x="51892" y="492366"/>
                  </a:lnTo>
                  <a:lnTo>
                    <a:pt x="49072" y="493991"/>
                  </a:lnTo>
                  <a:lnTo>
                    <a:pt x="42379" y="493991"/>
                  </a:lnTo>
                  <a:lnTo>
                    <a:pt x="39573" y="492366"/>
                  </a:lnTo>
                  <a:lnTo>
                    <a:pt x="35026" y="485876"/>
                  </a:lnTo>
                  <a:lnTo>
                    <a:pt x="33883" y="479386"/>
                  </a:lnTo>
                  <a:lnTo>
                    <a:pt x="33883" y="459917"/>
                  </a:lnTo>
                  <a:lnTo>
                    <a:pt x="35128" y="453263"/>
                  </a:lnTo>
                  <a:lnTo>
                    <a:pt x="39636" y="446849"/>
                  </a:lnTo>
                  <a:lnTo>
                    <a:pt x="42303" y="445401"/>
                  </a:lnTo>
                  <a:lnTo>
                    <a:pt x="49047" y="445401"/>
                  </a:lnTo>
                  <a:lnTo>
                    <a:pt x="51892" y="447027"/>
                  </a:lnTo>
                  <a:lnTo>
                    <a:pt x="54165" y="450189"/>
                  </a:lnTo>
                  <a:lnTo>
                    <a:pt x="56438" y="453428"/>
                  </a:lnTo>
                  <a:lnTo>
                    <a:pt x="57581" y="459917"/>
                  </a:lnTo>
                  <a:lnTo>
                    <a:pt x="57581" y="443560"/>
                  </a:lnTo>
                  <a:lnTo>
                    <a:pt x="56502" y="442582"/>
                  </a:lnTo>
                  <a:lnTo>
                    <a:pt x="51701" y="440029"/>
                  </a:lnTo>
                  <a:lnTo>
                    <a:pt x="48907" y="439343"/>
                  </a:lnTo>
                  <a:lnTo>
                    <a:pt x="41414" y="439343"/>
                  </a:lnTo>
                  <a:lnTo>
                    <a:pt x="26390" y="462648"/>
                  </a:lnTo>
                  <a:lnTo>
                    <a:pt x="26390" y="480834"/>
                  </a:lnTo>
                  <a:lnTo>
                    <a:pt x="28346" y="488873"/>
                  </a:lnTo>
                  <a:lnTo>
                    <a:pt x="35521" y="497916"/>
                  </a:lnTo>
                  <a:lnTo>
                    <a:pt x="40005" y="499973"/>
                  </a:lnTo>
                  <a:lnTo>
                    <a:pt x="50063" y="499973"/>
                  </a:lnTo>
                  <a:lnTo>
                    <a:pt x="64350" y="482295"/>
                  </a:lnTo>
                  <a:lnTo>
                    <a:pt x="65062" y="476656"/>
                  </a:lnTo>
                  <a:close/>
                </a:path>
                <a:path w="2957829" h="2346325">
                  <a:moveTo>
                    <a:pt x="65062" y="256946"/>
                  </a:moveTo>
                  <a:lnTo>
                    <a:pt x="59093" y="225691"/>
                  </a:lnTo>
                  <a:lnTo>
                    <a:pt x="58483" y="224751"/>
                  </a:lnTo>
                  <a:lnTo>
                    <a:pt x="57581" y="223901"/>
                  </a:lnTo>
                  <a:lnTo>
                    <a:pt x="57581" y="240207"/>
                  </a:lnTo>
                  <a:lnTo>
                    <a:pt x="57581" y="259753"/>
                  </a:lnTo>
                  <a:lnTo>
                    <a:pt x="56438" y="266242"/>
                  </a:lnTo>
                  <a:lnTo>
                    <a:pt x="54102" y="269494"/>
                  </a:lnTo>
                  <a:lnTo>
                    <a:pt x="51892" y="272656"/>
                  </a:lnTo>
                  <a:lnTo>
                    <a:pt x="49072" y="274281"/>
                  </a:lnTo>
                  <a:lnTo>
                    <a:pt x="42379" y="274281"/>
                  </a:lnTo>
                  <a:lnTo>
                    <a:pt x="39573" y="272656"/>
                  </a:lnTo>
                  <a:lnTo>
                    <a:pt x="37122" y="269240"/>
                  </a:lnTo>
                  <a:lnTo>
                    <a:pt x="35026" y="266242"/>
                  </a:lnTo>
                  <a:lnTo>
                    <a:pt x="33883" y="259753"/>
                  </a:lnTo>
                  <a:lnTo>
                    <a:pt x="33896" y="240207"/>
                  </a:lnTo>
                  <a:lnTo>
                    <a:pt x="35128" y="233629"/>
                  </a:lnTo>
                  <a:lnTo>
                    <a:pt x="37642" y="229958"/>
                  </a:lnTo>
                  <a:lnTo>
                    <a:pt x="39636" y="227139"/>
                  </a:lnTo>
                  <a:lnTo>
                    <a:pt x="42303" y="225691"/>
                  </a:lnTo>
                  <a:lnTo>
                    <a:pt x="49047" y="225691"/>
                  </a:lnTo>
                  <a:lnTo>
                    <a:pt x="51892" y="227304"/>
                  </a:lnTo>
                  <a:lnTo>
                    <a:pt x="54165" y="230555"/>
                  </a:lnTo>
                  <a:lnTo>
                    <a:pt x="56438" y="233718"/>
                  </a:lnTo>
                  <a:lnTo>
                    <a:pt x="57581" y="240207"/>
                  </a:lnTo>
                  <a:lnTo>
                    <a:pt x="57581" y="223901"/>
                  </a:lnTo>
                  <a:lnTo>
                    <a:pt x="56502" y="222872"/>
                  </a:lnTo>
                  <a:lnTo>
                    <a:pt x="51701" y="220306"/>
                  </a:lnTo>
                  <a:lnTo>
                    <a:pt x="48907" y="219710"/>
                  </a:lnTo>
                  <a:lnTo>
                    <a:pt x="41414" y="219710"/>
                  </a:lnTo>
                  <a:lnTo>
                    <a:pt x="37833" y="220814"/>
                  </a:lnTo>
                  <a:lnTo>
                    <a:pt x="35001" y="223215"/>
                  </a:lnTo>
                  <a:lnTo>
                    <a:pt x="32143" y="225513"/>
                  </a:lnTo>
                  <a:lnTo>
                    <a:pt x="30010" y="228765"/>
                  </a:lnTo>
                  <a:lnTo>
                    <a:pt x="27127" y="237388"/>
                  </a:lnTo>
                  <a:lnTo>
                    <a:pt x="26390" y="243027"/>
                  </a:lnTo>
                  <a:lnTo>
                    <a:pt x="26390" y="261124"/>
                  </a:lnTo>
                  <a:lnTo>
                    <a:pt x="28346" y="269240"/>
                  </a:lnTo>
                  <a:lnTo>
                    <a:pt x="32270" y="274104"/>
                  </a:lnTo>
                  <a:lnTo>
                    <a:pt x="35521" y="278206"/>
                  </a:lnTo>
                  <a:lnTo>
                    <a:pt x="40005" y="280250"/>
                  </a:lnTo>
                  <a:lnTo>
                    <a:pt x="50063" y="280250"/>
                  </a:lnTo>
                  <a:lnTo>
                    <a:pt x="53657" y="279146"/>
                  </a:lnTo>
                  <a:lnTo>
                    <a:pt x="56515" y="276758"/>
                  </a:lnTo>
                  <a:lnTo>
                    <a:pt x="59347" y="274447"/>
                  </a:lnTo>
                  <a:lnTo>
                    <a:pt x="59461" y="274281"/>
                  </a:lnTo>
                  <a:lnTo>
                    <a:pt x="61493" y="271119"/>
                  </a:lnTo>
                  <a:lnTo>
                    <a:pt x="64350" y="262572"/>
                  </a:lnTo>
                  <a:lnTo>
                    <a:pt x="65062" y="256946"/>
                  </a:lnTo>
                  <a:close/>
                </a:path>
                <a:path w="2957829" h="2346325">
                  <a:moveTo>
                    <a:pt x="67856" y="2014359"/>
                  </a:moveTo>
                  <a:lnTo>
                    <a:pt x="61912" y="1983117"/>
                  </a:lnTo>
                  <a:lnTo>
                    <a:pt x="61277" y="1982127"/>
                  </a:lnTo>
                  <a:lnTo>
                    <a:pt x="60375" y="1981301"/>
                  </a:lnTo>
                  <a:lnTo>
                    <a:pt x="60375" y="1997633"/>
                  </a:lnTo>
                  <a:lnTo>
                    <a:pt x="60375" y="2017141"/>
                  </a:lnTo>
                  <a:lnTo>
                    <a:pt x="59245" y="2023592"/>
                  </a:lnTo>
                  <a:lnTo>
                    <a:pt x="54686" y="2030069"/>
                  </a:lnTo>
                  <a:lnTo>
                    <a:pt x="51866" y="2031682"/>
                  </a:lnTo>
                  <a:lnTo>
                    <a:pt x="45186" y="2031682"/>
                  </a:lnTo>
                  <a:lnTo>
                    <a:pt x="42379" y="2030069"/>
                  </a:lnTo>
                  <a:lnTo>
                    <a:pt x="37820" y="2023618"/>
                  </a:lnTo>
                  <a:lnTo>
                    <a:pt x="36677" y="2017141"/>
                  </a:lnTo>
                  <a:lnTo>
                    <a:pt x="36677" y="1997633"/>
                  </a:lnTo>
                  <a:lnTo>
                    <a:pt x="37934" y="1990979"/>
                  </a:lnTo>
                  <a:lnTo>
                    <a:pt x="40436" y="1987359"/>
                  </a:lnTo>
                  <a:lnTo>
                    <a:pt x="42430" y="1984527"/>
                  </a:lnTo>
                  <a:lnTo>
                    <a:pt x="45097" y="1983117"/>
                  </a:lnTo>
                  <a:lnTo>
                    <a:pt x="51841" y="1983117"/>
                  </a:lnTo>
                  <a:lnTo>
                    <a:pt x="54686" y="1984717"/>
                  </a:lnTo>
                  <a:lnTo>
                    <a:pt x="59245" y="1991144"/>
                  </a:lnTo>
                  <a:lnTo>
                    <a:pt x="60375" y="1997633"/>
                  </a:lnTo>
                  <a:lnTo>
                    <a:pt x="60375" y="1981301"/>
                  </a:lnTo>
                  <a:lnTo>
                    <a:pt x="59296" y="1980285"/>
                  </a:lnTo>
                  <a:lnTo>
                    <a:pt x="54495" y="1977720"/>
                  </a:lnTo>
                  <a:lnTo>
                    <a:pt x="51701" y="1977072"/>
                  </a:lnTo>
                  <a:lnTo>
                    <a:pt x="44221" y="1977072"/>
                  </a:lnTo>
                  <a:lnTo>
                    <a:pt x="29197" y="2000377"/>
                  </a:lnTo>
                  <a:lnTo>
                    <a:pt x="29197" y="2018538"/>
                  </a:lnTo>
                  <a:lnTo>
                    <a:pt x="31153" y="2026589"/>
                  </a:lnTo>
                  <a:lnTo>
                    <a:pt x="38315" y="2035632"/>
                  </a:lnTo>
                  <a:lnTo>
                    <a:pt x="42811" y="2037676"/>
                  </a:lnTo>
                  <a:lnTo>
                    <a:pt x="52870" y="2037676"/>
                  </a:lnTo>
                  <a:lnTo>
                    <a:pt x="56464" y="2036508"/>
                  </a:lnTo>
                  <a:lnTo>
                    <a:pt x="62153" y="2031834"/>
                  </a:lnTo>
                  <a:lnTo>
                    <a:pt x="62242" y="2031682"/>
                  </a:lnTo>
                  <a:lnTo>
                    <a:pt x="64287" y="2028532"/>
                  </a:lnTo>
                  <a:lnTo>
                    <a:pt x="67144" y="2019973"/>
                  </a:lnTo>
                  <a:lnTo>
                    <a:pt x="67856" y="2014359"/>
                  </a:lnTo>
                  <a:close/>
                </a:path>
                <a:path w="2957829" h="2346325">
                  <a:moveTo>
                    <a:pt x="67856" y="1794687"/>
                  </a:moveTo>
                  <a:lnTo>
                    <a:pt x="61912" y="1763445"/>
                  </a:lnTo>
                  <a:lnTo>
                    <a:pt x="61277" y="1762455"/>
                  </a:lnTo>
                  <a:lnTo>
                    <a:pt x="60375" y="1761617"/>
                  </a:lnTo>
                  <a:lnTo>
                    <a:pt x="60375" y="1777961"/>
                  </a:lnTo>
                  <a:lnTo>
                    <a:pt x="60375" y="1797469"/>
                  </a:lnTo>
                  <a:lnTo>
                    <a:pt x="59245" y="1803920"/>
                  </a:lnTo>
                  <a:lnTo>
                    <a:pt x="54686" y="1810397"/>
                  </a:lnTo>
                  <a:lnTo>
                    <a:pt x="51866" y="1812010"/>
                  </a:lnTo>
                  <a:lnTo>
                    <a:pt x="45186" y="1812010"/>
                  </a:lnTo>
                  <a:lnTo>
                    <a:pt x="42379" y="1810397"/>
                  </a:lnTo>
                  <a:lnTo>
                    <a:pt x="37820" y="1803946"/>
                  </a:lnTo>
                  <a:lnTo>
                    <a:pt x="36677" y="1797469"/>
                  </a:lnTo>
                  <a:lnTo>
                    <a:pt x="36677" y="1777961"/>
                  </a:lnTo>
                  <a:lnTo>
                    <a:pt x="37934" y="1771307"/>
                  </a:lnTo>
                  <a:lnTo>
                    <a:pt x="40436" y="1767687"/>
                  </a:lnTo>
                  <a:lnTo>
                    <a:pt x="42430" y="1764855"/>
                  </a:lnTo>
                  <a:lnTo>
                    <a:pt x="45097" y="1763445"/>
                  </a:lnTo>
                  <a:lnTo>
                    <a:pt x="51841" y="1763445"/>
                  </a:lnTo>
                  <a:lnTo>
                    <a:pt x="54686" y="1765046"/>
                  </a:lnTo>
                  <a:lnTo>
                    <a:pt x="59245" y="1771472"/>
                  </a:lnTo>
                  <a:lnTo>
                    <a:pt x="60375" y="1777961"/>
                  </a:lnTo>
                  <a:lnTo>
                    <a:pt x="60375" y="1761617"/>
                  </a:lnTo>
                  <a:lnTo>
                    <a:pt x="59296" y="1760601"/>
                  </a:lnTo>
                  <a:lnTo>
                    <a:pt x="54495" y="1758048"/>
                  </a:lnTo>
                  <a:lnTo>
                    <a:pt x="51701" y="1757400"/>
                  </a:lnTo>
                  <a:lnTo>
                    <a:pt x="44221" y="1757400"/>
                  </a:lnTo>
                  <a:lnTo>
                    <a:pt x="29197" y="1780705"/>
                  </a:lnTo>
                  <a:lnTo>
                    <a:pt x="29197" y="1798866"/>
                  </a:lnTo>
                  <a:lnTo>
                    <a:pt x="31153" y="1806917"/>
                  </a:lnTo>
                  <a:lnTo>
                    <a:pt x="38315" y="1815960"/>
                  </a:lnTo>
                  <a:lnTo>
                    <a:pt x="42811" y="1818005"/>
                  </a:lnTo>
                  <a:lnTo>
                    <a:pt x="52870" y="1818005"/>
                  </a:lnTo>
                  <a:lnTo>
                    <a:pt x="56464" y="1816836"/>
                  </a:lnTo>
                  <a:lnTo>
                    <a:pt x="62153" y="1812163"/>
                  </a:lnTo>
                  <a:lnTo>
                    <a:pt x="62242" y="1812010"/>
                  </a:lnTo>
                  <a:lnTo>
                    <a:pt x="64287" y="1808861"/>
                  </a:lnTo>
                  <a:lnTo>
                    <a:pt x="67144" y="1800301"/>
                  </a:lnTo>
                  <a:lnTo>
                    <a:pt x="67856" y="1794687"/>
                  </a:lnTo>
                  <a:close/>
                </a:path>
                <a:path w="2957829" h="2346325">
                  <a:moveTo>
                    <a:pt x="67856" y="1574977"/>
                  </a:moveTo>
                  <a:lnTo>
                    <a:pt x="61887" y="1543723"/>
                  </a:lnTo>
                  <a:lnTo>
                    <a:pt x="61277" y="1542783"/>
                  </a:lnTo>
                  <a:lnTo>
                    <a:pt x="60375" y="1541932"/>
                  </a:lnTo>
                  <a:lnTo>
                    <a:pt x="60375" y="1558239"/>
                  </a:lnTo>
                  <a:lnTo>
                    <a:pt x="60375" y="1577797"/>
                  </a:lnTo>
                  <a:lnTo>
                    <a:pt x="59245" y="1584286"/>
                  </a:lnTo>
                  <a:lnTo>
                    <a:pt x="56896" y="1587538"/>
                  </a:lnTo>
                  <a:lnTo>
                    <a:pt x="54686" y="1590687"/>
                  </a:lnTo>
                  <a:lnTo>
                    <a:pt x="51866" y="1592313"/>
                  </a:lnTo>
                  <a:lnTo>
                    <a:pt x="45186" y="1592313"/>
                  </a:lnTo>
                  <a:lnTo>
                    <a:pt x="42379" y="1590687"/>
                  </a:lnTo>
                  <a:lnTo>
                    <a:pt x="39916" y="1587271"/>
                  </a:lnTo>
                  <a:lnTo>
                    <a:pt x="37820" y="1584286"/>
                  </a:lnTo>
                  <a:lnTo>
                    <a:pt x="36677" y="1577797"/>
                  </a:lnTo>
                  <a:lnTo>
                    <a:pt x="36690" y="1558239"/>
                  </a:lnTo>
                  <a:lnTo>
                    <a:pt x="37934" y="1551660"/>
                  </a:lnTo>
                  <a:lnTo>
                    <a:pt x="40436" y="1547990"/>
                  </a:lnTo>
                  <a:lnTo>
                    <a:pt x="42430" y="1545170"/>
                  </a:lnTo>
                  <a:lnTo>
                    <a:pt x="45097" y="1543723"/>
                  </a:lnTo>
                  <a:lnTo>
                    <a:pt x="51841" y="1543723"/>
                  </a:lnTo>
                  <a:lnTo>
                    <a:pt x="54686" y="1545348"/>
                  </a:lnTo>
                  <a:lnTo>
                    <a:pt x="56959" y="1548587"/>
                  </a:lnTo>
                  <a:lnTo>
                    <a:pt x="59245" y="1551749"/>
                  </a:lnTo>
                  <a:lnTo>
                    <a:pt x="60375" y="1558239"/>
                  </a:lnTo>
                  <a:lnTo>
                    <a:pt x="60375" y="1541932"/>
                  </a:lnTo>
                  <a:lnTo>
                    <a:pt x="59296" y="1540903"/>
                  </a:lnTo>
                  <a:lnTo>
                    <a:pt x="54495" y="1538351"/>
                  </a:lnTo>
                  <a:lnTo>
                    <a:pt x="51701" y="1537754"/>
                  </a:lnTo>
                  <a:lnTo>
                    <a:pt x="44221" y="1537754"/>
                  </a:lnTo>
                  <a:lnTo>
                    <a:pt x="40640" y="1538859"/>
                  </a:lnTo>
                  <a:lnTo>
                    <a:pt x="37795" y="1541246"/>
                  </a:lnTo>
                  <a:lnTo>
                    <a:pt x="34937" y="1543558"/>
                  </a:lnTo>
                  <a:lnTo>
                    <a:pt x="32804" y="1546796"/>
                  </a:lnTo>
                  <a:lnTo>
                    <a:pt x="29921" y="1555419"/>
                  </a:lnTo>
                  <a:lnTo>
                    <a:pt x="29197" y="1561058"/>
                  </a:lnTo>
                  <a:lnTo>
                    <a:pt x="29197" y="1579168"/>
                  </a:lnTo>
                  <a:lnTo>
                    <a:pt x="31153" y="1587271"/>
                  </a:lnTo>
                  <a:lnTo>
                    <a:pt x="35064" y="1592148"/>
                  </a:lnTo>
                  <a:lnTo>
                    <a:pt x="38315" y="1596237"/>
                  </a:lnTo>
                  <a:lnTo>
                    <a:pt x="42811" y="1598295"/>
                  </a:lnTo>
                  <a:lnTo>
                    <a:pt x="52870" y="1598295"/>
                  </a:lnTo>
                  <a:lnTo>
                    <a:pt x="56464" y="1597177"/>
                  </a:lnTo>
                  <a:lnTo>
                    <a:pt x="59309" y="1594789"/>
                  </a:lnTo>
                  <a:lnTo>
                    <a:pt x="62153" y="1592478"/>
                  </a:lnTo>
                  <a:lnTo>
                    <a:pt x="62255" y="1592313"/>
                  </a:lnTo>
                  <a:lnTo>
                    <a:pt x="64287" y="1589151"/>
                  </a:lnTo>
                  <a:lnTo>
                    <a:pt x="67144" y="1580616"/>
                  </a:lnTo>
                  <a:lnTo>
                    <a:pt x="67856" y="1574977"/>
                  </a:lnTo>
                  <a:close/>
                </a:path>
                <a:path w="2957829" h="2346325">
                  <a:moveTo>
                    <a:pt x="67856" y="1355344"/>
                  </a:moveTo>
                  <a:lnTo>
                    <a:pt x="62839" y="1325549"/>
                  </a:lnTo>
                  <a:lnTo>
                    <a:pt x="61925" y="1324089"/>
                  </a:lnTo>
                  <a:lnTo>
                    <a:pt x="61277" y="1323073"/>
                  </a:lnTo>
                  <a:lnTo>
                    <a:pt x="60375" y="1322260"/>
                  </a:lnTo>
                  <a:lnTo>
                    <a:pt x="60375" y="1338618"/>
                  </a:lnTo>
                  <a:lnTo>
                    <a:pt x="60375" y="1358087"/>
                  </a:lnTo>
                  <a:lnTo>
                    <a:pt x="59245" y="1364576"/>
                  </a:lnTo>
                  <a:lnTo>
                    <a:pt x="54686" y="1371066"/>
                  </a:lnTo>
                  <a:lnTo>
                    <a:pt x="51866" y="1372679"/>
                  </a:lnTo>
                  <a:lnTo>
                    <a:pt x="45186" y="1372679"/>
                  </a:lnTo>
                  <a:lnTo>
                    <a:pt x="42379" y="1371066"/>
                  </a:lnTo>
                  <a:lnTo>
                    <a:pt x="37820" y="1364576"/>
                  </a:lnTo>
                  <a:lnTo>
                    <a:pt x="36677" y="1358087"/>
                  </a:lnTo>
                  <a:lnTo>
                    <a:pt x="36677" y="1338618"/>
                  </a:lnTo>
                  <a:lnTo>
                    <a:pt x="37934" y="1331950"/>
                  </a:lnTo>
                  <a:lnTo>
                    <a:pt x="42430" y="1325549"/>
                  </a:lnTo>
                  <a:lnTo>
                    <a:pt x="45097" y="1324089"/>
                  </a:lnTo>
                  <a:lnTo>
                    <a:pt x="51841" y="1324089"/>
                  </a:lnTo>
                  <a:lnTo>
                    <a:pt x="54686" y="1325714"/>
                  </a:lnTo>
                  <a:lnTo>
                    <a:pt x="56959" y="1328877"/>
                  </a:lnTo>
                  <a:lnTo>
                    <a:pt x="59245" y="1332115"/>
                  </a:lnTo>
                  <a:lnTo>
                    <a:pt x="60375" y="1338618"/>
                  </a:lnTo>
                  <a:lnTo>
                    <a:pt x="60375" y="1322260"/>
                  </a:lnTo>
                  <a:lnTo>
                    <a:pt x="59296" y="1321282"/>
                  </a:lnTo>
                  <a:lnTo>
                    <a:pt x="54495" y="1318717"/>
                  </a:lnTo>
                  <a:lnTo>
                    <a:pt x="51701" y="1318031"/>
                  </a:lnTo>
                  <a:lnTo>
                    <a:pt x="44221" y="1318031"/>
                  </a:lnTo>
                  <a:lnTo>
                    <a:pt x="29197" y="1341348"/>
                  </a:lnTo>
                  <a:lnTo>
                    <a:pt x="29197" y="1359535"/>
                  </a:lnTo>
                  <a:lnTo>
                    <a:pt x="31153" y="1367561"/>
                  </a:lnTo>
                  <a:lnTo>
                    <a:pt x="38315" y="1376616"/>
                  </a:lnTo>
                  <a:lnTo>
                    <a:pt x="42811" y="1378661"/>
                  </a:lnTo>
                  <a:lnTo>
                    <a:pt x="52870" y="1378661"/>
                  </a:lnTo>
                  <a:lnTo>
                    <a:pt x="56464" y="1377467"/>
                  </a:lnTo>
                  <a:lnTo>
                    <a:pt x="62153" y="1372857"/>
                  </a:lnTo>
                  <a:lnTo>
                    <a:pt x="62255" y="1372679"/>
                  </a:lnTo>
                  <a:lnTo>
                    <a:pt x="64287" y="1369529"/>
                  </a:lnTo>
                  <a:lnTo>
                    <a:pt x="67144" y="1360982"/>
                  </a:lnTo>
                  <a:lnTo>
                    <a:pt x="67856" y="1355344"/>
                  </a:lnTo>
                  <a:close/>
                </a:path>
                <a:path w="2957829" h="2346325">
                  <a:moveTo>
                    <a:pt x="86207" y="930008"/>
                  </a:moveTo>
                  <a:lnTo>
                    <a:pt x="77927" y="930008"/>
                  </a:lnTo>
                  <a:lnTo>
                    <a:pt x="77927" y="938288"/>
                  </a:lnTo>
                  <a:lnTo>
                    <a:pt x="86207" y="938288"/>
                  </a:lnTo>
                  <a:lnTo>
                    <a:pt x="86207" y="930008"/>
                  </a:lnTo>
                  <a:close/>
                </a:path>
                <a:path w="2957829" h="2346325">
                  <a:moveTo>
                    <a:pt x="86207" y="710285"/>
                  </a:moveTo>
                  <a:lnTo>
                    <a:pt x="77927" y="710285"/>
                  </a:lnTo>
                  <a:lnTo>
                    <a:pt x="77927" y="718654"/>
                  </a:lnTo>
                  <a:lnTo>
                    <a:pt x="86207" y="718654"/>
                  </a:lnTo>
                  <a:lnTo>
                    <a:pt x="86207" y="710285"/>
                  </a:lnTo>
                  <a:close/>
                </a:path>
                <a:path w="2957829" h="2346325">
                  <a:moveTo>
                    <a:pt x="86207" y="490664"/>
                  </a:moveTo>
                  <a:lnTo>
                    <a:pt x="77927" y="490664"/>
                  </a:lnTo>
                  <a:lnTo>
                    <a:pt x="77927" y="498944"/>
                  </a:lnTo>
                  <a:lnTo>
                    <a:pt x="86207" y="498944"/>
                  </a:lnTo>
                  <a:lnTo>
                    <a:pt x="86207" y="490664"/>
                  </a:lnTo>
                  <a:close/>
                </a:path>
                <a:path w="2957829" h="2346325">
                  <a:moveTo>
                    <a:pt x="86207" y="270941"/>
                  </a:moveTo>
                  <a:lnTo>
                    <a:pt x="77927" y="270941"/>
                  </a:lnTo>
                  <a:lnTo>
                    <a:pt x="77927" y="279311"/>
                  </a:lnTo>
                  <a:lnTo>
                    <a:pt x="86207" y="279311"/>
                  </a:lnTo>
                  <a:lnTo>
                    <a:pt x="86207" y="270941"/>
                  </a:lnTo>
                  <a:close/>
                </a:path>
                <a:path w="2957829" h="2346325">
                  <a:moveTo>
                    <a:pt x="89014" y="2028367"/>
                  </a:moveTo>
                  <a:lnTo>
                    <a:pt x="80721" y="2028367"/>
                  </a:lnTo>
                  <a:lnTo>
                    <a:pt x="80721" y="2036660"/>
                  </a:lnTo>
                  <a:lnTo>
                    <a:pt x="89014" y="2036660"/>
                  </a:lnTo>
                  <a:lnTo>
                    <a:pt x="89014" y="2028367"/>
                  </a:lnTo>
                  <a:close/>
                </a:path>
                <a:path w="2957829" h="2346325">
                  <a:moveTo>
                    <a:pt x="89014" y="1808695"/>
                  </a:moveTo>
                  <a:lnTo>
                    <a:pt x="80721" y="1808695"/>
                  </a:lnTo>
                  <a:lnTo>
                    <a:pt x="80721" y="1816989"/>
                  </a:lnTo>
                  <a:lnTo>
                    <a:pt x="89014" y="1816989"/>
                  </a:lnTo>
                  <a:lnTo>
                    <a:pt x="89014" y="1808695"/>
                  </a:lnTo>
                  <a:close/>
                </a:path>
                <a:path w="2957829" h="2346325">
                  <a:moveTo>
                    <a:pt x="89014" y="1588985"/>
                  </a:moveTo>
                  <a:lnTo>
                    <a:pt x="80721" y="1588985"/>
                  </a:lnTo>
                  <a:lnTo>
                    <a:pt x="80721" y="1597355"/>
                  </a:lnTo>
                  <a:lnTo>
                    <a:pt x="89014" y="1597355"/>
                  </a:lnTo>
                  <a:lnTo>
                    <a:pt x="89014" y="1588985"/>
                  </a:lnTo>
                  <a:close/>
                </a:path>
                <a:path w="2957829" h="2346325">
                  <a:moveTo>
                    <a:pt x="89014" y="1369352"/>
                  </a:moveTo>
                  <a:lnTo>
                    <a:pt x="80721" y="1369352"/>
                  </a:lnTo>
                  <a:lnTo>
                    <a:pt x="80721" y="1377632"/>
                  </a:lnTo>
                  <a:lnTo>
                    <a:pt x="89014" y="1377632"/>
                  </a:lnTo>
                  <a:lnTo>
                    <a:pt x="89014" y="1369352"/>
                  </a:lnTo>
                  <a:close/>
                </a:path>
                <a:path w="2957829" h="2346325">
                  <a:moveTo>
                    <a:pt x="92735" y="2231199"/>
                  </a:moveTo>
                  <a:lnTo>
                    <a:pt x="70383" y="2231199"/>
                  </a:lnTo>
                  <a:lnTo>
                    <a:pt x="70383" y="2238527"/>
                  </a:lnTo>
                  <a:lnTo>
                    <a:pt x="92735" y="2238527"/>
                  </a:lnTo>
                  <a:lnTo>
                    <a:pt x="92735" y="2231199"/>
                  </a:lnTo>
                  <a:close/>
                </a:path>
                <a:path w="2957829" h="2346325">
                  <a:moveTo>
                    <a:pt x="124193" y="0"/>
                  </a:moveTo>
                  <a:lnTo>
                    <a:pt x="119507" y="0"/>
                  </a:lnTo>
                  <a:lnTo>
                    <a:pt x="118237" y="2552"/>
                  </a:lnTo>
                  <a:lnTo>
                    <a:pt x="116078" y="5207"/>
                  </a:lnTo>
                  <a:lnTo>
                    <a:pt x="109994" y="10668"/>
                  </a:lnTo>
                  <a:lnTo>
                    <a:pt x="106426" y="12979"/>
                  </a:lnTo>
                  <a:lnTo>
                    <a:pt x="102362" y="14935"/>
                  </a:lnTo>
                  <a:lnTo>
                    <a:pt x="102362" y="21945"/>
                  </a:lnTo>
                  <a:lnTo>
                    <a:pt x="116916" y="13144"/>
                  </a:lnTo>
                  <a:lnTo>
                    <a:pt x="116916" y="59601"/>
                  </a:lnTo>
                  <a:lnTo>
                    <a:pt x="124193" y="59601"/>
                  </a:lnTo>
                  <a:lnTo>
                    <a:pt x="124193" y="0"/>
                  </a:lnTo>
                  <a:close/>
                </a:path>
                <a:path w="2957829" h="2346325">
                  <a:moveTo>
                    <a:pt x="126987" y="2196744"/>
                  </a:moveTo>
                  <a:lnTo>
                    <a:pt x="122301" y="2196744"/>
                  </a:lnTo>
                  <a:lnTo>
                    <a:pt x="121031" y="2199309"/>
                  </a:lnTo>
                  <a:lnTo>
                    <a:pt x="118872" y="2201964"/>
                  </a:lnTo>
                  <a:lnTo>
                    <a:pt x="112788" y="2207412"/>
                  </a:lnTo>
                  <a:lnTo>
                    <a:pt x="109232" y="2209723"/>
                  </a:lnTo>
                  <a:lnTo>
                    <a:pt x="105156" y="2211654"/>
                  </a:lnTo>
                  <a:lnTo>
                    <a:pt x="105156" y="2218690"/>
                  </a:lnTo>
                  <a:lnTo>
                    <a:pt x="119710" y="2209914"/>
                  </a:lnTo>
                  <a:lnTo>
                    <a:pt x="119710" y="2256332"/>
                  </a:lnTo>
                  <a:lnTo>
                    <a:pt x="126987" y="2256332"/>
                  </a:lnTo>
                  <a:lnTo>
                    <a:pt x="126987" y="2209914"/>
                  </a:lnTo>
                  <a:lnTo>
                    <a:pt x="126987" y="2196744"/>
                  </a:lnTo>
                  <a:close/>
                </a:path>
                <a:path w="2957829" h="2346325">
                  <a:moveTo>
                    <a:pt x="135432" y="1135634"/>
                  </a:moveTo>
                  <a:lnTo>
                    <a:pt x="127952" y="1102588"/>
                  </a:lnTo>
                  <a:lnTo>
                    <a:pt x="127952" y="1118895"/>
                  </a:lnTo>
                  <a:lnTo>
                    <a:pt x="127952" y="1138453"/>
                  </a:lnTo>
                  <a:lnTo>
                    <a:pt x="126822" y="1144943"/>
                  </a:lnTo>
                  <a:lnTo>
                    <a:pt x="124485" y="1148181"/>
                  </a:lnTo>
                  <a:lnTo>
                    <a:pt x="122262" y="1151343"/>
                  </a:lnTo>
                  <a:lnTo>
                    <a:pt x="119443" y="1152969"/>
                  </a:lnTo>
                  <a:lnTo>
                    <a:pt x="112763" y="1152969"/>
                  </a:lnTo>
                  <a:lnTo>
                    <a:pt x="109956" y="1151343"/>
                  </a:lnTo>
                  <a:lnTo>
                    <a:pt x="107492" y="1147927"/>
                  </a:lnTo>
                  <a:lnTo>
                    <a:pt x="105397" y="1144943"/>
                  </a:lnTo>
                  <a:lnTo>
                    <a:pt x="104254" y="1138453"/>
                  </a:lnTo>
                  <a:lnTo>
                    <a:pt x="104267" y="1118895"/>
                  </a:lnTo>
                  <a:lnTo>
                    <a:pt x="105511" y="1112316"/>
                  </a:lnTo>
                  <a:lnTo>
                    <a:pt x="108013" y="1108646"/>
                  </a:lnTo>
                  <a:lnTo>
                    <a:pt x="110020" y="1105827"/>
                  </a:lnTo>
                  <a:lnTo>
                    <a:pt x="112687" y="1104379"/>
                  </a:lnTo>
                  <a:lnTo>
                    <a:pt x="119418" y="1104379"/>
                  </a:lnTo>
                  <a:lnTo>
                    <a:pt x="122262" y="1106004"/>
                  </a:lnTo>
                  <a:lnTo>
                    <a:pt x="124536" y="1109243"/>
                  </a:lnTo>
                  <a:lnTo>
                    <a:pt x="126822" y="1112405"/>
                  </a:lnTo>
                  <a:lnTo>
                    <a:pt x="127952" y="1118895"/>
                  </a:lnTo>
                  <a:lnTo>
                    <a:pt x="127952" y="1102588"/>
                  </a:lnTo>
                  <a:lnTo>
                    <a:pt x="126885" y="1101559"/>
                  </a:lnTo>
                  <a:lnTo>
                    <a:pt x="122072" y="1098994"/>
                  </a:lnTo>
                  <a:lnTo>
                    <a:pt x="119291" y="1098397"/>
                  </a:lnTo>
                  <a:lnTo>
                    <a:pt x="111798" y="1098397"/>
                  </a:lnTo>
                  <a:lnTo>
                    <a:pt x="108216" y="1099515"/>
                  </a:lnTo>
                  <a:lnTo>
                    <a:pt x="105371" y="1101902"/>
                  </a:lnTo>
                  <a:lnTo>
                    <a:pt x="102527" y="1104214"/>
                  </a:lnTo>
                  <a:lnTo>
                    <a:pt x="100380" y="1107452"/>
                  </a:lnTo>
                  <a:lnTo>
                    <a:pt x="97497" y="1116076"/>
                  </a:lnTo>
                  <a:lnTo>
                    <a:pt x="96774" y="1121714"/>
                  </a:lnTo>
                  <a:lnTo>
                    <a:pt x="96774" y="1139812"/>
                  </a:lnTo>
                  <a:lnTo>
                    <a:pt x="98729" y="1147927"/>
                  </a:lnTo>
                  <a:lnTo>
                    <a:pt x="102641" y="1152791"/>
                  </a:lnTo>
                  <a:lnTo>
                    <a:pt x="105905" y="1156893"/>
                  </a:lnTo>
                  <a:lnTo>
                    <a:pt x="110388" y="1158951"/>
                  </a:lnTo>
                  <a:lnTo>
                    <a:pt x="120446" y="1158951"/>
                  </a:lnTo>
                  <a:lnTo>
                    <a:pt x="124040" y="1157833"/>
                  </a:lnTo>
                  <a:lnTo>
                    <a:pt x="126885" y="1155446"/>
                  </a:lnTo>
                  <a:lnTo>
                    <a:pt x="129730" y="1153134"/>
                  </a:lnTo>
                  <a:lnTo>
                    <a:pt x="129844" y="1152969"/>
                  </a:lnTo>
                  <a:lnTo>
                    <a:pt x="131864" y="1149807"/>
                  </a:lnTo>
                  <a:lnTo>
                    <a:pt x="134734" y="1141272"/>
                  </a:lnTo>
                  <a:lnTo>
                    <a:pt x="135432" y="1135634"/>
                  </a:lnTo>
                  <a:close/>
                </a:path>
                <a:path w="2957829" h="2346325">
                  <a:moveTo>
                    <a:pt x="135788" y="931291"/>
                  </a:moveTo>
                  <a:lnTo>
                    <a:pt x="106718" y="931291"/>
                  </a:lnTo>
                  <a:lnTo>
                    <a:pt x="107518" y="930008"/>
                  </a:lnTo>
                  <a:lnTo>
                    <a:pt x="123431" y="915492"/>
                  </a:lnTo>
                  <a:lnTo>
                    <a:pt x="127165" y="911987"/>
                  </a:lnTo>
                  <a:lnTo>
                    <a:pt x="131673" y="906868"/>
                  </a:lnTo>
                  <a:lnTo>
                    <a:pt x="133286" y="904468"/>
                  </a:lnTo>
                  <a:lnTo>
                    <a:pt x="135216" y="899858"/>
                  </a:lnTo>
                  <a:lnTo>
                    <a:pt x="135661" y="897813"/>
                  </a:lnTo>
                  <a:lnTo>
                    <a:pt x="135597" y="890295"/>
                  </a:lnTo>
                  <a:lnTo>
                    <a:pt x="134048" y="886625"/>
                  </a:lnTo>
                  <a:lnTo>
                    <a:pt x="132080" y="884745"/>
                  </a:lnTo>
                  <a:lnTo>
                    <a:pt x="127419" y="880313"/>
                  </a:lnTo>
                  <a:lnTo>
                    <a:pt x="122923" y="878687"/>
                  </a:lnTo>
                  <a:lnTo>
                    <a:pt x="111594" y="878687"/>
                  </a:lnTo>
                  <a:lnTo>
                    <a:pt x="107111" y="880135"/>
                  </a:lnTo>
                  <a:lnTo>
                    <a:pt x="103759" y="883132"/>
                  </a:lnTo>
                  <a:lnTo>
                    <a:pt x="100418" y="886028"/>
                  </a:lnTo>
                  <a:lnTo>
                    <a:pt x="98488" y="890295"/>
                  </a:lnTo>
                  <a:lnTo>
                    <a:pt x="97980" y="895845"/>
                  </a:lnTo>
                  <a:lnTo>
                    <a:pt x="105460" y="896620"/>
                  </a:lnTo>
                  <a:lnTo>
                    <a:pt x="105486" y="892949"/>
                  </a:lnTo>
                  <a:lnTo>
                    <a:pt x="106553" y="890041"/>
                  </a:lnTo>
                  <a:lnTo>
                    <a:pt x="110756" y="885774"/>
                  </a:lnTo>
                  <a:lnTo>
                    <a:pt x="113563" y="884745"/>
                  </a:lnTo>
                  <a:lnTo>
                    <a:pt x="120383" y="884745"/>
                  </a:lnTo>
                  <a:lnTo>
                    <a:pt x="123075" y="885774"/>
                  </a:lnTo>
                  <a:lnTo>
                    <a:pt x="127190" y="889698"/>
                  </a:lnTo>
                  <a:lnTo>
                    <a:pt x="128231" y="892175"/>
                  </a:lnTo>
                  <a:lnTo>
                    <a:pt x="128231" y="897813"/>
                  </a:lnTo>
                  <a:lnTo>
                    <a:pt x="127088" y="900722"/>
                  </a:lnTo>
                  <a:lnTo>
                    <a:pt x="122567" y="906868"/>
                  </a:lnTo>
                  <a:lnTo>
                    <a:pt x="118211" y="911047"/>
                  </a:lnTo>
                  <a:lnTo>
                    <a:pt x="107530" y="919848"/>
                  </a:lnTo>
                  <a:lnTo>
                    <a:pt x="104444" y="922743"/>
                  </a:lnTo>
                  <a:lnTo>
                    <a:pt x="96558" y="936586"/>
                  </a:lnTo>
                  <a:lnTo>
                    <a:pt x="96608" y="938288"/>
                  </a:lnTo>
                  <a:lnTo>
                    <a:pt x="135788" y="938288"/>
                  </a:lnTo>
                  <a:lnTo>
                    <a:pt x="135788" y="931291"/>
                  </a:lnTo>
                  <a:close/>
                </a:path>
                <a:path w="2957829" h="2346325">
                  <a:moveTo>
                    <a:pt x="136156" y="697738"/>
                  </a:moveTo>
                  <a:lnTo>
                    <a:pt x="128155" y="697738"/>
                  </a:lnTo>
                  <a:lnTo>
                    <a:pt x="128155" y="671004"/>
                  </a:lnTo>
                  <a:lnTo>
                    <a:pt x="128155" y="659307"/>
                  </a:lnTo>
                  <a:lnTo>
                    <a:pt x="122199" y="659307"/>
                  </a:lnTo>
                  <a:lnTo>
                    <a:pt x="120865" y="661212"/>
                  </a:lnTo>
                  <a:lnTo>
                    <a:pt x="120865" y="671004"/>
                  </a:lnTo>
                  <a:lnTo>
                    <a:pt x="120865" y="697738"/>
                  </a:lnTo>
                  <a:lnTo>
                    <a:pt x="102298" y="697738"/>
                  </a:lnTo>
                  <a:lnTo>
                    <a:pt x="120865" y="671004"/>
                  </a:lnTo>
                  <a:lnTo>
                    <a:pt x="120865" y="661212"/>
                  </a:lnTo>
                  <a:lnTo>
                    <a:pt x="95148" y="697738"/>
                  </a:lnTo>
                  <a:lnTo>
                    <a:pt x="95148" y="704405"/>
                  </a:lnTo>
                  <a:lnTo>
                    <a:pt x="120865" y="704405"/>
                  </a:lnTo>
                  <a:lnTo>
                    <a:pt x="120865" y="718654"/>
                  </a:lnTo>
                  <a:lnTo>
                    <a:pt x="128155" y="718654"/>
                  </a:lnTo>
                  <a:lnTo>
                    <a:pt x="128155" y="704405"/>
                  </a:lnTo>
                  <a:lnTo>
                    <a:pt x="136156" y="704405"/>
                  </a:lnTo>
                  <a:lnTo>
                    <a:pt x="136156" y="697738"/>
                  </a:lnTo>
                  <a:close/>
                </a:path>
                <a:path w="2957829" h="2346325">
                  <a:moveTo>
                    <a:pt x="136359" y="474014"/>
                  </a:moveTo>
                  <a:lnTo>
                    <a:pt x="134645" y="469404"/>
                  </a:lnTo>
                  <a:lnTo>
                    <a:pt x="132295" y="466928"/>
                  </a:lnTo>
                  <a:lnTo>
                    <a:pt x="128866" y="463321"/>
                  </a:lnTo>
                  <a:lnTo>
                    <a:pt x="128866" y="475894"/>
                  </a:lnTo>
                  <a:lnTo>
                    <a:pt x="128866" y="484593"/>
                  </a:lnTo>
                  <a:lnTo>
                    <a:pt x="127812" y="487756"/>
                  </a:lnTo>
                  <a:lnTo>
                    <a:pt x="123393" y="492709"/>
                  </a:lnTo>
                  <a:lnTo>
                    <a:pt x="120751" y="493991"/>
                  </a:lnTo>
                  <a:lnTo>
                    <a:pt x="115570" y="493991"/>
                  </a:lnTo>
                  <a:lnTo>
                    <a:pt x="105575" y="482206"/>
                  </a:lnTo>
                  <a:lnTo>
                    <a:pt x="105575" y="475894"/>
                  </a:lnTo>
                  <a:lnTo>
                    <a:pt x="106730" y="472808"/>
                  </a:lnTo>
                  <a:lnTo>
                    <a:pt x="109016" y="470420"/>
                  </a:lnTo>
                  <a:lnTo>
                    <a:pt x="111061" y="468376"/>
                  </a:lnTo>
                  <a:lnTo>
                    <a:pt x="111315" y="468122"/>
                  </a:lnTo>
                  <a:lnTo>
                    <a:pt x="114096" y="466928"/>
                  </a:lnTo>
                  <a:lnTo>
                    <a:pt x="120700" y="466928"/>
                  </a:lnTo>
                  <a:lnTo>
                    <a:pt x="123456" y="468122"/>
                  </a:lnTo>
                  <a:lnTo>
                    <a:pt x="125641" y="470420"/>
                  </a:lnTo>
                  <a:lnTo>
                    <a:pt x="127825" y="472808"/>
                  </a:lnTo>
                  <a:lnTo>
                    <a:pt x="128866" y="475894"/>
                  </a:lnTo>
                  <a:lnTo>
                    <a:pt x="128866" y="463321"/>
                  </a:lnTo>
                  <a:lnTo>
                    <a:pt x="127838" y="462229"/>
                  </a:lnTo>
                  <a:lnTo>
                    <a:pt x="123698" y="460425"/>
                  </a:lnTo>
                  <a:lnTo>
                    <a:pt x="116065" y="460425"/>
                  </a:lnTo>
                  <a:lnTo>
                    <a:pt x="113423" y="461111"/>
                  </a:lnTo>
                  <a:lnTo>
                    <a:pt x="108343" y="463677"/>
                  </a:lnTo>
                  <a:lnTo>
                    <a:pt x="106197" y="465645"/>
                  </a:lnTo>
                  <a:lnTo>
                    <a:pt x="104457" y="468376"/>
                  </a:lnTo>
                  <a:lnTo>
                    <a:pt x="104533" y="462229"/>
                  </a:lnTo>
                  <a:lnTo>
                    <a:pt x="115722" y="445312"/>
                  </a:lnTo>
                  <a:lnTo>
                    <a:pt x="120929" y="445312"/>
                  </a:lnTo>
                  <a:lnTo>
                    <a:pt x="128066" y="454710"/>
                  </a:lnTo>
                  <a:lnTo>
                    <a:pt x="135305" y="454113"/>
                  </a:lnTo>
                  <a:lnTo>
                    <a:pt x="123139" y="439343"/>
                  </a:lnTo>
                  <a:lnTo>
                    <a:pt x="112229" y="439343"/>
                  </a:lnTo>
                  <a:lnTo>
                    <a:pt x="97205" y="481444"/>
                  </a:lnTo>
                  <a:lnTo>
                    <a:pt x="99123" y="488784"/>
                  </a:lnTo>
                  <a:lnTo>
                    <a:pt x="103022" y="493395"/>
                  </a:lnTo>
                  <a:lnTo>
                    <a:pt x="106781" y="497751"/>
                  </a:lnTo>
                  <a:lnTo>
                    <a:pt x="111734" y="499973"/>
                  </a:lnTo>
                  <a:lnTo>
                    <a:pt x="121348" y="499973"/>
                  </a:lnTo>
                  <a:lnTo>
                    <a:pt x="133946" y="490067"/>
                  </a:lnTo>
                  <a:lnTo>
                    <a:pt x="135559" y="486905"/>
                  </a:lnTo>
                  <a:lnTo>
                    <a:pt x="136359" y="483400"/>
                  </a:lnTo>
                  <a:lnTo>
                    <a:pt x="136359" y="474014"/>
                  </a:lnTo>
                  <a:close/>
                </a:path>
                <a:path w="2957829" h="2346325">
                  <a:moveTo>
                    <a:pt x="136525" y="258648"/>
                  </a:moveTo>
                  <a:lnTo>
                    <a:pt x="135572" y="255485"/>
                  </a:lnTo>
                  <a:lnTo>
                    <a:pt x="131826" y="250278"/>
                  </a:lnTo>
                  <a:lnTo>
                    <a:pt x="129082" y="248373"/>
                  </a:lnTo>
                  <a:lnTo>
                    <a:pt x="129082" y="265823"/>
                  </a:lnTo>
                  <a:lnTo>
                    <a:pt x="127952" y="268719"/>
                  </a:lnTo>
                  <a:lnTo>
                    <a:pt x="123418" y="273164"/>
                  </a:lnTo>
                  <a:lnTo>
                    <a:pt x="120535" y="274281"/>
                  </a:lnTo>
                  <a:lnTo>
                    <a:pt x="114820" y="274281"/>
                  </a:lnTo>
                  <a:lnTo>
                    <a:pt x="104940" y="264198"/>
                  </a:lnTo>
                  <a:lnTo>
                    <a:pt x="104978" y="258648"/>
                  </a:lnTo>
                  <a:lnTo>
                    <a:pt x="106070" y="255917"/>
                  </a:lnTo>
                  <a:lnTo>
                    <a:pt x="108305" y="253695"/>
                  </a:lnTo>
                  <a:lnTo>
                    <a:pt x="110566" y="251396"/>
                  </a:lnTo>
                  <a:lnTo>
                    <a:pt x="113398" y="250278"/>
                  </a:lnTo>
                  <a:lnTo>
                    <a:pt x="120332" y="250278"/>
                  </a:lnTo>
                  <a:lnTo>
                    <a:pt x="123240" y="251396"/>
                  </a:lnTo>
                  <a:lnTo>
                    <a:pt x="127914" y="256006"/>
                  </a:lnTo>
                  <a:lnTo>
                    <a:pt x="128981" y="258648"/>
                  </a:lnTo>
                  <a:lnTo>
                    <a:pt x="129082" y="265823"/>
                  </a:lnTo>
                  <a:lnTo>
                    <a:pt x="129082" y="248373"/>
                  </a:lnTo>
                  <a:lnTo>
                    <a:pt x="125361" y="247116"/>
                  </a:lnTo>
                  <a:lnTo>
                    <a:pt x="128295" y="246011"/>
                  </a:lnTo>
                  <a:lnTo>
                    <a:pt x="130492" y="244386"/>
                  </a:lnTo>
                  <a:lnTo>
                    <a:pt x="131927" y="242430"/>
                  </a:lnTo>
                  <a:lnTo>
                    <a:pt x="133375" y="240372"/>
                  </a:lnTo>
                  <a:lnTo>
                    <a:pt x="134099" y="237985"/>
                  </a:lnTo>
                  <a:lnTo>
                    <a:pt x="133985" y="230644"/>
                  </a:lnTo>
                  <a:lnTo>
                    <a:pt x="132524" y="227228"/>
                  </a:lnTo>
                  <a:lnTo>
                    <a:pt x="130898" y="225691"/>
                  </a:lnTo>
                  <a:lnTo>
                    <a:pt x="129362" y="224231"/>
                  </a:lnTo>
                  <a:lnTo>
                    <a:pt x="126517" y="221475"/>
                  </a:lnTo>
                  <a:lnTo>
                    <a:pt x="126517" y="232257"/>
                  </a:lnTo>
                  <a:lnTo>
                    <a:pt x="126504" y="237985"/>
                  </a:lnTo>
                  <a:lnTo>
                    <a:pt x="125717" y="239864"/>
                  </a:lnTo>
                  <a:lnTo>
                    <a:pt x="122123" y="243446"/>
                  </a:lnTo>
                  <a:lnTo>
                    <a:pt x="119837" y="244297"/>
                  </a:lnTo>
                  <a:lnTo>
                    <a:pt x="114147" y="244297"/>
                  </a:lnTo>
                  <a:lnTo>
                    <a:pt x="111798" y="243446"/>
                  </a:lnTo>
                  <a:lnTo>
                    <a:pt x="108178" y="239864"/>
                  </a:lnTo>
                  <a:lnTo>
                    <a:pt x="107353" y="237731"/>
                  </a:lnTo>
                  <a:lnTo>
                    <a:pt x="107289" y="232257"/>
                  </a:lnTo>
                  <a:lnTo>
                    <a:pt x="108191" y="230124"/>
                  </a:lnTo>
                  <a:lnTo>
                    <a:pt x="111861" y="226542"/>
                  </a:lnTo>
                  <a:lnTo>
                    <a:pt x="114173" y="225691"/>
                  </a:lnTo>
                  <a:lnTo>
                    <a:pt x="119697" y="225691"/>
                  </a:lnTo>
                  <a:lnTo>
                    <a:pt x="121996" y="226631"/>
                  </a:lnTo>
                  <a:lnTo>
                    <a:pt x="125679" y="230212"/>
                  </a:lnTo>
                  <a:lnTo>
                    <a:pt x="126517" y="232257"/>
                  </a:lnTo>
                  <a:lnTo>
                    <a:pt x="126517" y="221475"/>
                  </a:lnTo>
                  <a:lnTo>
                    <a:pt x="126199" y="221157"/>
                  </a:lnTo>
                  <a:lnTo>
                    <a:pt x="122047" y="219710"/>
                  </a:lnTo>
                  <a:lnTo>
                    <a:pt x="111709" y="219710"/>
                  </a:lnTo>
                  <a:lnTo>
                    <a:pt x="107594" y="221157"/>
                  </a:lnTo>
                  <a:lnTo>
                    <a:pt x="104482" y="224066"/>
                  </a:lnTo>
                  <a:lnTo>
                    <a:pt x="101384" y="227050"/>
                  </a:lnTo>
                  <a:lnTo>
                    <a:pt x="99834" y="230644"/>
                  </a:lnTo>
                  <a:lnTo>
                    <a:pt x="99860" y="237985"/>
                  </a:lnTo>
                  <a:lnTo>
                    <a:pt x="100571" y="240284"/>
                  </a:lnTo>
                  <a:lnTo>
                    <a:pt x="103479" y="244386"/>
                  </a:lnTo>
                  <a:lnTo>
                    <a:pt x="105714" y="246011"/>
                  </a:lnTo>
                  <a:lnTo>
                    <a:pt x="108737" y="247116"/>
                  </a:lnTo>
                  <a:lnTo>
                    <a:pt x="105130" y="248056"/>
                  </a:lnTo>
                  <a:lnTo>
                    <a:pt x="102336" y="249859"/>
                  </a:lnTo>
                  <a:lnTo>
                    <a:pt x="100380" y="252412"/>
                  </a:lnTo>
                  <a:lnTo>
                    <a:pt x="98425" y="255066"/>
                  </a:lnTo>
                  <a:lnTo>
                    <a:pt x="97459" y="258216"/>
                  </a:lnTo>
                  <a:lnTo>
                    <a:pt x="97497" y="267360"/>
                  </a:lnTo>
                  <a:lnTo>
                    <a:pt x="99250" y="271627"/>
                  </a:lnTo>
                  <a:lnTo>
                    <a:pt x="102831" y="275132"/>
                  </a:lnTo>
                  <a:lnTo>
                    <a:pt x="106413" y="278549"/>
                  </a:lnTo>
                  <a:lnTo>
                    <a:pt x="111137" y="280250"/>
                  </a:lnTo>
                  <a:lnTo>
                    <a:pt x="122834" y="280250"/>
                  </a:lnTo>
                  <a:lnTo>
                    <a:pt x="136525" y="267360"/>
                  </a:lnTo>
                  <a:lnTo>
                    <a:pt x="136525" y="258648"/>
                  </a:lnTo>
                  <a:close/>
                </a:path>
                <a:path w="2957829" h="2346325">
                  <a:moveTo>
                    <a:pt x="138595" y="1370634"/>
                  </a:moveTo>
                  <a:lnTo>
                    <a:pt x="109512" y="1370634"/>
                  </a:lnTo>
                  <a:lnTo>
                    <a:pt x="110324" y="1369352"/>
                  </a:lnTo>
                  <a:lnTo>
                    <a:pt x="126225" y="1354836"/>
                  </a:lnTo>
                  <a:lnTo>
                    <a:pt x="129971" y="1351330"/>
                  </a:lnTo>
                  <a:lnTo>
                    <a:pt x="134467" y="1346212"/>
                  </a:lnTo>
                  <a:lnTo>
                    <a:pt x="136080" y="1343825"/>
                  </a:lnTo>
                  <a:lnTo>
                    <a:pt x="138023" y="1339215"/>
                  </a:lnTo>
                  <a:lnTo>
                    <a:pt x="138455" y="1337157"/>
                  </a:lnTo>
                  <a:lnTo>
                    <a:pt x="138404" y="1329639"/>
                  </a:lnTo>
                  <a:lnTo>
                    <a:pt x="136855" y="1325968"/>
                  </a:lnTo>
                  <a:lnTo>
                    <a:pt x="134874" y="1324089"/>
                  </a:lnTo>
                  <a:lnTo>
                    <a:pt x="130213" y="1319657"/>
                  </a:lnTo>
                  <a:lnTo>
                    <a:pt x="125717" y="1318031"/>
                  </a:lnTo>
                  <a:lnTo>
                    <a:pt x="114388" y="1318031"/>
                  </a:lnTo>
                  <a:lnTo>
                    <a:pt x="109905" y="1319479"/>
                  </a:lnTo>
                  <a:lnTo>
                    <a:pt x="106565" y="1322476"/>
                  </a:lnTo>
                  <a:lnTo>
                    <a:pt x="103212" y="1325372"/>
                  </a:lnTo>
                  <a:lnTo>
                    <a:pt x="101282" y="1329639"/>
                  </a:lnTo>
                  <a:lnTo>
                    <a:pt x="100774" y="1335201"/>
                  </a:lnTo>
                  <a:lnTo>
                    <a:pt x="108254" y="1335963"/>
                  </a:lnTo>
                  <a:lnTo>
                    <a:pt x="108280" y="1332293"/>
                  </a:lnTo>
                  <a:lnTo>
                    <a:pt x="109347" y="1329385"/>
                  </a:lnTo>
                  <a:lnTo>
                    <a:pt x="113550" y="1325118"/>
                  </a:lnTo>
                  <a:lnTo>
                    <a:pt x="116357" y="1324089"/>
                  </a:lnTo>
                  <a:lnTo>
                    <a:pt x="123177" y="1324089"/>
                  </a:lnTo>
                  <a:lnTo>
                    <a:pt x="125869" y="1325118"/>
                  </a:lnTo>
                  <a:lnTo>
                    <a:pt x="129997" y="1329042"/>
                  </a:lnTo>
                  <a:lnTo>
                    <a:pt x="131025" y="1331518"/>
                  </a:lnTo>
                  <a:lnTo>
                    <a:pt x="131025" y="1337157"/>
                  </a:lnTo>
                  <a:lnTo>
                    <a:pt x="129895" y="1340065"/>
                  </a:lnTo>
                  <a:lnTo>
                    <a:pt x="125361" y="1346212"/>
                  </a:lnTo>
                  <a:lnTo>
                    <a:pt x="121005" y="1350391"/>
                  </a:lnTo>
                  <a:lnTo>
                    <a:pt x="110324" y="1359192"/>
                  </a:lnTo>
                  <a:lnTo>
                    <a:pt x="107238" y="1362100"/>
                  </a:lnTo>
                  <a:lnTo>
                    <a:pt x="99352" y="1375930"/>
                  </a:lnTo>
                  <a:lnTo>
                    <a:pt x="99402" y="1377632"/>
                  </a:lnTo>
                  <a:lnTo>
                    <a:pt x="138595" y="1377632"/>
                  </a:lnTo>
                  <a:lnTo>
                    <a:pt x="138595" y="1370634"/>
                  </a:lnTo>
                  <a:close/>
                </a:path>
                <a:path w="2957829" h="2346325">
                  <a:moveTo>
                    <a:pt x="138950" y="1576425"/>
                  </a:moveTo>
                  <a:lnTo>
                    <a:pt x="130949" y="1576425"/>
                  </a:lnTo>
                  <a:lnTo>
                    <a:pt x="130949" y="1549704"/>
                  </a:lnTo>
                  <a:lnTo>
                    <a:pt x="130949" y="1538008"/>
                  </a:lnTo>
                  <a:lnTo>
                    <a:pt x="125006" y="1538008"/>
                  </a:lnTo>
                  <a:lnTo>
                    <a:pt x="123659" y="1539925"/>
                  </a:lnTo>
                  <a:lnTo>
                    <a:pt x="123659" y="1549704"/>
                  </a:lnTo>
                  <a:lnTo>
                    <a:pt x="123659" y="1576425"/>
                  </a:lnTo>
                  <a:lnTo>
                    <a:pt x="105105" y="1576425"/>
                  </a:lnTo>
                  <a:lnTo>
                    <a:pt x="123659" y="1549704"/>
                  </a:lnTo>
                  <a:lnTo>
                    <a:pt x="123659" y="1539925"/>
                  </a:lnTo>
                  <a:lnTo>
                    <a:pt x="97942" y="1576425"/>
                  </a:lnTo>
                  <a:lnTo>
                    <a:pt x="97942" y="1583093"/>
                  </a:lnTo>
                  <a:lnTo>
                    <a:pt x="123659" y="1583093"/>
                  </a:lnTo>
                  <a:lnTo>
                    <a:pt x="123659" y="1597355"/>
                  </a:lnTo>
                  <a:lnTo>
                    <a:pt x="130949" y="1597355"/>
                  </a:lnTo>
                  <a:lnTo>
                    <a:pt x="130949" y="1583093"/>
                  </a:lnTo>
                  <a:lnTo>
                    <a:pt x="138950" y="1583093"/>
                  </a:lnTo>
                  <a:lnTo>
                    <a:pt x="138950" y="1576425"/>
                  </a:lnTo>
                  <a:close/>
                </a:path>
                <a:path w="2957829" h="2346325">
                  <a:moveTo>
                    <a:pt x="139153" y="1792058"/>
                  </a:moveTo>
                  <a:lnTo>
                    <a:pt x="137452" y="1787436"/>
                  </a:lnTo>
                  <a:lnTo>
                    <a:pt x="135064" y="1784934"/>
                  </a:lnTo>
                  <a:lnTo>
                    <a:pt x="131673" y="1781390"/>
                  </a:lnTo>
                  <a:lnTo>
                    <a:pt x="131673" y="1793938"/>
                  </a:lnTo>
                  <a:lnTo>
                    <a:pt x="131635" y="1802676"/>
                  </a:lnTo>
                  <a:lnTo>
                    <a:pt x="130606" y="1805800"/>
                  </a:lnTo>
                  <a:lnTo>
                    <a:pt x="126187" y="1810778"/>
                  </a:lnTo>
                  <a:lnTo>
                    <a:pt x="123545" y="1812010"/>
                  </a:lnTo>
                  <a:lnTo>
                    <a:pt x="118364" y="1812010"/>
                  </a:lnTo>
                  <a:lnTo>
                    <a:pt x="108381" y="1800275"/>
                  </a:lnTo>
                  <a:lnTo>
                    <a:pt x="108381" y="1793938"/>
                  </a:lnTo>
                  <a:lnTo>
                    <a:pt x="109524" y="1790839"/>
                  </a:lnTo>
                  <a:lnTo>
                    <a:pt x="113842" y="1786382"/>
                  </a:lnTo>
                  <a:lnTo>
                    <a:pt x="114109" y="1786115"/>
                  </a:lnTo>
                  <a:lnTo>
                    <a:pt x="116903" y="1784934"/>
                  </a:lnTo>
                  <a:lnTo>
                    <a:pt x="123507" y="1784934"/>
                  </a:lnTo>
                  <a:lnTo>
                    <a:pt x="126263" y="1786115"/>
                  </a:lnTo>
                  <a:lnTo>
                    <a:pt x="130619" y="1790839"/>
                  </a:lnTo>
                  <a:lnTo>
                    <a:pt x="131673" y="1793938"/>
                  </a:lnTo>
                  <a:lnTo>
                    <a:pt x="131673" y="1781390"/>
                  </a:lnTo>
                  <a:lnTo>
                    <a:pt x="130619" y="1780286"/>
                  </a:lnTo>
                  <a:lnTo>
                    <a:pt x="126492" y="1778495"/>
                  </a:lnTo>
                  <a:lnTo>
                    <a:pt x="118872" y="1778495"/>
                  </a:lnTo>
                  <a:lnTo>
                    <a:pt x="116205" y="1779143"/>
                  </a:lnTo>
                  <a:lnTo>
                    <a:pt x="111137" y="1781733"/>
                  </a:lnTo>
                  <a:lnTo>
                    <a:pt x="109004" y="1783727"/>
                  </a:lnTo>
                  <a:lnTo>
                    <a:pt x="107251" y="1786382"/>
                  </a:lnTo>
                  <a:lnTo>
                    <a:pt x="107327" y="1780286"/>
                  </a:lnTo>
                  <a:lnTo>
                    <a:pt x="118516" y="1763395"/>
                  </a:lnTo>
                  <a:lnTo>
                    <a:pt x="123723" y="1763395"/>
                  </a:lnTo>
                  <a:lnTo>
                    <a:pt x="130860" y="1772754"/>
                  </a:lnTo>
                  <a:lnTo>
                    <a:pt x="138112" y="1772183"/>
                  </a:lnTo>
                  <a:lnTo>
                    <a:pt x="137502" y="1767560"/>
                  </a:lnTo>
                  <a:lnTo>
                    <a:pt x="135724" y="1763953"/>
                  </a:lnTo>
                  <a:lnTo>
                    <a:pt x="135089" y="1763395"/>
                  </a:lnTo>
                  <a:lnTo>
                    <a:pt x="129768" y="1758708"/>
                  </a:lnTo>
                  <a:lnTo>
                    <a:pt x="125945" y="1757400"/>
                  </a:lnTo>
                  <a:lnTo>
                    <a:pt x="115023" y="1757400"/>
                  </a:lnTo>
                  <a:lnTo>
                    <a:pt x="100012" y="1799475"/>
                  </a:lnTo>
                  <a:lnTo>
                    <a:pt x="101917" y="1806841"/>
                  </a:lnTo>
                  <a:lnTo>
                    <a:pt x="109575" y="1815769"/>
                  </a:lnTo>
                  <a:lnTo>
                    <a:pt x="114528" y="1818005"/>
                  </a:lnTo>
                  <a:lnTo>
                    <a:pt x="124155" y="1818005"/>
                  </a:lnTo>
                  <a:lnTo>
                    <a:pt x="139153" y="1801444"/>
                  </a:lnTo>
                  <a:lnTo>
                    <a:pt x="139153" y="1792058"/>
                  </a:lnTo>
                  <a:close/>
                </a:path>
                <a:path w="2957829" h="2346325">
                  <a:moveTo>
                    <a:pt x="139319" y="2024773"/>
                  </a:moveTo>
                  <a:lnTo>
                    <a:pt x="131876" y="2005736"/>
                  </a:lnTo>
                  <a:lnTo>
                    <a:pt x="131876" y="2023237"/>
                  </a:lnTo>
                  <a:lnTo>
                    <a:pt x="130746" y="2026081"/>
                  </a:lnTo>
                  <a:lnTo>
                    <a:pt x="126212" y="2030564"/>
                  </a:lnTo>
                  <a:lnTo>
                    <a:pt x="123342" y="2031682"/>
                  </a:lnTo>
                  <a:lnTo>
                    <a:pt x="117627" y="2031682"/>
                  </a:lnTo>
                  <a:lnTo>
                    <a:pt x="107734" y="2021611"/>
                  </a:lnTo>
                  <a:lnTo>
                    <a:pt x="107772" y="2016036"/>
                  </a:lnTo>
                  <a:lnTo>
                    <a:pt x="108851" y="2013305"/>
                  </a:lnTo>
                  <a:lnTo>
                    <a:pt x="113360" y="2008771"/>
                  </a:lnTo>
                  <a:lnTo>
                    <a:pt x="116205" y="2007641"/>
                  </a:lnTo>
                  <a:lnTo>
                    <a:pt x="123126" y="2007641"/>
                  </a:lnTo>
                  <a:lnTo>
                    <a:pt x="126047" y="2008797"/>
                  </a:lnTo>
                  <a:lnTo>
                    <a:pt x="130708" y="2013381"/>
                  </a:lnTo>
                  <a:lnTo>
                    <a:pt x="131775" y="2016036"/>
                  </a:lnTo>
                  <a:lnTo>
                    <a:pt x="131876" y="2023237"/>
                  </a:lnTo>
                  <a:lnTo>
                    <a:pt x="131876" y="2005736"/>
                  </a:lnTo>
                  <a:lnTo>
                    <a:pt x="128155" y="2004491"/>
                  </a:lnTo>
                  <a:lnTo>
                    <a:pt x="131089" y="2003374"/>
                  </a:lnTo>
                  <a:lnTo>
                    <a:pt x="133286" y="2001812"/>
                  </a:lnTo>
                  <a:lnTo>
                    <a:pt x="133375" y="2001685"/>
                  </a:lnTo>
                  <a:lnTo>
                    <a:pt x="136182" y="1997697"/>
                  </a:lnTo>
                  <a:lnTo>
                    <a:pt x="136880" y="1995335"/>
                  </a:lnTo>
                  <a:lnTo>
                    <a:pt x="136804" y="1988058"/>
                  </a:lnTo>
                  <a:lnTo>
                    <a:pt x="135318" y="1984603"/>
                  </a:lnTo>
                  <a:lnTo>
                    <a:pt x="133718" y="1983066"/>
                  </a:lnTo>
                  <a:lnTo>
                    <a:pt x="129311" y="1978875"/>
                  </a:lnTo>
                  <a:lnTo>
                    <a:pt x="129311" y="1989658"/>
                  </a:lnTo>
                  <a:lnTo>
                    <a:pt x="129311" y="1995335"/>
                  </a:lnTo>
                  <a:lnTo>
                    <a:pt x="128511" y="1997278"/>
                  </a:lnTo>
                  <a:lnTo>
                    <a:pt x="124929" y="2000808"/>
                  </a:lnTo>
                  <a:lnTo>
                    <a:pt x="122631" y="2001685"/>
                  </a:lnTo>
                  <a:lnTo>
                    <a:pt x="116941" y="2001685"/>
                  </a:lnTo>
                  <a:lnTo>
                    <a:pt x="114592" y="2000796"/>
                  </a:lnTo>
                  <a:lnTo>
                    <a:pt x="110972" y="1997240"/>
                  </a:lnTo>
                  <a:lnTo>
                    <a:pt x="110134" y="1995106"/>
                  </a:lnTo>
                  <a:lnTo>
                    <a:pt x="110070" y="1989658"/>
                  </a:lnTo>
                  <a:lnTo>
                    <a:pt x="110998" y="1987524"/>
                  </a:lnTo>
                  <a:lnTo>
                    <a:pt x="114668" y="1983955"/>
                  </a:lnTo>
                  <a:lnTo>
                    <a:pt x="116967" y="1983066"/>
                  </a:lnTo>
                  <a:lnTo>
                    <a:pt x="122491" y="1983066"/>
                  </a:lnTo>
                  <a:lnTo>
                    <a:pt x="124790" y="1983981"/>
                  </a:lnTo>
                  <a:lnTo>
                    <a:pt x="128485" y="1987626"/>
                  </a:lnTo>
                  <a:lnTo>
                    <a:pt x="129311" y="1989658"/>
                  </a:lnTo>
                  <a:lnTo>
                    <a:pt x="129311" y="1978875"/>
                  </a:lnTo>
                  <a:lnTo>
                    <a:pt x="129006" y="1978583"/>
                  </a:lnTo>
                  <a:lnTo>
                    <a:pt x="124841" y="1977072"/>
                  </a:lnTo>
                  <a:lnTo>
                    <a:pt x="114515" y="1977072"/>
                  </a:lnTo>
                  <a:lnTo>
                    <a:pt x="110388" y="1978545"/>
                  </a:lnTo>
                  <a:lnTo>
                    <a:pt x="104190" y="1984425"/>
                  </a:lnTo>
                  <a:lnTo>
                    <a:pt x="102641" y="1988058"/>
                  </a:lnTo>
                  <a:lnTo>
                    <a:pt x="102666" y="1995335"/>
                  </a:lnTo>
                  <a:lnTo>
                    <a:pt x="103365" y="1997697"/>
                  </a:lnTo>
                  <a:lnTo>
                    <a:pt x="106286" y="2001812"/>
                  </a:lnTo>
                  <a:lnTo>
                    <a:pt x="108508" y="2003374"/>
                  </a:lnTo>
                  <a:lnTo>
                    <a:pt x="111531" y="2004491"/>
                  </a:lnTo>
                  <a:lnTo>
                    <a:pt x="107924" y="2005431"/>
                  </a:lnTo>
                  <a:lnTo>
                    <a:pt x="105130" y="2007209"/>
                  </a:lnTo>
                  <a:lnTo>
                    <a:pt x="101231" y="2012416"/>
                  </a:lnTo>
                  <a:lnTo>
                    <a:pt x="100241" y="2015642"/>
                  </a:lnTo>
                  <a:lnTo>
                    <a:pt x="100291" y="2024773"/>
                  </a:lnTo>
                  <a:lnTo>
                    <a:pt x="102044" y="2029015"/>
                  </a:lnTo>
                  <a:lnTo>
                    <a:pt x="109232" y="2035949"/>
                  </a:lnTo>
                  <a:lnTo>
                    <a:pt x="113931" y="2037676"/>
                  </a:lnTo>
                  <a:lnTo>
                    <a:pt x="125628" y="2037676"/>
                  </a:lnTo>
                  <a:lnTo>
                    <a:pt x="130365" y="2035949"/>
                  </a:lnTo>
                  <a:lnTo>
                    <a:pt x="134785" y="2031682"/>
                  </a:lnTo>
                  <a:lnTo>
                    <a:pt x="137528" y="2029040"/>
                  </a:lnTo>
                  <a:lnTo>
                    <a:pt x="139319" y="2024773"/>
                  </a:lnTo>
                  <a:close/>
                </a:path>
                <a:path w="2957829" h="2346325">
                  <a:moveTo>
                    <a:pt x="139661" y="2319794"/>
                  </a:moveTo>
                  <a:lnTo>
                    <a:pt x="117297" y="2319794"/>
                  </a:lnTo>
                  <a:lnTo>
                    <a:pt x="117297" y="2327122"/>
                  </a:lnTo>
                  <a:lnTo>
                    <a:pt x="139661" y="2327122"/>
                  </a:lnTo>
                  <a:lnTo>
                    <a:pt x="139661" y="2319794"/>
                  </a:lnTo>
                  <a:close/>
                </a:path>
                <a:path w="2957829" h="2346325">
                  <a:moveTo>
                    <a:pt x="184746" y="2337930"/>
                  </a:moveTo>
                  <a:lnTo>
                    <a:pt x="155676" y="2337930"/>
                  </a:lnTo>
                  <a:lnTo>
                    <a:pt x="156476" y="2336609"/>
                  </a:lnTo>
                  <a:lnTo>
                    <a:pt x="157505" y="2335288"/>
                  </a:lnTo>
                  <a:lnTo>
                    <a:pt x="159981" y="2332672"/>
                  </a:lnTo>
                  <a:lnTo>
                    <a:pt x="162788" y="2330183"/>
                  </a:lnTo>
                  <a:lnTo>
                    <a:pt x="172389" y="2322093"/>
                  </a:lnTo>
                  <a:lnTo>
                    <a:pt x="176123" y="2318601"/>
                  </a:lnTo>
                  <a:lnTo>
                    <a:pt x="180644" y="2313521"/>
                  </a:lnTo>
                  <a:lnTo>
                    <a:pt x="182245" y="2311120"/>
                  </a:lnTo>
                  <a:lnTo>
                    <a:pt x="184188" y="2306536"/>
                  </a:lnTo>
                  <a:lnTo>
                    <a:pt x="184619" y="2304415"/>
                  </a:lnTo>
                  <a:lnTo>
                    <a:pt x="184569" y="2296922"/>
                  </a:lnTo>
                  <a:lnTo>
                    <a:pt x="183007" y="2293239"/>
                  </a:lnTo>
                  <a:lnTo>
                    <a:pt x="181063" y="2291384"/>
                  </a:lnTo>
                  <a:lnTo>
                    <a:pt x="176390" y="2286927"/>
                  </a:lnTo>
                  <a:lnTo>
                    <a:pt x="171881" y="2285339"/>
                  </a:lnTo>
                  <a:lnTo>
                    <a:pt x="160553" y="2285339"/>
                  </a:lnTo>
                  <a:lnTo>
                    <a:pt x="156057" y="2286812"/>
                  </a:lnTo>
                  <a:lnTo>
                    <a:pt x="149377" y="2292667"/>
                  </a:lnTo>
                  <a:lnTo>
                    <a:pt x="147447" y="2296922"/>
                  </a:lnTo>
                  <a:lnTo>
                    <a:pt x="146939" y="2302510"/>
                  </a:lnTo>
                  <a:lnTo>
                    <a:pt x="154419" y="2303272"/>
                  </a:lnTo>
                  <a:lnTo>
                    <a:pt x="154457" y="2299551"/>
                  </a:lnTo>
                  <a:lnTo>
                    <a:pt x="155511" y="2296642"/>
                  </a:lnTo>
                  <a:lnTo>
                    <a:pt x="159715" y="2292426"/>
                  </a:lnTo>
                  <a:lnTo>
                    <a:pt x="162521" y="2291384"/>
                  </a:lnTo>
                  <a:lnTo>
                    <a:pt x="169341" y="2291384"/>
                  </a:lnTo>
                  <a:lnTo>
                    <a:pt x="172034" y="2292375"/>
                  </a:lnTo>
                  <a:lnTo>
                    <a:pt x="176149" y="2296337"/>
                  </a:lnTo>
                  <a:lnTo>
                    <a:pt x="177190" y="2298776"/>
                  </a:lnTo>
                  <a:lnTo>
                    <a:pt x="177190" y="2304415"/>
                  </a:lnTo>
                  <a:lnTo>
                    <a:pt x="176060" y="2307336"/>
                  </a:lnTo>
                  <a:lnTo>
                    <a:pt x="171513" y="2313533"/>
                  </a:lnTo>
                  <a:lnTo>
                    <a:pt x="167170" y="2317712"/>
                  </a:lnTo>
                  <a:lnTo>
                    <a:pt x="156578" y="2326398"/>
                  </a:lnTo>
                  <a:lnTo>
                    <a:pt x="153403" y="2329396"/>
                  </a:lnTo>
                  <a:lnTo>
                    <a:pt x="149009" y="2334577"/>
                  </a:lnTo>
                  <a:lnTo>
                    <a:pt x="147408" y="2337206"/>
                  </a:lnTo>
                  <a:lnTo>
                    <a:pt x="145796" y="2341486"/>
                  </a:lnTo>
                  <a:lnTo>
                    <a:pt x="145516" y="2343175"/>
                  </a:lnTo>
                  <a:lnTo>
                    <a:pt x="145567" y="2344928"/>
                  </a:lnTo>
                  <a:lnTo>
                    <a:pt x="184746" y="2344928"/>
                  </a:lnTo>
                  <a:lnTo>
                    <a:pt x="184746" y="2337930"/>
                  </a:lnTo>
                  <a:close/>
                </a:path>
                <a:path w="2957829" h="2346325">
                  <a:moveTo>
                    <a:pt x="232587" y="2322626"/>
                  </a:moveTo>
                  <a:lnTo>
                    <a:pt x="226644" y="2291384"/>
                  </a:lnTo>
                  <a:lnTo>
                    <a:pt x="226021" y="2290394"/>
                  </a:lnTo>
                  <a:lnTo>
                    <a:pt x="225107" y="2289556"/>
                  </a:lnTo>
                  <a:lnTo>
                    <a:pt x="225107" y="2305901"/>
                  </a:lnTo>
                  <a:lnTo>
                    <a:pt x="225107" y="2325408"/>
                  </a:lnTo>
                  <a:lnTo>
                    <a:pt x="223964" y="2331859"/>
                  </a:lnTo>
                  <a:lnTo>
                    <a:pt x="219417" y="2338336"/>
                  </a:lnTo>
                  <a:lnTo>
                    <a:pt x="216611" y="2339949"/>
                  </a:lnTo>
                  <a:lnTo>
                    <a:pt x="209918" y="2339949"/>
                  </a:lnTo>
                  <a:lnTo>
                    <a:pt x="207111" y="2338336"/>
                  </a:lnTo>
                  <a:lnTo>
                    <a:pt x="202552" y="2331897"/>
                  </a:lnTo>
                  <a:lnTo>
                    <a:pt x="201409" y="2325408"/>
                  </a:lnTo>
                  <a:lnTo>
                    <a:pt x="201422" y="2305901"/>
                  </a:lnTo>
                  <a:lnTo>
                    <a:pt x="202666" y="2299246"/>
                  </a:lnTo>
                  <a:lnTo>
                    <a:pt x="205181" y="2295626"/>
                  </a:lnTo>
                  <a:lnTo>
                    <a:pt x="207175" y="2292794"/>
                  </a:lnTo>
                  <a:lnTo>
                    <a:pt x="209842" y="2291384"/>
                  </a:lnTo>
                  <a:lnTo>
                    <a:pt x="216585" y="2291384"/>
                  </a:lnTo>
                  <a:lnTo>
                    <a:pt x="219417" y="2292985"/>
                  </a:lnTo>
                  <a:lnTo>
                    <a:pt x="223964" y="2299411"/>
                  </a:lnTo>
                  <a:lnTo>
                    <a:pt x="225107" y="2305901"/>
                  </a:lnTo>
                  <a:lnTo>
                    <a:pt x="225107" y="2289556"/>
                  </a:lnTo>
                  <a:lnTo>
                    <a:pt x="224040" y="2288552"/>
                  </a:lnTo>
                  <a:lnTo>
                    <a:pt x="219240" y="2285987"/>
                  </a:lnTo>
                  <a:lnTo>
                    <a:pt x="216446" y="2285339"/>
                  </a:lnTo>
                  <a:lnTo>
                    <a:pt x="208940" y="2285339"/>
                  </a:lnTo>
                  <a:lnTo>
                    <a:pt x="193929" y="2308644"/>
                  </a:lnTo>
                  <a:lnTo>
                    <a:pt x="193929" y="2326817"/>
                  </a:lnTo>
                  <a:lnTo>
                    <a:pt x="195884" y="2334857"/>
                  </a:lnTo>
                  <a:lnTo>
                    <a:pt x="203060" y="2343899"/>
                  </a:lnTo>
                  <a:lnTo>
                    <a:pt x="207543" y="2345944"/>
                  </a:lnTo>
                  <a:lnTo>
                    <a:pt x="217601" y="2345944"/>
                  </a:lnTo>
                  <a:lnTo>
                    <a:pt x="231876" y="2328240"/>
                  </a:lnTo>
                  <a:lnTo>
                    <a:pt x="232587" y="2322626"/>
                  </a:lnTo>
                  <a:close/>
                </a:path>
                <a:path w="2957829" h="2346325">
                  <a:moveTo>
                    <a:pt x="2957563" y="24498"/>
                  </a:moveTo>
                  <a:lnTo>
                    <a:pt x="2955379" y="24498"/>
                  </a:lnTo>
                  <a:lnTo>
                    <a:pt x="2953296" y="24498"/>
                  </a:lnTo>
                  <a:lnTo>
                    <a:pt x="2953296" y="28765"/>
                  </a:lnTo>
                  <a:lnTo>
                    <a:pt x="2953296" y="244221"/>
                  </a:lnTo>
                  <a:lnTo>
                    <a:pt x="2925483" y="244221"/>
                  </a:lnTo>
                  <a:lnTo>
                    <a:pt x="2925483" y="248488"/>
                  </a:lnTo>
                  <a:lnTo>
                    <a:pt x="2953296" y="248488"/>
                  </a:lnTo>
                  <a:lnTo>
                    <a:pt x="2953296" y="463842"/>
                  </a:lnTo>
                  <a:lnTo>
                    <a:pt x="2925483" y="463842"/>
                  </a:lnTo>
                  <a:lnTo>
                    <a:pt x="2925483" y="468122"/>
                  </a:lnTo>
                  <a:lnTo>
                    <a:pt x="2953296" y="468122"/>
                  </a:lnTo>
                  <a:lnTo>
                    <a:pt x="2953296" y="683475"/>
                  </a:lnTo>
                  <a:lnTo>
                    <a:pt x="2925483" y="683475"/>
                  </a:lnTo>
                  <a:lnTo>
                    <a:pt x="2925483" y="687743"/>
                  </a:lnTo>
                  <a:lnTo>
                    <a:pt x="2953296" y="687743"/>
                  </a:lnTo>
                  <a:lnTo>
                    <a:pt x="2953296" y="903198"/>
                  </a:lnTo>
                  <a:lnTo>
                    <a:pt x="2925483" y="903198"/>
                  </a:lnTo>
                  <a:lnTo>
                    <a:pt x="2925483" y="907465"/>
                  </a:lnTo>
                  <a:lnTo>
                    <a:pt x="2953296" y="907465"/>
                  </a:lnTo>
                  <a:lnTo>
                    <a:pt x="2953296" y="1122819"/>
                  </a:lnTo>
                  <a:lnTo>
                    <a:pt x="2925483" y="1122819"/>
                  </a:lnTo>
                  <a:lnTo>
                    <a:pt x="2925483" y="1127099"/>
                  </a:lnTo>
                  <a:lnTo>
                    <a:pt x="2953296" y="1127099"/>
                  </a:lnTo>
                  <a:lnTo>
                    <a:pt x="2953296" y="1342542"/>
                  </a:lnTo>
                  <a:lnTo>
                    <a:pt x="2925483" y="1342542"/>
                  </a:lnTo>
                  <a:lnTo>
                    <a:pt x="2925483" y="1346809"/>
                  </a:lnTo>
                  <a:lnTo>
                    <a:pt x="2953296" y="1346809"/>
                  </a:lnTo>
                  <a:lnTo>
                    <a:pt x="2953296" y="1562176"/>
                  </a:lnTo>
                  <a:lnTo>
                    <a:pt x="2925483" y="1562176"/>
                  </a:lnTo>
                  <a:lnTo>
                    <a:pt x="2925483" y="1566443"/>
                  </a:lnTo>
                  <a:lnTo>
                    <a:pt x="2953296" y="1566443"/>
                  </a:lnTo>
                  <a:lnTo>
                    <a:pt x="2953296" y="1781886"/>
                  </a:lnTo>
                  <a:lnTo>
                    <a:pt x="2925483" y="1781886"/>
                  </a:lnTo>
                  <a:lnTo>
                    <a:pt x="2925483" y="1786153"/>
                  </a:lnTo>
                  <a:lnTo>
                    <a:pt x="2953296" y="1786153"/>
                  </a:lnTo>
                  <a:lnTo>
                    <a:pt x="2953296" y="2001558"/>
                  </a:lnTo>
                  <a:lnTo>
                    <a:pt x="2925483" y="2001558"/>
                  </a:lnTo>
                  <a:lnTo>
                    <a:pt x="2925483" y="2005825"/>
                  </a:lnTo>
                  <a:lnTo>
                    <a:pt x="2953296" y="2005825"/>
                  </a:lnTo>
                  <a:lnTo>
                    <a:pt x="2953296" y="2221230"/>
                  </a:lnTo>
                  <a:lnTo>
                    <a:pt x="2925483" y="2221230"/>
                  </a:lnTo>
                  <a:lnTo>
                    <a:pt x="2610447" y="2221230"/>
                  </a:lnTo>
                  <a:lnTo>
                    <a:pt x="2610447" y="2193442"/>
                  </a:lnTo>
                  <a:lnTo>
                    <a:pt x="2606179" y="2193442"/>
                  </a:lnTo>
                  <a:lnTo>
                    <a:pt x="2606179" y="2221230"/>
                  </a:lnTo>
                  <a:lnTo>
                    <a:pt x="2263330" y="2221230"/>
                  </a:lnTo>
                  <a:lnTo>
                    <a:pt x="2263330" y="2193442"/>
                  </a:lnTo>
                  <a:lnTo>
                    <a:pt x="2259063" y="2193442"/>
                  </a:lnTo>
                  <a:lnTo>
                    <a:pt x="2259063" y="2221230"/>
                  </a:lnTo>
                  <a:lnTo>
                    <a:pt x="1916290" y="2221230"/>
                  </a:lnTo>
                  <a:lnTo>
                    <a:pt x="1916290" y="2193442"/>
                  </a:lnTo>
                  <a:lnTo>
                    <a:pt x="1912023" y="2193442"/>
                  </a:lnTo>
                  <a:lnTo>
                    <a:pt x="1912023" y="2221230"/>
                  </a:lnTo>
                  <a:lnTo>
                    <a:pt x="1569173" y="2221230"/>
                  </a:lnTo>
                  <a:lnTo>
                    <a:pt x="1569173" y="2193442"/>
                  </a:lnTo>
                  <a:lnTo>
                    <a:pt x="1564906" y="2193442"/>
                  </a:lnTo>
                  <a:lnTo>
                    <a:pt x="1564906" y="2221230"/>
                  </a:lnTo>
                  <a:lnTo>
                    <a:pt x="1222057" y="2221230"/>
                  </a:lnTo>
                  <a:lnTo>
                    <a:pt x="1222057" y="2193442"/>
                  </a:lnTo>
                  <a:lnTo>
                    <a:pt x="1217790" y="2193442"/>
                  </a:lnTo>
                  <a:lnTo>
                    <a:pt x="1217790" y="2221230"/>
                  </a:lnTo>
                  <a:lnTo>
                    <a:pt x="874941" y="2221230"/>
                  </a:lnTo>
                  <a:lnTo>
                    <a:pt x="874941" y="2193442"/>
                  </a:lnTo>
                  <a:lnTo>
                    <a:pt x="870673" y="2193442"/>
                  </a:lnTo>
                  <a:lnTo>
                    <a:pt x="870673" y="2221230"/>
                  </a:lnTo>
                  <a:lnTo>
                    <a:pt x="527888" y="2221230"/>
                  </a:lnTo>
                  <a:lnTo>
                    <a:pt x="527888" y="2193442"/>
                  </a:lnTo>
                  <a:lnTo>
                    <a:pt x="523621" y="2193442"/>
                  </a:lnTo>
                  <a:lnTo>
                    <a:pt x="523621" y="2221230"/>
                  </a:lnTo>
                  <a:lnTo>
                    <a:pt x="208559" y="2221230"/>
                  </a:lnTo>
                  <a:lnTo>
                    <a:pt x="180797" y="2221230"/>
                  </a:lnTo>
                  <a:lnTo>
                    <a:pt x="180797" y="2005825"/>
                  </a:lnTo>
                  <a:lnTo>
                    <a:pt x="208559" y="2005825"/>
                  </a:lnTo>
                  <a:lnTo>
                    <a:pt x="208559" y="2001558"/>
                  </a:lnTo>
                  <a:lnTo>
                    <a:pt x="180797" y="2001558"/>
                  </a:lnTo>
                  <a:lnTo>
                    <a:pt x="180797" y="1786153"/>
                  </a:lnTo>
                  <a:lnTo>
                    <a:pt x="208559" y="1786153"/>
                  </a:lnTo>
                  <a:lnTo>
                    <a:pt x="208559" y="1781886"/>
                  </a:lnTo>
                  <a:lnTo>
                    <a:pt x="180797" y="1781886"/>
                  </a:lnTo>
                  <a:lnTo>
                    <a:pt x="180797" y="1566443"/>
                  </a:lnTo>
                  <a:lnTo>
                    <a:pt x="208559" y="1566443"/>
                  </a:lnTo>
                  <a:lnTo>
                    <a:pt x="208559" y="1562176"/>
                  </a:lnTo>
                  <a:lnTo>
                    <a:pt x="180797" y="1562176"/>
                  </a:lnTo>
                  <a:lnTo>
                    <a:pt x="180797" y="1346809"/>
                  </a:lnTo>
                  <a:lnTo>
                    <a:pt x="208559" y="1346809"/>
                  </a:lnTo>
                  <a:lnTo>
                    <a:pt x="208559" y="1342542"/>
                  </a:lnTo>
                  <a:lnTo>
                    <a:pt x="180797" y="1342542"/>
                  </a:lnTo>
                  <a:lnTo>
                    <a:pt x="180797" y="1127099"/>
                  </a:lnTo>
                  <a:lnTo>
                    <a:pt x="208559" y="1127099"/>
                  </a:lnTo>
                  <a:lnTo>
                    <a:pt x="208559" y="1122819"/>
                  </a:lnTo>
                  <a:lnTo>
                    <a:pt x="180797" y="1122819"/>
                  </a:lnTo>
                  <a:lnTo>
                    <a:pt x="180797" y="907465"/>
                  </a:lnTo>
                  <a:lnTo>
                    <a:pt x="208559" y="907465"/>
                  </a:lnTo>
                  <a:lnTo>
                    <a:pt x="208559" y="903198"/>
                  </a:lnTo>
                  <a:lnTo>
                    <a:pt x="180797" y="903198"/>
                  </a:lnTo>
                  <a:lnTo>
                    <a:pt x="180797" y="687743"/>
                  </a:lnTo>
                  <a:lnTo>
                    <a:pt x="208559" y="687743"/>
                  </a:lnTo>
                  <a:lnTo>
                    <a:pt x="208559" y="683475"/>
                  </a:lnTo>
                  <a:lnTo>
                    <a:pt x="180797" y="683475"/>
                  </a:lnTo>
                  <a:lnTo>
                    <a:pt x="180797" y="468122"/>
                  </a:lnTo>
                  <a:lnTo>
                    <a:pt x="208559" y="468122"/>
                  </a:lnTo>
                  <a:lnTo>
                    <a:pt x="208559" y="463842"/>
                  </a:lnTo>
                  <a:lnTo>
                    <a:pt x="180797" y="463842"/>
                  </a:lnTo>
                  <a:lnTo>
                    <a:pt x="180797" y="248488"/>
                  </a:lnTo>
                  <a:lnTo>
                    <a:pt x="208559" y="248488"/>
                  </a:lnTo>
                  <a:lnTo>
                    <a:pt x="208559" y="244221"/>
                  </a:lnTo>
                  <a:lnTo>
                    <a:pt x="180797" y="244221"/>
                  </a:lnTo>
                  <a:lnTo>
                    <a:pt x="180797" y="28765"/>
                  </a:lnTo>
                  <a:lnTo>
                    <a:pt x="208559" y="28765"/>
                  </a:lnTo>
                  <a:lnTo>
                    <a:pt x="523621" y="28765"/>
                  </a:lnTo>
                  <a:lnTo>
                    <a:pt x="523621" y="56603"/>
                  </a:lnTo>
                  <a:lnTo>
                    <a:pt x="527888" y="56603"/>
                  </a:lnTo>
                  <a:lnTo>
                    <a:pt x="527888" y="28765"/>
                  </a:lnTo>
                  <a:lnTo>
                    <a:pt x="870673" y="28765"/>
                  </a:lnTo>
                  <a:lnTo>
                    <a:pt x="870673" y="56603"/>
                  </a:lnTo>
                  <a:lnTo>
                    <a:pt x="874941" y="56603"/>
                  </a:lnTo>
                  <a:lnTo>
                    <a:pt x="874941" y="28765"/>
                  </a:lnTo>
                  <a:lnTo>
                    <a:pt x="1217790" y="28765"/>
                  </a:lnTo>
                  <a:lnTo>
                    <a:pt x="1217790" y="56603"/>
                  </a:lnTo>
                  <a:lnTo>
                    <a:pt x="1222057" y="56603"/>
                  </a:lnTo>
                  <a:lnTo>
                    <a:pt x="1222057" y="28765"/>
                  </a:lnTo>
                  <a:lnTo>
                    <a:pt x="1564906" y="28765"/>
                  </a:lnTo>
                  <a:lnTo>
                    <a:pt x="1564906" y="56603"/>
                  </a:lnTo>
                  <a:lnTo>
                    <a:pt x="1569173" y="56603"/>
                  </a:lnTo>
                  <a:lnTo>
                    <a:pt x="1569173" y="28765"/>
                  </a:lnTo>
                  <a:lnTo>
                    <a:pt x="1912023" y="28765"/>
                  </a:lnTo>
                  <a:lnTo>
                    <a:pt x="1912023" y="56603"/>
                  </a:lnTo>
                  <a:lnTo>
                    <a:pt x="1916290" y="56603"/>
                  </a:lnTo>
                  <a:lnTo>
                    <a:pt x="1916290" y="28765"/>
                  </a:lnTo>
                  <a:lnTo>
                    <a:pt x="2259063" y="28765"/>
                  </a:lnTo>
                  <a:lnTo>
                    <a:pt x="2259063" y="56603"/>
                  </a:lnTo>
                  <a:lnTo>
                    <a:pt x="2263330" y="56603"/>
                  </a:lnTo>
                  <a:lnTo>
                    <a:pt x="2263330" y="28765"/>
                  </a:lnTo>
                  <a:lnTo>
                    <a:pt x="2606179" y="28765"/>
                  </a:lnTo>
                  <a:lnTo>
                    <a:pt x="2606179" y="56603"/>
                  </a:lnTo>
                  <a:lnTo>
                    <a:pt x="2610447" y="56603"/>
                  </a:lnTo>
                  <a:lnTo>
                    <a:pt x="2610447" y="28765"/>
                  </a:lnTo>
                  <a:lnTo>
                    <a:pt x="2925483" y="28765"/>
                  </a:lnTo>
                  <a:lnTo>
                    <a:pt x="2953296" y="28765"/>
                  </a:lnTo>
                  <a:lnTo>
                    <a:pt x="2953296" y="24498"/>
                  </a:lnTo>
                  <a:lnTo>
                    <a:pt x="2925483" y="24498"/>
                  </a:lnTo>
                  <a:lnTo>
                    <a:pt x="208559" y="24498"/>
                  </a:lnTo>
                  <a:lnTo>
                    <a:pt x="180797" y="24498"/>
                  </a:lnTo>
                  <a:lnTo>
                    <a:pt x="178663" y="24498"/>
                  </a:lnTo>
                  <a:lnTo>
                    <a:pt x="176530" y="24498"/>
                  </a:lnTo>
                  <a:lnTo>
                    <a:pt x="176530" y="2223363"/>
                  </a:lnTo>
                  <a:lnTo>
                    <a:pt x="178663" y="2223363"/>
                  </a:lnTo>
                  <a:lnTo>
                    <a:pt x="178663" y="2225497"/>
                  </a:lnTo>
                  <a:lnTo>
                    <a:pt x="208559" y="2225497"/>
                  </a:lnTo>
                  <a:lnTo>
                    <a:pt x="2925483" y="2225497"/>
                  </a:lnTo>
                  <a:lnTo>
                    <a:pt x="2955379" y="2225497"/>
                  </a:lnTo>
                  <a:lnTo>
                    <a:pt x="2957563" y="2225497"/>
                  </a:lnTo>
                  <a:lnTo>
                    <a:pt x="2957563" y="2223363"/>
                  </a:lnTo>
                  <a:lnTo>
                    <a:pt x="2957563" y="2221230"/>
                  </a:lnTo>
                  <a:lnTo>
                    <a:pt x="2957563" y="28765"/>
                  </a:lnTo>
                  <a:lnTo>
                    <a:pt x="2957563" y="2449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05715" y="3874412"/>
              <a:ext cx="2776855" cy="2197100"/>
            </a:xfrm>
            <a:custGeom>
              <a:avLst/>
              <a:gdLst/>
              <a:ahLst/>
              <a:cxnLst/>
              <a:rect l="l" t="t" r="r" b="b"/>
              <a:pathLst>
                <a:path w="2776854" h="2197100">
                  <a:moveTo>
                    <a:pt x="0" y="2196730"/>
                  </a:moveTo>
                  <a:lnTo>
                    <a:pt x="2781" y="2153120"/>
                  </a:lnTo>
                  <a:lnTo>
                    <a:pt x="4163" y="2099416"/>
                  </a:lnTo>
                  <a:lnTo>
                    <a:pt x="5553" y="2025748"/>
                  </a:lnTo>
                  <a:lnTo>
                    <a:pt x="6244" y="1981864"/>
                  </a:lnTo>
                  <a:lnTo>
                    <a:pt x="6944" y="1933566"/>
                  </a:lnTo>
                  <a:lnTo>
                    <a:pt x="7635" y="1881101"/>
                  </a:lnTo>
                  <a:lnTo>
                    <a:pt x="8334" y="1824724"/>
                  </a:lnTo>
                  <a:lnTo>
                    <a:pt x="9025" y="1764727"/>
                  </a:lnTo>
                  <a:lnTo>
                    <a:pt x="9716" y="1701392"/>
                  </a:lnTo>
                  <a:lnTo>
                    <a:pt x="10416" y="1635016"/>
                  </a:lnTo>
                  <a:lnTo>
                    <a:pt x="11107" y="1566018"/>
                  </a:lnTo>
                  <a:lnTo>
                    <a:pt x="11798" y="1494630"/>
                  </a:lnTo>
                  <a:lnTo>
                    <a:pt x="12497" y="1421363"/>
                  </a:lnTo>
                  <a:lnTo>
                    <a:pt x="13188" y="1346388"/>
                  </a:lnTo>
                  <a:lnTo>
                    <a:pt x="13888" y="1270218"/>
                  </a:lnTo>
                  <a:lnTo>
                    <a:pt x="14579" y="1193108"/>
                  </a:lnTo>
                  <a:lnTo>
                    <a:pt x="15270" y="1115657"/>
                  </a:lnTo>
                  <a:lnTo>
                    <a:pt x="15969" y="1038035"/>
                  </a:lnTo>
                  <a:lnTo>
                    <a:pt x="16660" y="960669"/>
                  </a:lnTo>
                  <a:lnTo>
                    <a:pt x="17351" y="884071"/>
                  </a:lnTo>
                  <a:lnTo>
                    <a:pt x="18051" y="808499"/>
                  </a:lnTo>
                  <a:lnTo>
                    <a:pt x="18742" y="734463"/>
                  </a:lnTo>
                  <a:lnTo>
                    <a:pt x="19441" y="662135"/>
                  </a:lnTo>
                  <a:lnTo>
                    <a:pt x="20132" y="592028"/>
                  </a:lnTo>
                  <a:lnTo>
                    <a:pt x="20823" y="524482"/>
                  </a:lnTo>
                  <a:lnTo>
                    <a:pt x="21523" y="459754"/>
                  </a:lnTo>
                  <a:lnTo>
                    <a:pt x="22214" y="398272"/>
                  </a:lnTo>
                  <a:lnTo>
                    <a:pt x="22905" y="340204"/>
                  </a:lnTo>
                  <a:lnTo>
                    <a:pt x="23604" y="285980"/>
                  </a:lnTo>
                  <a:lnTo>
                    <a:pt x="24295" y="235769"/>
                  </a:lnTo>
                  <a:lnTo>
                    <a:pt x="24995" y="189913"/>
                  </a:lnTo>
                  <a:lnTo>
                    <a:pt x="25686" y="148583"/>
                  </a:lnTo>
                  <a:lnTo>
                    <a:pt x="27076" y="80354"/>
                  </a:lnTo>
                  <a:lnTo>
                    <a:pt x="28458" y="32363"/>
                  </a:lnTo>
                  <a:lnTo>
                    <a:pt x="30548" y="512"/>
                  </a:lnTo>
                  <a:lnTo>
                    <a:pt x="31239" y="853"/>
                  </a:lnTo>
                  <a:lnTo>
                    <a:pt x="34012" y="56444"/>
                  </a:lnTo>
                  <a:lnTo>
                    <a:pt x="35402" y="115792"/>
                  </a:lnTo>
                  <a:lnTo>
                    <a:pt x="36793" y="194781"/>
                  </a:lnTo>
                  <a:lnTo>
                    <a:pt x="37484" y="241149"/>
                  </a:lnTo>
                  <a:lnTo>
                    <a:pt x="38183" y="291787"/>
                  </a:lnTo>
                  <a:lnTo>
                    <a:pt x="38874" y="346524"/>
                  </a:lnTo>
                  <a:lnTo>
                    <a:pt x="39565" y="404932"/>
                  </a:lnTo>
                  <a:lnTo>
                    <a:pt x="40265" y="466757"/>
                  </a:lnTo>
                  <a:lnTo>
                    <a:pt x="40956" y="531826"/>
                  </a:lnTo>
                  <a:lnTo>
                    <a:pt x="41647" y="599713"/>
                  </a:lnTo>
                  <a:lnTo>
                    <a:pt x="42346" y="670077"/>
                  </a:lnTo>
                  <a:lnTo>
                    <a:pt x="43037" y="742575"/>
                  </a:lnTo>
                  <a:lnTo>
                    <a:pt x="43737" y="816867"/>
                  </a:lnTo>
                  <a:lnTo>
                    <a:pt x="44428" y="892525"/>
                  </a:lnTo>
                  <a:lnTo>
                    <a:pt x="45119" y="969293"/>
                  </a:lnTo>
                  <a:lnTo>
                    <a:pt x="45818" y="1046659"/>
                  </a:lnTo>
                  <a:lnTo>
                    <a:pt x="46509" y="1124281"/>
                  </a:lnTo>
                  <a:lnTo>
                    <a:pt x="47209" y="1201733"/>
                  </a:lnTo>
                  <a:lnTo>
                    <a:pt x="47900" y="1278672"/>
                  </a:lnTo>
                  <a:lnTo>
                    <a:pt x="48591" y="1354757"/>
                  </a:lnTo>
                  <a:lnTo>
                    <a:pt x="49290" y="1429561"/>
                  </a:lnTo>
                  <a:lnTo>
                    <a:pt x="49981" y="1502742"/>
                  </a:lnTo>
                  <a:lnTo>
                    <a:pt x="50672" y="1573789"/>
                  </a:lnTo>
                  <a:lnTo>
                    <a:pt x="51372" y="1642556"/>
                  </a:lnTo>
                  <a:lnTo>
                    <a:pt x="52063" y="1708582"/>
                  </a:lnTo>
                  <a:lnTo>
                    <a:pt x="52762" y="1771559"/>
                  </a:lnTo>
                  <a:lnTo>
                    <a:pt x="53453" y="1831172"/>
                  </a:lnTo>
                  <a:lnTo>
                    <a:pt x="54144" y="1887130"/>
                  </a:lnTo>
                  <a:lnTo>
                    <a:pt x="54844" y="1939142"/>
                  </a:lnTo>
                  <a:lnTo>
                    <a:pt x="55535" y="1986962"/>
                  </a:lnTo>
                  <a:lnTo>
                    <a:pt x="56226" y="2030342"/>
                  </a:lnTo>
                  <a:lnTo>
                    <a:pt x="56925" y="2069059"/>
                  </a:lnTo>
                  <a:lnTo>
                    <a:pt x="58307" y="2131797"/>
                  </a:lnTo>
                  <a:lnTo>
                    <a:pt x="59698" y="2173913"/>
                  </a:lnTo>
                  <a:lnTo>
                    <a:pt x="61779" y="2196696"/>
                  </a:lnTo>
                  <a:lnTo>
                    <a:pt x="62479" y="2193348"/>
                  </a:lnTo>
                  <a:lnTo>
                    <a:pt x="64560" y="2150677"/>
                  </a:lnTo>
                  <a:lnTo>
                    <a:pt x="65951" y="2095838"/>
                  </a:lnTo>
                  <a:lnTo>
                    <a:pt x="67333" y="2021094"/>
                  </a:lnTo>
                  <a:lnTo>
                    <a:pt x="68032" y="1976707"/>
                  </a:lnTo>
                  <a:lnTo>
                    <a:pt x="68723" y="1927939"/>
                  </a:lnTo>
                  <a:lnTo>
                    <a:pt x="69414" y="1875029"/>
                  </a:lnTo>
                  <a:lnTo>
                    <a:pt x="70114" y="1818235"/>
                  </a:lnTo>
                  <a:lnTo>
                    <a:pt x="70805" y="1757845"/>
                  </a:lnTo>
                  <a:lnTo>
                    <a:pt x="71504" y="1694167"/>
                  </a:lnTo>
                  <a:lnTo>
                    <a:pt x="72195" y="1627501"/>
                  </a:lnTo>
                  <a:lnTo>
                    <a:pt x="72886" y="1558248"/>
                  </a:lnTo>
                  <a:lnTo>
                    <a:pt x="73586" y="1486603"/>
                  </a:lnTo>
                  <a:lnTo>
                    <a:pt x="74277" y="1413080"/>
                  </a:lnTo>
                  <a:lnTo>
                    <a:pt x="74976" y="1337934"/>
                  </a:lnTo>
                  <a:lnTo>
                    <a:pt x="75667" y="1261678"/>
                  </a:lnTo>
                  <a:lnTo>
                    <a:pt x="76358" y="1184569"/>
                  </a:lnTo>
                  <a:lnTo>
                    <a:pt x="77058" y="1107032"/>
                  </a:lnTo>
                  <a:lnTo>
                    <a:pt x="77749" y="1029410"/>
                  </a:lnTo>
                  <a:lnTo>
                    <a:pt x="78440" y="952129"/>
                  </a:lnTo>
                  <a:lnTo>
                    <a:pt x="79139" y="875617"/>
                  </a:lnTo>
                  <a:lnTo>
                    <a:pt x="79830" y="800216"/>
                  </a:lnTo>
                  <a:lnTo>
                    <a:pt x="80530" y="726265"/>
                  </a:lnTo>
                  <a:lnTo>
                    <a:pt x="81221" y="654279"/>
                  </a:lnTo>
                  <a:lnTo>
                    <a:pt x="81912" y="584428"/>
                  </a:lnTo>
                  <a:lnTo>
                    <a:pt x="82611" y="517138"/>
                  </a:lnTo>
                  <a:lnTo>
                    <a:pt x="83302" y="452752"/>
                  </a:lnTo>
                  <a:lnTo>
                    <a:pt x="83993" y="391611"/>
                  </a:lnTo>
                  <a:lnTo>
                    <a:pt x="84693" y="333971"/>
                  </a:lnTo>
                  <a:lnTo>
                    <a:pt x="85384" y="280173"/>
                  </a:lnTo>
                  <a:lnTo>
                    <a:pt x="86083" y="230475"/>
                  </a:lnTo>
                  <a:lnTo>
                    <a:pt x="86774" y="185131"/>
                  </a:lnTo>
                  <a:lnTo>
                    <a:pt x="87465" y="144313"/>
                  </a:lnTo>
                  <a:lnTo>
                    <a:pt x="88856" y="77109"/>
                  </a:lnTo>
                  <a:lnTo>
                    <a:pt x="90246" y="30314"/>
                  </a:lnTo>
                  <a:lnTo>
                    <a:pt x="92328" y="341"/>
                  </a:lnTo>
                  <a:lnTo>
                    <a:pt x="93019" y="1195"/>
                  </a:lnTo>
                  <a:lnTo>
                    <a:pt x="95800" y="59177"/>
                  </a:lnTo>
                  <a:lnTo>
                    <a:pt x="97182" y="119720"/>
                  </a:lnTo>
                  <a:lnTo>
                    <a:pt x="98572" y="199733"/>
                  </a:lnTo>
                  <a:lnTo>
                    <a:pt x="99272" y="246614"/>
                  </a:lnTo>
                  <a:lnTo>
                    <a:pt x="99963" y="297679"/>
                  </a:lnTo>
                  <a:lnTo>
                    <a:pt x="100654" y="352757"/>
                  </a:lnTo>
                  <a:lnTo>
                    <a:pt x="101354" y="411593"/>
                  </a:lnTo>
                  <a:lnTo>
                    <a:pt x="102045" y="473844"/>
                  </a:lnTo>
                  <a:lnTo>
                    <a:pt x="102744" y="539255"/>
                  </a:lnTo>
                  <a:lnTo>
                    <a:pt x="103435" y="607399"/>
                  </a:lnTo>
                  <a:lnTo>
                    <a:pt x="104126" y="678018"/>
                  </a:lnTo>
                  <a:lnTo>
                    <a:pt x="104826" y="750773"/>
                  </a:lnTo>
                  <a:lnTo>
                    <a:pt x="105517" y="825236"/>
                  </a:lnTo>
                  <a:lnTo>
                    <a:pt x="106208" y="901064"/>
                  </a:lnTo>
                  <a:lnTo>
                    <a:pt x="106907" y="977833"/>
                  </a:lnTo>
                  <a:lnTo>
                    <a:pt x="107598" y="1055284"/>
                  </a:lnTo>
                  <a:lnTo>
                    <a:pt x="108289" y="1132906"/>
                  </a:lnTo>
                  <a:lnTo>
                    <a:pt x="108989" y="1210357"/>
                  </a:lnTo>
                  <a:lnTo>
                    <a:pt x="109680" y="1287211"/>
                  </a:lnTo>
                  <a:lnTo>
                    <a:pt x="110379" y="1363125"/>
                  </a:lnTo>
                  <a:lnTo>
                    <a:pt x="111070" y="1437758"/>
                  </a:lnTo>
                  <a:lnTo>
                    <a:pt x="111761" y="1510684"/>
                  </a:lnTo>
                  <a:lnTo>
                    <a:pt x="112461" y="1581560"/>
                  </a:lnTo>
                  <a:lnTo>
                    <a:pt x="113152" y="1650036"/>
                  </a:lnTo>
                  <a:lnTo>
                    <a:pt x="113843" y="1715738"/>
                  </a:lnTo>
                  <a:lnTo>
                    <a:pt x="114542" y="1778356"/>
                  </a:lnTo>
                  <a:lnTo>
                    <a:pt x="115233" y="1837576"/>
                  </a:lnTo>
                  <a:lnTo>
                    <a:pt x="115933" y="1893107"/>
                  </a:lnTo>
                  <a:lnTo>
                    <a:pt x="116624" y="1944667"/>
                  </a:lnTo>
                  <a:lnTo>
                    <a:pt x="117315" y="1992000"/>
                  </a:lnTo>
                  <a:lnTo>
                    <a:pt x="118014" y="2034876"/>
                  </a:lnTo>
                  <a:lnTo>
                    <a:pt x="118705" y="2073072"/>
                  </a:lnTo>
                  <a:lnTo>
                    <a:pt x="120096" y="2134683"/>
                  </a:lnTo>
                  <a:lnTo>
                    <a:pt x="121486" y="2175629"/>
                  </a:lnTo>
                  <a:lnTo>
                    <a:pt x="123568" y="2196593"/>
                  </a:lnTo>
                  <a:lnTo>
                    <a:pt x="124259" y="2192631"/>
                  </a:lnTo>
                  <a:lnTo>
                    <a:pt x="126340" y="2148175"/>
                  </a:lnTo>
                  <a:lnTo>
                    <a:pt x="127731" y="2092192"/>
                  </a:lnTo>
                  <a:lnTo>
                    <a:pt x="129121" y="2016389"/>
                  </a:lnTo>
                  <a:lnTo>
                    <a:pt x="129812" y="1971506"/>
                  </a:lnTo>
                  <a:lnTo>
                    <a:pt x="130503" y="1922260"/>
                  </a:lnTo>
                  <a:lnTo>
                    <a:pt x="131203" y="1868898"/>
                  </a:lnTo>
                  <a:lnTo>
                    <a:pt x="131894" y="1811693"/>
                  </a:lnTo>
                  <a:lnTo>
                    <a:pt x="132593" y="1750928"/>
                  </a:lnTo>
                  <a:lnTo>
                    <a:pt x="133284" y="1686900"/>
                  </a:lnTo>
                  <a:lnTo>
                    <a:pt x="133975" y="1619901"/>
                  </a:lnTo>
                  <a:lnTo>
                    <a:pt x="134675" y="1550391"/>
                  </a:lnTo>
                  <a:lnTo>
                    <a:pt x="135366" y="1478491"/>
                  </a:lnTo>
                  <a:lnTo>
                    <a:pt x="136057" y="1404797"/>
                  </a:lnTo>
                  <a:lnTo>
                    <a:pt x="136756" y="1329566"/>
                  </a:lnTo>
                  <a:lnTo>
                    <a:pt x="137447" y="1253139"/>
                  </a:lnTo>
                  <a:lnTo>
                    <a:pt x="138147" y="1175944"/>
                  </a:lnTo>
                  <a:lnTo>
                    <a:pt x="138838" y="1098407"/>
                  </a:lnTo>
                  <a:lnTo>
                    <a:pt x="139529" y="1020785"/>
                  </a:lnTo>
                  <a:lnTo>
                    <a:pt x="140228" y="943590"/>
                  </a:lnTo>
                  <a:lnTo>
                    <a:pt x="140919" y="867164"/>
                  </a:lnTo>
                  <a:lnTo>
                    <a:pt x="141619" y="791932"/>
                  </a:lnTo>
                  <a:lnTo>
                    <a:pt x="142310" y="718238"/>
                  </a:lnTo>
                  <a:lnTo>
                    <a:pt x="143001" y="646338"/>
                  </a:lnTo>
                  <a:lnTo>
                    <a:pt x="143700" y="576828"/>
                  </a:lnTo>
                  <a:lnTo>
                    <a:pt x="144391" y="509795"/>
                  </a:lnTo>
                  <a:lnTo>
                    <a:pt x="145082" y="445835"/>
                  </a:lnTo>
                  <a:lnTo>
                    <a:pt x="145782" y="385036"/>
                  </a:lnTo>
                  <a:lnTo>
                    <a:pt x="146473" y="327823"/>
                  </a:lnTo>
                  <a:lnTo>
                    <a:pt x="147172" y="274452"/>
                  </a:lnTo>
                  <a:lnTo>
                    <a:pt x="147863" y="225266"/>
                  </a:lnTo>
                  <a:lnTo>
                    <a:pt x="148554" y="180349"/>
                  </a:lnTo>
                  <a:lnTo>
                    <a:pt x="149254" y="140044"/>
                  </a:lnTo>
                  <a:lnTo>
                    <a:pt x="150636" y="73950"/>
                  </a:lnTo>
                  <a:lnTo>
                    <a:pt x="152026" y="28350"/>
                  </a:lnTo>
                  <a:lnTo>
                    <a:pt x="154108" y="170"/>
                  </a:lnTo>
                  <a:lnTo>
                    <a:pt x="154807" y="1622"/>
                  </a:lnTo>
                  <a:lnTo>
                    <a:pt x="157580" y="62080"/>
                  </a:lnTo>
                  <a:lnTo>
                    <a:pt x="158970" y="123648"/>
                  </a:lnTo>
                  <a:lnTo>
                    <a:pt x="159661" y="161819"/>
                  </a:lnTo>
                  <a:lnTo>
                    <a:pt x="160361" y="204686"/>
                  </a:lnTo>
                  <a:lnTo>
                    <a:pt x="161052" y="252079"/>
                  </a:lnTo>
                  <a:lnTo>
                    <a:pt x="161743" y="303656"/>
                  </a:lnTo>
                  <a:lnTo>
                    <a:pt x="162442" y="359162"/>
                  </a:lnTo>
                  <a:lnTo>
                    <a:pt x="163133" y="418339"/>
                  </a:lnTo>
                  <a:lnTo>
                    <a:pt x="163833" y="481017"/>
                  </a:lnTo>
                  <a:lnTo>
                    <a:pt x="164524" y="546684"/>
                  </a:lnTo>
                  <a:lnTo>
                    <a:pt x="165215" y="615169"/>
                  </a:lnTo>
                  <a:lnTo>
                    <a:pt x="165914" y="686045"/>
                  </a:lnTo>
                  <a:lnTo>
                    <a:pt x="166605" y="758971"/>
                  </a:lnTo>
                  <a:lnTo>
                    <a:pt x="167296" y="833604"/>
                  </a:lnTo>
                  <a:lnTo>
                    <a:pt x="167996" y="909518"/>
                  </a:lnTo>
                  <a:lnTo>
                    <a:pt x="168687" y="986372"/>
                  </a:lnTo>
                  <a:lnTo>
                    <a:pt x="169386" y="1063823"/>
                  </a:lnTo>
                  <a:lnTo>
                    <a:pt x="170077" y="1141445"/>
                  </a:lnTo>
                  <a:lnTo>
                    <a:pt x="170768" y="1218897"/>
                  </a:lnTo>
                  <a:lnTo>
                    <a:pt x="171468" y="1295665"/>
                  </a:lnTo>
                  <a:lnTo>
                    <a:pt x="172159" y="1371494"/>
                  </a:lnTo>
                  <a:lnTo>
                    <a:pt x="172850" y="1445956"/>
                  </a:lnTo>
                  <a:lnTo>
                    <a:pt x="173549" y="1518711"/>
                  </a:lnTo>
                  <a:lnTo>
                    <a:pt x="174240" y="1589331"/>
                  </a:lnTo>
                  <a:lnTo>
                    <a:pt x="174940" y="1657474"/>
                  </a:lnTo>
                  <a:lnTo>
                    <a:pt x="175631" y="1722851"/>
                  </a:lnTo>
                  <a:lnTo>
                    <a:pt x="176322" y="1785111"/>
                  </a:lnTo>
                  <a:lnTo>
                    <a:pt x="177022" y="1843938"/>
                  </a:lnTo>
                  <a:lnTo>
                    <a:pt x="177712" y="1899042"/>
                  </a:lnTo>
                  <a:lnTo>
                    <a:pt x="178403" y="1950141"/>
                  </a:lnTo>
                  <a:lnTo>
                    <a:pt x="179103" y="1996996"/>
                  </a:lnTo>
                  <a:lnTo>
                    <a:pt x="179794" y="2039351"/>
                  </a:lnTo>
                  <a:lnTo>
                    <a:pt x="181185" y="2109791"/>
                  </a:lnTo>
                  <a:lnTo>
                    <a:pt x="182575" y="2160045"/>
                  </a:lnTo>
                  <a:lnTo>
                    <a:pt x="185348" y="2196422"/>
                  </a:lnTo>
                  <a:lnTo>
                    <a:pt x="186047" y="2191854"/>
                  </a:lnTo>
                  <a:lnTo>
                    <a:pt x="188129" y="2145605"/>
                  </a:lnTo>
                  <a:lnTo>
                    <a:pt x="189511" y="2088494"/>
                  </a:lnTo>
                  <a:lnTo>
                    <a:pt x="190901" y="2011624"/>
                  </a:lnTo>
                  <a:lnTo>
                    <a:pt x="191601" y="1966246"/>
                  </a:lnTo>
                  <a:lnTo>
                    <a:pt x="192292" y="1916530"/>
                  </a:lnTo>
                  <a:lnTo>
                    <a:pt x="192983" y="1862733"/>
                  </a:lnTo>
                  <a:lnTo>
                    <a:pt x="193682" y="1805118"/>
                  </a:lnTo>
                  <a:lnTo>
                    <a:pt x="194373" y="1743968"/>
                  </a:lnTo>
                  <a:lnTo>
                    <a:pt x="195064" y="1679599"/>
                  </a:lnTo>
                  <a:lnTo>
                    <a:pt x="195764" y="1612301"/>
                  </a:lnTo>
                  <a:lnTo>
                    <a:pt x="196455" y="1542450"/>
                  </a:lnTo>
                  <a:lnTo>
                    <a:pt x="197154" y="1470464"/>
                  </a:lnTo>
                  <a:lnTo>
                    <a:pt x="197845" y="1396514"/>
                  </a:lnTo>
                  <a:lnTo>
                    <a:pt x="198536" y="1321112"/>
                  </a:lnTo>
                  <a:lnTo>
                    <a:pt x="199236" y="1244600"/>
                  </a:lnTo>
                  <a:lnTo>
                    <a:pt x="199927" y="1167319"/>
                  </a:lnTo>
                  <a:lnTo>
                    <a:pt x="200618" y="1089697"/>
                  </a:lnTo>
                  <a:lnTo>
                    <a:pt x="201317" y="1012161"/>
                  </a:lnTo>
                  <a:lnTo>
                    <a:pt x="202008" y="935051"/>
                  </a:lnTo>
                  <a:lnTo>
                    <a:pt x="202708" y="858795"/>
                  </a:lnTo>
                  <a:lnTo>
                    <a:pt x="203399" y="783649"/>
                  </a:lnTo>
                  <a:lnTo>
                    <a:pt x="204090" y="710126"/>
                  </a:lnTo>
                  <a:lnTo>
                    <a:pt x="204789" y="638482"/>
                  </a:lnTo>
                  <a:lnTo>
                    <a:pt x="205480" y="569228"/>
                  </a:lnTo>
                  <a:lnTo>
                    <a:pt x="206171" y="502536"/>
                  </a:lnTo>
                  <a:lnTo>
                    <a:pt x="206871" y="438919"/>
                  </a:lnTo>
                  <a:lnTo>
                    <a:pt x="207562" y="378460"/>
                  </a:lnTo>
                  <a:lnTo>
                    <a:pt x="208261" y="321674"/>
                  </a:lnTo>
                  <a:lnTo>
                    <a:pt x="208952" y="268816"/>
                  </a:lnTo>
                  <a:lnTo>
                    <a:pt x="209643" y="220057"/>
                  </a:lnTo>
                  <a:lnTo>
                    <a:pt x="210343" y="175653"/>
                  </a:lnTo>
                  <a:lnTo>
                    <a:pt x="211034" y="135859"/>
                  </a:lnTo>
                  <a:lnTo>
                    <a:pt x="212424" y="70876"/>
                  </a:lnTo>
                  <a:lnTo>
                    <a:pt x="213815" y="26471"/>
                  </a:lnTo>
                  <a:lnTo>
                    <a:pt x="215896" y="0"/>
                  </a:lnTo>
                  <a:lnTo>
                    <a:pt x="216587" y="2134"/>
                  </a:lnTo>
                  <a:lnTo>
                    <a:pt x="218669" y="41244"/>
                  </a:lnTo>
                  <a:lnTo>
                    <a:pt x="220059" y="93761"/>
                  </a:lnTo>
                  <a:lnTo>
                    <a:pt x="221450" y="166430"/>
                  </a:lnTo>
                  <a:lnTo>
                    <a:pt x="222141" y="209810"/>
                  </a:lnTo>
                  <a:lnTo>
                    <a:pt x="222832" y="257544"/>
                  </a:lnTo>
                  <a:lnTo>
                    <a:pt x="223531" y="309634"/>
                  </a:lnTo>
                  <a:lnTo>
                    <a:pt x="224222" y="365566"/>
                  </a:lnTo>
                  <a:lnTo>
                    <a:pt x="224922" y="425170"/>
                  </a:lnTo>
                  <a:lnTo>
                    <a:pt x="225613" y="488105"/>
                  </a:lnTo>
                  <a:lnTo>
                    <a:pt x="226304" y="554199"/>
                  </a:lnTo>
                  <a:lnTo>
                    <a:pt x="227003" y="622940"/>
                  </a:lnTo>
                  <a:lnTo>
                    <a:pt x="227694" y="694072"/>
                  </a:lnTo>
                  <a:lnTo>
                    <a:pt x="228385" y="767169"/>
                  </a:lnTo>
                  <a:lnTo>
                    <a:pt x="229085" y="841973"/>
                  </a:lnTo>
                  <a:lnTo>
                    <a:pt x="229776" y="918058"/>
                  </a:lnTo>
                  <a:lnTo>
                    <a:pt x="230467" y="994997"/>
                  </a:lnTo>
                  <a:lnTo>
                    <a:pt x="231166" y="1072448"/>
                  </a:lnTo>
                  <a:lnTo>
                    <a:pt x="231857" y="1150070"/>
                  </a:lnTo>
                  <a:lnTo>
                    <a:pt x="232557" y="1227436"/>
                  </a:lnTo>
                  <a:lnTo>
                    <a:pt x="233248" y="1304204"/>
                  </a:lnTo>
                  <a:lnTo>
                    <a:pt x="233939" y="1379862"/>
                  </a:lnTo>
                  <a:lnTo>
                    <a:pt x="234638" y="1454154"/>
                  </a:lnTo>
                  <a:lnTo>
                    <a:pt x="235329" y="1526652"/>
                  </a:lnTo>
                  <a:lnTo>
                    <a:pt x="236020" y="1597016"/>
                  </a:lnTo>
                  <a:lnTo>
                    <a:pt x="236720" y="1664886"/>
                  </a:lnTo>
                  <a:lnTo>
                    <a:pt x="237411" y="1729930"/>
                  </a:lnTo>
                  <a:lnTo>
                    <a:pt x="238110" y="1791823"/>
                  </a:lnTo>
                  <a:lnTo>
                    <a:pt x="238801" y="1850248"/>
                  </a:lnTo>
                  <a:lnTo>
                    <a:pt x="239492" y="1904917"/>
                  </a:lnTo>
                  <a:lnTo>
                    <a:pt x="240192" y="1955563"/>
                  </a:lnTo>
                  <a:lnTo>
                    <a:pt x="240883" y="2001923"/>
                  </a:lnTo>
                  <a:lnTo>
                    <a:pt x="241582" y="2043774"/>
                  </a:lnTo>
                  <a:lnTo>
                    <a:pt x="242964" y="2113122"/>
                  </a:lnTo>
                  <a:lnTo>
                    <a:pt x="244355" y="2162222"/>
                  </a:lnTo>
                  <a:lnTo>
                    <a:pt x="247136" y="2196192"/>
                  </a:lnTo>
                  <a:lnTo>
                    <a:pt x="247827" y="2191008"/>
                  </a:lnTo>
                  <a:lnTo>
                    <a:pt x="249908" y="2142975"/>
                  </a:lnTo>
                  <a:lnTo>
                    <a:pt x="251299" y="2084728"/>
                  </a:lnTo>
                  <a:lnTo>
                    <a:pt x="252689" y="2006799"/>
                  </a:lnTo>
                  <a:lnTo>
                    <a:pt x="253380" y="1960926"/>
                  </a:lnTo>
                  <a:lnTo>
                    <a:pt x="254071" y="1910749"/>
                  </a:lnTo>
                  <a:lnTo>
                    <a:pt x="254771" y="1856516"/>
                  </a:lnTo>
                  <a:lnTo>
                    <a:pt x="255462" y="1798492"/>
                  </a:lnTo>
                  <a:lnTo>
                    <a:pt x="256153" y="1736966"/>
                  </a:lnTo>
                  <a:lnTo>
                    <a:pt x="256852" y="1672256"/>
                  </a:lnTo>
                  <a:lnTo>
                    <a:pt x="257543" y="1604701"/>
                  </a:lnTo>
                  <a:lnTo>
                    <a:pt x="258234" y="1534594"/>
                  </a:lnTo>
                  <a:lnTo>
                    <a:pt x="258934" y="1462266"/>
                  </a:lnTo>
                  <a:lnTo>
                    <a:pt x="259625" y="1388231"/>
                  </a:lnTo>
                  <a:lnTo>
                    <a:pt x="260324" y="1312658"/>
                  </a:lnTo>
                  <a:lnTo>
                    <a:pt x="261015" y="1236061"/>
                  </a:lnTo>
                  <a:lnTo>
                    <a:pt x="261706" y="1158695"/>
                  </a:lnTo>
                  <a:lnTo>
                    <a:pt x="262406" y="1081073"/>
                  </a:lnTo>
                  <a:lnTo>
                    <a:pt x="263097" y="1003621"/>
                  </a:lnTo>
                  <a:lnTo>
                    <a:pt x="263788" y="926512"/>
                  </a:lnTo>
                  <a:lnTo>
                    <a:pt x="264487" y="850341"/>
                  </a:lnTo>
                  <a:lnTo>
                    <a:pt x="265178" y="775366"/>
                  </a:lnTo>
                  <a:lnTo>
                    <a:pt x="265878" y="702099"/>
                  </a:lnTo>
                  <a:lnTo>
                    <a:pt x="266569" y="630711"/>
                  </a:lnTo>
                  <a:lnTo>
                    <a:pt x="267260" y="561713"/>
                  </a:lnTo>
                  <a:lnTo>
                    <a:pt x="267959" y="495363"/>
                  </a:lnTo>
                  <a:lnTo>
                    <a:pt x="268650" y="432002"/>
                  </a:lnTo>
                  <a:lnTo>
                    <a:pt x="269341" y="371971"/>
                  </a:lnTo>
                  <a:lnTo>
                    <a:pt x="270041" y="315611"/>
                  </a:lnTo>
                  <a:lnTo>
                    <a:pt x="270732" y="263180"/>
                  </a:lnTo>
                  <a:lnTo>
                    <a:pt x="271431" y="214848"/>
                  </a:lnTo>
                  <a:lnTo>
                    <a:pt x="272122" y="170956"/>
                  </a:lnTo>
                  <a:lnTo>
                    <a:pt x="272813" y="131761"/>
                  </a:lnTo>
                  <a:lnTo>
                    <a:pt x="274204" y="67887"/>
                  </a:lnTo>
                  <a:lnTo>
                    <a:pt x="275594" y="24593"/>
                  </a:lnTo>
                  <a:lnTo>
                    <a:pt x="277676" y="0"/>
                  </a:lnTo>
                  <a:lnTo>
                    <a:pt x="278367" y="2732"/>
                  </a:lnTo>
                  <a:lnTo>
                    <a:pt x="280457" y="43635"/>
                  </a:lnTo>
                  <a:lnTo>
                    <a:pt x="281839" y="97347"/>
                  </a:lnTo>
                  <a:lnTo>
                    <a:pt x="283230" y="170956"/>
                  </a:lnTo>
                  <a:lnTo>
                    <a:pt x="283921" y="214848"/>
                  </a:lnTo>
                  <a:lnTo>
                    <a:pt x="284620" y="263180"/>
                  </a:lnTo>
                  <a:lnTo>
                    <a:pt x="285311" y="315611"/>
                  </a:lnTo>
                  <a:lnTo>
                    <a:pt x="286011" y="371971"/>
                  </a:lnTo>
                  <a:lnTo>
                    <a:pt x="286702" y="432002"/>
                  </a:lnTo>
                  <a:lnTo>
                    <a:pt x="287393" y="495363"/>
                  </a:lnTo>
                  <a:lnTo>
                    <a:pt x="288092" y="561713"/>
                  </a:lnTo>
                  <a:lnTo>
                    <a:pt x="288783" y="630711"/>
                  </a:lnTo>
                  <a:lnTo>
                    <a:pt x="289474" y="702099"/>
                  </a:lnTo>
                  <a:lnTo>
                    <a:pt x="290174" y="775366"/>
                  </a:lnTo>
                  <a:lnTo>
                    <a:pt x="290865" y="850341"/>
                  </a:lnTo>
                  <a:lnTo>
                    <a:pt x="291564" y="926512"/>
                  </a:lnTo>
                  <a:lnTo>
                    <a:pt x="292255" y="1003621"/>
                  </a:lnTo>
                  <a:lnTo>
                    <a:pt x="292946" y="1081073"/>
                  </a:lnTo>
                  <a:lnTo>
                    <a:pt x="293646" y="1158695"/>
                  </a:lnTo>
                  <a:lnTo>
                    <a:pt x="294337" y="1236061"/>
                  </a:lnTo>
                  <a:lnTo>
                    <a:pt x="295028" y="1312658"/>
                  </a:lnTo>
                  <a:lnTo>
                    <a:pt x="295727" y="1388231"/>
                  </a:lnTo>
                  <a:lnTo>
                    <a:pt x="296418" y="1462266"/>
                  </a:lnTo>
                  <a:lnTo>
                    <a:pt x="297118" y="1534594"/>
                  </a:lnTo>
                  <a:lnTo>
                    <a:pt x="297809" y="1604701"/>
                  </a:lnTo>
                  <a:lnTo>
                    <a:pt x="298500" y="1672256"/>
                  </a:lnTo>
                  <a:lnTo>
                    <a:pt x="299199" y="1736966"/>
                  </a:lnTo>
                  <a:lnTo>
                    <a:pt x="299890" y="1798492"/>
                  </a:lnTo>
                  <a:lnTo>
                    <a:pt x="300581" y="1856516"/>
                  </a:lnTo>
                  <a:lnTo>
                    <a:pt x="301281" y="1910749"/>
                  </a:lnTo>
                  <a:lnTo>
                    <a:pt x="301972" y="1960926"/>
                  </a:lnTo>
                  <a:lnTo>
                    <a:pt x="302671" y="2006799"/>
                  </a:lnTo>
                  <a:lnTo>
                    <a:pt x="303362" y="2048138"/>
                  </a:lnTo>
                  <a:lnTo>
                    <a:pt x="304753" y="2116392"/>
                  </a:lnTo>
                  <a:lnTo>
                    <a:pt x="306135" y="2164332"/>
                  </a:lnTo>
                  <a:lnTo>
                    <a:pt x="308216" y="2196192"/>
                  </a:lnTo>
                  <a:lnTo>
                    <a:pt x="308916" y="2195884"/>
                  </a:lnTo>
                  <a:lnTo>
                    <a:pt x="311688" y="2140277"/>
                  </a:lnTo>
                  <a:lnTo>
                    <a:pt x="313079" y="2080903"/>
                  </a:lnTo>
                  <a:lnTo>
                    <a:pt x="314469" y="2001923"/>
                  </a:lnTo>
                  <a:lnTo>
                    <a:pt x="315160" y="1955563"/>
                  </a:lnTo>
                  <a:lnTo>
                    <a:pt x="315860" y="1904917"/>
                  </a:lnTo>
                  <a:lnTo>
                    <a:pt x="316551" y="1850248"/>
                  </a:lnTo>
                  <a:lnTo>
                    <a:pt x="317242" y="1791823"/>
                  </a:lnTo>
                  <a:lnTo>
                    <a:pt x="317941" y="1729930"/>
                  </a:lnTo>
                  <a:lnTo>
                    <a:pt x="318632" y="1664886"/>
                  </a:lnTo>
                  <a:lnTo>
                    <a:pt x="319332" y="1597016"/>
                  </a:lnTo>
                  <a:lnTo>
                    <a:pt x="320023" y="1526652"/>
                  </a:lnTo>
                  <a:lnTo>
                    <a:pt x="320714" y="1454154"/>
                  </a:lnTo>
                  <a:lnTo>
                    <a:pt x="321413" y="1379862"/>
                  </a:lnTo>
                  <a:lnTo>
                    <a:pt x="322104" y="1304204"/>
                  </a:lnTo>
                  <a:lnTo>
                    <a:pt x="322795" y="1227436"/>
                  </a:lnTo>
                  <a:lnTo>
                    <a:pt x="323495" y="1150070"/>
                  </a:lnTo>
                  <a:lnTo>
                    <a:pt x="324186" y="1072448"/>
                  </a:lnTo>
                  <a:lnTo>
                    <a:pt x="324877" y="994997"/>
                  </a:lnTo>
                  <a:lnTo>
                    <a:pt x="325576" y="918058"/>
                  </a:lnTo>
                  <a:lnTo>
                    <a:pt x="326267" y="841973"/>
                  </a:lnTo>
                  <a:lnTo>
                    <a:pt x="326967" y="767169"/>
                  </a:lnTo>
                  <a:lnTo>
                    <a:pt x="327658" y="694072"/>
                  </a:lnTo>
                  <a:lnTo>
                    <a:pt x="328349" y="622940"/>
                  </a:lnTo>
                  <a:lnTo>
                    <a:pt x="329048" y="554199"/>
                  </a:lnTo>
                  <a:lnTo>
                    <a:pt x="329739" y="488105"/>
                  </a:lnTo>
                  <a:lnTo>
                    <a:pt x="330439" y="425170"/>
                  </a:lnTo>
                  <a:lnTo>
                    <a:pt x="331130" y="365566"/>
                  </a:lnTo>
                  <a:lnTo>
                    <a:pt x="331821" y="309634"/>
                  </a:lnTo>
                  <a:lnTo>
                    <a:pt x="332520" y="257544"/>
                  </a:lnTo>
                  <a:lnTo>
                    <a:pt x="333211" y="209810"/>
                  </a:lnTo>
                  <a:lnTo>
                    <a:pt x="333902" y="166430"/>
                  </a:lnTo>
                  <a:lnTo>
                    <a:pt x="334602" y="127662"/>
                  </a:lnTo>
                  <a:lnTo>
                    <a:pt x="335992" y="64898"/>
                  </a:lnTo>
                  <a:lnTo>
                    <a:pt x="337374" y="22799"/>
                  </a:lnTo>
                  <a:lnTo>
                    <a:pt x="339456" y="0"/>
                  </a:lnTo>
                  <a:lnTo>
                    <a:pt x="340155" y="3415"/>
                  </a:lnTo>
                  <a:lnTo>
                    <a:pt x="342237" y="46026"/>
                  </a:lnTo>
                  <a:lnTo>
                    <a:pt x="343627" y="100934"/>
                  </a:lnTo>
                  <a:lnTo>
                    <a:pt x="345009" y="175653"/>
                  </a:lnTo>
                  <a:lnTo>
                    <a:pt x="345709" y="220057"/>
                  </a:lnTo>
                  <a:lnTo>
                    <a:pt x="346400" y="268816"/>
                  </a:lnTo>
                  <a:lnTo>
                    <a:pt x="347099" y="321674"/>
                  </a:lnTo>
                  <a:lnTo>
                    <a:pt x="347790" y="378460"/>
                  </a:lnTo>
                  <a:lnTo>
                    <a:pt x="348481" y="438919"/>
                  </a:lnTo>
                  <a:lnTo>
                    <a:pt x="349181" y="502536"/>
                  </a:lnTo>
                  <a:lnTo>
                    <a:pt x="349872" y="569228"/>
                  </a:lnTo>
                  <a:lnTo>
                    <a:pt x="350563" y="638482"/>
                  </a:lnTo>
                  <a:lnTo>
                    <a:pt x="351262" y="710126"/>
                  </a:lnTo>
                  <a:lnTo>
                    <a:pt x="351953" y="783649"/>
                  </a:lnTo>
                  <a:lnTo>
                    <a:pt x="352653" y="858795"/>
                  </a:lnTo>
                  <a:lnTo>
                    <a:pt x="353344" y="935051"/>
                  </a:lnTo>
                  <a:lnTo>
                    <a:pt x="354035" y="1012161"/>
                  </a:lnTo>
                  <a:lnTo>
                    <a:pt x="354734" y="1089697"/>
                  </a:lnTo>
                  <a:lnTo>
                    <a:pt x="355425" y="1167319"/>
                  </a:lnTo>
                  <a:lnTo>
                    <a:pt x="356116" y="1244600"/>
                  </a:lnTo>
                  <a:lnTo>
                    <a:pt x="356816" y="1321112"/>
                  </a:lnTo>
                  <a:lnTo>
                    <a:pt x="357507" y="1396514"/>
                  </a:lnTo>
                  <a:lnTo>
                    <a:pt x="358198" y="1470464"/>
                  </a:lnTo>
                  <a:lnTo>
                    <a:pt x="358898" y="1542450"/>
                  </a:lnTo>
                  <a:lnTo>
                    <a:pt x="359589" y="1612301"/>
                  </a:lnTo>
                  <a:lnTo>
                    <a:pt x="360288" y="1679599"/>
                  </a:lnTo>
                  <a:lnTo>
                    <a:pt x="360979" y="1743968"/>
                  </a:lnTo>
                  <a:lnTo>
                    <a:pt x="361670" y="1805118"/>
                  </a:lnTo>
                  <a:lnTo>
                    <a:pt x="362370" y="1862733"/>
                  </a:lnTo>
                  <a:lnTo>
                    <a:pt x="363061" y="1916530"/>
                  </a:lnTo>
                  <a:lnTo>
                    <a:pt x="363760" y="1966246"/>
                  </a:lnTo>
                  <a:lnTo>
                    <a:pt x="364451" y="2011624"/>
                  </a:lnTo>
                  <a:lnTo>
                    <a:pt x="365142" y="2052441"/>
                  </a:lnTo>
                  <a:lnTo>
                    <a:pt x="366533" y="2119603"/>
                  </a:lnTo>
                  <a:lnTo>
                    <a:pt x="367923" y="2166381"/>
                  </a:lnTo>
                  <a:lnTo>
                    <a:pt x="370005" y="2196422"/>
                  </a:lnTo>
                  <a:lnTo>
                    <a:pt x="370696" y="2195509"/>
                  </a:lnTo>
                  <a:lnTo>
                    <a:pt x="373477" y="2137510"/>
                  </a:lnTo>
                  <a:lnTo>
                    <a:pt x="374867" y="2077018"/>
                  </a:lnTo>
                  <a:lnTo>
                    <a:pt x="376249" y="1996996"/>
                  </a:lnTo>
                  <a:lnTo>
                    <a:pt x="376949" y="1950141"/>
                  </a:lnTo>
                  <a:lnTo>
                    <a:pt x="377640" y="1899042"/>
                  </a:lnTo>
                  <a:lnTo>
                    <a:pt x="378331" y="1843938"/>
                  </a:lnTo>
                  <a:lnTo>
                    <a:pt x="379030" y="1785111"/>
                  </a:lnTo>
                  <a:lnTo>
                    <a:pt x="379721" y="1722851"/>
                  </a:lnTo>
                  <a:lnTo>
                    <a:pt x="380412" y="1657474"/>
                  </a:lnTo>
                  <a:lnTo>
                    <a:pt x="381112" y="1589331"/>
                  </a:lnTo>
                  <a:lnTo>
                    <a:pt x="381803" y="1518711"/>
                  </a:lnTo>
                  <a:lnTo>
                    <a:pt x="382502" y="1445956"/>
                  </a:lnTo>
                  <a:lnTo>
                    <a:pt x="383193" y="1371494"/>
                  </a:lnTo>
                  <a:lnTo>
                    <a:pt x="383884" y="1295665"/>
                  </a:lnTo>
                  <a:lnTo>
                    <a:pt x="384584" y="1218897"/>
                  </a:lnTo>
                  <a:lnTo>
                    <a:pt x="385275" y="1141445"/>
                  </a:lnTo>
                  <a:lnTo>
                    <a:pt x="385974" y="1063823"/>
                  </a:lnTo>
                  <a:lnTo>
                    <a:pt x="386699" y="986372"/>
                  </a:lnTo>
                  <a:lnTo>
                    <a:pt x="387382" y="909518"/>
                  </a:lnTo>
                  <a:lnTo>
                    <a:pt x="388064" y="833604"/>
                  </a:lnTo>
                  <a:lnTo>
                    <a:pt x="388747" y="758971"/>
                  </a:lnTo>
                  <a:lnTo>
                    <a:pt x="389429" y="686045"/>
                  </a:lnTo>
                  <a:lnTo>
                    <a:pt x="390112" y="615169"/>
                  </a:lnTo>
                  <a:lnTo>
                    <a:pt x="390794" y="546684"/>
                  </a:lnTo>
                  <a:lnTo>
                    <a:pt x="391562" y="481017"/>
                  </a:lnTo>
                  <a:lnTo>
                    <a:pt x="392244" y="418339"/>
                  </a:lnTo>
                  <a:lnTo>
                    <a:pt x="392927" y="359162"/>
                  </a:lnTo>
                  <a:lnTo>
                    <a:pt x="393609" y="303656"/>
                  </a:lnTo>
                  <a:lnTo>
                    <a:pt x="394292" y="252079"/>
                  </a:lnTo>
                  <a:lnTo>
                    <a:pt x="394974" y="204686"/>
                  </a:lnTo>
                  <a:lnTo>
                    <a:pt x="395657" y="161819"/>
                  </a:lnTo>
                  <a:lnTo>
                    <a:pt x="396424" y="123648"/>
                  </a:lnTo>
                  <a:lnTo>
                    <a:pt x="397789" y="62080"/>
                  </a:lnTo>
                  <a:lnTo>
                    <a:pt x="399154" y="21092"/>
                  </a:lnTo>
                  <a:lnTo>
                    <a:pt x="401202" y="170"/>
                  </a:lnTo>
                  <a:lnTo>
                    <a:pt x="401969" y="4098"/>
                  </a:lnTo>
                  <a:lnTo>
                    <a:pt x="404017" y="48588"/>
                  </a:lnTo>
                  <a:lnTo>
                    <a:pt x="405382" y="104520"/>
                  </a:lnTo>
                  <a:lnTo>
                    <a:pt x="406832" y="180349"/>
                  </a:lnTo>
                  <a:lnTo>
                    <a:pt x="407514" y="225266"/>
                  </a:lnTo>
                  <a:lnTo>
                    <a:pt x="408197" y="274452"/>
                  </a:lnTo>
                  <a:lnTo>
                    <a:pt x="408879" y="327823"/>
                  </a:lnTo>
                  <a:lnTo>
                    <a:pt x="409562" y="385036"/>
                  </a:lnTo>
                  <a:lnTo>
                    <a:pt x="410244" y="445835"/>
                  </a:lnTo>
                  <a:lnTo>
                    <a:pt x="410927" y="509795"/>
                  </a:lnTo>
                  <a:lnTo>
                    <a:pt x="411694" y="576828"/>
                  </a:lnTo>
                  <a:lnTo>
                    <a:pt x="412377" y="646338"/>
                  </a:lnTo>
                  <a:lnTo>
                    <a:pt x="413059" y="718238"/>
                  </a:lnTo>
                  <a:lnTo>
                    <a:pt x="413742" y="791932"/>
                  </a:lnTo>
                  <a:lnTo>
                    <a:pt x="414424" y="867164"/>
                  </a:lnTo>
                  <a:lnTo>
                    <a:pt x="415107" y="943590"/>
                  </a:lnTo>
                  <a:lnTo>
                    <a:pt x="415789" y="1020785"/>
                  </a:lnTo>
                  <a:lnTo>
                    <a:pt x="416557" y="1098407"/>
                  </a:lnTo>
                  <a:lnTo>
                    <a:pt x="417239" y="1175944"/>
                  </a:lnTo>
                  <a:lnTo>
                    <a:pt x="417922" y="1253139"/>
                  </a:lnTo>
                  <a:lnTo>
                    <a:pt x="418604" y="1329566"/>
                  </a:lnTo>
                  <a:lnTo>
                    <a:pt x="419287" y="1404797"/>
                  </a:lnTo>
                  <a:lnTo>
                    <a:pt x="419969" y="1478491"/>
                  </a:lnTo>
                  <a:lnTo>
                    <a:pt x="420652" y="1550391"/>
                  </a:lnTo>
                  <a:lnTo>
                    <a:pt x="421334" y="1619901"/>
                  </a:lnTo>
                  <a:lnTo>
                    <a:pt x="422102" y="1686900"/>
                  </a:lnTo>
                  <a:lnTo>
                    <a:pt x="422784" y="1750928"/>
                  </a:lnTo>
                  <a:lnTo>
                    <a:pt x="423467" y="1811693"/>
                  </a:lnTo>
                  <a:lnTo>
                    <a:pt x="424149" y="1868898"/>
                  </a:lnTo>
                  <a:lnTo>
                    <a:pt x="424832" y="1922260"/>
                  </a:lnTo>
                  <a:lnTo>
                    <a:pt x="425514" y="1971506"/>
                  </a:lnTo>
                  <a:lnTo>
                    <a:pt x="426197" y="2016389"/>
                  </a:lnTo>
                  <a:lnTo>
                    <a:pt x="426965" y="2056685"/>
                  </a:lnTo>
                  <a:lnTo>
                    <a:pt x="428329" y="2122745"/>
                  </a:lnTo>
                  <a:lnTo>
                    <a:pt x="429694" y="2168362"/>
                  </a:lnTo>
                  <a:lnTo>
                    <a:pt x="431827" y="2196593"/>
                  </a:lnTo>
                  <a:lnTo>
                    <a:pt x="432510" y="2195073"/>
                  </a:lnTo>
                  <a:lnTo>
                    <a:pt x="435239" y="2134683"/>
                  </a:lnTo>
                  <a:lnTo>
                    <a:pt x="436604" y="2073072"/>
                  </a:lnTo>
                  <a:lnTo>
                    <a:pt x="437372" y="2034876"/>
                  </a:lnTo>
                  <a:lnTo>
                    <a:pt x="438055" y="1992000"/>
                  </a:lnTo>
                  <a:lnTo>
                    <a:pt x="438737" y="1944667"/>
                  </a:lnTo>
                  <a:lnTo>
                    <a:pt x="439419" y="1893107"/>
                  </a:lnTo>
                  <a:lnTo>
                    <a:pt x="440102" y="1837576"/>
                  </a:lnTo>
                  <a:lnTo>
                    <a:pt x="440784" y="1778356"/>
                  </a:lnTo>
                  <a:lnTo>
                    <a:pt x="441467" y="1715738"/>
                  </a:lnTo>
                  <a:lnTo>
                    <a:pt x="442235" y="1650036"/>
                  </a:lnTo>
                  <a:lnTo>
                    <a:pt x="442917" y="1581560"/>
                  </a:lnTo>
                  <a:lnTo>
                    <a:pt x="443600" y="1510684"/>
                  </a:lnTo>
                  <a:lnTo>
                    <a:pt x="444282" y="1437758"/>
                  </a:lnTo>
                  <a:lnTo>
                    <a:pt x="444964" y="1363125"/>
                  </a:lnTo>
                  <a:lnTo>
                    <a:pt x="445647" y="1287211"/>
                  </a:lnTo>
                  <a:lnTo>
                    <a:pt x="446329" y="1210357"/>
                  </a:lnTo>
                  <a:lnTo>
                    <a:pt x="447097" y="1132906"/>
                  </a:lnTo>
                  <a:lnTo>
                    <a:pt x="447780" y="1055284"/>
                  </a:lnTo>
                  <a:lnTo>
                    <a:pt x="448462" y="977833"/>
                  </a:lnTo>
                  <a:lnTo>
                    <a:pt x="449145" y="901064"/>
                  </a:lnTo>
                  <a:lnTo>
                    <a:pt x="449827" y="825236"/>
                  </a:lnTo>
                  <a:lnTo>
                    <a:pt x="450509" y="750773"/>
                  </a:lnTo>
                  <a:lnTo>
                    <a:pt x="451192" y="678018"/>
                  </a:lnTo>
                  <a:lnTo>
                    <a:pt x="451960" y="607399"/>
                  </a:lnTo>
                  <a:lnTo>
                    <a:pt x="452642" y="539255"/>
                  </a:lnTo>
                  <a:lnTo>
                    <a:pt x="453325" y="473844"/>
                  </a:lnTo>
                  <a:lnTo>
                    <a:pt x="454007" y="411593"/>
                  </a:lnTo>
                  <a:lnTo>
                    <a:pt x="454689" y="352757"/>
                  </a:lnTo>
                  <a:lnTo>
                    <a:pt x="455372" y="297679"/>
                  </a:lnTo>
                  <a:lnTo>
                    <a:pt x="456054" y="246614"/>
                  </a:lnTo>
                  <a:lnTo>
                    <a:pt x="456737" y="199733"/>
                  </a:lnTo>
                  <a:lnTo>
                    <a:pt x="457505" y="157378"/>
                  </a:lnTo>
                  <a:lnTo>
                    <a:pt x="458187" y="119720"/>
                  </a:lnTo>
                  <a:lnTo>
                    <a:pt x="459552" y="59177"/>
                  </a:lnTo>
                  <a:lnTo>
                    <a:pt x="460917" y="19469"/>
                  </a:lnTo>
                  <a:lnTo>
                    <a:pt x="463050" y="341"/>
                  </a:lnTo>
                  <a:lnTo>
                    <a:pt x="463732" y="4867"/>
                  </a:lnTo>
                  <a:lnTo>
                    <a:pt x="465779" y="51150"/>
                  </a:lnTo>
                  <a:lnTo>
                    <a:pt x="467230" y="108278"/>
                  </a:lnTo>
                  <a:lnTo>
                    <a:pt x="468595" y="185131"/>
                  </a:lnTo>
                  <a:lnTo>
                    <a:pt x="469277" y="230475"/>
                  </a:lnTo>
                  <a:lnTo>
                    <a:pt x="469960" y="280173"/>
                  </a:lnTo>
                  <a:lnTo>
                    <a:pt x="470642" y="333971"/>
                  </a:lnTo>
                  <a:lnTo>
                    <a:pt x="471324" y="391611"/>
                  </a:lnTo>
                  <a:lnTo>
                    <a:pt x="472007" y="452752"/>
                  </a:lnTo>
                  <a:lnTo>
                    <a:pt x="472775" y="517138"/>
                  </a:lnTo>
                  <a:lnTo>
                    <a:pt x="473457" y="584428"/>
                  </a:lnTo>
                  <a:lnTo>
                    <a:pt x="474140" y="654279"/>
                  </a:lnTo>
                  <a:lnTo>
                    <a:pt x="474822" y="726265"/>
                  </a:lnTo>
                  <a:lnTo>
                    <a:pt x="475505" y="800216"/>
                  </a:lnTo>
                  <a:lnTo>
                    <a:pt x="476187" y="875617"/>
                  </a:lnTo>
                  <a:lnTo>
                    <a:pt x="476870" y="952129"/>
                  </a:lnTo>
                  <a:lnTo>
                    <a:pt x="477637" y="1029410"/>
                  </a:lnTo>
                  <a:lnTo>
                    <a:pt x="478320" y="1107032"/>
                  </a:lnTo>
                  <a:lnTo>
                    <a:pt x="479002" y="1184569"/>
                  </a:lnTo>
                  <a:lnTo>
                    <a:pt x="479685" y="1261678"/>
                  </a:lnTo>
                  <a:lnTo>
                    <a:pt x="480367" y="1337934"/>
                  </a:lnTo>
                  <a:lnTo>
                    <a:pt x="481050" y="1413080"/>
                  </a:lnTo>
                  <a:lnTo>
                    <a:pt x="481732" y="1486603"/>
                  </a:lnTo>
                  <a:lnTo>
                    <a:pt x="482500" y="1558248"/>
                  </a:lnTo>
                  <a:lnTo>
                    <a:pt x="483182" y="1627501"/>
                  </a:lnTo>
                  <a:lnTo>
                    <a:pt x="483865" y="1694167"/>
                  </a:lnTo>
                  <a:lnTo>
                    <a:pt x="484547" y="1757845"/>
                  </a:lnTo>
                  <a:lnTo>
                    <a:pt x="485230" y="1818235"/>
                  </a:lnTo>
                  <a:lnTo>
                    <a:pt x="485912" y="1875029"/>
                  </a:lnTo>
                  <a:lnTo>
                    <a:pt x="486595" y="1927939"/>
                  </a:lnTo>
                  <a:lnTo>
                    <a:pt x="487362" y="1976707"/>
                  </a:lnTo>
                  <a:lnTo>
                    <a:pt x="488045" y="2021094"/>
                  </a:lnTo>
                  <a:lnTo>
                    <a:pt x="488727" y="2060870"/>
                  </a:lnTo>
                  <a:lnTo>
                    <a:pt x="490092" y="2125828"/>
                  </a:lnTo>
                  <a:lnTo>
                    <a:pt x="491457" y="2170275"/>
                  </a:lnTo>
                  <a:lnTo>
                    <a:pt x="493590" y="2196696"/>
                  </a:lnTo>
                  <a:lnTo>
                    <a:pt x="494272" y="2194561"/>
                  </a:lnTo>
                  <a:lnTo>
                    <a:pt x="496320" y="2155494"/>
                  </a:lnTo>
                  <a:lnTo>
                    <a:pt x="497770" y="2102934"/>
                  </a:lnTo>
                  <a:lnTo>
                    <a:pt x="499135" y="2030342"/>
                  </a:lnTo>
                  <a:lnTo>
                    <a:pt x="499817" y="1986962"/>
                  </a:lnTo>
                  <a:lnTo>
                    <a:pt x="500500" y="1939142"/>
                  </a:lnTo>
                  <a:lnTo>
                    <a:pt x="501182" y="1887130"/>
                  </a:lnTo>
                  <a:lnTo>
                    <a:pt x="501865" y="1831172"/>
                  </a:lnTo>
                  <a:lnTo>
                    <a:pt x="502632" y="1771559"/>
                  </a:lnTo>
                  <a:lnTo>
                    <a:pt x="503315" y="1708582"/>
                  </a:lnTo>
                  <a:lnTo>
                    <a:pt x="503997" y="1642556"/>
                  </a:lnTo>
                  <a:lnTo>
                    <a:pt x="504680" y="1573789"/>
                  </a:lnTo>
                  <a:lnTo>
                    <a:pt x="505362" y="1502742"/>
                  </a:lnTo>
                  <a:lnTo>
                    <a:pt x="506045" y="1429561"/>
                  </a:lnTo>
                  <a:lnTo>
                    <a:pt x="506727" y="1354757"/>
                  </a:lnTo>
                  <a:lnTo>
                    <a:pt x="507495" y="1278672"/>
                  </a:lnTo>
                  <a:lnTo>
                    <a:pt x="508177" y="1201733"/>
                  </a:lnTo>
                  <a:lnTo>
                    <a:pt x="508860" y="1124281"/>
                  </a:lnTo>
                  <a:lnTo>
                    <a:pt x="509542" y="1046659"/>
                  </a:lnTo>
                  <a:lnTo>
                    <a:pt x="510225" y="969293"/>
                  </a:lnTo>
                  <a:lnTo>
                    <a:pt x="510907" y="892525"/>
                  </a:lnTo>
                  <a:lnTo>
                    <a:pt x="511590" y="816867"/>
                  </a:lnTo>
                  <a:lnTo>
                    <a:pt x="512272" y="742575"/>
                  </a:lnTo>
                  <a:lnTo>
                    <a:pt x="513040" y="670077"/>
                  </a:lnTo>
                  <a:lnTo>
                    <a:pt x="513722" y="599713"/>
                  </a:lnTo>
                  <a:lnTo>
                    <a:pt x="514405" y="531826"/>
                  </a:lnTo>
                  <a:lnTo>
                    <a:pt x="515087" y="466757"/>
                  </a:lnTo>
                  <a:lnTo>
                    <a:pt x="515770" y="404932"/>
                  </a:lnTo>
                  <a:lnTo>
                    <a:pt x="516452" y="346524"/>
                  </a:lnTo>
                  <a:lnTo>
                    <a:pt x="517135" y="291787"/>
                  </a:lnTo>
                  <a:lnTo>
                    <a:pt x="517902" y="241149"/>
                  </a:lnTo>
                  <a:lnTo>
                    <a:pt x="518585" y="194781"/>
                  </a:lnTo>
                  <a:lnTo>
                    <a:pt x="519267" y="152938"/>
                  </a:lnTo>
                  <a:lnTo>
                    <a:pt x="520632" y="83599"/>
                  </a:lnTo>
                  <a:lnTo>
                    <a:pt x="521997" y="34498"/>
                  </a:lnTo>
                  <a:lnTo>
                    <a:pt x="524812" y="512"/>
                  </a:lnTo>
                  <a:lnTo>
                    <a:pt x="525495" y="5721"/>
                  </a:lnTo>
                  <a:lnTo>
                    <a:pt x="527542" y="53797"/>
                  </a:lnTo>
                  <a:lnTo>
                    <a:pt x="528992" y="112035"/>
                  </a:lnTo>
                  <a:lnTo>
                    <a:pt x="530357" y="189913"/>
                  </a:lnTo>
                  <a:lnTo>
                    <a:pt x="531040" y="235769"/>
                  </a:lnTo>
                  <a:lnTo>
                    <a:pt x="531722" y="285980"/>
                  </a:lnTo>
                  <a:lnTo>
                    <a:pt x="532405" y="340204"/>
                  </a:lnTo>
                  <a:lnTo>
                    <a:pt x="533173" y="398272"/>
                  </a:lnTo>
                  <a:lnTo>
                    <a:pt x="533855" y="459754"/>
                  </a:lnTo>
                  <a:lnTo>
                    <a:pt x="534538" y="524482"/>
                  </a:lnTo>
                  <a:lnTo>
                    <a:pt x="535220" y="592028"/>
                  </a:lnTo>
                  <a:lnTo>
                    <a:pt x="535902" y="662135"/>
                  </a:lnTo>
                  <a:lnTo>
                    <a:pt x="536585" y="734463"/>
                  </a:lnTo>
                  <a:lnTo>
                    <a:pt x="537267" y="808499"/>
                  </a:lnTo>
                  <a:lnTo>
                    <a:pt x="538035" y="884071"/>
                  </a:lnTo>
                  <a:lnTo>
                    <a:pt x="538718" y="960669"/>
                  </a:lnTo>
                  <a:lnTo>
                    <a:pt x="539400" y="1038035"/>
                  </a:lnTo>
                  <a:lnTo>
                    <a:pt x="540083" y="1115657"/>
                  </a:lnTo>
                  <a:lnTo>
                    <a:pt x="540765" y="1193108"/>
                  </a:lnTo>
                  <a:lnTo>
                    <a:pt x="541447" y="1270218"/>
                  </a:lnTo>
                  <a:lnTo>
                    <a:pt x="542130" y="1346388"/>
                  </a:lnTo>
                  <a:lnTo>
                    <a:pt x="542898" y="1421363"/>
                  </a:lnTo>
                  <a:lnTo>
                    <a:pt x="543580" y="1494630"/>
                  </a:lnTo>
                  <a:lnTo>
                    <a:pt x="544263" y="1566018"/>
                  </a:lnTo>
                  <a:lnTo>
                    <a:pt x="544945" y="1635016"/>
                  </a:lnTo>
                  <a:lnTo>
                    <a:pt x="545628" y="1701392"/>
                  </a:lnTo>
                  <a:lnTo>
                    <a:pt x="546310" y="1764727"/>
                  </a:lnTo>
                  <a:lnTo>
                    <a:pt x="546992" y="1824724"/>
                  </a:lnTo>
                  <a:lnTo>
                    <a:pt x="547675" y="1881101"/>
                  </a:lnTo>
                  <a:lnTo>
                    <a:pt x="548443" y="1933566"/>
                  </a:lnTo>
                  <a:lnTo>
                    <a:pt x="549125" y="1981864"/>
                  </a:lnTo>
                  <a:lnTo>
                    <a:pt x="549808" y="2025748"/>
                  </a:lnTo>
                  <a:lnTo>
                    <a:pt x="550490" y="2064994"/>
                  </a:lnTo>
                  <a:lnTo>
                    <a:pt x="551855" y="2128842"/>
                  </a:lnTo>
                  <a:lnTo>
                    <a:pt x="553305" y="2172128"/>
                  </a:lnTo>
                  <a:lnTo>
                    <a:pt x="555353" y="2196730"/>
                  </a:lnTo>
                  <a:lnTo>
                    <a:pt x="556035" y="2193989"/>
                  </a:lnTo>
                  <a:lnTo>
                    <a:pt x="558168" y="2153120"/>
                  </a:lnTo>
                  <a:lnTo>
                    <a:pt x="559533" y="2099416"/>
                  </a:lnTo>
                  <a:lnTo>
                    <a:pt x="560898" y="2025748"/>
                  </a:lnTo>
                  <a:lnTo>
                    <a:pt x="561580" y="1981864"/>
                  </a:lnTo>
                  <a:lnTo>
                    <a:pt x="562263" y="1933566"/>
                  </a:lnTo>
                  <a:lnTo>
                    <a:pt x="563030" y="1881101"/>
                  </a:lnTo>
                  <a:lnTo>
                    <a:pt x="563713" y="1824724"/>
                  </a:lnTo>
                  <a:lnTo>
                    <a:pt x="564395" y="1764727"/>
                  </a:lnTo>
                  <a:lnTo>
                    <a:pt x="565078" y="1701392"/>
                  </a:lnTo>
                  <a:lnTo>
                    <a:pt x="565760" y="1635016"/>
                  </a:lnTo>
                  <a:lnTo>
                    <a:pt x="566443" y="1566018"/>
                  </a:lnTo>
                  <a:lnTo>
                    <a:pt x="567125" y="1494630"/>
                  </a:lnTo>
                  <a:lnTo>
                    <a:pt x="567808" y="1421363"/>
                  </a:lnTo>
                  <a:lnTo>
                    <a:pt x="568575" y="1346388"/>
                  </a:lnTo>
                  <a:lnTo>
                    <a:pt x="569258" y="1270218"/>
                  </a:lnTo>
                  <a:lnTo>
                    <a:pt x="569940" y="1193108"/>
                  </a:lnTo>
                  <a:lnTo>
                    <a:pt x="570623" y="1115657"/>
                  </a:lnTo>
                  <a:lnTo>
                    <a:pt x="571305" y="1038035"/>
                  </a:lnTo>
                  <a:lnTo>
                    <a:pt x="571988" y="960669"/>
                  </a:lnTo>
                  <a:lnTo>
                    <a:pt x="572670" y="884071"/>
                  </a:lnTo>
                  <a:lnTo>
                    <a:pt x="573438" y="808499"/>
                  </a:lnTo>
                  <a:lnTo>
                    <a:pt x="574120" y="734463"/>
                  </a:lnTo>
                  <a:lnTo>
                    <a:pt x="574803" y="662135"/>
                  </a:lnTo>
                  <a:lnTo>
                    <a:pt x="575485" y="592028"/>
                  </a:lnTo>
                  <a:lnTo>
                    <a:pt x="576168" y="524482"/>
                  </a:lnTo>
                  <a:lnTo>
                    <a:pt x="576850" y="459754"/>
                  </a:lnTo>
                  <a:lnTo>
                    <a:pt x="577533" y="398272"/>
                  </a:lnTo>
                  <a:lnTo>
                    <a:pt x="578300" y="340204"/>
                  </a:lnTo>
                  <a:lnTo>
                    <a:pt x="578983" y="285980"/>
                  </a:lnTo>
                  <a:lnTo>
                    <a:pt x="579665" y="235769"/>
                  </a:lnTo>
                  <a:lnTo>
                    <a:pt x="580348" y="189913"/>
                  </a:lnTo>
                  <a:lnTo>
                    <a:pt x="581030" y="148583"/>
                  </a:lnTo>
                  <a:lnTo>
                    <a:pt x="582395" y="80354"/>
                  </a:lnTo>
                  <a:lnTo>
                    <a:pt x="583845" y="32363"/>
                  </a:lnTo>
                  <a:lnTo>
                    <a:pt x="585893" y="512"/>
                  </a:lnTo>
                  <a:lnTo>
                    <a:pt x="586575" y="853"/>
                  </a:lnTo>
                  <a:lnTo>
                    <a:pt x="589390" y="56444"/>
                  </a:lnTo>
                  <a:lnTo>
                    <a:pt x="590755" y="115792"/>
                  </a:lnTo>
                  <a:lnTo>
                    <a:pt x="592120" y="194781"/>
                  </a:lnTo>
                  <a:lnTo>
                    <a:pt x="592803" y="241149"/>
                  </a:lnTo>
                  <a:lnTo>
                    <a:pt x="593570" y="291787"/>
                  </a:lnTo>
                  <a:lnTo>
                    <a:pt x="594253" y="346524"/>
                  </a:lnTo>
                  <a:lnTo>
                    <a:pt x="594935" y="404932"/>
                  </a:lnTo>
                  <a:lnTo>
                    <a:pt x="595618" y="466757"/>
                  </a:lnTo>
                  <a:lnTo>
                    <a:pt x="596300" y="531826"/>
                  </a:lnTo>
                  <a:lnTo>
                    <a:pt x="596983" y="599713"/>
                  </a:lnTo>
                  <a:lnTo>
                    <a:pt x="597665" y="670077"/>
                  </a:lnTo>
                  <a:lnTo>
                    <a:pt x="598433" y="742575"/>
                  </a:lnTo>
                  <a:lnTo>
                    <a:pt x="599115" y="816867"/>
                  </a:lnTo>
                  <a:lnTo>
                    <a:pt x="599798" y="892525"/>
                  </a:lnTo>
                  <a:lnTo>
                    <a:pt x="600480" y="969293"/>
                  </a:lnTo>
                  <a:lnTo>
                    <a:pt x="601163" y="1046659"/>
                  </a:lnTo>
                  <a:lnTo>
                    <a:pt x="601845" y="1124281"/>
                  </a:lnTo>
                  <a:lnTo>
                    <a:pt x="602528" y="1201733"/>
                  </a:lnTo>
                  <a:lnTo>
                    <a:pt x="603210" y="1278672"/>
                  </a:lnTo>
                  <a:lnTo>
                    <a:pt x="603978" y="1354757"/>
                  </a:lnTo>
                  <a:lnTo>
                    <a:pt x="604660" y="1429561"/>
                  </a:lnTo>
                  <a:lnTo>
                    <a:pt x="605343" y="1502742"/>
                  </a:lnTo>
                  <a:lnTo>
                    <a:pt x="606025" y="1573789"/>
                  </a:lnTo>
                  <a:lnTo>
                    <a:pt x="606708" y="1642556"/>
                  </a:lnTo>
                  <a:lnTo>
                    <a:pt x="607390" y="1708582"/>
                  </a:lnTo>
                  <a:lnTo>
                    <a:pt x="608073" y="1771559"/>
                  </a:lnTo>
                  <a:lnTo>
                    <a:pt x="608841" y="1831172"/>
                  </a:lnTo>
                  <a:lnTo>
                    <a:pt x="609523" y="1887130"/>
                  </a:lnTo>
                  <a:lnTo>
                    <a:pt x="610205" y="1939142"/>
                  </a:lnTo>
                  <a:lnTo>
                    <a:pt x="610888" y="1986962"/>
                  </a:lnTo>
                  <a:lnTo>
                    <a:pt x="611570" y="2030342"/>
                  </a:lnTo>
                  <a:lnTo>
                    <a:pt x="612253" y="2069059"/>
                  </a:lnTo>
                  <a:lnTo>
                    <a:pt x="613703" y="2131797"/>
                  </a:lnTo>
                  <a:lnTo>
                    <a:pt x="615068" y="2173913"/>
                  </a:lnTo>
                  <a:lnTo>
                    <a:pt x="617115" y="2196696"/>
                  </a:lnTo>
                  <a:lnTo>
                    <a:pt x="617798" y="2193348"/>
                  </a:lnTo>
                  <a:lnTo>
                    <a:pt x="619931" y="2150677"/>
                  </a:lnTo>
                  <a:lnTo>
                    <a:pt x="621295" y="2095838"/>
                  </a:lnTo>
                  <a:lnTo>
                    <a:pt x="622660" y="2021094"/>
                  </a:lnTo>
                  <a:lnTo>
                    <a:pt x="623343" y="1976707"/>
                  </a:lnTo>
                  <a:lnTo>
                    <a:pt x="624111" y="1927939"/>
                  </a:lnTo>
                  <a:lnTo>
                    <a:pt x="624793" y="1875029"/>
                  </a:lnTo>
                  <a:lnTo>
                    <a:pt x="625476" y="1818235"/>
                  </a:lnTo>
                  <a:lnTo>
                    <a:pt x="626158" y="1757845"/>
                  </a:lnTo>
                  <a:lnTo>
                    <a:pt x="626840" y="1694167"/>
                  </a:lnTo>
                  <a:lnTo>
                    <a:pt x="627523" y="1627501"/>
                  </a:lnTo>
                  <a:lnTo>
                    <a:pt x="628205" y="1558248"/>
                  </a:lnTo>
                  <a:lnTo>
                    <a:pt x="628973" y="1486603"/>
                  </a:lnTo>
                  <a:lnTo>
                    <a:pt x="629656" y="1413080"/>
                  </a:lnTo>
                  <a:lnTo>
                    <a:pt x="630338" y="1337934"/>
                  </a:lnTo>
                  <a:lnTo>
                    <a:pt x="631021" y="1261678"/>
                  </a:lnTo>
                  <a:lnTo>
                    <a:pt x="631703" y="1184569"/>
                  </a:lnTo>
                  <a:lnTo>
                    <a:pt x="632385" y="1107032"/>
                  </a:lnTo>
                  <a:lnTo>
                    <a:pt x="633068" y="1029410"/>
                  </a:lnTo>
                  <a:lnTo>
                    <a:pt x="633836" y="952129"/>
                  </a:lnTo>
                  <a:lnTo>
                    <a:pt x="634518" y="875617"/>
                  </a:lnTo>
                  <a:lnTo>
                    <a:pt x="635201" y="800216"/>
                  </a:lnTo>
                  <a:lnTo>
                    <a:pt x="635883" y="726265"/>
                  </a:lnTo>
                  <a:lnTo>
                    <a:pt x="636566" y="654279"/>
                  </a:lnTo>
                  <a:lnTo>
                    <a:pt x="637248" y="584428"/>
                  </a:lnTo>
                  <a:lnTo>
                    <a:pt x="637930" y="517138"/>
                  </a:lnTo>
                  <a:lnTo>
                    <a:pt x="638613" y="452752"/>
                  </a:lnTo>
                  <a:lnTo>
                    <a:pt x="639381" y="391611"/>
                  </a:lnTo>
                  <a:lnTo>
                    <a:pt x="640063" y="333971"/>
                  </a:lnTo>
                  <a:lnTo>
                    <a:pt x="640746" y="280173"/>
                  </a:lnTo>
                  <a:lnTo>
                    <a:pt x="641428" y="230475"/>
                  </a:lnTo>
                  <a:lnTo>
                    <a:pt x="642111" y="185131"/>
                  </a:lnTo>
                  <a:lnTo>
                    <a:pt x="642793" y="144313"/>
                  </a:lnTo>
                  <a:lnTo>
                    <a:pt x="644243" y="77109"/>
                  </a:lnTo>
                  <a:lnTo>
                    <a:pt x="645608" y="30314"/>
                  </a:lnTo>
                  <a:lnTo>
                    <a:pt x="647656" y="341"/>
                  </a:lnTo>
                  <a:lnTo>
                    <a:pt x="648338" y="1195"/>
                  </a:lnTo>
                  <a:lnTo>
                    <a:pt x="651153" y="59177"/>
                  </a:lnTo>
                  <a:lnTo>
                    <a:pt x="652518" y="119720"/>
                  </a:lnTo>
                  <a:lnTo>
                    <a:pt x="653201" y="157378"/>
                  </a:lnTo>
                  <a:lnTo>
                    <a:pt x="653968" y="199733"/>
                  </a:lnTo>
                  <a:lnTo>
                    <a:pt x="654651" y="246614"/>
                  </a:lnTo>
                  <a:lnTo>
                    <a:pt x="655333" y="297679"/>
                  </a:lnTo>
                  <a:lnTo>
                    <a:pt x="656016" y="352757"/>
                  </a:lnTo>
                  <a:lnTo>
                    <a:pt x="656698" y="411593"/>
                  </a:lnTo>
                  <a:lnTo>
                    <a:pt x="657381" y="473844"/>
                  </a:lnTo>
                  <a:lnTo>
                    <a:pt x="658063" y="539255"/>
                  </a:lnTo>
                  <a:lnTo>
                    <a:pt x="658746" y="607399"/>
                  </a:lnTo>
                  <a:lnTo>
                    <a:pt x="659513" y="678018"/>
                  </a:lnTo>
                  <a:lnTo>
                    <a:pt x="660196" y="750773"/>
                  </a:lnTo>
                  <a:lnTo>
                    <a:pt x="660878" y="825236"/>
                  </a:lnTo>
                  <a:lnTo>
                    <a:pt x="661561" y="901064"/>
                  </a:lnTo>
                  <a:lnTo>
                    <a:pt x="662243" y="977833"/>
                  </a:lnTo>
                  <a:lnTo>
                    <a:pt x="662926" y="1055284"/>
                  </a:lnTo>
                  <a:lnTo>
                    <a:pt x="663608" y="1132906"/>
                  </a:lnTo>
                  <a:lnTo>
                    <a:pt x="664376" y="1210357"/>
                  </a:lnTo>
                  <a:lnTo>
                    <a:pt x="665058" y="1287211"/>
                  </a:lnTo>
                  <a:lnTo>
                    <a:pt x="665741" y="1363125"/>
                  </a:lnTo>
                  <a:lnTo>
                    <a:pt x="666423" y="1437758"/>
                  </a:lnTo>
                  <a:lnTo>
                    <a:pt x="667106" y="1510684"/>
                  </a:lnTo>
                  <a:lnTo>
                    <a:pt x="667788" y="1581560"/>
                  </a:lnTo>
                  <a:lnTo>
                    <a:pt x="668471" y="1650036"/>
                  </a:lnTo>
                  <a:lnTo>
                    <a:pt x="669238" y="1715738"/>
                  </a:lnTo>
                  <a:lnTo>
                    <a:pt x="669921" y="1778356"/>
                  </a:lnTo>
                  <a:lnTo>
                    <a:pt x="670603" y="1837576"/>
                  </a:lnTo>
                  <a:lnTo>
                    <a:pt x="671286" y="1893107"/>
                  </a:lnTo>
                  <a:lnTo>
                    <a:pt x="671968" y="1944667"/>
                  </a:lnTo>
                  <a:lnTo>
                    <a:pt x="672651" y="1992000"/>
                  </a:lnTo>
                  <a:lnTo>
                    <a:pt x="673333" y="2034876"/>
                  </a:lnTo>
                  <a:lnTo>
                    <a:pt x="674101" y="2073072"/>
                  </a:lnTo>
                  <a:lnTo>
                    <a:pt x="675466" y="2134683"/>
                  </a:lnTo>
                  <a:lnTo>
                    <a:pt x="676831" y="2175629"/>
                  </a:lnTo>
                  <a:lnTo>
                    <a:pt x="678878" y="2196593"/>
                  </a:lnTo>
                  <a:lnTo>
                    <a:pt x="679646" y="2192631"/>
                  </a:lnTo>
                  <a:lnTo>
                    <a:pt x="681693" y="2148175"/>
                  </a:lnTo>
                  <a:lnTo>
                    <a:pt x="683058" y="2092192"/>
                  </a:lnTo>
                  <a:lnTo>
                    <a:pt x="684508" y="2016389"/>
                  </a:lnTo>
                  <a:lnTo>
                    <a:pt x="685191" y="1971506"/>
                  </a:lnTo>
                  <a:lnTo>
                    <a:pt x="685873" y="1922260"/>
                  </a:lnTo>
                  <a:lnTo>
                    <a:pt x="686556" y="1868898"/>
                  </a:lnTo>
                  <a:lnTo>
                    <a:pt x="687238" y="1811693"/>
                  </a:lnTo>
                  <a:lnTo>
                    <a:pt x="687921" y="1750928"/>
                  </a:lnTo>
                  <a:lnTo>
                    <a:pt x="688603" y="1686900"/>
                  </a:lnTo>
                  <a:lnTo>
                    <a:pt x="689371" y="1619901"/>
                  </a:lnTo>
                  <a:lnTo>
                    <a:pt x="690053" y="1550391"/>
                  </a:lnTo>
                  <a:lnTo>
                    <a:pt x="690736" y="1478491"/>
                  </a:lnTo>
                  <a:lnTo>
                    <a:pt x="691418" y="1404797"/>
                  </a:lnTo>
                  <a:lnTo>
                    <a:pt x="692101" y="1329566"/>
                  </a:lnTo>
                  <a:lnTo>
                    <a:pt x="692783" y="1253139"/>
                  </a:lnTo>
                  <a:lnTo>
                    <a:pt x="693466" y="1175944"/>
                  </a:lnTo>
                  <a:lnTo>
                    <a:pt x="694234" y="1098407"/>
                  </a:lnTo>
                  <a:lnTo>
                    <a:pt x="694916" y="1020785"/>
                  </a:lnTo>
                  <a:lnTo>
                    <a:pt x="695598" y="943590"/>
                  </a:lnTo>
                  <a:lnTo>
                    <a:pt x="696281" y="867164"/>
                  </a:lnTo>
                  <a:lnTo>
                    <a:pt x="696963" y="791932"/>
                  </a:lnTo>
                  <a:lnTo>
                    <a:pt x="697646" y="718238"/>
                  </a:lnTo>
                  <a:lnTo>
                    <a:pt x="698328" y="646338"/>
                  </a:lnTo>
                  <a:lnTo>
                    <a:pt x="699011" y="576828"/>
                  </a:lnTo>
                  <a:lnTo>
                    <a:pt x="699779" y="509795"/>
                  </a:lnTo>
                  <a:lnTo>
                    <a:pt x="700461" y="445835"/>
                  </a:lnTo>
                  <a:lnTo>
                    <a:pt x="701143" y="385036"/>
                  </a:lnTo>
                  <a:lnTo>
                    <a:pt x="701826" y="327823"/>
                  </a:lnTo>
                  <a:lnTo>
                    <a:pt x="702508" y="274452"/>
                  </a:lnTo>
                  <a:lnTo>
                    <a:pt x="703191" y="225266"/>
                  </a:lnTo>
                  <a:lnTo>
                    <a:pt x="703873" y="180349"/>
                  </a:lnTo>
                  <a:lnTo>
                    <a:pt x="704641" y="140044"/>
                  </a:lnTo>
                  <a:lnTo>
                    <a:pt x="706006" y="73950"/>
                  </a:lnTo>
                  <a:lnTo>
                    <a:pt x="707371" y="28350"/>
                  </a:lnTo>
                  <a:lnTo>
                    <a:pt x="709504" y="170"/>
                  </a:lnTo>
                  <a:lnTo>
                    <a:pt x="710186" y="1622"/>
                  </a:lnTo>
                  <a:lnTo>
                    <a:pt x="712916" y="62080"/>
                  </a:lnTo>
                  <a:lnTo>
                    <a:pt x="714281" y="123648"/>
                  </a:lnTo>
                  <a:lnTo>
                    <a:pt x="715049" y="161819"/>
                  </a:lnTo>
                  <a:lnTo>
                    <a:pt x="715731" y="204686"/>
                  </a:lnTo>
                  <a:lnTo>
                    <a:pt x="716414" y="252079"/>
                  </a:lnTo>
                  <a:lnTo>
                    <a:pt x="717096" y="303656"/>
                  </a:lnTo>
                  <a:lnTo>
                    <a:pt x="717778" y="359162"/>
                  </a:lnTo>
                  <a:lnTo>
                    <a:pt x="718461" y="418339"/>
                  </a:lnTo>
                  <a:lnTo>
                    <a:pt x="719143" y="481017"/>
                  </a:lnTo>
                  <a:lnTo>
                    <a:pt x="719911" y="546684"/>
                  </a:lnTo>
                  <a:lnTo>
                    <a:pt x="720594" y="615169"/>
                  </a:lnTo>
                  <a:lnTo>
                    <a:pt x="721276" y="686045"/>
                  </a:lnTo>
                  <a:lnTo>
                    <a:pt x="721959" y="758971"/>
                  </a:lnTo>
                  <a:lnTo>
                    <a:pt x="722641" y="833604"/>
                  </a:lnTo>
                  <a:lnTo>
                    <a:pt x="723323" y="909518"/>
                  </a:lnTo>
                  <a:lnTo>
                    <a:pt x="724006" y="986372"/>
                  </a:lnTo>
                  <a:lnTo>
                    <a:pt x="724774" y="1063823"/>
                  </a:lnTo>
                  <a:lnTo>
                    <a:pt x="725456" y="1141445"/>
                  </a:lnTo>
                  <a:lnTo>
                    <a:pt x="726139" y="1218897"/>
                  </a:lnTo>
                  <a:lnTo>
                    <a:pt x="726821" y="1295665"/>
                  </a:lnTo>
                  <a:lnTo>
                    <a:pt x="727504" y="1371494"/>
                  </a:lnTo>
                  <a:lnTo>
                    <a:pt x="728186" y="1445956"/>
                  </a:lnTo>
                  <a:lnTo>
                    <a:pt x="728868" y="1518711"/>
                  </a:lnTo>
                  <a:lnTo>
                    <a:pt x="729636" y="1589331"/>
                  </a:lnTo>
                  <a:lnTo>
                    <a:pt x="730319" y="1657474"/>
                  </a:lnTo>
                  <a:lnTo>
                    <a:pt x="731001" y="1722851"/>
                  </a:lnTo>
                  <a:lnTo>
                    <a:pt x="731684" y="1785111"/>
                  </a:lnTo>
                  <a:lnTo>
                    <a:pt x="732366" y="1843938"/>
                  </a:lnTo>
                  <a:lnTo>
                    <a:pt x="733049" y="1899042"/>
                  </a:lnTo>
                  <a:lnTo>
                    <a:pt x="733731" y="1950141"/>
                  </a:lnTo>
                  <a:lnTo>
                    <a:pt x="734413" y="1996996"/>
                  </a:lnTo>
                  <a:lnTo>
                    <a:pt x="735181" y="2039351"/>
                  </a:lnTo>
                  <a:lnTo>
                    <a:pt x="735864" y="2077018"/>
                  </a:lnTo>
                  <a:lnTo>
                    <a:pt x="737229" y="2137510"/>
                  </a:lnTo>
                  <a:lnTo>
                    <a:pt x="738594" y="2177277"/>
                  </a:lnTo>
                  <a:lnTo>
                    <a:pt x="740726" y="2196422"/>
                  </a:lnTo>
                  <a:lnTo>
                    <a:pt x="741409" y="2191854"/>
                  </a:lnTo>
                  <a:lnTo>
                    <a:pt x="743456" y="2145605"/>
                  </a:lnTo>
                  <a:lnTo>
                    <a:pt x="744906" y="2088494"/>
                  </a:lnTo>
                  <a:lnTo>
                    <a:pt x="746271" y="2011624"/>
                  </a:lnTo>
                  <a:lnTo>
                    <a:pt x="746954" y="1966246"/>
                  </a:lnTo>
                  <a:lnTo>
                    <a:pt x="747636" y="1916530"/>
                  </a:lnTo>
                  <a:lnTo>
                    <a:pt x="748319" y="1862733"/>
                  </a:lnTo>
                  <a:lnTo>
                    <a:pt x="749001" y="1805118"/>
                  </a:lnTo>
                  <a:lnTo>
                    <a:pt x="749769" y="1743968"/>
                  </a:lnTo>
                  <a:lnTo>
                    <a:pt x="750451" y="1679599"/>
                  </a:lnTo>
                  <a:lnTo>
                    <a:pt x="751134" y="1612301"/>
                  </a:lnTo>
                  <a:lnTo>
                    <a:pt x="751816" y="1542450"/>
                  </a:lnTo>
                  <a:lnTo>
                    <a:pt x="752499" y="1470464"/>
                  </a:lnTo>
                  <a:lnTo>
                    <a:pt x="753181" y="1396514"/>
                  </a:lnTo>
                  <a:lnTo>
                    <a:pt x="753864" y="1321112"/>
                  </a:lnTo>
                  <a:lnTo>
                    <a:pt x="754546" y="1244600"/>
                  </a:lnTo>
                  <a:lnTo>
                    <a:pt x="755314" y="1167319"/>
                  </a:lnTo>
                  <a:lnTo>
                    <a:pt x="755996" y="1089697"/>
                  </a:lnTo>
                  <a:lnTo>
                    <a:pt x="756679" y="1012161"/>
                  </a:lnTo>
                  <a:lnTo>
                    <a:pt x="757361" y="935051"/>
                  </a:lnTo>
                  <a:lnTo>
                    <a:pt x="758044" y="858795"/>
                  </a:lnTo>
                  <a:lnTo>
                    <a:pt x="758726" y="783649"/>
                  </a:lnTo>
                  <a:lnTo>
                    <a:pt x="759409" y="710126"/>
                  </a:lnTo>
                  <a:lnTo>
                    <a:pt x="760176" y="638482"/>
                  </a:lnTo>
                  <a:lnTo>
                    <a:pt x="760859" y="569228"/>
                  </a:lnTo>
                  <a:lnTo>
                    <a:pt x="761541" y="502536"/>
                  </a:lnTo>
                  <a:lnTo>
                    <a:pt x="762224" y="438919"/>
                  </a:lnTo>
                  <a:lnTo>
                    <a:pt x="762906" y="378460"/>
                  </a:lnTo>
                  <a:lnTo>
                    <a:pt x="763589" y="321674"/>
                  </a:lnTo>
                  <a:lnTo>
                    <a:pt x="764271" y="268816"/>
                  </a:lnTo>
                  <a:lnTo>
                    <a:pt x="765039" y="220057"/>
                  </a:lnTo>
                  <a:lnTo>
                    <a:pt x="765721" y="175653"/>
                  </a:lnTo>
                  <a:lnTo>
                    <a:pt x="766404" y="135859"/>
                  </a:lnTo>
                  <a:lnTo>
                    <a:pt x="767769" y="70876"/>
                  </a:lnTo>
                  <a:lnTo>
                    <a:pt x="769134" y="26471"/>
                  </a:lnTo>
                  <a:lnTo>
                    <a:pt x="771266" y="0"/>
                  </a:lnTo>
                  <a:lnTo>
                    <a:pt x="771949" y="2134"/>
                  </a:lnTo>
                  <a:lnTo>
                    <a:pt x="773996" y="41244"/>
                  </a:lnTo>
                  <a:lnTo>
                    <a:pt x="775446" y="93761"/>
                  </a:lnTo>
                  <a:lnTo>
                    <a:pt x="776811" y="166430"/>
                  </a:lnTo>
                  <a:lnTo>
                    <a:pt x="777494" y="209810"/>
                  </a:lnTo>
                  <a:lnTo>
                    <a:pt x="778176" y="257544"/>
                  </a:lnTo>
                  <a:lnTo>
                    <a:pt x="778859" y="309634"/>
                  </a:lnTo>
                  <a:lnTo>
                    <a:pt x="779541" y="365566"/>
                  </a:lnTo>
                  <a:lnTo>
                    <a:pt x="780309" y="425170"/>
                  </a:lnTo>
                  <a:lnTo>
                    <a:pt x="780991" y="488105"/>
                  </a:lnTo>
                  <a:lnTo>
                    <a:pt x="781674" y="554199"/>
                  </a:lnTo>
                  <a:lnTo>
                    <a:pt x="782356" y="622940"/>
                  </a:lnTo>
                  <a:lnTo>
                    <a:pt x="783039" y="694072"/>
                  </a:lnTo>
                  <a:lnTo>
                    <a:pt x="783721" y="767169"/>
                  </a:lnTo>
                  <a:lnTo>
                    <a:pt x="784404" y="841973"/>
                  </a:lnTo>
                  <a:lnTo>
                    <a:pt x="785172" y="918058"/>
                  </a:lnTo>
                  <a:lnTo>
                    <a:pt x="785854" y="994997"/>
                  </a:lnTo>
                  <a:lnTo>
                    <a:pt x="786536" y="1072448"/>
                  </a:lnTo>
                  <a:lnTo>
                    <a:pt x="787219" y="1150070"/>
                  </a:lnTo>
                  <a:lnTo>
                    <a:pt x="787901" y="1227436"/>
                  </a:lnTo>
                  <a:lnTo>
                    <a:pt x="788584" y="1304204"/>
                  </a:lnTo>
                  <a:lnTo>
                    <a:pt x="789266" y="1379862"/>
                  </a:lnTo>
                  <a:lnTo>
                    <a:pt x="789949" y="1454154"/>
                  </a:lnTo>
                  <a:lnTo>
                    <a:pt x="790717" y="1526652"/>
                  </a:lnTo>
                  <a:lnTo>
                    <a:pt x="791399" y="1597016"/>
                  </a:lnTo>
                  <a:lnTo>
                    <a:pt x="792081" y="1664886"/>
                  </a:lnTo>
                  <a:lnTo>
                    <a:pt x="792764" y="1729930"/>
                  </a:lnTo>
                  <a:lnTo>
                    <a:pt x="793446" y="1791823"/>
                  </a:lnTo>
                  <a:lnTo>
                    <a:pt x="794129" y="1850248"/>
                  </a:lnTo>
                  <a:lnTo>
                    <a:pt x="794811" y="1904917"/>
                  </a:lnTo>
                  <a:lnTo>
                    <a:pt x="795579" y="1955563"/>
                  </a:lnTo>
                  <a:lnTo>
                    <a:pt x="796262" y="2001923"/>
                  </a:lnTo>
                  <a:lnTo>
                    <a:pt x="796944" y="2043774"/>
                  </a:lnTo>
                  <a:lnTo>
                    <a:pt x="798309" y="2113122"/>
                  </a:lnTo>
                  <a:lnTo>
                    <a:pt x="799674" y="2162222"/>
                  </a:lnTo>
                  <a:lnTo>
                    <a:pt x="802489" y="2196192"/>
                  </a:lnTo>
                  <a:lnTo>
                    <a:pt x="803172" y="2191008"/>
                  </a:lnTo>
                  <a:lnTo>
                    <a:pt x="805304" y="2142975"/>
                  </a:lnTo>
                  <a:lnTo>
                    <a:pt x="806669" y="2084728"/>
                  </a:lnTo>
                  <a:lnTo>
                    <a:pt x="808034" y="2006799"/>
                  </a:lnTo>
                  <a:lnTo>
                    <a:pt x="808717" y="1960926"/>
                  </a:lnTo>
                  <a:lnTo>
                    <a:pt x="809399" y="1910749"/>
                  </a:lnTo>
                  <a:lnTo>
                    <a:pt x="810081" y="1856516"/>
                  </a:lnTo>
                  <a:lnTo>
                    <a:pt x="810849" y="1798492"/>
                  </a:lnTo>
                  <a:lnTo>
                    <a:pt x="811532" y="1736966"/>
                  </a:lnTo>
                  <a:lnTo>
                    <a:pt x="812214" y="1672256"/>
                  </a:lnTo>
                  <a:lnTo>
                    <a:pt x="812897" y="1604701"/>
                  </a:lnTo>
                  <a:lnTo>
                    <a:pt x="813579" y="1534594"/>
                  </a:lnTo>
                  <a:lnTo>
                    <a:pt x="814261" y="1462266"/>
                  </a:lnTo>
                  <a:lnTo>
                    <a:pt x="814944" y="1388231"/>
                  </a:lnTo>
                  <a:lnTo>
                    <a:pt x="815712" y="1312658"/>
                  </a:lnTo>
                  <a:lnTo>
                    <a:pt x="816394" y="1236061"/>
                  </a:lnTo>
                  <a:lnTo>
                    <a:pt x="817077" y="1158695"/>
                  </a:lnTo>
                  <a:lnTo>
                    <a:pt x="817759" y="1081073"/>
                  </a:lnTo>
                  <a:lnTo>
                    <a:pt x="818442" y="1003621"/>
                  </a:lnTo>
                  <a:lnTo>
                    <a:pt x="819124" y="926512"/>
                  </a:lnTo>
                  <a:lnTo>
                    <a:pt x="819806" y="850341"/>
                  </a:lnTo>
                  <a:lnTo>
                    <a:pt x="820574" y="775366"/>
                  </a:lnTo>
                  <a:lnTo>
                    <a:pt x="821257" y="702099"/>
                  </a:lnTo>
                  <a:lnTo>
                    <a:pt x="821939" y="630711"/>
                  </a:lnTo>
                  <a:lnTo>
                    <a:pt x="822622" y="561713"/>
                  </a:lnTo>
                  <a:lnTo>
                    <a:pt x="823304" y="495363"/>
                  </a:lnTo>
                  <a:lnTo>
                    <a:pt x="823987" y="432002"/>
                  </a:lnTo>
                  <a:lnTo>
                    <a:pt x="824669" y="371971"/>
                  </a:lnTo>
                  <a:lnTo>
                    <a:pt x="825351" y="315611"/>
                  </a:lnTo>
                  <a:lnTo>
                    <a:pt x="826119" y="263180"/>
                  </a:lnTo>
                  <a:lnTo>
                    <a:pt x="826802" y="214848"/>
                  </a:lnTo>
                  <a:lnTo>
                    <a:pt x="827484" y="170956"/>
                  </a:lnTo>
                  <a:lnTo>
                    <a:pt x="828167" y="131761"/>
                  </a:lnTo>
                  <a:lnTo>
                    <a:pt x="829532" y="67887"/>
                  </a:lnTo>
                  <a:lnTo>
                    <a:pt x="830982" y="24593"/>
                  </a:lnTo>
                  <a:lnTo>
                    <a:pt x="833029" y="0"/>
                  </a:lnTo>
                  <a:lnTo>
                    <a:pt x="833712" y="2732"/>
                  </a:lnTo>
                  <a:lnTo>
                    <a:pt x="835844" y="43635"/>
                  </a:lnTo>
                  <a:lnTo>
                    <a:pt x="837209" y="97347"/>
                  </a:lnTo>
                  <a:lnTo>
                    <a:pt x="838574" y="170956"/>
                  </a:lnTo>
                  <a:lnTo>
                    <a:pt x="839257" y="214848"/>
                  </a:lnTo>
                  <a:lnTo>
                    <a:pt x="839939" y="263180"/>
                  </a:lnTo>
                  <a:lnTo>
                    <a:pt x="840707" y="315611"/>
                  </a:lnTo>
                  <a:lnTo>
                    <a:pt x="841389" y="371971"/>
                  </a:lnTo>
                  <a:lnTo>
                    <a:pt x="842072" y="432002"/>
                  </a:lnTo>
                  <a:lnTo>
                    <a:pt x="842754" y="495363"/>
                  </a:lnTo>
                  <a:lnTo>
                    <a:pt x="843437" y="561713"/>
                  </a:lnTo>
                  <a:lnTo>
                    <a:pt x="844119" y="630711"/>
                  </a:lnTo>
                  <a:lnTo>
                    <a:pt x="844802" y="702099"/>
                  </a:lnTo>
                  <a:lnTo>
                    <a:pt x="845484" y="775366"/>
                  </a:lnTo>
                  <a:lnTo>
                    <a:pt x="846252" y="850341"/>
                  </a:lnTo>
                  <a:lnTo>
                    <a:pt x="846934" y="926512"/>
                  </a:lnTo>
                  <a:lnTo>
                    <a:pt x="847617" y="1003621"/>
                  </a:lnTo>
                  <a:lnTo>
                    <a:pt x="848299" y="1081073"/>
                  </a:lnTo>
                  <a:lnTo>
                    <a:pt x="848982" y="1158695"/>
                  </a:lnTo>
                  <a:lnTo>
                    <a:pt x="849664" y="1236061"/>
                  </a:lnTo>
                  <a:lnTo>
                    <a:pt x="850347" y="1312658"/>
                  </a:lnTo>
                  <a:lnTo>
                    <a:pt x="851114" y="1388231"/>
                  </a:lnTo>
                  <a:lnTo>
                    <a:pt x="851797" y="1462266"/>
                  </a:lnTo>
                  <a:lnTo>
                    <a:pt x="852479" y="1534594"/>
                  </a:lnTo>
                  <a:lnTo>
                    <a:pt x="853162" y="1604701"/>
                  </a:lnTo>
                  <a:lnTo>
                    <a:pt x="853844" y="1672256"/>
                  </a:lnTo>
                  <a:lnTo>
                    <a:pt x="854527" y="1736966"/>
                  </a:lnTo>
                  <a:lnTo>
                    <a:pt x="855209" y="1798492"/>
                  </a:lnTo>
                  <a:lnTo>
                    <a:pt x="855977" y="1856516"/>
                  </a:lnTo>
                  <a:lnTo>
                    <a:pt x="856659" y="1910749"/>
                  </a:lnTo>
                  <a:lnTo>
                    <a:pt x="857342" y="1960926"/>
                  </a:lnTo>
                  <a:lnTo>
                    <a:pt x="858024" y="2006799"/>
                  </a:lnTo>
                  <a:lnTo>
                    <a:pt x="858707" y="2048138"/>
                  </a:lnTo>
                  <a:lnTo>
                    <a:pt x="860072" y="2116392"/>
                  </a:lnTo>
                  <a:lnTo>
                    <a:pt x="861522" y="2164332"/>
                  </a:lnTo>
                  <a:lnTo>
                    <a:pt x="863569" y="2196192"/>
                  </a:lnTo>
                  <a:lnTo>
                    <a:pt x="864252" y="2195884"/>
                  </a:lnTo>
                  <a:lnTo>
                    <a:pt x="867067" y="2140277"/>
                  </a:lnTo>
                  <a:lnTo>
                    <a:pt x="868432" y="2080903"/>
                  </a:lnTo>
                  <a:lnTo>
                    <a:pt x="869797" y="2001923"/>
                  </a:lnTo>
                  <a:lnTo>
                    <a:pt x="870479" y="1955563"/>
                  </a:lnTo>
                  <a:lnTo>
                    <a:pt x="871247" y="1904917"/>
                  </a:lnTo>
                  <a:lnTo>
                    <a:pt x="871930" y="1850248"/>
                  </a:lnTo>
                  <a:lnTo>
                    <a:pt x="872612" y="1791823"/>
                  </a:lnTo>
                  <a:lnTo>
                    <a:pt x="873294" y="1729930"/>
                  </a:lnTo>
                  <a:lnTo>
                    <a:pt x="873977" y="1664886"/>
                  </a:lnTo>
                  <a:lnTo>
                    <a:pt x="874659" y="1597016"/>
                  </a:lnTo>
                  <a:lnTo>
                    <a:pt x="875342" y="1526652"/>
                  </a:lnTo>
                  <a:lnTo>
                    <a:pt x="876110" y="1454154"/>
                  </a:lnTo>
                  <a:lnTo>
                    <a:pt x="876792" y="1379862"/>
                  </a:lnTo>
                  <a:lnTo>
                    <a:pt x="877474" y="1304204"/>
                  </a:lnTo>
                  <a:lnTo>
                    <a:pt x="878157" y="1227436"/>
                  </a:lnTo>
                  <a:lnTo>
                    <a:pt x="878839" y="1150070"/>
                  </a:lnTo>
                  <a:lnTo>
                    <a:pt x="879522" y="1072448"/>
                  </a:lnTo>
                  <a:lnTo>
                    <a:pt x="880204" y="994997"/>
                  </a:lnTo>
                  <a:lnTo>
                    <a:pt x="880887" y="918058"/>
                  </a:lnTo>
                  <a:lnTo>
                    <a:pt x="881655" y="841973"/>
                  </a:lnTo>
                  <a:lnTo>
                    <a:pt x="882337" y="767169"/>
                  </a:lnTo>
                  <a:lnTo>
                    <a:pt x="883019" y="694072"/>
                  </a:lnTo>
                  <a:lnTo>
                    <a:pt x="883702" y="622940"/>
                  </a:lnTo>
                  <a:lnTo>
                    <a:pt x="884384" y="554199"/>
                  </a:lnTo>
                  <a:lnTo>
                    <a:pt x="885067" y="488105"/>
                  </a:lnTo>
                  <a:lnTo>
                    <a:pt x="885749" y="425170"/>
                  </a:lnTo>
                  <a:lnTo>
                    <a:pt x="886517" y="365566"/>
                  </a:lnTo>
                  <a:lnTo>
                    <a:pt x="887200" y="309634"/>
                  </a:lnTo>
                  <a:lnTo>
                    <a:pt x="887882" y="257544"/>
                  </a:lnTo>
                  <a:lnTo>
                    <a:pt x="888564" y="209810"/>
                  </a:lnTo>
                  <a:lnTo>
                    <a:pt x="889247" y="166430"/>
                  </a:lnTo>
                  <a:lnTo>
                    <a:pt x="889929" y="127662"/>
                  </a:lnTo>
                  <a:lnTo>
                    <a:pt x="891380" y="64898"/>
                  </a:lnTo>
                  <a:lnTo>
                    <a:pt x="892745" y="22799"/>
                  </a:lnTo>
                  <a:lnTo>
                    <a:pt x="894792" y="0"/>
                  </a:lnTo>
                  <a:lnTo>
                    <a:pt x="895474" y="3415"/>
                  </a:lnTo>
                  <a:lnTo>
                    <a:pt x="897607" y="46026"/>
                  </a:lnTo>
                  <a:lnTo>
                    <a:pt x="898972" y="100934"/>
                  </a:lnTo>
                  <a:lnTo>
                    <a:pt x="900337" y="175653"/>
                  </a:lnTo>
                  <a:lnTo>
                    <a:pt x="901019" y="220057"/>
                  </a:lnTo>
                  <a:lnTo>
                    <a:pt x="901787" y="268816"/>
                  </a:lnTo>
                  <a:lnTo>
                    <a:pt x="902470" y="321674"/>
                  </a:lnTo>
                  <a:lnTo>
                    <a:pt x="903152" y="378460"/>
                  </a:lnTo>
                  <a:lnTo>
                    <a:pt x="903835" y="438919"/>
                  </a:lnTo>
                  <a:lnTo>
                    <a:pt x="904517" y="502536"/>
                  </a:lnTo>
                  <a:lnTo>
                    <a:pt x="905199" y="569228"/>
                  </a:lnTo>
                  <a:lnTo>
                    <a:pt x="905882" y="638482"/>
                  </a:lnTo>
                  <a:lnTo>
                    <a:pt x="906650" y="710126"/>
                  </a:lnTo>
                  <a:lnTo>
                    <a:pt x="907332" y="783649"/>
                  </a:lnTo>
                  <a:lnTo>
                    <a:pt x="908015" y="858795"/>
                  </a:lnTo>
                  <a:lnTo>
                    <a:pt x="908697" y="935051"/>
                  </a:lnTo>
                  <a:lnTo>
                    <a:pt x="909380" y="1012161"/>
                  </a:lnTo>
                  <a:lnTo>
                    <a:pt x="910062" y="1089697"/>
                  </a:lnTo>
                  <a:lnTo>
                    <a:pt x="910744" y="1167319"/>
                  </a:lnTo>
                  <a:lnTo>
                    <a:pt x="911512" y="1244600"/>
                  </a:lnTo>
                  <a:lnTo>
                    <a:pt x="912195" y="1321112"/>
                  </a:lnTo>
                  <a:lnTo>
                    <a:pt x="912877" y="1396514"/>
                  </a:lnTo>
                  <a:lnTo>
                    <a:pt x="913560" y="1470464"/>
                  </a:lnTo>
                  <a:lnTo>
                    <a:pt x="914242" y="1542450"/>
                  </a:lnTo>
                  <a:lnTo>
                    <a:pt x="914925" y="1612301"/>
                  </a:lnTo>
                  <a:lnTo>
                    <a:pt x="915607" y="1679599"/>
                  </a:lnTo>
                  <a:lnTo>
                    <a:pt x="916375" y="1743968"/>
                  </a:lnTo>
                  <a:lnTo>
                    <a:pt x="917057" y="1805118"/>
                  </a:lnTo>
                  <a:lnTo>
                    <a:pt x="917740" y="1862733"/>
                  </a:lnTo>
                  <a:lnTo>
                    <a:pt x="918422" y="1916530"/>
                  </a:lnTo>
                  <a:lnTo>
                    <a:pt x="919105" y="1966246"/>
                  </a:lnTo>
                  <a:lnTo>
                    <a:pt x="919787" y="2011624"/>
                  </a:lnTo>
                  <a:lnTo>
                    <a:pt x="920470" y="2052441"/>
                  </a:lnTo>
                  <a:lnTo>
                    <a:pt x="921920" y="2119603"/>
                  </a:lnTo>
                  <a:lnTo>
                    <a:pt x="923285" y="2166381"/>
                  </a:lnTo>
                  <a:lnTo>
                    <a:pt x="925332" y="2196422"/>
                  </a:lnTo>
                  <a:lnTo>
                    <a:pt x="926015" y="2195509"/>
                  </a:lnTo>
                  <a:lnTo>
                    <a:pt x="928830" y="2137510"/>
                  </a:lnTo>
                  <a:lnTo>
                    <a:pt x="930195" y="2077018"/>
                  </a:lnTo>
                  <a:lnTo>
                    <a:pt x="930877" y="2039351"/>
                  </a:lnTo>
                  <a:lnTo>
                    <a:pt x="931645" y="1996996"/>
                  </a:lnTo>
                  <a:lnTo>
                    <a:pt x="932327" y="1950141"/>
                  </a:lnTo>
                  <a:lnTo>
                    <a:pt x="933010" y="1899042"/>
                  </a:lnTo>
                  <a:lnTo>
                    <a:pt x="933692" y="1843938"/>
                  </a:lnTo>
                  <a:lnTo>
                    <a:pt x="934375" y="1785111"/>
                  </a:lnTo>
                  <a:lnTo>
                    <a:pt x="935057" y="1722851"/>
                  </a:lnTo>
                  <a:lnTo>
                    <a:pt x="935740" y="1657474"/>
                  </a:lnTo>
                  <a:lnTo>
                    <a:pt x="936422" y="1589331"/>
                  </a:lnTo>
                  <a:lnTo>
                    <a:pt x="937190" y="1518711"/>
                  </a:lnTo>
                  <a:lnTo>
                    <a:pt x="937872" y="1445956"/>
                  </a:lnTo>
                  <a:lnTo>
                    <a:pt x="938555" y="1371494"/>
                  </a:lnTo>
                  <a:lnTo>
                    <a:pt x="939237" y="1295665"/>
                  </a:lnTo>
                  <a:lnTo>
                    <a:pt x="939920" y="1218897"/>
                  </a:lnTo>
                  <a:lnTo>
                    <a:pt x="940602" y="1141445"/>
                  </a:lnTo>
                  <a:lnTo>
                    <a:pt x="941285" y="1063823"/>
                  </a:lnTo>
                  <a:lnTo>
                    <a:pt x="942052" y="986372"/>
                  </a:lnTo>
                  <a:lnTo>
                    <a:pt x="942735" y="909518"/>
                  </a:lnTo>
                  <a:lnTo>
                    <a:pt x="943417" y="833604"/>
                  </a:lnTo>
                  <a:lnTo>
                    <a:pt x="944100" y="758971"/>
                  </a:lnTo>
                  <a:lnTo>
                    <a:pt x="944782" y="686045"/>
                  </a:lnTo>
                  <a:lnTo>
                    <a:pt x="945465" y="615169"/>
                  </a:lnTo>
                  <a:lnTo>
                    <a:pt x="946147" y="546684"/>
                  </a:lnTo>
                  <a:lnTo>
                    <a:pt x="946915" y="481017"/>
                  </a:lnTo>
                  <a:lnTo>
                    <a:pt x="947597" y="418339"/>
                  </a:lnTo>
                  <a:lnTo>
                    <a:pt x="948280" y="359162"/>
                  </a:lnTo>
                  <a:lnTo>
                    <a:pt x="948962" y="303656"/>
                  </a:lnTo>
                  <a:lnTo>
                    <a:pt x="949645" y="252079"/>
                  </a:lnTo>
                  <a:lnTo>
                    <a:pt x="950327" y="204686"/>
                  </a:lnTo>
                  <a:lnTo>
                    <a:pt x="951010" y="161819"/>
                  </a:lnTo>
                  <a:lnTo>
                    <a:pt x="951777" y="123648"/>
                  </a:lnTo>
                  <a:lnTo>
                    <a:pt x="953142" y="62080"/>
                  </a:lnTo>
                  <a:lnTo>
                    <a:pt x="954507" y="21092"/>
                  </a:lnTo>
                  <a:lnTo>
                    <a:pt x="956555" y="170"/>
                  </a:lnTo>
                  <a:lnTo>
                    <a:pt x="957322" y="4098"/>
                  </a:lnTo>
                  <a:lnTo>
                    <a:pt x="959370" y="48588"/>
                  </a:lnTo>
                  <a:lnTo>
                    <a:pt x="960735" y="104520"/>
                  </a:lnTo>
                  <a:lnTo>
                    <a:pt x="962185" y="180349"/>
                  </a:lnTo>
                  <a:lnTo>
                    <a:pt x="962867" y="225266"/>
                  </a:lnTo>
                  <a:lnTo>
                    <a:pt x="963550" y="274452"/>
                  </a:lnTo>
                  <a:lnTo>
                    <a:pt x="964232" y="327823"/>
                  </a:lnTo>
                  <a:lnTo>
                    <a:pt x="964915" y="385036"/>
                  </a:lnTo>
                  <a:lnTo>
                    <a:pt x="965597" y="445835"/>
                  </a:lnTo>
                  <a:lnTo>
                    <a:pt x="966280" y="509795"/>
                  </a:lnTo>
                  <a:lnTo>
                    <a:pt x="967048" y="576828"/>
                  </a:lnTo>
                  <a:lnTo>
                    <a:pt x="967730" y="646338"/>
                  </a:lnTo>
                  <a:lnTo>
                    <a:pt x="968412" y="718238"/>
                  </a:lnTo>
                  <a:lnTo>
                    <a:pt x="969095" y="791932"/>
                  </a:lnTo>
                  <a:lnTo>
                    <a:pt x="969777" y="867164"/>
                  </a:lnTo>
                  <a:lnTo>
                    <a:pt x="970460" y="943590"/>
                  </a:lnTo>
                  <a:lnTo>
                    <a:pt x="971142" y="1020785"/>
                  </a:lnTo>
                  <a:lnTo>
                    <a:pt x="971825" y="1098407"/>
                  </a:lnTo>
                  <a:lnTo>
                    <a:pt x="972593" y="1175944"/>
                  </a:lnTo>
                  <a:lnTo>
                    <a:pt x="973275" y="1253139"/>
                  </a:lnTo>
                  <a:lnTo>
                    <a:pt x="973958" y="1329566"/>
                  </a:lnTo>
                  <a:lnTo>
                    <a:pt x="974640" y="1404797"/>
                  </a:lnTo>
                  <a:lnTo>
                    <a:pt x="975322" y="1478491"/>
                  </a:lnTo>
                  <a:lnTo>
                    <a:pt x="976005" y="1550391"/>
                  </a:lnTo>
                  <a:lnTo>
                    <a:pt x="976687" y="1619901"/>
                  </a:lnTo>
                  <a:lnTo>
                    <a:pt x="977455" y="1686900"/>
                  </a:lnTo>
                  <a:lnTo>
                    <a:pt x="978138" y="1750928"/>
                  </a:lnTo>
                  <a:lnTo>
                    <a:pt x="978820" y="1811693"/>
                  </a:lnTo>
                  <a:lnTo>
                    <a:pt x="979503" y="1868898"/>
                  </a:lnTo>
                  <a:lnTo>
                    <a:pt x="980185" y="1922260"/>
                  </a:lnTo>
                  <a:lnTo>
                    <a:pt x="980867" y="1971506"/>
                  </a:lnTo>
                  <a:lnTo>
                    <a:pt x="981550" y="2016389"/>
                  </a:lnTo>
                  <a:lnTo>
                    <a:pt x="982318" y="2056685"/>
                  </a:lnTo>
                  <a:lnTo>
                    <a:pt x="983683" y="2122745"/>
                  </a:lnTo>
                  <a:lnTo>
                    <a:pt x="985048" y="2168362"/>
                  </a:lnTo>
                  <a:lnTo>
                    <a:pt x="987180" y="2196593"/>
                  </a:lnTo>
                  <a:lnTo>
                    <a:pt x="987863" y="2195073"/>
                  </a:lnTo>
                  <a:lnTo>
                    <a:pt x="990593" y="2134683"/>
                  </a:lnTo>
                  <a:lnTo>
                    <a:pt x="991957" y="2073072"/>
                  </a:lnTo>
                  <a:lnTo>
                    <a:pt x="992725" y="2034876"/>
                  </a:lnTo>
                  <a:lnTo>
                    <a:pt x="993408" y="1992000"/>
                  </a:lnTo>
                  <a:lnTo>
                    <a:pt x="994090" y="1944667"/>
                  </a:lnTo>
                  <a:lnTo>
                    <a:pt x="994773" y="1893107"/>
                  </a:lnTo>
                  <a:lnTo>
                    <a:pt x="995455" y="1837576"/>
                  </a:lnTo>
                  <a:lnTo>
                    <a:pt x="996138" y="1778356"/>
                  </a:lnTo>
                  <a:lnTo>
                    <a:pt x="996820" y="1715738"/>
                  </a:lnTo>
                  <a:lnTo>
                    <a:pt x="997588" y="1650036"/>
                  </a:lnTo>
                  <a:lnTo>
                    <a:pt x="998270" y="1581560"/>
                  </a:lnTo>
                  <a:lnTo>
                    <a:pt x="998953" y="1510684"/>
                  </a:lnTo>
                  <a:lnTo>
                    <a:pt x="999635" y="1437758"/>
                  </a:lnTo>
                  <a:lnTo>
                    <a:pt x="1000318" y="1363125"/>
                  </a:lnTo>
                  <a:lnTo>
                    <a:pt x="1001000" y="1287211"/>
                  </a:lnTo>
                  <a:lnTo>
                    <a:pt x="1001683" y="1210357"/>
                  </a:lnTo>
                  <a:lnTo>
                    <a:pt x="1002450" y="1132906"/>
                  </a:lnTo>
                  <a:lnTo>
                    <a:pt x="1003133" y="1055284"/>
                  </a:lnTo>
                  <a:lnTo>
                    <a:pt x="1003815" y="977833"/>
                  </a:lnTo>
                  <a:lnTo>
                    <a:pt x="1004498" y="901064"/>
                  </a:lnTo>
                  <a:lnTo>
                    <a:pt x="1005180" y="825236"/>
                  </a:lnTo>
                  <a:lnTo>
                    <a:pt x="1005863" y="750773"/>
                  </a:lnTo>
                  <a:lnTo>
                    <a:pt x="1006545" y="678018"/>
                  </a:lnTo>
                  <a:lnTo>
                    <a:pt x="1007313" y="607399"/>
                  </a:lnTo>
                  <a:lnTo>
                    <a:pt x="1007995" y="539255"/>
                  </a:lnTo>
                  <a:lnTo>
                    <a:pt x="1008678" y="473844"/>
                  </a:lnTo>
                  <a:lnTo>
                    <a:pt x="1009360" y="411593"/>
                  </a:lnTo>
                  <a:lnTo>
                    <a:pt x="1010043" y="352757"/>
                  </a:lnTo>
                  <a:lnTo>
                    <a:pt x="1010725" y="297679"/>
                  </a:lnTo>
                  <a:lnTo>
                    <a:pt x="1011408" y="246614"/>
                  </a:lnTo>
                  <a:lnTo>
                    <a:pt x="1012090" y="199733"/>
                  </a:lnTo>
                  <a:lnTo>
                    <a:pt x="1012858" y="157378"/>
                  </a:lnTo>
                  <a:lnTo>
                    <a:pt x="1013540" y="119720"/>
                  </a:lnTo>
                  <a:lnTo>
                    <a:pt x="1014905" y="59177"/>
                  </a:lnTo>
                  <a:lnTo>
                    <a:pt x="1016270" y="19469"/>
                  </a:lnTo>
                  <a:lnTo>
                    <a:pt x="1018403" y="341"/>
                  </a:lnTo>
                  <a:lnTo>
                    <a:pt x="1019085" y="4867"/>
                  </a:lnTo>
                  <a:lnTo>
                    <a:pt x="1021133" y="51150"/>
                  </a:lnTo>
                  <a:lnTo>
                    <a:pt x="1022583" y="108278"/>
                  </a:lnTo>
                  <a:lnTo>
                    <a:pt x="1023948" y="185131"/>
                  </a:lnTo>
                  <a:lnTo>
                    <a:pt x="1024630" y="230475"/>
                  </a:lnTo>
                  <a:lnTo>
                    <a:pt x="1025313" y="280173"/>
                  </a:lnTo>
                  <a:lnTo>
                    <a:pt x="1025995" y="333971"/>
                  </a:lnTo>
                  <a:lnTo>
                    <a:pt x="1026678" y="391611"/>
                  </a:lnTo>
                  <a:lnTo>
                    <a:pt x="1027445" y="452752"/>
                  </a:lnTo>
                  <a:lnTo>
                    <a:pt x="1028128" y="517138"/>
                  </a:lnTo>
                  <a:lnTo>
                    <a:pt x="1028810" y="584428"/>
                  </a:lnTo>
                  <a:lnTo>
                    <a:pt x="1029493" y="654279"/>
                  </a:lnTo>
                  <a:lnTo>
                    <a:pt x="1030175" y="726265"/>
                  </a:lnTo>
                  <a:lnTo>
                    <a:pt x="1030858" y="800216"/>
                  </a:lnTo>
                  <a:lnTo>
                    <a:pt x="1031540" y="875617"/>
                  </a:lnTo>
                  <a:lnTo>
                    <a:pt x="1032223" y="952129"/>
                  </a:lnTo>
                  <a:lnTo>
                    <a:pt x="1032990" y="1029410"/>
                  </a:lnTo>
                  <a:lnTo>
                    <a:pt x="1033673" y="1107032"/>
                  </a:lnTo>
                  <a:lnTo>
                    <a:pt x="1034355" y="1184569"/>
                  </a:lnTo>
                  <a:lnTo>
                    <a:pt x="1035038" y="1261678"/>
                  </a:lnTo>
                  <a:lnTo>
                    <a:pt x="1035720" y="1337934"/>
                  </a:lnTo>
                  <a:lnTo>
                    <a:pt x="1036403" y="1413080"/>
                  </a:lnTo>
                  <a:lnTo>
                    <a:pt x="1037085" y="1486603"/>
                  </a:lnTo>
                  <a:lnTo>
                    <a:pt x="1037853" y="1558248"/>
                  </a:lnTo>
                  <a:lnTo>
                    <a:pt x="1038535" y="1627501"/>
                  </a:lnTo>
                  <a:lnTo>
                    <a:pt x="1039218" y="1694167"/>
                  </a:lnTo>
                  <a:lnTo>
                    <a:pt x="1039900" y="1757845"/>
                  </a:lnTo>
                  <a:lnTo>
                    <a:pt x="1040583" y="1818235"/>
                  </a:lnTo>
                  <a:lnTo>
                    <a:pt x="1041265" y="1875029"/>
                  </a:lnTo>
                  <a:lnTo>
                    <a:pt x="1041948" y="1927939"/>
                  </a:lnTo>
                  <a:lnTo>
                    <a:pt x="1042716" y="1976707"/>
                  </a:lnTo>
                  <a:lnTo>
                    <a:pt x="1043398" y="2021094"/>
                  </a:lnTo>
                  <a:lnTo>
                    <a:pt x="1044080" y="2060870"/>
                  </a:lnTo>
                  <a:lnTo>
                    <a:pt x="1045445" y="2125828"/>
                  </a:lnTo>
                  <a:lnTo>
                    <a:pt x="1046810" y="2170275"/>
                  </a:lnTo>
                  <a:lnTo>
                    <a:pt x="1048943" y="2196696"/>
                  </a:lnTo>
                  <a:lnTo>
                    <a:pt x="1049625" y="2194561"/>
                  </a:lnTo>
                  <a:lnTo>
                    <a:pt x="1051673" y="2155494"/>
                  </a:lnTo>
                  <a:lnTo>
                    <a:pt x="1053123" y="2102934"/>
                  </a:lnTo>
                  <a:lnTo>
                    <a:pt x="1054488" y="2030342"/>
                  </a:lnTo>
                  <a:lnTo>
                    <a:pt x="1055170" y="1986962"/>
                  </a:lnTo>
                  <a:lnTo>
                    <a:pt x="1055853" y="1939142"/>
                  </a:lnTo>
                  <a:lnTo>
                    <a:pt x="1056535" y="1887130"/>
                  </a:lnTo>
                  <a:lnTo>
                    <a:pt x="1057218" y="1831172"/>
                  </a:lnTo>
                  <a:lnTo>
                    <a:pt x="1057986" y="1771559"/>
                  </a:lnTo>
                  <a:lnTo>
                    <a:pt x="1058668" y="1708582"/>
                  </a:lnTo>
                  <a:lnTo>
                    <a:pt x="1059351" y="1642556"/>
                  </a:lnTo>
                  <a:lnTo>
                    <a:pt x="1060033" y="1573789"/>
                  </a:lnTo>
                  <a:lnTo>
                    <a:pt x="1060715" y="1502742"/>
                  </a:lnTo>
                  <a:lnTo>
                    <a:pt x="1061398" y="1429561"/>
                  </a:lnTo>
                  <a:lnTo>
                    <a:pt x="1062080" y="1354757"/>
                  </a:lnTo>
                  <a:lnTo>
                    <a:pt x="1062848" y="1278672"/>
                  </a:lnTo>
                  <a:lnTo>
                    <a:pt x="1063531" y="1201733"/>
                  </a:lnTo>
                  <a:lnTo>
                    <a:pt x="1064213" y="1124281"/>
                  </a:lnTo>
                  <a:lnTo>
                    <a:pt x="1064896" y="1046659"/>
                  </a:lnTo>
                  <a:lnTo>
                    <a:pt x="1065578" y="969293"/>
                  </a:lnTo>
                  <a:lnTo>
                    <a:pt x="1066260" y="892525"/>
                  </a:lnTo>
                  <a:lnTo>
                    <a:pt x="1066943" y="816867"/>
                  </a:lnTo>
                  <a:lnTo>
                    <a:pt x="1067625" y="742575"/>
                  </a:lnTo>
                  <a:lnTo>
                    <a:pt x="1068393" y="670077"/>
                  </a:lnTo>
                  <a:lnTo>
                    <a:pt x="1069076" y="599713"/>
                  </a:lnTo>
                  <a:lnTo>
                    <a:pt x="1069758" y="531826"/>
                  </a:lnTo>
                  <a:lnTo>
                    <a:pt x="1070440" y="466757"/>
                  </a:lnTo>
                  <a:lnTo>
                    <a:pt x="1071123" y="404932"/>
                  </a:lnTo>
                  <a:lnTo>
                    <a:pt x="1071805" y="346524"/>
                  </a:lnTo>
                  <a:lnTo>
                    <a:pt x="1072488" y="291787"/>
                  </a:lnTo>
                  <a:lnTo>
                    <a:pt x="1073256" y="241149"/>
                  </a:lnTo>
                  <a:lnTo>
                    <a:pt x="1073938" y="194781"/>
                  </a:lnTo>
                  <a:lnTo>
                    <a:pt x="1074621" y="152938"/>
                  </a:lnTo>
                  <a:lnTo>
                    <a:pt x="1075985" y="83599"/>
                  </a:lnTo>
                  <a:lnTo>
                    <a:pt x="1077350" y="34498"/>
                  </a:lnTo>
                  <a:lnTo>
                    <a:pt x="1080166" y="512"/>
                  </a:lnTo>
                  <a:lnTo>
                    <a:pt x="1080848" y="5721"/>
                  </a:lnTo>
                  <a:lnTo>
                    <a:pt x="1082895" y="53797"/>
                  </a:lnTo>
                  <a:lnTo>
                    <a:pt x="1084346" y="112035"/>
                  </a:lnTo>
                  <a:lnTo>
                    <a:pt x="1085711" y="189913"/>
                  </a:lnTo>
                  <a:lnTo>
                    <a:pt x="1086393" y="235769"/>
                  </a:lnTo>
                  <a:lnTo>
                    <a:pt x="1087075" y="285980"/>
                  </a:lnTo>
                  <a:lnTo>
                    <a:pt x="1087758" y="340204"/>
                  </a:lnTo>
                  <a:lnTo>
                    <a:pt x="1088526" y="398272"/>
                  </a:lnTo>
                  <a:lnTo>
                    <a:pt x="1089208" y="459754"/>
                  </a:lnTo>
                  <a:lnTo>
                    <a:pt x="1089891" y="524482"/>
                  </a:lnTo>
                  <a:lnTo>
                    <a:pt x="1090573" y="592028"/>
                  </a:lnTo>
                  <a:lnTo>
                    <a:pt x="1091256" y="662135"/>
                  </a:lnTo>
                  <a:lnTo>
                    <a:pt x="1091938" y="734463"/>
                  </a:lnTo>
                  <a:lnTo>
                    <a:pt x="1092620" y="808499"/>
                  </a:lnTo>
                  <a:lnTo>
                    <a:pt x="1093388" y="884071"/>
                  </a:lnTo>
                  <a:lnTo>
                    <a:pt x="1094071" y="960669"/>
                  </a:lnTo>
                  <a:lnTo>
                    <a:pt x="1094753" y="1038035"/>
                  </a:lnTo>
                  <a:lnTo>
                    <a:pt x="1095436" y="1115657"/>
                  </a:lnTo>
                  <a:lnTo>
                    <a:pt x="1096118" y="1193108"/>
                  </a:lnTo>
                  <a:lnTo>
                    <a:pt x="1096801" y="1270218"/>
                  </a:lnTo>
                  <a:lnTo>
                    <a:pt x="1097483" y="1346388"/>
                  </a:lnTo>
                  <a:lnTo>
                    <a:pt x="1098251" y="1421363"/>
                  </a:lnTo>
                  <a:lnTo>
                    <a:pt x="1098933" y="1494630"/>
                  </a:lnTo>
                  <a:lnTo>
                    <a:pt x="1099616" y="1566018"/>
                  </a:lnTo>
                  <a:lnTo>
                    <a:pt x="1100298" y="1635016"/>
                  </a:lnTo>
                  <a:lnTo>
                    <a:pt x="1100981" y="1701392"/>
                  </a:lnTo>
                  <a:lnTo>
                    <a:pt x="1101663" y="1764727"/>
                  </a:lnTo>
                  <a:lnTo>
                    <a:pt x="1102346" y="1824724"/>
                  </a:lnTo>
                  <a:lnTo>
                    <a:pt x="1103028" y="1881101"/>
                  </a:lnTo>
                  <a:lnTo>
                    <a:pt x="1103796" y="1933566"/>
                  </a:lnTo>
                  <a:lnTo>
                    <a:pt x="1104478" y="1981864"/>
                  </a:lnTo>
                  <a:lnTo>
                    <a:pt x="1105161" y="2025748"/>
                  </a:lnTo>
                  <a:lnTo>
                    <a:pt x="1105843" y="2064994"/>
                  </a:lnTo>
                  <a:lnTo>
                    <a:pt x="1107208" y="2128842"/>
                  </a:lnTo>
                  <a:lnTo>
                    <a:pt x="1108658" y="2172128"/>
                  </a:lnTo>
                  <a:lnTo>
                    <a:pt x="1110706" y="2196730"/>
                  </a:lnTo>
                  <a:lnTo>
                    <a:pt x="1111388" y="2193989"/>
                  </a:lnTo>
                  <a:lnTo>
                    <a:pt x="1113521" y="2153120"/>
                  </a:lnTo>
                  <a:lnTo>
                    <a:pt x="1114886" y="2099416"/>
                  </a:lnTo>
                  <a:lnTo>
                    <a:pt x="1116251" y="2025748"/>
                  </a:lnTo>
                  <a:lnTo>
                    <a:pt x="1116933" y="1981864"/>
                  </a:lnTo>
                  <a:lnTo>
                    <a:pt x="1117616" y="1933566"/>
                  </a:lnTo>
                  <a:lnTo>
                    <a:pt x="1118383" y="1881101"/>
                  </a:lnTo>
                  <a:lnTo>
                    <a:pt x="1119066" y="1824724"/>
                  </a:lnTo>
                  <a:lnTo>
                    <a:pt x="1119748" y="1764727"/>
                  </a:lnTo>
                  <a:lnTo>
                    <a:pt x="1120431" y="1701392"/>
                  </a:lnTo>
                  <a:lnTo>
                    <a:pt x="1121113" y="1635016"/>
                  </a:lnTo>
                  <a:lnTo>
                    <a:pt x="1121796" y="1566018"/>
                  </a:lnTo>
                  <a:lnTo>
                    <a:pt x="1122478" y="1494630"/>
                  </a:lnTo>
                  <a:lnTo>
                    <a:pt x="1123161" y="1421363"/>
                  </a:lnTo>
                  <a:lnTo>
                    <a:pt x="1123928" y="1346388"/>
                  </a:lnTo>
                  <a:lnTo>
                    <a:pt x="1124611" y="1270218"/>
                  </a:lnTo>
                  <a:lnTo>
                    <a:pt x="1125293" y="1193108"/>
                  </a:lnTo>
                  <a:lnTo>
                    <a:pt x="1125976" y="1115657"/>
                  </a:lnTo>
                  <a:lnTo>
                    <a:pt x="1126658" y="1038035"/>
                  </a:lnTo>
                  <a:lnTo>
                    <a:pt x="1127341" y="960669"/>
                  </a:lnTo>
                  <a:lnTo>
                    <a:pt x="1128023" y="884071"/>
                  </a:lnTo>
                  <a:lnTo>
                    <a:pt x="1128791" y="808499"/>
                  </a:lnTo>
                  <a:lnTo>
                    <a:pt x="1129473" y="734463"/>
                  </a:lnTo>
                  <a:lnTo>
                    <a:pt x="1130156" y="662135"/>
                  </a:lnTo>
                  <a:lnTo>
                    <a:pt x="1130838" y="592028"/>
                  </a:lnTo>
                  <a:lnTo>
                    <a:pt x="1131521" y="524482"/>
                  </a:lnTo>
                  <a:lnTo>
                    <a:pt x="1132203" y="459754"/>
                  </a:lnTo>
                  <a:lnTo>
                    <a:pt x="1132886" y="398272"/>
                  </a:lnTo>
                  <a:lnTo>
                    <a:pt x="1133653" y="340204"/>
                  </a:lnTo>
                  <a:lnTo>
                    <a:pt x="1134336" y="285980"/>
                  </a:lnTo>
                  <a:lnTo>
                    <a:pt x="1135018" y="235769"/>
                  </a:lnTo>
                  <a:lnTo>
                    <a:pt x="1135701" y="189913"/>
                  </a:lnTo>
                  <a:lnTo>
                    <a:pt x="1136383" y="148583"/>
                  </a:lnTo>
                  <a:lnTo>
                    <a:pt x="1137748" y="80354"/>
                  </a:lnTo>
                  <a:lnTo>
                    <a:pt x="1139198" y="32363"/>
                  </a:lnTo>
                  <a:lnTo>
                    <a:pt x="1141246" y="512"/>
                  </a:lnTo>
                  <a:lnTo>
                    <a:pt x="1141928" y="853"/>
                  </a:lnTo>
                  <a:lnTo>
                    <a:pt x="1144743" y="56444"/>
                  </a:lnTo>
                  <a:lnTo>
                    <a:pt x="1146108" y="115792"/>
                  </a:lnTo>
                  <a:lnTo>
                    <a:pt x="1147473" y="194781"/>
                  </a:lnTo>
                  <a:lnTo>
                    <a:pt x="1148156" y="241149"/>
                  </a:lnTo>
                  <a:lnTo>
                    <a:pt x="1148924" y="291787"/>
                  </a:lnTo>
                  <a:lnTo>
                    <a:pt x="1149606" y="346524"/>
                  </a:lnTo>
                  <a:lnTo>
                    <a:pt x="1150288" y="404932"/>
                  </a:lnTo>
                  <a:lnTo>
                    <a:pt x="1150971" y="466757"/>
                  </a:lnTo>
                  <a:lnTo>
                    <a:pt x="1151653" y="531826"/>
                  </a:lnTo>
                  <a:lnTo>
                    <a:pt x="1152336" y="599713"/>
                  </a:lnTo>
                  <a:lnTo>
                    <a:pt x="1153018" y="670077"/>
                  </a:lnTo>
                  <a:lnTo>
                    <a:pt x="1153786" y="742575"/>
                  </a:lnTo>
                  <a:lnTo>
                    <a:pt x="1154469" y="816867"/>
                  </a:lnTo>
                  <a:lnTo>
                    <a:pt x="1155151" y="892525"/>
                  </a:lnTo>
                  <a:lnTo>
                    <a:pt x="1155834" y="969293"/>
                  </a:lnTo>
                  <a:lnTo>
                    <a:pt x="1156516" y="1046659"/>
                  </a:lnTo>
                  <a:lnTo>
                    <a:pt x="1157198" y="1124281"/>
                  </a:lnTo>
                  <a:lnTo>
                    <a:pt x="1157881" y="1201733"/>
                  </a:lnTo>
                  <a:lnTo>
                    <a:pt x="1158563" y="1278672"/>
                  </a:lnTo>
                  <a:lnTo>
                    <a:pt x="1159331" y="1354757"/>
                  </a:lnTo>
                  <a:lnTo>
                    <a:pt x="1160014" y="1429561"/>
                  </a:lnTo>
                  <a:lnTo>
                    <a:pt x="1160696" y="1502742"/>
                  </a:lnTo>
                  <a:lnTo>
                    <a:pt x="1161379" y="1573789"/>
                  </a:lnTo>
                  <a:lnTo>
                    <a:pt x="1162061" y="1642556"/>
                  </a:lnTo>
                  <a:lnTo>
                    <a:pt x="1162743" y="1708582"/>
                  </a:lnTo>
                  <a:lnTo>
                    <a:pt x="1163426" y="1771559"/>
                  </a:lnTo>
                  <a:lnTo>
                    <a:pt x="1164194" y="1831172"/>
                  </a:lnTo>
                  <a:lnTo>
                    <a:pt x="1164876" y="1887130"/>
                  </a:lnTo>
                  <a:lnTo>
                    <a:pt x="1165559" y="1939142"/>
                  </a:lnTo>
                  <a:lnTo>
                    <a:pt x="1166241" y="1986962"/>
                  </a:lnTo>
                  <a:lnTo>
                    <a:pt x="1166924" y="2030342"/>
                  </a:lnTo>
                  <a:lnTo>
                    <a:pt x="1167606" y="2069059"/>
                  </a:lnTo>
                  <a:lnTo>
                    <a:pt x="1169056" y="2131797"/>
                  </a:lnTo>
                  <a:lnTo>
                    <a:pt x="1170421" y="2173913"/>
                  </a:lnTo>
                  <a:lnTo>
                    <a:pt x="1172469" y="2196696"/>
                  </a:lnTo>
                  <a:lnTo>
                    <a:pt x="1173151" y="2193348"/>
                  </a:lnTo>
                  <a:lnTo>
                    <a:pt x="1175284" y="2150677"/>
                  </a:lnTo>
                  <a:lnTo>
                    <a:pt x="1176649" y="2095838"/>
                  </a:lnTo>
                  <a:lnTo>
                    <a:pt x="1178014" y="2021094"/>
                  </a:lnTo>
                  <a:lnTo>
                    <a:pt x="1178696" y="1976707"/>
                  </a:lnTo>
                  <a:lnTo>
                    <a:pt x="1179464" y="1927939"/>
                  </a:lnTo>
                  <a:lnTo>
                    <a:pt x="1180146" y="1875029"/>
                  </a:lnTo>
                  <a:lnTo>
                    <a:pt x="1180829" y="1818235"/>
                  </a:lnTo>
                  <a:lnTo>
                    <a:pt x="1181511" y="1757845"/>
                  </a:lnTo>
                  <a:lnTo>
                    <a:pt x="1182194" y="1694167"/>
                  </a:lnTo>
                  <a:lnTo>
                    <a:pt x="1182876" y="1627501"/>
                  </a:lnTo>
                  <a:lnTo>
                    <a:pt x="1183559" y="1558248"/>
                  </a:lnTo>
                  <a:lnTo>
                    <a:pt x="1184326" y="1486603"/>
                  </a:lnTo>
                  <a:lnTo>
                    <a:pt x="1185009" y="1413080"/>
                  </a:lnTo>
                  <a:lnTo>
                    <a:pt x="1185691" y="1337934"/>
                  </a:lnTo>
                  <a:lnTo>
                    <a:pt x="1186374" y="1261678"/>
                  </a:lnTo>
                  <a:lnTo>
                    <a:pt x="1187056" y="1184569"/>
                  </a:lnTo>
                  <a:lnTo>
                    <a:pt x="1187739" y="1107032"/>
                  </a:lnTo>
                  <a:lnTo>
                    <a:pt x="1188421" y="1029410"/>
                  </a:lnTo>
                  <a:lnTo>
                    <a:pt x="1189189" y="952129"/>
                  </a:lnTo>
                  <a:lnTo>
                    <a:pt x="1189871" y="875617"/>
                  </a:lnTo>
                  <a:lnTo>
                    <a:pt x="1190554" y="800216"/>
                  </a:lnTo>
                  <a:lnTo>
                    <a:pt x="1191236" y="726265"/>
                  </a:lnTo>
                  <a:lnTo>
                    <a:pt x="1191919" y="654279"/>
                  </a:lnTo>
                  <a:lnTo>
                    <a:pt x="1192601" y="584428"/>
                  </a:lnTo>
                  <a:lnTo>
                    <a:pt x="1193284" y="517138"/>
                  </a:lnTo>
                  <a:lnTo>
                    <a:pt x="1194051" y="452752"/>
                  </a:lnTo>
                  <a:lnTo>
                    <a:pt x="1194734" y="391611"/>
                  </a:lnTo>
                  <a:lnTo>
                    <a:pt x="1195416" y="333971"/>
                  </a:lnTo>
                  <a:lnTo>
                    <a:pt x="1196099" y="280173"/>
                  </a:lnTo>
                  <a:lnTo>
                    <a:pt x="1196781" y="230475"/>
                  </a:lnTo>
                  <a:lnTo>
                    <a:pt x="1197464" y="185131"/>
                  </a:lnTo>
                  <a:lnTo>
                    <a:pt x="1198146" y="144313"/>
                  </a:lnTo>
                  <a:lnTo>
                    <a:pt x="1199596" y="77109"/>
                  </a:lnTo>
                  <a:lnTo>
                    <a:pt x="1200961" y="30314"/>
                  </a:lnTo>
                  <a:lnTo>
                    <a:pt x="1203009" y="341"/>
                  </a:lnTo>
                  <a:lnTo>
                    <a:pt x="1203691" y="1195"/>
                  </a:lnTo>
                  <a:lnTo>
                    <a:pt x="1206506" y="59177"/>
                  </a:lnTo>
                  <a:lnTo>
                    <a:pt x="1207871" y="119720"/>
                  </a:lnTo>
                  <a:lnTo>
                    <a:pt x="1208554" y="157378"/>
                  </a:lnTo>
                  <a:lnTo>
                    <a:pt x="1209321" y="199733"/>
                  </a:lnTo>
                  <a:lnTo>
                    <a:pt x="1210004" y="246614"/>
                  </a:lnTo>
                  <a:lnTo>
                    <a:pt x="1210686" y="297679"/>
                  </a:lnTo>
                  <a:lnTo>
                    <a:pt x="1211369" y="352757"/>
                  </a:lnTo>
                  <a:lnTo>
                    <a:pt x="1212051" y="411593"/>
                  </a:lnTo>
                  <a:lnTo>
                    <a:pt x="1212734" y="473844"/>
                  </a:lnTo>
                  <a:lnTo>
                    <a:pt x="1213416" y="539255"/>
                  </a:lnTo>
                  <a:lnTo>
                    <a:pt x="1214099" y="607399"/>
                  </a:lnTo>
                  <a:lnTo>
                    <a:pt x="1214866" y="678018"/>
                  </a:lnTo>
                  <a:lnTo>
                    <a:pt x="1215549" y="750773"/>
                  </a:lnTo>
                  <a:lnTo>
                    <a:pt x="1216231" y="825236"/>
                  </a:lnTo>
                  <a:lnTo>
                    <a:pt x="1216914" y="901064"/>
                  </a:lnTo>
                  <a:lnTo>
                    <a:pt x="1217596" y="977833"/>
                  </a:lnTo>
                  <a:lnTo>
                    <a:pt x="1218279" y="1055284"/>
                  </a:lnTo>
                  <a:lnTo>
                    <a:pt x="1218961" y="1132906"/>
                  </a:lnTo>
                  <a:lnTo>
                    <a:pt x="1219729" y="1210357"/>
                  </a:lnTo>
                  <a:lnTo>
                    <a:pt x="1220411" y="1287211"/>
                  </a:lnTo>
                  <a:lnTo>
                    <a:pt x="1221094" y="1363125"/>
                  </a:lnTo>
                  <a:lnTo>
                    <a:pt x="1221776" y="1437758"/>
                  </a:lnTo>
                  <a:lnTo>
                    <a:pt x="1222459" y="1510684"/>
                  </a:lnTo>
                  <a:lnTo>
                    <a:pt x="1223141" y="1581560"/>
                  </a:lnTo>
                  <a:lnTo>
                    <a:pt x="1223824" y="1650036"/>
                  </a:lnTo>
                  <a:lnTo>
                    <a:pt x="1224592" y="1715738"/>
                  </a:lnTo>
                  <a:lnTo>
                    <a:pt x="1225274" y="1778356"/>
                  </a:lnTo>
                  <a:lnTo>
                    <a:pt x="1225956" y="1837576"/>
                  </a:lnTo>
                  <a:lnTo>
                    <a:pt x="1226639" y="1893107"/>
                  </a:lnTo>
                  <a:lnTo>
                    <a:pt x="1227321" y="1944667"/>
                  </a:lnTo>
                  <a:lnTo>
                    <a:pt x="1228004" y="1992000"/>
                  </a:lnTo>
                  <a:lnTo>
                    <a:pt x="1228686" y="2034876"/>
                  </a:lnTo>
                  <a:lnTo>
                    <a:pt x="1229454" y="2073072"/>
                  </a:lnTo>
                  <a:lnTo>
                    <a:pt x="1230819" y="2134683"/>
                  </a:lnTo>
                  <a:lnTo>
                    <a:pt x="1232184" y="2175629"/>
                  </a:lnTo>
                  <a:lnTo>
                    <a:pt x="1234231" y="2196593"/>
                  </a:lnTo>
                  <a:lnTo>
                    <a:pt x="1234999" y="2192631"/>
                  </a:lnTo>
                  <a:lnTo>
                    <a:pt x="1237046" y="2148175"/>
                  </a:lnTo>
                  <a:lnTo>
                    <a:pt x="1238411" y="2092192"/>
                  </a:lnTo>
                  <a:lnTo>
                    <a:pt x="1239862" y="2016389"/>
                  </a:lnTo>
                  <a:lnTo>
                    <a:pt x="1240544" y="1971506"/>
                  </a:lnTo>
                  <a:lnTo>
                    <a:pt x="1241227" y="1922260"/>
                  </a:lnTo>
                  <a:lnTo>
                    <a:pt x="1241909" y="1868898"/>
                  </a:lnTo>
                  <a:lnTo>
                    <a:pt x="1242591" y="1811693"/>
                  </a:lnTo>
                  <a:lnTo>
                    <a:pt x="1243274" y="1750928"/>
                  </a:lnTo>
                  <a:lnTo>
                    <a:pt x="1243956" y="1686900"/>
                  </a:lnTo>
                  <a:lnTo>
                    <a:pt x="1244724" y="1619901"/>
                  </a:lnTo>
                  <a:lnTo>
                    <a:pt x="1245407" y="1550391"/>
                  </a:lnTo>
                  <a:lnTo>
                    <a:pt x="1246089" y="1478491"/>
                  </a:lnTo>
                  <a:lnTo>
                    <a:pt x="1246772" y="1404797"/>
                  </a:lnTo>
                  <a:lnTo>
                    <a:pt x="1247454" y="1329566"/>
                  </a:lnTo>
                  <a:lnTo>
                    <a:pt x="1248136" y="1253139"/>
                  </a:lnTo>
                  <a:lnTo>
                    <a:pt x="1248819" y="1175944"/>
                  </a:lnTo>
                  <a:lnTo>
                    <a:pt x="1249501" y="1098407"/>
                  </a:lnTo>
                  <a:lnTo>
                    <a:pt x="1250269" y="1020785"/>
                  </a:lnTo>
                  <a:lnTo>
                    <a:pt x="1250952" y="943590"/>
                  </a:lnTo>
                  <a:lnTo>
                    <a:pt x="1251634" y="867164"/>
                  </a:lnTo>
                  <a:lnTo>
                    <a:pt x="1252317" y="791932"/>
                  </a:lnTo>
                  <a:lnTo>
                    <a:pt x="1252999" y="718238"/>
                  </a:lnTo>
                  <a:lnTo>
                    <a:pt x="1253681" y="646338"/>
                  </a:lnTo>
                  <a:lnTo>
                    <a:pt x="1254364" y="576828"/>
                  </a:lnTo>
                  <a:lnTo>
                    <a:pt x="1255132" y="509795"/>
                  </a:lnTo>
                  <a:lnTo>
                    <a:pt x="1255814" y="445835"/>
                  </a:lnTo>
                  <a:lnTo>
                    <a:pt x="1256497" y="385036"/>
                  </a:lnTo>
                  <a:lnTo>
                    <a:pt x="1257179" y="327823"/>
                  </a:lnTo>
                  <a:lnTo>
                    <a:pt x="1257862" y="274452"/>
                  </a:lnTo>
                  <a:lnTo>
                    <a:pt x="1258544" y="225266"/>
                  </a:lnTo>
                  <a:lnTo>
                    <a:pt x="1259226" y="180349"/>
                  </a:lnTo>
                  <a:lnTo>
                    <a:pt x="1259994" y="140044"/>
                  </a:lnTo>
                  <a:lnTo>
                    <a:pt x="1261359" y="73950"/>
                  </a:lnTo>
                  <a:lnTo>
                    <a:pt x="1262724" y="28350"/>
                  </a:lnTo>
                  <a:lnTo>
                    <a:pt x="1264857" y="170"/>
                  </a:lnTo>
                  <a:lnTo>
                    <a:pt x="1265539" y="1622"/>
                  </a:lnTo>
                  <a:lnTo>
                    <a:pt x="1268269" y="62080"/>
                  </a:lnTo>
                  <a:lnTo>
                    <a:pt x="1269634" y="123648"/>
                  </a:lnTo>
                  <a:lnTo>
                    <a:pt x="1270402" y="161819"/>
                  </a:lnTo>
                  <a:lnTo>
                    <a:pt x="1271084" y="204686"/>
                  </a:lnTo>
                  <a:lnTo>
                    <a:pt x="1271767" y="252079"/>
                  </a:lnTo>
                  <a:lnTo>
                    <a:pt x="1272449" y="303656"/>
                  </a:lnTo>
                  <a:lnTo>
                    <a:pt x="1273132" y="359162"/>
                  </a:lnTo>
                  <a:lnTo>
                    <a:pt x="1273814" y="418339"/>
                  </a:lnTo>
                  <a:lnTo>
                    <a:pt x="1274497" y="481017"/>
                  </a:lnTo>
                  <a:lnTo>
                    <a:pt x="1275264" y="546684"/>
                  </a:lnTo>
                  <a:lnTo>
                    <a:pt x="1275947" y="615169"/>
                  </a:lnTo>
                  <a:lnTo>
                    <a:pt x="1276629" y="686045"/>
                  </a:lnTo>
                  <a:lnTo>
                    <a:pt x="1277312" y="758971"/>
                  </a:lnTo>
                  <a:lnTo>
                    <a:pt x="1277994" y="833604"/>
                  </a:lnTo>
                  <a:lnTo>
                    <a:pt x="1278677" y="909518"/>
                  </a:lnTo>
                  <a:lnTo>
                    <a:pt x="1279359" y="986372"/>
                  </a:lnTo>
                  <a:lnTo>
                    <a:pt x="1280127" y="1063823"/>
                  </a:lnTo>
                  <a:lnTo>
                    <a:pt x="1280809" y="1141445"/>
                  </a:lnTo>
                  <a:lnTo>
                    <a:pt x="1281492" y="1218897"/>
                  </a:lnTo>
                  <a:lnTo>
                    <a:pt x="1282174" y="1295665"/>
                  </a:lnTo>
                  <a:lnTo>
                    <a:pt x="1282857" y="1371494"/>
                  </a:lnTo>
                  <a:lnTo>
                    <a:pt x="1283539" y="1445956"/>
                  </a:lnTo>
                  <a:lnTo>
                    <a:pt x="1284222" y="1518711"/>
                  </a:lnTo>
                  <a:lnTo>
                    <a:pt x="1284989" y="1589331"/>
                  </a:lnTo>
                  <a:lnTo>
                    <a:pt x="1285672" y="1657474"/>
                  </a:lnTo>
                  <a:lnTo>
                    <a:pt x="1286354" y="1722851"/>
                  </a:lnTo>
                  <a:lnTo>
                    <a:pt x="1287037" y="1785111"/>
                  </a:lnTo>
                  <a:lnTo>
                    <a:pt x="1287719" y="1843938"/>
                  </a:lnTo>
                  <a:lnTo>
                    <a:pt x="1288402" y="1899042"/>
                  </a:lnTo>
                  <a:lnTo>
                    <a:pt x="1289084" y="1950141"/>
                  </a:lnTo>
                  <a:lnTo>
                    <a:pt x="1289767" y="1996996"/>
                  </a:lnTo>
                  <a:lnTo>
                    <a:pt x="1290534" y="2039351"/>
                  </a:lnTo>
                  <a:lnTo>
                    <a:pt x="1291217" y="2077018"/>
                  </a:lnTo>
                  <a:lnTo>
                    <a:pt x="1292582" y="2137510"/>
                  </a:lnTo>
                  <a:lnTo>
                    <a:pt x="1293947" y="2177277"/>
                  </a:lnTo>
                  <a:lnTo>
                    <a:pt x="1296079" y="2196422"/>
                  </a:lnTo>
                  <a:lnTo>
                    <a:pt x="1296762" y="2191854"/>
                  </a:lnTo>
                  <a:lnTo>
                    <a:pt x="1298809" y="2145605"/>
                  </a:lnTo>
                  <a:lnTo>
                    <a:pt x="1300259" y="2088494"/>
                  </a:lnTo>
                  <a:lnTo>
                    <a:pt x="1301624" y="2011624"/>
                  </a:lnTo>
                  <a:lnTo>
                    <a:pt x="1302307" y="1966246"/>
                  </a:lnTo>
                  <a:lnTo>
                    <a:pt x="1302989" y="1916530"/>
                  </a:lnTo>
                  <a:lnTo>
                    <a:pt x="1303672" y="1862733"/>
                  </a:lnTo>
                  <a:lnTo>
                    <a:pt x="1304354" y="1805118"/>
                  </a:lnTo>
                  <a:lnTo>
                    <a:pt x="1305122" y="1743968"/>
                  </a:lnTo>
                  <a:lnTo>
                    <a:pt x="1305804" y="1679599"/>
                  </a:lnTo>
                  <a:lnTo>
                    <a:pt x="1306487" y="1612301"/>
                  </a:lnTo>
                  <a:lnTo>
                    <a:pt x="1307169" y="1542450"/>
                  </a:lnTo>
                  <a:lnTo>
                    <a:pt x="1307852" y="1470464"/>
                  </a:lnTo>
                  <a:lnTo>
                    <a:pt x="1308534" y="1396514"/>
                  </a:lnTo>
                  <a:lnTo>
                    <a:pt x="1309217" y="1321112"/>
                  </a:lnTo>
                  <a:lnTo>
                    <a:pt x="1309899" y="1244600"/>
                  </a:lnTo>
                  <a:lnTo>
                    <a:pt x="1310667" y="1167319"/>
                  </a:lnTo>
                  <a:lnTo>
                    <a:pt x="1311349" y="1089697"/>
                  </a:lnTo>
                  <a:lnTo>
                    <a:pt x="1312032" y="1012161"/>
                  </a:lnTo>
                  <a:lnTo>
                    <a:pt x="1312714" y="935051"/>
                  </a:lnTo>
                  <a:lnTo>
                    <a:pt x="1313397" y="858795"/>
                  </a:lnTo>
                  <a:lnTo>
                    <a:pt x="1314079" y="783649"/>
                  </a:lnTo>
                  <a:lnTo>
                    <a:pt x="1314762" y="710126"/>
                  </a:lnTo>
                  <a:lnTo>
                    <a:pt x="1315530" y="638482"/>
                  </a:lnTo>
                  <a:lnTo>
                    <a:pt x="1316212" y="569228"/>
                  </a:lnTo>
                  <a:lnTo>
                    <a:pt x="1316894" y="502536"/>
                  </a:lnTo>
                  <a:lnTo>
                    <a:pt x="1317577" y="438919"/>
                  </a:lnTo>
                  <a:lnTo>
                    <a:pt x="1318259" y="378460"/>
                  </a:lnTo>
                  <a:lnTo>
                    <a:pt x="1318942" y="321674"/>
                  </a:lnTo>
                  <a:lnTo>
                    <a:pt x="1319624" y="268816"/>
                  </a:lnTo>
                  <a:lnTo>
                    <a:pt x="1320392" y="220057"/>
                  </a:lnTo>
                  <a:lnTo>
                    <a:pt x="1321075" y="175653"/>
                  </a:lnTo>
                  <a:lnTo>
                    <a:pt x="1321757" y="135859"/>
                  </a:lnTo>
                  <a:lnTo>
                    <a:pt x="1323122" y="70876"/>
                  </a:lnTo>
                  <a:lnTo>
                    <a:pt x="1324487" y="26471"/>
                  </a:lnTo>
                  <a:lnTo>
                    <a:pt x="1326619" y="0"/>
                  </a:lnTo>
                  <a:lnTo>
                    <a:pt x="1327302" y="2134"/>
                  </a:lnTo>
                  <a:lnTo>
                    <a:pt x="1329349" y="41244"/>
                  </a:lnTo>
                  <a:lnTo>
                    <a:pt x="1330800" y="93761"/>
                  </a:lnTo>
                  <a:lnTo>
                    <a:pt x="1332165" y="166430"/>
                  </a:lnTo>
                  <a:lnTo>
                    <a:pt x="1332847" y="209810"/>
                  </a:lnTo>
                  <a:lnTo>
                    <a:pt x="1333529" y="257544"/>
                  </a:lnTo>
                  <a:lnTo>
                    <a:pt x="1334212" y="309634"/>
                  </a:lnTo>
                  <a:lnTo>
                    <a:pt x="1334894" y="365566"/>
                  </a:lnTo>
                  <a:lnTo>
                    <a:pt x="1335662" y="425170"/>
                  </a:lnTo>
                  <a:lnTo>
                    <a:pt x="1336345" y="488105"/>
                  </a:lnTo>
                  <a:lnTo>
                    <a:pt x="1337027" y="554199"/>
                  </a:lnTo>
                  <a:lnTo>
                    <a:pt x="1337710" y="622940"/>
                  </a:lnTo>
                  <a:lnTo>
                    <a:pt x="1338392" y="694072"/>
                  </a:lnTo>
                  <a:lnTo>
                    <a:pt x="1339074" y="767169"/>
                  </a:lnTo>
                  <a:lnTo>
                    <a:pt x="1339757" y="841973"/>
                  </a:lnTo>
                  <a:lnTo>
                    <a:pt x="1340525" y="918058"/>
                  </a:lnTo>
                  <a:lnTo>
                    <a:pt x="1341207" y="994997"/>
                  </a:lnTo>
                  <a:lnTo>
                    <a:pt x="1341890" y="1072448"/>
                  </a:lnTo>
                  <a:lnTo>
                    <a:pt x="1342572" y="1150070"/>
                  </a:lnTo>
                  <a:lnTo>
                    <a:pt x="1343255" y="1227436"/>
                  </a:lnTo>
                  <a:lnTo>
                    <a:pt x="1343937" y="1304204"/>
                  </a:lnTo>
                  <a:lnTo>
                    <a:pt x="1344619" y="1379862"/>
                  </a:lnTo>
                  <a:lnTo>
                    <a:pt x="1345302" y="1454154"/>
                  </a:lnTo>
                  <a:lnTo>
                    <a:pt x="1346070" y="1526652"/>
                  </a:lnTo>
                  <a:lnTo>
                    <a:pt x="1346752" y="1597016"/>
                  </a:lnTo>
                  <a:lnTo>
                    <a:pt x="1347435" y="1664886"/>
                  </a:lnTo>
                  <a:lnTo>
                    <a:pt x="1348117" y="1729930"/>
                  </a:lnTo>
                  <a:lnTo>
                    <a:pt x="1348800" y="1791823"/>
                  </a:lnTo>
                  <a:lnTo>
                    <a:pt x="1349482" y="1850248"/>
                  </a:lnTo>
                  <a:lnTo>
                    <a:pt x="1350164" y="1904917"/>
                  </a:lnTo>
                  <a:lnTo>
                    <a:pt x="1350932" y="1955563"/>
                  </a:lnTo>
                  <a:lnTo>
                    <a:pt x="1351615" y="2001923"/>
                  </a:lnTo>
                  <a:lnTo>
                    <a:pt x="1352297" y="2043774"/>
                  </a:lnTo>
                  <a:lnTo>
                    <a:pt x="1353662" y="2113122"/>
                  </a:lnTo>
                  <a:lnTo>
                    <a:pt x="1355027" y="2162222"/>
                  </a:lnTo>
                  <a:lnTo>
                    <a:pt x="1357842" y="2196192"/>
                  </a:lnTo>
                  <a:lnTo>
                    <a:pt x="1358525" y="2191008"/>
                  </a:lnTo>
                  <a:lnTo>
                    <a:pt x="1360657" y="2142975"/>
                  </a:lnTo>
                  <a:lnTo>
                    <a:pt x="1362022" y="2084728"/>
                  </a:lnTo>
                  <a:lnTo>
                    <a:pt x="1363387" y="2006799"/>
                  </a:lnTo>
                  <a:lnTo>
                    <a:pt x="1364070" y="1960926"/>
                  </a:lnTo>
                  <a:lnTo>
                    <a:pt x="1364752" y="1910749"/>
                  </a:lnTo>
                  <a:lnTo>
                    <a:pt x="1365435" y="1856516"/>
                  </a:lnTo>
                  <a:lnTo>
                    <a:pt x="1366202" y="1798492"/>
                  </a:lnTo>
                  <a:lnTo>
                    <a:pt x="1366885" y="1736966"/>
                  </a:lnTo>
                  <a:lnTo>
                    <a:pt x="1367567" y="1672256"/>
                  </a:lnTo>
                  <a:lnTo>
                    <a:pt x="1368250" y="1604701"/>
                  </a:lnTo>
                  <a:lnTo>
                    <a:pt x="1368932" y="1534594"/>
                  </a:lnTo>
                  <a:lnTo>
                    <a:pt x="1369615" y="1462266"/>
                  </a:lnTo>
                  <a:lnTo>
                    <a:pt x="1370297" y="1388231"/>
                  </a:lnTo>
                  <a:lnTo>
                    <a:pt x="1371065" y="1312658"/>
                  </a:lnTo>
                  <a:lnTo>
                    <a:pt x="1371747" y="1236061"/>
                  </a:lnTo>
                  <a:lnTo>
                    <a:pt x="1372430" y="1158695"/>
                  </a:lnTo>
                  <a:lnTo>
                    <a:pt x="1373112" y="1081073"/>
                  </a:lnTo>
                  <a:lnTo>
                    <a:pt x="1373795" y="1003621"/>
                  </a:lnTo>
                  <a:lnTo>
                    <a:pt x="1374477" y="926512"/>
                  </a:lnTo>
                  <a:lnTo>
                    <a:pt x="1375160" y="850341"/>
                  </a:lnTo>
                  <a:lnTo>
                    <a:pt x="1375927" y="775366"/>
                  </a:lnTo>
                  <a:lnTo>
                    <a:pt x="1376610" y="702099"/>
                  </a:lnTo>
                  <a:lnTo>
                    <a:pt x="1377292" y="630711"/>
                  </a:lnTo>
                  <a:lnTo>
                    <a:pt x="1377975" y="561713"/>
                  </a:lnTo>
                  <a:lnTo>
                    <a:pt x="1378657" y="495363"/>
                  </a:lnTo>
                  <a:lnTo>
                    <a:pt x="1379340" y="432002"/>
                  </a:lnTo>
                  <a:lnTo>
                    <a:pt x="1380022" y="371971"/>
                  </a:lnTo>
                  <a:lnTo>
                    <a:pt x="1380705" y="315611"/>
                  </a:lnTo>
                  <a:lnTo>
                    <a:pt x="1381472" y="263180"/>
                  </a:lnTo>
                  <a:lnTo>
                    <a:pt x="1382155" y="214848"/>
                  </a:lnTo>
                  <a:lnTo>
                    <a:pt x="1382837" y="170956"/>
                  </a:lnTo>
                  <a:lnTo>
                    <a:pt x="1383520" y="131761"/>
                  </a:lnTo>
                  <a:lnTo>
                    <a:pt x="1384885" y="67887"/>
                  </a:lnTo>
                  <a:lnTo>
                    <a:pt x="1386335" y="24593"/>
                  </a:lnTo>
                  <a:lnTo>
                    <a:pt x="1388382" y="0"/>
                  </a:lnTo>
                  <a:lnTo>
                    <a:pt x="1389065" y="2732"/>
                  </a:lnTo>
                  <a:lnTo>
                    <a:pt x="1391197" y="43635"/>
                  </a:lnTo>
                  <a:lnTo>
                    <a:pt x="1392562" y="97347"/>
                  </a:lnTo>
                  <a:lnTo>
                    <a:pt x="1393927" y="170956"/>
                  </a:lnTo>
                  <a:lnTo>
                    <a:pt x="1394610" y="214848"/>
                  </a:lnTo>
                  <a:lnTo>
                    <a:pt x="1395292" y="263180"/>
                  </a:lnTo>
                  <a:lnTo>
                    <a:pt x="1396060" y="315611"/>
                  </a:lnTo>
                  <a:lnTo>
                    <a:pt x="1396742" y="371971"/>
                  </a:lnTo>
                  <a:lnTo>
                    <a:pt x="1397425" y="432002"/>
                  </a:lnTo>
                  <a:lnTo>
                    <a:pt x="1398107" y="495363"/>
                  </a:lnTo>
                  <a:lnTo>
                    <a:pt x="1398790" y="561713"/>
                  </a:lnTo>
                  <a:lnTo>
                    <a:pt x="1399472" y="630711"/>
                  </a:lnTo>
                  <a:lnTo>
                    <a:pt x="1400155" y="702099"/>
                  </a:lnTo>
                  <a:lnTo>
                    <a:pt x="1400837" y="775366"/>
                  </a:lnTo>
                  <a:lnTo>
                    <a:pt x="1401605" y="850341"/>
                  </a:lnTo>
                  <a:lnTo>
                    <a:pt x="1402287" y="926512"/>
                  </a:lnTo>
                  <a:lnTo>
                    <a:pt x="1402970" y="1003621"/>
                  </a:lnTo>
                  <a:lnTo>
                    <a:pt x="1403652" y="1081073"/>
                  </a:lnTo>
                  <a:lnTo>
                    <a:pt x="1404335" y="1158695"/>
                  </a:lnTo>
                  <a:lnTo>
                    <a:pt x="1405017" y="1236061"/>
                  </a:lnTo>
                  <a:lnTo>
                    <a:pt x="1405700" y="1312658"/>
                  </a:lnTo>
                  <a:lnTo>
                    <a:pt x="1406468" y="1388231"/>
                  </a:lnTo>
                  <a:lnTo>
                    <a:pt x="1407150" y="1462266"/>
                  </a:lnTo>
                  <a:lnTo>
                    <a:pt x="1407832" y="1534594"/>
                  </a:lnTo>
                  <a:lnTo>
                    <a:pt x="1408515" y="1604701"/>
                  </a:lnTo>
                  <a:lnTo>
                    <a:pt x="1409197" y="1672256"/>
                  </a:lnTo>
                  <a:lnTo>
                    <a:pt x="1409880" y="1736966"/>
                  </a:lnTo>
                  <a:lnTo>
                    <a:pt x="1410562" y="1798492"/>
                  </a:lnTo>
                  <a:lnTo>
                    <a:pt x="1411330" y="1856516"/>
                  </a:lnTo>
                  <a:lnTo>
                    <a:pt x="1412013" y="1910749"/>
                  </a:lnTo>
                  <a:lnTo>
                    <a:pt x="1412695" y="1960926"/>
                  </a:lnTo>
                  <a:lnTo>
                    <a:pt x="1413377" y="2006799"/>
                  </a:lnTo>
                  <a:lnTo>
                    <a:pt x="1414060" y="2048138"/>
                  </a:lnTo>
                  <a:lnTo>
                    <a:pt x="1415425" y="2116392"/>
                  </a:lnTo>
                  <a:lnTo>
                    <a:pt x="1416875" y="2164332"/>
                  </a:lnTo>
                  <a:lnTo>
                    <a:pt x="1418923" y="2196192"/>
                  </a:lnTo>
                  <a:lnTo>
                    <a:pt x="1419605" y="2195884"/>
                  </a:lnTo>
                  <a:lnTo>
                    <a:pt x="1422420" y="2140277"/>
                  </a:lnTo>
                  <a:lnTo>
                    <a:pt x="1423785" y="2080903"/>
                  </a:lnTo>
                  <a:lnTo>
                    <a:pt x="1425150" y="2001923"/>
                  </a:lnTo>
                  <a:lnTo>
                    <a:pt x="1425832" y="1955563"/>
                  </a:lnTo>
                  <a:lnTo>
                    <a:pt x="1426600" y="1904917"/>
                  </a:lnTo>
                  <a:lnTo>
                    <a:pt x="1427283" y="1850248"/>
                  </a:lnTo>
                  <a:lnTo>
                    <a:pt x="1427965" y="1791823"/>
                  </a:lnTo>
                  <a:lnTo>
                    <a:pt x="1428648" y="1729930"/>
                  </a:lnTo>
                  <a:lnTo>
                    <a:pt x="1429330" y="1664886"/>
                  </a:lnTo>
                  <a:lnTo>
                    <a:pt x="1430012" y="1597016"/>
                  </a:lnTo>
                  <a:lnTo>
                    <a:pt x="1430695" y="1526652"/>
                  </a:lnTo>
                  <a:lnTo>
                    <a:pt x="1431463" y="1454154"/>
                  </a:lnTo>
                  <a:lnTo>
                    <a:pt x="1432145" y="1379862"/>
                  </a:lnTo>
                  <a:lnTo>
                    <a:pt x="1432828" y="1304204"/>
                  </a:lnTo>
                  <a:lnTo>
                    <a:pt x="1433510" y="1227436"/>
                  </a:lnTo>
                  <a:lnTo>
                    <a:pt x="1434193" y="1150070"/>
                  </a:lnTo>
                  <a:lnTo>
                    <a:pt x="1434875" y="1072448"/>
                  </a:lnTo>
                  <a:lnTo>
                    <a:pt x="1435557" y="994997"/>
                  </a:lnTo>
                  <a:lnTo>
                    <a:pt x="1436240" y="918058"/>
                  </a:lnTo>
                  <a:lnTo>
                    <a:pt x="1437008" y="841973"/>
                  </a:lnTo>
                  <a:lnTo>
                    <a:pt x="1437690" y="767169"/>
                  </a:lnTo>
                  <a:lnTo>
                    <a:pt x="1438373" y="694072"/>
                  </a:lnTo>
                  <a:lnTo>
                    <a:pt x="1439055" y="622940"/>
                  </a:lnTo>
                  <a:lnTo>
                    <a:pt x="1439738" y="554199"/>
                  </a:lnTo>
                  <a:lnTo>
                    <a:pt x="1440420" y="488105"/>
                  </a:lnTo>
                  <a:lnTo>
                    <a:pt x="1441102" y="425170"/>
                  </a:lnTo>
                  <a:lnTo>
                    <a:pt x="1441870" y="365566"/>
                  </a:lnTo>
                  <a:lnTo>
                    <a:pt x="1442553" y="309634"/>
                  </a:lnTo>
                  <a:lnTo>
                    <a:pt x="1443235" y="257544"/>
                  </a:lnTo>
                  <a:lnTo>
                    <a:pt x="1443918" y="209810"/>
                  </a:lnTo>
                  <a:lnTo>
                    <a:pt x="1444600" y="166430"/>
                  </a:lnTo>
                  <a:lnTo>
                    <a:pt x="1445283" y="127662"/>
                  </a:lnTo>
                  <a:lnTo>
                    <a:pt x="1446733" y="64898"/>
                  </a:lnTo>
                  <a:lnTo>
                    <a:pt x="1448098" y="22799"/>
                  </a:lnTo>
                  <a:lnTo>
                    <a:pt x="1450145" y="0"/>
                  </a:lnTo>
                  <a:lnTo>
                    <a:pt x="1450828" y="3415"/>
                  </a:lnTo>
                  <a:lnTo>
                    <a:pt x="1452960" y="46026"/>
                  </a:lnTo>
                  <a:lnTo>
                    <a:pt x="1454325" y="100934"/>
                  </a:lnTo>
                  <a:lnTo>
                    <a:pt x="1455690" y="175653"/>
                  </a:lnTo>
                  <a:lnTo>
                    <a:pt x="1456373" y="220057"/>
                  </a:lnTo>
                  <a:lnTo>
                    <a:pt x="1457140" y="268816"/>
                  </a:lnTo>
                  <a:lnTo>
                    <a:pt x="1457823" y="321674"/>
                  </a:lnTo>
                  <a:lnTo>
                    <a:pt x="1458505" y="378460"/>
                  </a:lnTo>
                  <a:lnTo>
                    <a:pt x="1459188" y="438919"/>
                  </a:lnTo>
                  <a:lnTo>
                    <a:pt x="1459870" y="502536"/>
                  </a:lnTo>
                  <a:lnTo>
                    <a:pt x="1460553" y="569228"/>
                  </a:lnTo>
                  <a:lnTo>
                    <a:pt x="1461235" y="638482"/>
                  </a:lnTo>
                  <a:lnTo>
                    <a:pt x="1462003" y="710126"/>
                  </a:lnTo>
                  <a:lnTo>
                    <a:pt x="1462685" y="783649"/>
                  </a:lnTo>
                  <a:lnTo>
                    <a:pt x="1463368" y="858795"/>
                  </a:lnTo>
                  <a:lnTo>
                    <a:pt x="1464050" y="935051"/>
                  </a:lnTo>
                  <a:lnTo>
                    <a:pt x="1464733" y="1012161"/>
                  </a:lnTo>
                  <a:lnTo>
                    <a:pt x="1465415" y="1089697"/>
                  </a:lnTo>
                  <a:lnTo>
                    <a:pt x="1466098" y="1167319"/>
                  </a:lnTo>
                  <a:lnTo>
                    <a:pt x="1466865" y="1244600"/>
                  </a:lnTo>
                  <a:lnTo>
                    <a:pt x="1467548" y="1321112"/>
                  </a:lnTo>
                  <a:lnTo>
                    <a:pt x="1468230" y="1396514"/>
                  </a:lnTo>
                  <a:lnTo>
                    <a:pt x="1468913" y="1470464"/>
                  </a:lnTo>
                  <a:lnTo>
                    <a:pt x="1469595" y="1542450"/>
                  </a:lnTo>
                  <a:lnTo>
                    <a:pt x="1470278" y="1612301"/>
                  </a:lnTo>
                  <a:lnTo>
                    <a:pt x="1470960" y="1679599"/>
                  </a:lnTo>
                  <a:lnTo>
                    <a:pt x="1471643" y="1743968"/>
                  </a:lnTo>
                  <a:lnTo>
                    <a:pt x="1472410" y="1805118"/>
                  </a:lnTo>
                  <a:lnTo>
                    <a:pt x="1473093" y="1862733"/>
                  </a:lnTo>
                  <a:lnTo>
                    <a:pt x="1473775" y="1916530"/>
                  </a:lnTo>
                  <a:lnTo>
                    <a:pt x="1474458" y="1966246"/>
                  </a:lnTo>
                  <a:lnTo>
                    <a:pt x="1475140" y="2011624"/>
                  </a:lnTo>
                  <a:lnTo>
                    <a:pt x="1475823" y="2052441"/>
                  </a:lnTo>
                  <a:lnTo>
                    <a:pt x="1477273" y="2119603"/>
                  </a:lnTo>
                  <a:lnTo>
                    <a:pt x="1478638" y="2166381"/>
                  </a:lnTo>
                  <a:lnTo>
                    <a:pt x="1480685" y="2196422"/>
                  </a:lnTo>
                  <a:lnTo>
                    <a:pt x="1481368" y="2195509"/>
                  </a:lnTo>
                  <a:lnTo>
                    <a:pt x="1484183" y="2137510"/>
                  </a:lnTo>
                  <a:lnTo>
                    <a:pt x="1485548" y="2077018"/>
                  </a:lnTo>
                  <a:lnTo>
                    <a:pt x="1486230" y="2039351"/>
                  </a:lnTo>
                  <a:lnTo>
                    <a:pt x="1486998" y="1996996"/>
                  </a:lnTo>
                  <a:lnTo>
                    <a:pt x="1487681" y="1950141"/>
                  </a:lnTo>
                  <a:lnTo>
                    <a:pt x="1488363" y="1899042"/>
                  </a:lnTo>
                  <a:lnTo>
                    <a:pt x="1489045" y="1843938"/>
                  </a:lnTo>
                  <a:lnTo>
                    <a:pt x="1489728" y="1785111"/>
                  </a:lnTo>
                  <a:lnTo>
                    <a:pt x="1490410" y="1722851"/>
                  </a:lnTo>
                  <a:lnTo>
                    <a:pt x="1491093" y="1657474"/>
                  </a:lnTo>
                  <a:lnTo>
                    <a:pt x="1491775" y="1589331"/>
                  </a:lnTo>
                  <a:lnTo>
                    <a:pt x="1492543" y="1518711"/>
                  </a:lnTo>
                  <a:lnTo>
                    <a:pt x="1493225" y="1445956"/>
                  </a:lnTo>
                  <a:lnTo>
                    <a:pt x="1493908" y="1371494"/>
                  </a:lnTo>
                  <a:lnTo>
                    <a:pt x="1494590" y="1295665"/>
                  </a:lnTo>
                  <a:lnTo>
                    <a:pt x="1495273" y="1218897"/>
                  </a:lnTo>
                  <a:lnTo>
                    <a:pt x="1495955" y="1141445"/>
                  </a:lnTo>
                  <a:lnTo>
                    <a:pt x="1496638" y="1063823"/>
                  </a:lnTo>
                  <a:lnTo>
                    <a:pt x="1497406" y="986372"/>
                  </a:lnTo>
                  <a:lnTo>
                    <a:pt x="1498088" y="909518"/>
                  </a:lnTo>
                  <a:lnTo>
                    <a:pt x="1498770" y="833604"/>
                  </a:lnTo>
                  <a:lnTo>
                    <a:pt x="1499453" y="758971"/>
                  </a:lnTo>
                  <a:lnTo>
                    <a:pt x="1500135" y="686045"/>
                  </a:lnTo>
                  <a:lnTo>
                    <a:pt x="1500818" y="615169"/>
                  </a:lnTo>
                  <a:lnTo>
                    <a:pt x="1501500" y="546684"/>
                  </a:lnTo>
                  <a:lnTo>
                    <a:pt x="1502268" y="481017"/>
                  </a:lnTo>
                  <a:lnTo>
                    <a:pt x="1502951" y="418339"/>
                  </a:lnTo>
                  <a:lnTo>
                    <a:pt x="1503633" y="359162"/>
                  </a:lnTo>
                  <a:lnTo>
                    <a:pt x="1504315" y="303656"/>
                  </a:lnTo>
                  <a:lnTo>
                    <a:pt x="1504998" y="252079"/>
                  </a:lnTo>
                  <a:lnTo>
                    <a:pt x="1505680" y="204686"/>
                  </a:lnTo>
                  <a:lnTo>
                    <a:pt x="1506363" y="161819"/>
                  </a:lnTo>
                  <a:lnTo>
                    <a:pt x="1507131" y="123648"/>
                  </a:lnTo>
                  <a:lnTo>
                    <a:pt x="1508496" y="62080"/>
                  </a:lnTo>
                  <a:lnTo>
                    <a:pt x="1509860" y="21092"/>
                  </a:lnTo>
                  <a:lnTo>
                    <a:pt x="1511908" y="170"/>
                  </a:lnTo>
                  <a:lnTo>
                    <a:pt x="1512676" y="4098"/>
                  </a:lnTo>
                  <a:lnTo>
                    <a:pt x="1514723" y="48588"/>
                  </a:lnTo>
                  <a:lnTo>
                    <a:pt x="1516088" y="104520"/>
                  </a:lnTo>
                  <a:lnTo>
                    <a:pt x="1517538" y="180349"/>
                  </a:lnTo>
                  <a:lnTo>
                    <a:pt x="1518221" y="225266"/>
                  </a:lnTo>
                  <a:lnTo>
                    <a:pt x="1518903" y="274452"/>
                  </a:lnTo>
                  <a:lnTo>
                    <a:pt x="1519586" y="327823"/>
                  </a:lnTo>
                  <a:lnTo>
                    <a:pt x="1520268" y="385036"/>
                  </a:lnTo>
                  <a:lnTo>
                    <a:pt x="1520950" y="445835"/>
                  </a:lnTo>
                  <a:lnTo>
                    <a:pt x="1521633" y="509795"/>
                  </a:lnTo>
                  <a:lnTo>
                    <a:pt x="1522401" y="576828"/>
                  </a:lnTo>
                  <a:lnTo>
                    <a:pt x="1523083" y="646338"/>
                  </a:lnTo>
                  <a:lnTo>
                    <a:pt x="1523766" y="718238"/>
                  </a:lnTo>
                  <a:lnTo>
                    <a:pt x="1524448" y="791932"/>
                  </a:lnTo>
                  <a:lnTo>
                    <a:pt x="1525131" y="867164"/>
                  </a:lnTo>
                  <a:lnTo>
                    <a:pt x="1525813" y="943590"/>
                  </a:lnTo>
                  <a:lnTo>
                    <a:pt x="1526495" y="1020785"/>
                  </a:lnTo>
                  <a:lnTo>
                    <a:pt x="1527263" y="1098407"/>
                  </a:lnTo>
                  <a:lnTo>
                    <a:pt x="1527946" y="1175944"/>
                  </a:lnTo>
                  <a:lnTo>
                    <a:pt x="1528628" y="1253139"/>
                  </a:lnTo>
                  <a:lnTo>
                    <a:pt x="1529311" y="1329566"/>
                  </a:lnTo>
                  <a:lnTo>
                    <a:pt x="1529993" y="1404797"/>
                  </a:lnTo>
                  <a:lnTo>
                    <a:pt x="1530676" y="1478491"/>
                  </a:lnTo>
                  <a:lnTo>
                    <a:pt x="1531358" y="1550391"/>
                  </a:lnTo>
                  <a:lnTo>
                    <a:pt x="1532040" y="1619901"/>
                  </a:lnTo>
                  <a:lnTo>
                    <a:pt x="1532808" y="1686900"/>
                  </a:lnTo>
                  <a:lnTo>
                    <a:pt x="1533491" y="1750928"/>
                  </a:lnTo>
                  <a:lnTo>
                    <a:pt x="1534173" y="1811693"/>
                  </a:lnTo>
                  <a:lnTo>
                    <a:pt x="1534856" y="1868898"/>
                  </a:lnTo>
                  <a:lnTo>
                    <a:pt x="1535538" y="1922260"/>
                  </a:lnTo>
                  <a:lnTo>
                    <a:pt x="1536221" y="1971506"/>
                  </a:lnTo>
                  <a:lnTo>
                    <a:pt x="1536903" y="2016389"/>
                  </a:lnTo>
                  <a:lnTo>
                    <a:pt x="1537671" y="2056685"/>
                  </a:lnTo>
                  <a:lnTo>
                    <a:pt x="1539036" y="2122745"/>
                  </a:lnTo>
                  <a:lnTo>
                    <a:pt x="1540401" y="2168362"/>
                  </a:lnTo>
                  <a:lnTo>
                    <a:pt x="1542533" y="2196593"/>
                  </a:lnTo>
                  <a:lnTo>
                    <a:pt x="1543216" y="2195073"/>
                  </a:lnTo>
                  <a:lnTo>
                    <a:pt x="1545946" y="2134683"/>
                  </a:lnTo>
                  <a:lnTo>
                    <a:pt x="1547311" y="2073072"/>
                  </a:lnTo>
                  <a:lnTo>
                    <a:pt x="1548078" y="2034876"/>
                  </a:lnTo>
                  <a:lnTo>
                    <a:pt x="1548761" y="1992000"/>
                  </a:lnTo>
                  <a:lnTo>
                    <a:pt x="1549443" y="1944667"/>
                  </a:lnTo>
                  <a:lnTo>
                    <a:pt x="1550126" y="1893107"/>
                  </a:lnTo>
                  <a:lnTo>
                    <a:pt x="1550808" y="1837576"/>
                  </a:lnTo>
                  <a:lnTo>
                    <a:pt x="1551491" y="1778356"/>
                  </a:lnTo>
                  <a:lnTo>
                    <a:pt x="1552173" y="1715738"/>
                  </a:lnTo>
                  <a:lnTo>
                    <a:pt x="1552941" y="1650036"/>
                  </a:lnTo>
                  <a:lnTo>
                    <a:pt x="1553623" y="1581560"/>
                  </a:lnTo>
                  <a:lnTo>
                    <a:pt x="1554306" y="1510684"/>
                  </a:lnTo>
                  <a:lnTo>
                    <a:pt x="1554988" y="1437758"/>
                  </a:lnTo>
                  <a:lnTo>
                    <a:pt x="1555671" y="1363125"/>
                  </a:lnTo>
                  <a:lnTo>
                    <a:pt x="1556353" y="1287211"/>
                  </a:lnTo>
                  <a:lnTo>
                    <a:pt x="1557036" y="1210357"/>
                  </a:lnTo>
                  <a:lnTo>
                    <a:pt x="1557803" y="1132906"/>
                  </a:lnTo>
                  <a:lnTo>
                    <a:pt x="1558486" y="1055284"/>
                  </a:lnTo>
                  <a:lnTo>
                    <a:pt x="1559168" y="977833"/>
                  </a:lnTo>
                  <a:lnTo>
                    <a:pt x="1559851" y="901064"/>
                  </a:lnTo>
                  <a:lnTo>
                    <a:pt x="1560533" y="825236"/>
                  </a:lnTo>
                  <a:lnTo>
                    <a:pt x="1561216" y="750773"/>
                  </a:lnTo>
                  <a:lnTo>
                    <a:pt x="1561898" y="678018"/>
                  </a:lnTo>
                  <a:lnTo>
                    <a:pt x="1562666" y="607399"/>
                  </a:lnTo>
                  <a:lnTo>
                    <a:pt x="1563348" y="539255"/>
                  </a:lnTo>
                  <a:lnTo>
                    <a:pt x="1564031" y="473844"/>
                  </a:lnTo>
                  <a:lnTo>
                    <a:pt x="1564713" y="411593"/>
                  </a:lnTo>
                  <a:lnTo>
                    <a:pt x="1565396" y="352757"/>
                  </a:lnTo>
                  <a:lnTo>
                    <a:pt x="1566078" y="297679"/>
                  </a:lnTo>
                  <a:lnTo>
                    <a:pt x="1566761" y="246614"/>
                  </a:lnTo>
                  <a:lnTo>
                    <a:pt x="1567443" y="199733"/>
                  </a:lnTo>
                  <a:lnTo>
                    <a:pt x="1568211" y="157378"/>
                  </a:lnTo>
                  <a:lnTo>
                    <a:pt x="1568893" y="119720"/>
                  </a:lnTo>
                  <a:lnTo>
                    <a:pt x="1570258" y="59177"/>
                  </a:lnTo>
                  <a:lnTo>
                    <a:pt x="1571623" y="19469"/>
                  </a:lnTo>
                  <a:lnTo>
                    <a:pt x="1573756" y="341"/>
                  </a:lnTo>
                  <a:lnTo>
                    <a:pt x="1574438" y="4867"/>
                  </a:lnTo>
                  <a:lnTo>
                    <a:pt x="1576486" y="51150"/>
                  </a:lnTo>
                  <a:lnTo>
                    <a:pt x="1577936" y="108278"/>
                  </a:lnTo>
                  <a:lnTo>
                    <a:pt x="1579301" y="185131"/>
                  </a:lnTo>
                  <a:lnTo>
                    <a:pt x="1579983" y="230475"/>
                  </a:lnTo>
                  <a:lnTo>
                    <a:pt x="1580666" y="280173"/>
                  </a:lnTo>
                  <a:lnTo>
                    <a:pt x="1581348" y="333971"/>
                  </a:lnTo>
                  <a:lnTo>
                    <a:pt x="1582031" y="391611"/>
                  </a:lnTo>
                  <a:lnTo>
                    <a:pt x="1582799" y="452752"/>
                  </a:lnTo>
                  <a:lnTo>
                    <a:pt x="1583481" y="517138"/>
                  </a:lnTo>
                  <a:lnTo>
                    <a:pt x="1584163" y="584428"/>
                  </a:lnTo>
                  <a:lnTo>
                    <a:pt x="1584846" y="654279"/>
                  </a:lnTo>
                  <a:lnTo>
                    <a:pt x="1585528" y="726265"/>
                  </a:lnTo>
                  <a:lnTo>
                    <a:pt x="1586211" y="800216"/>
                  </a:lnTo>
                  <a:lnTo>
                    <a:pt x="1586893" y="875617"/>
                  </a:lnTo>
                  <a:lnTo>
                    <a:pt x="1587576" y="952129"/>
                  </a:lnTo>
                  <a:lnTo>
                    <a:pt x="1588344" y="1029410"/>
                  </a:lnTo>
                  <a:lnTo>
                    <a:pt x="1589026" y="1107032"/>
                  </a:lnTo>
                  <a:lnTo>
                    <a:pt x="1589708" y="1184569"/>
                  </a:lnTo>
                  <a:lnTo>
                    <a:pt x="1590391" y="1261678"/>
                  </a:lnTo>
                  <a:lnTo>
                    <a:pt x="1591073" y="1337934"/>
                  </a:lnTo>
                  <a:lnTo>
                    <a:pt x="1591756" y="1413080"/>
                  </a:lnTo>
                  <a:lnTo>
                    <a:pt x="1592438" y="1486603"/>
                  </a:lnTo>
                  <a:lnTo>
                    <a:pt x="1593206" y="1558248"/>
                  </a:lnTo>
                  <a:lnTo>
                    <a:pt x="1593889" y="1627501"/>
                  </a:lnTo>
                  <a:lnTo>
                    <a:pt x="1594571" y="1694167"/>
                  </a:lnTo>
                  <a:lnTo>
                    <a:pt x="1595254" y="1757845"/>
                  </a:lnTo>
                  <a:lnTo>
                    <a:pt x="1595936" y="1818235"/>
                  </a:lnTo>
                  <a:lnTo>
                    <a:pt x="1596618" y="1875029"/>
                  </a:lnTo>
                  <a:lnTo>
                    <a:pt x="1597301" y="1927939"/>
                  </a:lnTo>
                  <a:lnTo>
                    <a:pt x="1598069" y="1976707"/>
                  </a:lnTo>
                  <a:lnTo>
                    <a:pt x="1598751" y="2021094"/>
                  </a:lnTo>
                  <a:lnTo>
                    <a:pt x="1599434" y="2060870"/>
                  </a:lnTo>
                  <a:lnTo>
                    <a:pt x="1600799" y="2125828"/>
                  </a:lnTo>
                  <a:lnTo>
                    <a:pt x="1602163" y="2170275"/>
                  </a:lnTo>
                  <a:lnTo>
                    <a:pt x="1604296" y="2196696"/>
                  </a:lnTo>
                  <a:lnTo>
                    <a:pt x="1604979" y="2194561"/>
                  </a:lnTo>
                  <a:lnTo>
                    <a:pt x="1607026" y="2155494"/>
                  </a:lnTo>
                  <a:lnTo>
                    <a:pt x="1608476" y="2102934"/>
                  </a:lnTo>
                  <a:lnTo>
                    <a:pt x="1609841" y="2030342"/>
                  </a:lnTo>
                  <a:lnTo>
                    <a:pt x="1610524" y="1986962"/>
                  </a:lnTo>
                  <a:lnTo>
                    <a:pt x="1611206" y="1939142"/>
                  </a:lnTo>
                  <a:lnTo>
                    <a:pt x="1611889" y="1887130"/>
                  </a:lnTo>
                  <a:lnTo>
                    <a:pt x="1612571" y="1831172"/>
                  </a:lnTo>
                  <a:lnTo>
                    <a:pt x="1613339" y="1771559"/>
                  </a:lnTo>
                  <a:lnTo>
                    <a:pt x="1614021" y="1708582"/>
                  </a:lnTo>
                  <a:lnTo>
                    <a:pt x="1614704" y="1642556"/>
                  </a:lnTo>
                  <a:lnTo>
                    <a:pt x="1615386" y="1573789"/>
                  </a:lnTo>
                  <a:lnTo>
                    <a:pt x="1616069" y="1502742"/>
                  </a:lnTo>
                  <a:lnTo>
                    <a:pt x="1616751" y="1429561"/>
                  </a:lnTo>
                  <a:lnTo>
                    <a:pt x="1617433" y="1354757"/>
                  </a:lnTo>
                  <a:lnTo>
                    <a:pt x="1618201" y="1278672"/>
                  </a:lnTo>
                  <a:lnTo>
                    <a:pt x="1618884" y="1201733"/>
                  </a:lnTo>
                  <a:lnTo>
                    <a:pt x="1619566" y="1124281"/>
                  </a:lnTo>
                  <a:lnTo>
                    <a:pt x="1620249" y="1046659"/>
                  </a:lnTo>
                  <a:lnTo>
                    <a:pt x="1620931" y="969293"/>
                  </a:lnTo>
                  <a:lnTo>
                    <a:pt x="1621614" y="892525"/>
                  </a:lnTo>
                  <a:lnTo>
                    <a:pt x="1622296" y="816867"/>
                  </a:lnTo>
                  <a:lnTo>
                    <a:pt x="1622978" y="742575"/>
                  </a:lnTo>
                  <a:lnTo>
                    <a:pt x="1623746" y="670077"/>
                  </a:lnTo>
                  <a:lnTo>
                    <a:pt x="1624429" y="599713"/>
                  </a:lnTo>
                  <a:lnTo>
                    <a:pt x="1625111" y="531826"/>
                  </a:lnTo>
                  <a:lnTo>
                    <a:pt x="1625794" y="466757"/>
                  </a:lnTo>
                  <a:lnTo>
                    <a:pt x="1626476" y="404932"/>
                  </a:lnTo>
                  <a:lnTo>
                    <a:pt x="1627159" y="346524"/>
                  </a:lnTo>
                  <a:lnTo>
                    <a:pt x="1627841" y="291787"/>
                  </a:lnTo>
                  <a:lnTo>
                    <a:pt x="1628609" y="241149"/>
                  </a:lnTo>
                  <a:lnTo>
                    <a:pt x="1629291" y="194781"/>
                  </a:lnTo>
                  <a:lnTo>
                    <a:pt x="1629974" y="152938"/>
                  </a:lnTo>
                  <a:lnTo>
                    <a:pt x="1631339" y="83599"/>
                  </a:lnTo>
                  <a:lnTo>
                    <a:pt x="1632704" y="34498"/>
                  </a:lnTo>
                  <a:lnTo>
                    <a:pt x="1635519" y="512"/>
                  </a:lnTo>
                  <a:lnTo>
                    <a:pt x="1636201" y="5721"/>
                  </a:lnTo>
                  <a:lnTo>
                    <a:pt x="1638334" y="53797"/>
                  </a:lnTo>
                  <a:lnTo>
                    <a:pt x="1639699" y="112035"/>
                  </a:lnTo>
                  <a:lnTo>
                    <a:pt x="1641064" y="189913"/>
                  </a:lnTo>
                  <a:lnTo>
                    <a:pt x="1641746" y="235769"/>
                  </a:lnTo>
                  <a:lnTo>
                    <a:pt x="1642429" y="285980"/>
                  </a:lnTo>
                  <a:lnTo>
                    <a:pt x="1643111" y="340204"/>
                  </a:lnTo>
                  <a:lnTo>
                    <a:pt x="1643879" y="398272"/>
                  </a:lnTo>
                  <a:lnTo>
                    <a:pt x="1644561" y="459754"/>
                  </a:lnTo>
                  <a:lnTo>
                    <a:pt x="1645244" y="524482"/>
                  </a:lnTo>
                  <a:lnTo>
                    <a:pt x="1645926" y="592028"/>
                  </a:lnTo>
                  <a:lnTo>
                    <a:pt x="1646609" y="662135"/>
                  </a:lnTo>
                  <a:lnTo>
                    <a:pt x="1647291" y="734463"/>
                  </a:lnTo>
                  <a:lnTo>
                    <a:pt x="1647974" y="808499"/>
                  </a:lnTo>
                  <a:lnTo>
                    <a:pt x="1648741" y="884071"/>
                  </a:lnTo>
                  <a:lnTo>
                    <a:pt x="1649424" y="960669"/>
                  </a:lnTo>
                  <a:lnTo>
                    <a:pt x="1650106" y="1038035"/>
                  </a:lnTo>
                  <a:lnTo>
                    <a:pt x="1650789" y="1115657"/>
                  </a:lnTo>
                  <a:lnTo>
                    <a:pt x="1651471" y="1193108"/>
                  </a:lnTo>
                  <a:lnTo>
                    <a:pt x="1652154" y="1270218"/>
                  </a:lnTo>
                  <a:lnTo>
                    <a:pt x="1652836" y="1346388"/>
                  </a:lnTo>
                  <a:lnTo>
                    <a:pt x="1653604" y="1421363"/>
                  </a:lnTo>
                  <a:lnTo>
                    <a:pt x="1654286" y="1494630"/>
                  </a:lnTo>
                  <a:lnTo>
                    <a:pt x="1654969" y="1566018"/>
                  </a:lnTo>
                  <a:lnTo>
                    <a:pt x="1655651" y="1635016"/>
                  </a:lnTo>
                  <a:lnTo>
                    <a:pt x="1656334" y="1701392"/>
                  </a:lnTo>
                  <a:lnTo>
                    <a:pt x="1657016" y="1764727"/>
                  </a:lnTo>
                  <a:lnTo>
                    <a:pt x="1657699" y="1824724"/>
                  </a:lnTo>
                  <a:lnTo>
                    <a:pt x="1658381" y="1881101"/>
                  </a:lnTo>
                  <a:lnTo>
                    <a:pt x="1659149" y="1933566"/>
                  </a:lnTo>
                  <a:lnTo>
                    <a:pt x="1659831" y="1981864"/>
                  </a:lnTo>
                  <a:lnTo>
                    <a:pt x="1660514" y="2025748"/>
                  </a:lnTo>
                  <a:lnTo>
                    <a:pt x="1661196" y="2064994"/>
                  </a:lnTo>
                  <a:lnTo>
                    <a:pt x="1662561" y="2128842"/>
                  </a:lnTo>
                  <a:lnTo>
                    <a:pt x="1664012" y="2172128"/>
                  </a:lnTo>
                  <a:lnTo>
                    <a:pt x="1666059" y="2196730"/>
                  </a:lnTo>
                  <a:lnTo>
                    <a:pt x="1666741" y="2193989"/>
                  </a:lnTo>
                  <a:lnTo>
                    <a:pt x="1668874" y="2153120"/>
                  </a:lnTo>
                  <a:lnTo>
                    <a:pt x="1670239" y="2099416"/>
                  </a:lnTo>
                  <a:lnTo>
                    <a:pt x="1671604" y="2025748"/>
                  </a:lnTo>
                  <a:lnTo>
                    <a:pt x="1672286" y="1981864"/>
                  </a:lnTo>
                  <a:lnTo>
                    <a:pt x="1672969" y="1933566"/>
                  </a:lnTo>
                  <a:lnTo>
                    <a:pt x="1673737" y="1881101"/>
                  </a:lnTo>
                  <a:lnTo>
                    <a:pt x="1674419" y="1824724"/>
                  </a:lnTo>
                  <a:lnTo>
                    <a:pt x="1675102" y="1764727"/>
                  </a:lnTo>
                  <a:lnTo>
                    <a:pt x="1675784" y="1701392"/>
                  </a:lnTo>
                  <a:lnTo>
                    <a:pt x="1676466" y="1635016"/>
                  </a:lnTo>
                  <a:lnTo>
                    <a:pt x="1677149" y="1566018"/>
                  </a:lnTo>
                  <a:lnTo>
                    <a:pt x="1677831" y="1494630"/>
                  </a:lnTo>
                  <a:lnTo>
                    <a:pt x="1678514" y="1421363"/>
                  </a:lnTo>
                  <a:lnTo>
                    <a:pt x="1679282" y="1346388"/>
                  </a:lnTo>
                  <a:lnTo>
                    <a:pt x="1679964" y="1270218"/>
                  </a:lnTo>
                  <a:lnTo>
                    <a:pt x="1680646" y="1193108"/>
                  </a:lnTo>
                  <a:lnTo>
                    <a:pt x="1681329" y="1115657"/>
                  </a:lnTo>
                  <a:lnTo>
                    <a:pt x="1682011" y="1038035"/>
                  </a:lnTo>
                  <a:lnTo>
                    <a:pt x="1682694" y="960669"/>
                  </a:lnTo>
                  <a:lnTo>
                    <a:pt x="1683376" y="884071"/>
                  </a:lnTo>
                  <a:lnTo>
                    <a:pt x="1684144" y="808499"/>
                  </a:lnTo>
                  <a:lnTo>
                    <a:pt x="1684827" y="734463"/>
                  </a:lnTo>
                  <a:lnTo>
                    <a:pt x="1685509" y="662135"/>
                  </a:lnTo>
                  <a:lnTo>
                    <a:pt x="1686191" y="592028"/>
                  </a:lnTo>
                  <a:lnTo>
                    <a:pt x="1686874" y="524482"/>
                  </a:lnTo>
                  <a:lnTo>
                    <a:pt x="1687556" y="459754"/>
                  </a:lnTo>
                  <a:lnTo>
                    <a:pt x="1688239" y="398272"/>
                  </a:lnTo>
                  <a:lnTo>
                    <a:pt x="1689007" y="340204"/>
                  </a:lnTo>
                  <a:lnTo>
                    <a:pt x="1689689" y="285980"/>
                  </a:lnTo>
                  <a:lnTo>
                    <a:pt x="1690372" y="235769"/>
                  </a:lnTo>
                  <a:lnTo>
                    <a:pt x="1691054" y="189913"/>
                  </a:lnTo>
                  <a:lnTo>
                    <a:pt x="1691736" y="148583"/>
                  </a:lnTo>
                  <a:lnTo>
                    <a:pt x="1693101" y="80354"/>
                  </a:lnTo>
                  <a:lnTo>
                    <a:pt x="1694552" y="32363"/>
                  </a:lnTo>
                  <a:lnTo>
                    <a:pt x="1696599" y="512"/>
                  </a:lnTo>
                  <a:lnTo>
                    <a:pt x="1697281" y="853"/>
                  </a:lnTo>
                  <a:lnTo>
                    <a:pt x="1700097" y="56444"/>
                  </a:lnTo>
                  <a:lnTo>
                    <a:pt x="1701462" y="115792"/>
                  </a:lnTo>
                  <a:lnTo>
                    <a:pt x="1702826" y="194781"/>
                  </a:lnTo>
                  <a:lnTo>
                    <a:pt x="1703509" y="241149"/>
                  </a:lnTo>
                  <a:lnTo>
                    <a:pt x="1704277" y="291787"/>
                  </a:lnTo>
                  <a:lnTo>
                    <a:pt x="1704959" y="346524"/>
                  </a:lnTo>
                  <a:lnTo>
                    <a:pt x="1705642" y="404932"/>
                  </a:lnTo>
                  <a:lnTo>
                    <a:pt x="1706324" y="466757"/>
                  </a:lnTo>
                  <a:lnTo>
                    <a:pt x="1707007" y="531826"/>
                  </a:lnTo>
                  <a:lnTo>
                    <a:pt x="1707689" y="599713"/>
                  </a:lnTo>
                  <a:lnTo>
                    <a:pt x="1708371" y="670077"/>
                  </a:lnTo>
                  <a:lnTo>
                    <a:pt x="1709139" y="742575"/>
                  </a:lnTo>
                  <a:lnTo>
                    <a:pt x="1709822" y="816867"/>
                  </a:lnTo>
                  <a:lnTo>
                    <a:pt x="1710504" y="892525"/>
                  </a:lnTo>
                  <a:lnTo>
                    <a:pt x="1711187" y="969293"/>
                  </a:lnTo>
                  <a:lnTo>
                    <a:pt x="1711869" y="1046659"/>
                  </a:lnTo>
                  <a:lnTo>
                    <a:pt x="1712552" y="1124281"/>
                  </a:lnTo>
                  <a:lnTo>
                    <a:pt x="1713234" y="1201733"/>
                  </a:lnTo>
                  <a:lnTo>
                    <a:pt x="1713917" y="1278672"/>
                  </a:lnTo>
                  <a:lnTo>
                    <a:pt x="1714684" y="1354757"/>
                  </a:lnTo>
                  <a:lnTo>
                    <a:pt x="1715367" y="1429561"/>
                  </a:lnTo>
                  <a:lnTo>
                    <a:pt x="1716049" y="1502742"/>
                  </a:lnTo>
                  <a:lnTo>
                    <a:pt x="1716732" y="1573789"/>
                  </a:lnTo>
                  <a:lnTo>
                    <a:pt x="1717414" y="1642556"/>
                  </a:lnTo>
                  <a:lnTo>
                    <a:pt x="1718097" y="1708582"/>
                  </a:lnTo>
                  <a:lnTo>
                    <a:pt x="1718779" y="1771559"/>
                  </a:lnTo>
                  <a:lnTo>
                    <a:pt x="1719547" y="1831172"/>
                  </a:lnTo>
                  <a:lnTo>
                    <a:pt x="1720229" y="1887130"/>
                  </a:lnTo>
                  <a:lnTo>
                    <a:pt x="1720912" y="1939142"/>
                  </a:lnTo>
                  <a:lnTo>
                    <a:pt x="1721594" y="1986962"/>
                  </a:lnTo>
                  <a:lnTo>
                    <a:pt x="1722277" y="2030342"/>
                  </a:lnTo>
                  <a:lnTo>
                    <a:pt x="1722959" y="2069059"/>
                  </a:lnTo>
                  <a:lnTo>
                    <a:pt x="1724409" y="2131797"/>
                  </a:lnTo>
                  <a:lnTo>
                    <a:pt x="1725774" y="2173913"/>
                  </a:lnTo>
                  <a:lnTo>
                    <a:pt x="1727822" y="2196696"/>
                  </a:lnTo>
                  <a:lnTo>
                    <a:pt x="1728504" y="2193348"/>
                  </a:lnTo>
                  <a:lnTo>
                    <a:pt x="1730637" y="2150677"/>
                  </a:lnTo>
                  <a:lnTo>
                    <a:pt x="1732002" y="2095838"/>
                  </a:lnTo>
                  <a:lnTo>
                    <a:pt x="1733367" y="2021094"/>
                  </a:lnTo>
                  <a:lnTo>
                    <a:pt x="1734049" y="1976707"/>
                  </a:lnTo>
                  <a:lnTo>
                    <a:pt x="1734817" y="1927939"/>
                  </a:lnTo>
                  <a:lnTo>
                    <a:pt x="1735499" y="1875029"/>
                  </a:lnTo>
                  <a:lnTo>
                    <a:pt x="1736182" y="1818235"/>
                  </a:lnTo>
                  <a:lnTo>
                    <a:pt x="1736864" y="1757845"/>
                  </a:lnTo>
                  <a:lnTo>
                    <a:pt x="1737547" y="1694167"/>
                  </a:lnTo>
                  <a:lnTo>
                    <a:pt x="1738229" y="1627501"/>
                  </a:lnTo>
                  <a:lnTo>
                    <a:pt x="1738912" y="1558248"/>
                  </a:lnTo>
                  <a:lnTo>
                    <a:pt x="1739679" y="1486603"/>
                  </a:lnTo>
                  <a:lnTo>
                    <a:pt x="1740362" y="1413080"/>
                  </a:lnTo>
                  <a:lnTo>
                    <a:pt x="1741044" y="1337934"/>
                  </a:lnTo>
                  <a:lnTo>
                    <a:pt x="1741727" y="1261678"/>
                  </a:lnTo>
                  <a:lnTo>
                    <a:pt x="1742409" y="1184569"/>
                  </a:lnTo>
                  <a:lnTo>
                    <a:pt x="1743092" y="1107032"/>
                  </a:lnTo>
                  <a:lnTo>
                    <a:pt x="1743774" y="1029410"/>
                  </a:lnTo>
                  <a:lnTo>
                    <a:pt x="1744542" y="952129"/>
                  </a:lnTo>
                  <a:lnTo>
                    <a:pt x="1745224" y="875617"/>
                  </a:lnTo>
                  <a:lnTo>
                    <a:pt x="1745907" y="800216"/>
                  </a:lnTo>
                  <a:lnTo>
                    <a:pt x="1746589" y="726265"/>
                  </a:lnTo>
                  <a:lnTo>
                    <a:pt x="1747272" y="654279"/>
                  </a:lnTo>
                  <a:lnTo>
                    <a:pt x="1747954" y="584428"/>
                  </a:lnTo>
                  <a:lnTo>
                    <a:pt x="1748637" y="517138"/>
                  </a:lnTo>
                  <a:lnTo>
                    <a:pt x="1749404" y="452752"/>
                  </a:lnTo>
                  <a:lnTo>
                    <a:pt x="1750087" y="391611"/>
                  </a:lnTo>
                  <a:lnTo>
                    <a:pt x="1750769" y="333971"/>
                  </a:lnTo>
                  <a:lnTo>
                    <a:pt x="1751452" y="280173"/>
                  </a:lnTo>
                  <a:lnTo>
                    <a:pt x="1752134" y="230475"/>
                  </a:lnTo>
                  <a:lnTo>
                    <a:pt x="1752817" y="185131"/>
                  </a:lnTo>
                  <a:lnTo>
                    <a:pt x="1753499" y="144313"/>
                  </a:lnTo>
                  <a:lnTo>
                    <a:pt x="1754949" y="77109"/>
                  </a:lnTo>
                  <a:lnTo>
                    <a:pt x="1756314" y="30314"/>
                  </a:lnTo>
                  <a:lnTo>
                    <a:pt x="1758362" y="341"/>
                  </a:lnTo>
                  <a:lnTo>
                    <a:pt x="1759044" y="1195"/>
                  </a:lnTo>
                  <a:lnTo>
                    <a:pt x="1761859" y="59177"/>
                  </a:lnTo>
                  <a:lnTo>
                    <a:pt x="1763224" y="119720"/>
                  </a:lnTo>
                  <a:lnTo>
                    <a:pt x="1763907" y="157378"/>
                  </a:lnTo>
                  <a:lnTo>
                    <a:pt x="1764675" y="199733"/>
                  </a:lnTo>
                  <a:lnTo>
                    <a:pt x="1765357" y="246614"/>
                  </a:lnTo>
                  <a:lnTo>
                    <a:pt x="1766039" y="297679"/>
                  </a:lnTo>
                  <a:lnTo>
                    <a:pt x="1766722" y="352757"/>
                  </a:lnTo>
                  <a:lnTo>
                    <a:pt x="1767404" y="411593"/>
                  </a:lnTo>
                  <a:lnTo>
                    <a:pt x="1768087" y="473844"/>
                  </a:lnTo>
                  <a:lnTo>
                    <a:pt x="1768769" y="539255"/>
                  </a:lnTo>
                  <a:lnTo>
                    <a:pt x="1769452" y="607399"/>
                  </a:lnTo>
                  <a:lnTo>
                    <a:pt x="1770220" y="678018"/>
                  </a:lnTo>
                  <a:lnTo>
                    <a:pt x="1770902" y="750773"/>
                  </a:lnTo>
                  <a:lnTo>
                    <a:pt x="1771584" y="825236"/>
                  </a:lnTo>
                  <a:lnTo>
                    <a:pt x="1772267" y="901064"/>
                  </a:lnTo>
                  <a:lnTo>
                    <a:pt x="1772949" y="977833"/>
                  </a:lnTo>
                  <a:lnTo>
                    <a:pt x="1773632" y="1055284"/>
                  </a:lnTo>
                  <a:lnTo>
                    <a:pt x="1774314" y="1132906"/>
                  </a:lnTo>
                  <a:lnTo>
                    <a:pt x="1775082" y="1210357"/>
                  </a:lnTo>
                  <a:lnTo>
                    <a:pt x="1775765" y="1287211"/>
                  </a:lnTo>
                  <a:lnTo>
                    <a:pt x="1776447" y="1363125"/>
                  </a:lnTo>
                  <a:lnTo>
                    <a:pt x="1777130" y="1437758"/>
                  </a:lnTo>
                  <a:lnTo>
                    <a:pt x="1777812" y="1510684"/>
                  </a:lnTo>
                  <a:lnTo>
                    <a:pt x="1778494" y="1581560"/>
                  </a:lnTo>
                  <a:lnTo>
                    <a:pt x="1779177" y="1650036"/>
                  </a:lnTo>
                  <a:lnTo>
                    <a:pt x="1779945" y="1715738"/>
                  </a:lnTo>
                  <a:lnTo>
                    <a:pt x="1780627" y="1778356"/>
                  </a:lnTo>
                  <a:lnTo>
                    <a:pt x="1781310" y="1837576"/>
                  </a:lnTo>
                  <a:lnTo>
                    <a:pt x="1781992" y="1893107"/>
                  </a:lnTo>
                  <a:lnTo>
                    <a:pt x="1782675" y="1944667"/>
                  </a:lnTo>
                  <a:lnTo>
                    <a:pt x="1783357" y="1992000"/>
                  </a:lnTo>
                  <a:lnTo>
                    <a:pt x="1784039" y="2034876"/>
                  </a:lnTo>
                  <a:lnTo>
                    <a:pt x="1784807" y="2073072"/>
                  </a:lnTo>
                  <a:lnTo>
                    <a:pt x="1786172" y="2134683"/>
                  </a:lnTo>
                  <a:lnTo>
                    <a:pt x="1787537" y="2175629"/>
                  </a:lnTo>
                  <a:lnTo>
                    <a:pt x="1789584" y="2196593"/>
                  </a:lnTo>
                  <a:lnTo>
                    <a:pt x="1790352" y="2192631"/>
                  </a:lnTo>
                  <a:lnTo>
                    <a:pt x="1792400" y="2148175"/>
                  </a:lnTo>
                  <a:lnTo>
                    <a:pt x="1793765" y="2092192"/>
                  </a:lnTo>
                  <a:lnTo>
                    <a:pt x="1795215" y="2016389"/>
                  </a:lnTo>
                  <a:lnTo>
                    <a:pt x="1795897" y="1971506"/>
                  </a:lnTo>
                  <a:lnTo>
                    <a:pt x="1796580" y="1922260"/>
                  </a:lnTo>
                  <a:lnTo>
                    <a:pt x="1797262" y="1868898"/>
                  </a:lnTo>
                  <a:lnTo>
                    <a:pt x="1797945" y="1811693"/>
                  </a:lnTo>
                  <a:lnTo>
                    <a:pt x="1798627" y="1750928"/>
                  </a:lnTo>
                  <a:lnTo>
                    <a:pt x="1799310" y="1686900"/>
                  </a:lnTo>
                  <a:lnTo>
                    <a:pt x="1800077" y="1619901"/>
                  </a:lnTo>
                  <a:lnTo>
                    <a:pt x="1800760" y="1550391"/>
                  </a:lnTo>
                  <a:lnTo>
                    <a:pt x="1801442" y="1478491"/>
                  </a:lnTo>
                  <a:lnTo>
                    <a:pt x="1802125" y="1404797"/>
                  </a:lnTo>
                  <a:lnTo>
                    <a:pt x="1802807" y="1329566"/>
                  </a:lnTo>
                  <a:lnTo>
                    <a:pt x="1803490" y="1253139"/>
                  </a:lnTo>
                  <a:lnTo>
                    <a:pt x="1804172" y="1175944"/>
                  </a:lnTo>
                  <a:lnTo>
                    <a:pt x="1804940" y="1098407"/>
                  </a:lnTo>
                  <a:lnTo>
                    <a:pt x="1805622" y="1020785"/>
                  </a:lnTo>
                  <a:lnTo>
                    <a:pt x="1806305" y="943590"/>
                  </a:lnTo>
                  <a:lnTo>
                    <a:pt x="1806987" y="867164"/>
                  </a:lnTo>
                  <a:lnTo>
                    <a:pt x="1807670" y="791932"/>
                  </a:lnTo>
                  <a:lnTo>
                    <a:pt x="1808352" y="718238"/>
                  </a:lnTo>
                  <a:lnTo>
                    <a:pt x="1809035" y="646338"/>
                  </a:lnTo>
                  <a:lnTo>
                    <a:pt x="1809717" y="576828"/>
                  </a:lnTo>
                  <a:lnTo>
                    <a:pt x="1810485" y="509795"/>
                  </a:lnTo>
                  <a:lnTo>
                    <a:pt x="1811167" y="445835"/>
                  </a:lnTo>
                  <a:lnTo>
                    <a:pt x="1811850" y="385036"/>
                  </a:lnTo>
                  <a:lnTo>
                    <a:pt x="1812532" y="327823"/>
                  </a:lnTo>
                  <a:lnTo>
                    <a:pt x="1813215" y="274452"/>
                  </a:lnTo>
                  <a:lnTo>
                    <a:pt x="1813897" y="225266"/>
                  </a:lnTo>
                  <a:lnTo>
                    <a:pt x="1814580" y="180349"/>
                  </a:lnTo>
                  <a:lnTo>
                    <a:pt x="1815347" y="140044"/>
                  </a:lnTo>
                  <a:lnTo>
                    <a:pt x="1816712" y="73950"/>
                  </a:lnTo>
                  <a:lnTo>
                    <a:pt x="1818077" y="28350"/>
                  </a:lnTo>
                  <a:lnTo>
                    <a:pt x="1820210" y="170"/>
                  </a:lnTo>
                  <a:lnTo>
                    <a:pt x="1820892" y="1622"/>
                  </a:lnTo>
                  <a:lnTo>
                    <a:pt x="1823622" y="62080"/>
                  </a:lnTo>
                  <a:lnTo>
                    <a:pt x="1824987" y="123648"/>
                  </a:lnTo>
                  <a:lnTo>
                    <a:pt x="1825755" y="161819"/>
                  </a:lnTo>
                  <a:lnTo>
                    <a:pt x="1826437" y="204686"/>
                  </a:lnTo>
                  <a:lnTo>
                    <a:pt x="1827120" y="252079"/>
                  </a:lnTo>
                  <a:lnTo>
                    <a:pt x="1827802" y="303656"/>
                  </a:lnTo>
                  <a:lnTo>
                    <a:pt x="1828485" y="359162"/>
                  </a:lnTo>
                  <a:lnTo>
                    <a:pt x="1829167" y="418339"/>
                  </a:lnTo>
                  <a:lnTo>
                    <a:pt x="1829850" y="481017"/>
                  </a:lnTo>
                  <a:lnTo>
                    <a:pt x="1830617" y="546684"/>
                  </a:lnTo>
                  <a:lnTo>
                    <a:pt x="1831300" y="615169"/>
                  </a:lnTo>
                  <a:lnTo>
                    <a:pt x="1831982" y="686045"/>
                  </a:lnTo>
                  <a:lnTo>
                    <a:pt x="1832665" y="758971"/>
                  </a:lnTo>
                  <a:lnTo>
                    <a:pt x="1833347" y="833604"/>
                  </a:lnTo>
                  <a:lnTo>
                    <a:pt x="1834030" y="909518"/>
                  </a:lnTo>
                  <a:lnTo>
                    <a:pt x="1834712" y="986372"/>
                  </a:lnTo>
                  <a:lnTo>
                    <a:pt x="1835480" y="1063823"/>
                  </a:lnTo>
                  <a:lnTo>
                    <a:pt x="1836162" y="1141445"/>
                  </a:lnTo>
                  <a:lnTo>
                    <a:pt x="1836845" y="1218897"/>
                  </a:lnTo>
                  <a:lnTo>
                    <a:pt x="1837527" y="1295665"/>
                  </a:lnTo>
                  <a:lnTo>
                    <a:pt x="1838210" y="1371494"/>
                  </a:lnTo>
                  <a:lnTo>
                    <a:pt x="1838892" y="1445956"/>
                  </a:lnTo>
                  <a:lnTo>
                    <a:pt x="1839575" y="1518711"/>
                  </a:lnTo>
                  <a:lnTo>
                    <a:pt x="1840343" y="1589331"/>
                  </a:lnTo>
                  <a:lnTo>
                    <a:pt x="1841025" y="1657474"/>
                  </a:lnTo>
                  <a:lnTo>
                    <a:pt x="1841707" y="1722851"/>
                  </a:lnTo>
                  <a:lnTo>
                    <a:pt x="1842390" y="1785111"/>
                  </a:lnTo>
                  <a:lnTo>
                    <a:pt x="1843072" y="1843938"/>
                  </a:lnTo>
                  <a:lnTo>
                    <a:pt x="1843755" y="1899042"/>
                  </a:lnTo>
                  <a:lnTo>
                    <a:pt x="1844437" y="1950141"/>
                  </a:lnTo>
                  <a:lnTo>
                    <a:pt x="1845120" y="1996996"/>
                  </a:lnTo>
                  <a:lnTo>
                    <a:pt x="1845888" y="2039351"/>
                  </a:lnTo>
                  <a:lnTo>
                    <a:pt x="1846570" y="2077018"/>
                  </a:lnTo>
                  <a:lnTo>
                    <a:pt x="1847935" y="2137510"/>
                  </a:lnTo>
                  <a:lnTo>
                    <a:pt x="1849300" y="2177277"/>
                  </a:lnTo>
                  <a:lnTo>
                    <a:pt x="1851433" y="2196422"/>
                  </a:lnTo>
                  <a:lnTo>
                    <a:pt x="1852115" y="2191854"/>
                  </a:lnTo>
                  <a:lnTo>
                    <a:pt x="1854162" y="2145605"/>
                  </a:lnTo>
                  <a:lnTo>
                    <a:pt x="1855613" y="2088494"/>
                  </a:lnTo>
                  <a:lnTo>
                    <a:pt x="1856978" y="2011624"/>
                  </a:lnTo>
                  <a:lnTo>
                    <a:pt x="1857660" y="1966246"/>
                  </a:lnTo>
                  <a:lnTo>
                    <a:pt x="1858342" y="1916530"/>
                  </a:lnTo>
                  <a:lnTo>
                    <a:pt x="1859025" y="1862733"/>
                  </a:lnTo>
                  <a:lnTo>
                    <a:pt x="1859707" y="1805118"/>
                  </a:lnTo>
                  <a:lnTo>
                    <a:pt x="1860390" y="1743968"/>
                  </a:lnTo>
                  <a:lnTo>
                    <a:pt x="1861158" y="1679599"/>
                  </a:lnTo>
                  <a:lnTo>
                    <a:pt x="1861840" y="1612301"/>
                  </a:lnTo>
                  <a:lnTo>
                    <a:pt x="1862523" y="1542450"/>
                  </a:lnTo>
                  <a:lnTo>
                    <a:pt x="1863205" y="1470464"/>
                  </a:lnTo>
                  <a:lnTo>
                    <a:pt x="1863887" y="1396514"/>
                  </a:lnTo>
                  <a:lnTo>
                    <a:pt x="1864570" y="1321112"/>
                  </a:lnTo>
                  <a:lnTo>
                    <a:pt x="1865252" y="1244600"/>
                  </a:lnTo>
                  <a:lnTo>
                    <a:pt x="1866020" y="1167319"/>
                  </a:lnTo>
                  <a:lnTo>
                    <a:pt x="1866703" y="1089697"/>
                  </a:lnTo>
                  <a:lnTo>
                    <a:pt x="1867385" y="1012161"/>
                  </a:lnTo>
                  <a:lnTo>
                    <a:pt x="1868068" y="935051"/>
                  </a:lnTo>
                  <a:lnTo>
                    <a:pt x="1868750" y="858795"/>
                  </a:lnTo>
                  <a:lnTo>
                    <a:pt x="1869432" y="783649"/>
                  </a:lnTo>
                  <a:lnTo>
                    <a:pt x="1870115" y="710126"/>
                  </a:lnTo>
                  <a:lnTo>
                    <a:pt x="1870883" y="638482"/>
                  </a:lnTo>
                  <a:lnTo>
                    <a:pt x="1871565" y="569228"/>
                  </a:lnTo>
                  <a:lnTo>
                    <a:pt x="1872248" y="502536"/>
                  </a:lnTo>
                  <a:lnTo>
                    <a:pt x="1872930" y="438919"/>
                  </a:lnTo>
                  <a:lnTo>
                    <a:pt x="1873612" y="378460"/>
                  </a:lnTo>
                  <a:lnTo>
                    <a:pt x="1874295" y="321674"/>
                  </a:lnTo>
                  <a:lnTo>
                    <a:pt x="1874977" y="268816"/>
                  </a:lnTo>
                  <a:lnTo>
                    <a:pt x="1875745" y="220057"/>
                  </a:lnTo>
                  <a:lnTo>
                    <a:pt x="1876428" y="175653"/>
                  </a:lnTo>
                  <a:lnTo>
                    <a:pt x="1877110" y="135859"/>
                  </a:lnTo>
                  <a:lnTo>
                    <a:pt x="1878475" y="70876"/>
                  </a:lnTo>
                  <a:lnTo>
                    <a:pt x="1879840" y="26471"/>
                  </a:lnTo>
                  <a:lnTo>
                    <a:pt x="1881973" y="0"/>
                  </a:lnTo>
                  <a:lnTo>
                    <a:pt x="1882655" y="2134"/>
                  </a:lnTo>
                  <a:lnTo>
                    <a:pt x="1884702" y="41244"/>
                  </a:lnTo>
                  <a:lnTo>
                    <a:pt x="1886153" y="93761"/>
                  </a:lnTo>
                  <a:lnTo>
                    <a:pt x="1887518" y="166430"/>
                  </a:lnTo>
                  <a:lnTo>
                    <a:pt x="1888200" y="209810"/>
                  </a:lnTo>
                  <a:lnTo>
                    <a:pt x="1888883" y="257544"/>
                  </a:lnTo>
                  <a:lnTo>
                    <a:pt x="1889565" y="309634"/>
                  </a:lnTo>
                  <a:lnTo>
                    <a:pt x="1890247" y="365566"/>
                  </a:lnTo>
                  <a:lnTo>
                    <a:pt x="1891015" y="425170"/>
                  </a:lnTo>
                  <a:lnTo>
                    <a:pt x="1891698" y="488105"/>
                  </a:lnTo>
                  <a:lnTo>
                    <a:pt x="1892380" y="554199"/>
                  </a:lnTo>
                  <a:lnTo>
                    <a:pt x="1893063" y="622940"/>
                  </a:lnTo>
                  <a:lnTo>
                    <a:pt x="1893745" y="694072"/>
                  </a:lnTo>
                  <a:lnTo>
                    <a:pt x="1894428" y="767169"/>
                  </a:lnTo>
                  <a:lnTo>
                    <a:pt x="1895110" y="841973"/>
                  </a:lnTo>
                  <a:lnTo>
                    <a:pt x="1895878" y="918058"/>
                  </a:lnTo>
                  <a:lnTo>
                    <a:pt x="1896560" y="994997"/>
                  </a:lnTo>
                  <a:lnTo>
                    <a:pt x="1897243" y="1072448"/>
                  </a:lnTo>
                  <a:lnTo>
                    <a:pt x="1897925" y="1150070"/>
                  </a:lnTo>
                  <a:lnTo>
                    <a:pt x="1898608" y="1227436"/>
                  </a:lnTo>
                  <a:lnTo>
                    <a:pt x="1899290" y="1304204"/>
                  </a:lnTo>
                  <a:lnTo>
                    <a:pt x="1899973" y="1379862"/>
                  </a:lnTo>
                  <a:lnTo>
                    <a:pt x="1900655" y="1454154"/>
                  </a:lnTo>
                  <a:lnTo>
                    <a:pt x="1901423" y="1526652"/>
                  </a:lnTo>
                  <a:lnTo>
                    <a:pt x="1902105" y="1597016"/>
                  </a:lnTo>
                  <a:lnTo>
                    <a:pt x="1902788" y="1664886"/>
                  </a:lnTo>
                  <a:lnTo>
                    <a:pt x="1903470" y="1729930"/>
                  </a:lnTo>
                  <a:lnTo>
                    <a:pt x="1904153" y="1791823"/>
                  </a:lnTo>
                  <a:lnTo>
                    <a:pt x="1904835" y="1850248"/>
                  </a:lnTo>
                  <a:lnTo>
                    <a:pt x="1905518" y="1904917"/>
                  </a:lnTo>
                  <a:lnTo>
                    <a:pt x="1906285" y="1955563"/>
                  </a:lnTo>
                  <a:lnTo>
                    <a:pt x="1906968" y="2001923"/>
                  </a:lnTo>
                  <a:lnTo>
                    <a:pt x="1907650" y="2043774"/>
                  </a:lnTo>
                  <a:lnTo>
                    <a:pt x="1909015" y="2113122"/>
                  </a:lnTo>
                  <a:lnTo>
                    <a:pt x="1910380" y="2162222"/>
                  </a:lnTo>
                  <a:lnTo>
                    <a:pt x="1913195" y="2196192"/>
                  </a:lnTo>
                  <a:lnTo>
                    <a:pt x="1913878" y="2191008"/>
                  </a:lnTo>
                  <a:lnTo>
                    <a:pt x="1916010" y="2142975"/>
                  </a:lnTo>
                  <a:lnTo>
                    <a:pt x="1917375" y="2084728"/>
                  </a:lnTo>
                  <a:lnTo>
                    <a:pt x="1918740" y="2006799"/>
                  </a:lnTo>
                  <a:lnTo>
                    <a:pt x="1919423" y="1960926"/>
                  </a:lnTo>
                  <a:lnTo>
                    <a:pt x="1920105" y="1910749"/>
                  </a:lnTo>
                  <a:lnTo>
                    <a:pt x="1920788" y="1856516"/>
                  </a:lnTo>
                  <a:lnTo>
                    <a:pt x="1921555" y="1798492"/>
                  </a:lnTo>
                  <a:lnTo>
                    <a:pt x="1922238" y="1736966"/>
                  </a:lnTo>
                  <a:lnTo>
                    <a:pt x="1922920" y="1672256"/>
                  </a:lnTo>
                  <a:lnTo>
                    <a:pt x="1923603" y="1604701"/>
                  </a:lnTo>
                  <a:lnTo>
                    <a:pt x="1924285" y="1534594"/>
                  </a:lnTo>
                  <a:lnTo>
                    <a:pt x="1924968" y="1462266"/>
                  </a:lnTo>
                  <a:lnTo>
                    <a:pt x="1925650" y="1388231"/>
                  </a:lnTo>
                  <a:lnTo>
                    <a:pt x="1926418" y="1312658"/>
                  </a:lnTo>
                  <a:lnTo>
                    <a:pt x="1927100" y="1236061"/>
                  </a:lnTo>
                  <a:lnTo>
                    <a:pt x="1927783" y="1158695"/>
                  </a:lnTo>
                  <a:lnTo>
                    <a:pt x="1928465" y="1081073"/>
                  </a:lnTo>
                  <a:lnTo>
                    <a:pt x="1929148" y="1003621"/>
                  </a:lnTo>
                  <a:lnTo>
                    <a:pt x="1929830" y="926512"/>
                  </a:lnTo>
                  <a:lnTo>
                    <a:pt x="1930513" y="850341"/>
                  </a:lnTo>
                  <a:lnTo>
                    <a:pt x="1931281" y="775366"/>
                  </a:lnTo>
                  <a:lnTo>
                    <a:pt x="1931963" y="702099"/>
                  </a:lnTo>
                  <a:lnTo>
                    <a:pt x="1932645" y="630711"/>
                  </a:lnTo>
                  <a:lnTo>
                    <a:pt x="1933328" y="561713"/>
                  </a:lnTo>
                  <a:lnTo>
                    <a:pt x="1934010" y="495363"/>
                  </a:lnTo>
                  <a:lnTo>
                    <a:pt x="1934693" y="432002"/>
                  </a:lnTo>
                  <a:lnTo>
                    <a:pt x="1935375" y="371971"/>
                  </a:lnTo>
                  <a:lnTo>
                    <a:pt x="1936058" y="315611"/>
                  </a:lnTo>
                  <a:lnTo>
                    <a:pt x="1936825" y="263180"/>
                  </a:lnTo>
                  <a:lnTo>
                    <a:pt x="1937508" y="214848"/>
                  </a:lnTo>
                  <a:lnTo>
                    <a:pt x="1938190" y="170956"/>
                  </a:lnTo>
                  <a:lnTo>
                    <a:pt x="1938873" y="131761"/>
                  </a:lnTo>
                  <a:lnTo>
                    <a:pt x="1940238" y="67887"/>
                  </a:lnTo>
                  <a:lnTo>
                    <a:pt x="1941688" y="24593"/>
                  </a:lnTo>
                  <a:lnTo>
                    <a:pt x="1943735" y="0"/>
                  </a:lnTo>
                  <a:lnTo>
                    <a:pt x="1944418" y="2732"/>
                  </a:lnTo>
                  <a:lnTo>
                    <a:pt x="1946551" y="43635"/>
                  </a:lnTo>
                  <a:lnTo>
                    <a:pt x="1947915" y="97347"/>
                  </a:lnTo>
                  <a:lnTo>
                    <a:pt x="1949280" y="170956"/>
                  </a:lnTo>
                  <a:lnTo>
                    <a:pt x="1949963" y="214848"/>
                  </a:lnTo>
                  <a:lnTo>
                    <a:pt x="1950645" y="263180"/>
                  </a:lnTo>
                  <a:lnTo>
                    <a:pt x="1951413" y="315611"/>
                  </a:lnTo>
                  <a:lnTo>
                    <a:pt x="1952096" y="371971"/>
                  </a:lnTo>
                  <a:lnTo>
                    <a:pt x="1952778" y="432002"/>
                  </a:lnTo>
                  <a:lnTo>
                    <a:pt x="1953461" y="495363"/>
                  </a:lnTo>
                  <a:lnTo>
                    <a:pt x="1954143" y="561713"/>
                  </a:lnTo>
                  <a:lnTo>
                    <a:pt x="1954825" y="630711"/>
                  </a:lnTo>
                  <a:lnTo>
                    <a:pt x="1955508" y="702099"/>
                  </a:lnTo>
                  <a:lnTo>
                    <a:pt x="1956190" y="775366"/>
                  </a:lnTo>
                  <a:lnTo>
                    <a:pt x="1956958" y="850341"/>
                  </a:lnTo>
                  <a:lnTo>
                    <a:pt x="1957641" y="926512"/>
                  </a:lnTo>
                  <a:lnTo>
                    <a:pt x="1958323" y="1003621"/>
                  </a:lnTo>
                  <a:lnTo>
                    <a:pt x="1959006" y="1081073"/>
                  </a:lnTo>
                  <a:lnTo>
                    <a:pt x="1959688" y="1158695"/>
                  </a:lnTo>
                  <a:lnTo>
                    <a:pt x="1960370" y="1236061"/>
                  </a:lnTo>
                  <a:lnTo>
                    <a:pt x="1961053" y="1312658"/>
                  </a:lnTo>
                  <a:lnTo>
                    <a:pt x="1961821" y="1388231"/>
                  </a:lnTo>
                  <a:lnTo>
                    <a:pt x="1962503" y="1462266"/>
                  </a:lnTo>
                  <a:lnTo>
                    <a:pt x="1963186" y="1534594"/>
                  </a:lnTo>
                  <a:lnTo>
                    <a:pt x="1963868" y="1604701"/>
                  </a:lnTo>
                  <a:lnTo>
                    <a:pt x="1964551" y="1672256"/>
                  </a:lnTo>
                  <a:lnTo>
                    <a:pt x="1965233" y="1736966"/>
                  </a:lnTo>
                  <a:lnTo>
                    <a:pt x="1965915" y="1798492"/>
                  </a:lnTo>
                  <a:lnTo>
                    <a:pt x="1966683" y="1856516"/>
                  </a:lnTo>
                  <a:lnTo>
                    <a:pt x="1967366" y="1910749"/>
                  </a:lnTo>
                  <a:lnTo>
                    <a:pt x="1968048" y="1960926"/>
                  </a:lnTo>
                  <a:lnTo>
                    <a:pt x="1968731" y="2006799"/>
                  </a:lnTo>
                  <a:lnTo>
                    <a:pt x="1969413" y="2048138"/>
                  </a:lnTo>
                  <a:lnTo>
                    <a:pt x="1970778" y="2116392"/>
                  </a:lnTo>
                  <a:lnTo>
                    <a:pt x="1972228" y="2164332"/>
                  </a:lnTo>
                  <a:lnTo>
                    <a:pt x="1974276" y="2196192"/>
                  </a:lnTo>
                  <a:lnTo>
                    <a:pt x="1974958" y="2195884"/>
                  </a:lnTo>
                  <a:lnTo>
                    <a:pt x="1977773" y="2140277"/>
                  </a:lnTo>
                  <a:lnTo>
                    <a:pt x="1979138" y="2080903"/>
                  </a:lnTo>
                  <a:lnTo>
                    <a:pt x="1980503" y="2001923"/>
                  </a:lnTo>
                  <a:lnTo>
                    <a:pt x="1981186" y="1955563"/>
                  </a:lnTo>
                  <a:lnTo>
                    <a:pt x="1981953" y="1904917"/>
                  </a:lnTo>
                  <a:lnTo>
                    <a:pt x="1982636" y="1850248"/>
                  </a:lnTo>
                  <a:lnTo>
                    <a:pt x="1983318" y="1791823"/>
                  </a:lnTo>
                  <a:lnTo>
                    <a:pt x="1984001" y="1729930"/>
                  </a:lnTo>
                  <a:lnTo>
                    <a:pt x="1984683" y="1664886"/>
                  </a:lnTo>
                  <a:lnTo>
                    <a:pt x="1985366" y="1597016"/>
                  </a:lnTo>
                  <a:lnTo>
                    <a:pt x="1986048" y="1526652"/>
                  </a:lnTo>
                  <a:lnTo>
                    <a:pt x="1986816" y="1454154"/>
                  </a:lnTo>
                  <a:lnTo>
                    <a:pt x="1987498" y="1379862"/>
                  </a:lnTo>
                  <a:lnTo>
                    <a:pt x="1988181" y="1304204"/>
                  </a:lnTo>
                  <a:lnTo>
                    <a:pt x="1988863" y="1227436"/>
                  </a:lnTo>
                  <a:lnTo>
                    <a:pt x="1989546" y="1150070"/>
                  </a:lnTo>
                  <a:lnTo>
                    <a:pt x="1990228" y="1072448"/>
                  </a:lnTo>
                  <a:lnTo>
                    <a:pt x="1990911" y="994997"/>
                  </a:lnTo>
                  <a:lnTo>
                    <a:pt x="1991593" y="918058"/>
                  </a:lnTo>
                  <a:lnTo>
                    <a:pt x="1992361" y="841973"/>
                  </a:lnTo>
                  <a:lnTo>
                    <a:pt x="1993043" y="767169"/>
                  </a:lnTo>
                  <a:lnTo>
                    <a:pt x="1993726" y="694072"/>
                  </a:lnTo>
                  <a:lnTo>
                    <a:pt x="1994408" y="622940"/>
                  </a:lnTo>
                  <a:lnTo>
                    <a:pt x="1995091" y="554199"/>
                  </a:lnTo>
                  <a:lnTo>
                    <a:pt x="1995773" y="488105"/>
                  </a:lnTo>
                  <a:lnTo>
                    <a:pt x="1996456" y="425170"/>
                  </a:lnTo>
                  <a:lnTo>
                    <a:pt x="1997223" y="365566"/>
                  </a:lnTo>
                  <a:lnTo>
                    <a:pt x="1997906" y="309634"/>
                  </a:lnTo>
                  <a:lnTo>
                    <a:pt x="1998588" y="257544"/>
                  </a:lnTo>
                  <a:lnTo>
                    <a:pt x="1999271" y="209810"/>
                  </a:lnTo>
                  <a:lnTo>
                    <a:pt x="1999953" y="166430"/>
                  </a:lnTo>
                  <a:lnTo>
                    <a:pt x="2000636" y="127662"/>
                  </a:lnTo>
                  <a:lnTo>
                    <a:pt x="2002086" y="64898"/>
                  </a:lnTo>
                  <a:lnTo>
                    <a:pt x="2003451" y="22799"/>
                  </a:lnTo>
                  <a:lnTo>
                    <a:pt x="2005498" y="0"/>
                  </a:lnTo>
                  <a:lnTo>
                    <a:pt x="2006181" y="3415"/>
                  </a:lnTo>
                  <a:lnTo>
                    <a:pt x="2008313" y="46026"/>
                  </a:lnTo>
                  <a:lnTo>
                    <a:pt x="2009678" y="100934"/>
                  </a:lnTo>
                  <a:lnTo>
                    <a:pt x="2011043" y="175653"/>
                  </a:lnTo>
                  <a:lnTo>
                    <a:pt x="2011726" y="220057"/>
                  </a:lnTo>
                  <a:lnTo>
                    <a:pt x="2012493" y="268816"/>
                  </a:lnTo>
                  <a:lnTo>
                    <a:pt x="2013176" y="321674"/>
                  </a:lnTo>
                  <a:lnTo>
                    <a:pt x="2013858" y="378460"/>
                  </a:lnTo>
                  <a:lnTo>
                    <a:pt x="2014541" y="438919"/>
                  </a:lnTo>
                  <a:lnTo>
                    <a:pt x="2015223" y="502536"/>
                  </a:lnTo>
                  <a:lnTo>
                    <a:pt x="2015906" y="569228"/>
                  </a:lnTo>
                  <a:lnTo>
                    <a:pt x="2016588" y="638482"/>
                  </a:lnTo>
                  <a:lnTo>
                    <a:pt x="2017356" y="710126"/>
                  </a:lnTo>
                  <a:lnTo>
                    <a:pt x="2018038" y="783649"/>
                  </a:lnTo>
                  <a:lnTo>
                    <a:pt x="2018721" y="858795"/>
                  </a:lnTo>
                  <a:lnTo>
                    <a:pt x="2019403" y="935051"/>
                  </a:lnTo>
                  <a:lnTo>
                    <a:pt x="2020086" y="1012161"/>
                  </a:lnTo>
                  <a:lnTo>
                    <a:pt x="2020768" y="1089697"/>
                  </a:lnTo>
                  <a:lnTo>
                    <a:pt x="2021451" y="1167319"/>
                  </a:lnTo>
                  <a:lnTo>
                    <a:pt x="2022219" y="1244600"/>
                  </a:lnTo>
                  <a:lnTo>
                    <a:pt x="2022901" y="1321112"/>
                  </a:lnTo>
                  <a:lnTo>
                    <a:pt x="2023583" y="1396514"/>
                  </a:lnTo>
                  <a:lnTo>
                    <a:pt x="2024266" y="1470464"/>
                  </a:lnTo>
                  <a:lnTo>
                    <a:pt x="2024948" y="1542450"/>
                  </a:lnTo>
                  <a:lnTo>
                    <a:pt x="2025631" y="1612301"/>
                  </a:lnTo>
                  <a:lnTo>
                    <a:pt x="2026313" y="1679599"/>
                  </a:lnTo>
                  <a:lnTo>
                    <a:pt x="2026996" y="1743968"/>
                  </a:lnTo>
                  <a:lnTo>
                    <a:pt x="2027764" y="1805118"/>
                  </a:lnTo>
                  <a:lnTo>
                    <a:pt x="2028446" y="1862733"/>
                  </a:lnTo>
                  <a:lnTo>
                    <a:pt x="2029128" y="1916530"/>
                  </a:lnTo>
                  <a:lnTo>
                    <a:pt x="2029811" y="1966246"/>
                  </a:lnTo>
                  <a:lnTo>
                    <a:pt x="2030493" y="2011624"/>
                  </a:lnTo>
                  <a:lnTo>
                    <a:pt x="2031176" y="2052441"/>
                  </a:lnTo>
                  <a:lnTo>
                    <a:pt x="2032626" y="2119603"/>
                  </a:lnTo>
                  <a:lnTo>
                    <a:pt x="2033991" y="2166381"/>
                  </a:lnTo>
                  <a:lnTo>
                    <a:pt x="2036038" y="2196422"/>
                  </a:lnTo>
                  <a:lnTo>
                    <a:pt x="2036721" y="2195509"/>
                  </a:lnTo>
                  <a:lnTo>
                    <a:pt x="2039536" y="2137510"/>
                  </a:lnTo>
                  <a:lnTo>
                    <a:pt x="2040901" y="2077018"/>
                  </a:lnTo>
                  <a:lnTo>
                    <a:pt x="2041583" y="2039351"/>
                  </a:lnTo>
                  <a:lnTo>
                    <a:pt x="2042351" y="1996996"/>
                  </a:lnTo>
                  <a:lnTo>
                    <a:pt x="2043034" y="1950141"/>
                  </a:lnTo>
                  <a:lnTo>
                    <a:pt x="2043716" y="1899042"/>
                  </a:lnTo>
                  <a:lnTo>
                    <a:pt x="2044399" y="1843938"/>
                  </a:lnTo>
                  <a:lnTo>
                    <a:pt x="2045081" y="1785111"/>
                  </a:lnTo>
                  <a:lnTo>
                    <a:pt x="2045763" y="1722851"/>
                  </a:lnTo>
                  <a:lnTo>
                    <a:pt x="2046446" y="1657474"/>
                  </a:lnTo>
                  <a:lnTo>
                    <a:pt x="2047128" y="1589331"/>
                  </a:lnTo>
                  <a:lnTo>
                    <a:pt x="2047896" y="1518711"/>
                  </a:lnTo>
                  <a:lnTo>
                    <a:pt x="2048579" y="1445956"/>
                  </a:lnTo>
                  <a:lnTo>
                    <a:pt x="2049261" y="1371494"/>
                  </a:lnTo>
                  <a:lnTo>
                    <a:pt x="2049944" y="1295665"/>
                  </a:lnTo>
                  <a:lnTo>
                    <a:pt x="2050626" y="1218897"/>
                  </a:lnTo>
                  <a:lnTo>
                    <a:pt x="2051308" y="1141445"/>
                  </a:lnTo>
                  <a:lnTo>
                    <a:pt x="2051991" y="1063823"/>
                  </a:lnTo>
                  <a:lnTo>
                    <a:pt x="2052759" y="986372"/>
                  </a:lnTo>
                  <a:lnTo>
                    <a:pt x="2053441" y="909518"/>
                  </a:lnTo>
                  <a:lnTo>
                    <a:pt x="2054124" y="833604"/>
                  </a:lnTo>
                  <a:lnTo>
                    <a:pt x="2054806" y="758971"/>
                  </a:lnTo>
                  <a:lnTo>
                    <a:pt x="2055489" y="686045"/>
                  </a:lnTo>
                  <a:lnTo>
                    <a:pt x="2056171" y="615169"/>
                  </a:lnTo>
                  <a:lnTo>
                    <a:pt x="2056853" y="546684"/>
                  </a:lnTo>
                  <a:lnTo>
                    <a:pt x="2057621" y="481017"/>
                  </a:lnTo>
                  <a:lnTo>
                    <a:pt x="2058304" y="418339"/>
                  </a:lnTo>
                  <a:lnTo>
                    <a:pt x="2058986" y="359162"/>
                  </a:lnTo>
                  <a:lnTo>
                    <a:pt x="2059669" y="303656"/>
                  </a:lnTo>
                  <a:lnTo>
                    <a:pt x="2060351" y="252079"/>
                  </a:lnTo>
                  <a:lnTo>
                    <a:pt x="2061034" y="204686"/>
                  </a:lnTo>
                  <a:lnTo>
                    <a:pt x="2061716" y="161819"/>
                  </a:lnTo>
                  <a:lnTo>
                    <a:pt x="2062484" y="123648"/>
                  </a:lnTo>
                  <a:lnTo>
                    <a:pt x="2063849" y="62080"/>
                  </a:lnTo>
                  <a:lnTo>
                    <a:pt x="2065214" y="21092"/>
                  </a:lnTo>
                  <a:lnTo>
                    <a:pt x="2067261" y="170"/>
                  </a:lnTo>
                  <a:lnTo>
                    <a:pt x="2068029" y="4098"/>
                  </a:lnTo>
                  <a:lnTo>
                    <a:pt x="2070076" y="48588"/>
                  </a:lnTo>
                  <a:lnTo>
                    <a:pt x="2071441" y="104520"/>
                  </a:lnTo>
                  <a:lnTo>
                    <a:pt x="2072891" y="180349"/>
                  </a:lnTo>
                  <a:lnTo>
                    <a:pt x="2073574" y="225266"/>
                  </a:lnTo>
                  <a:lnTo>
                    <a:pt x="2074256" y="274452"/>
                  </a:lnTo>
                  <a:lnTo>
                    <a:pt x="2074939" y="327823"/>
                  </a:lnTo>
                  <a:lnTo>
                    <a:pt x="2075621" y="385036"/>
                  </a:lnTo>
                  <a:lnTo>
                    <a:pt x="2076304" y="445835"/>
                  </a:lnTo>
                  <a:lnTo>
                    <a:pt x="2076986" y="509795"/>
                  </a:lnTo>
                  <a:lnTo>
                    <a:pt x="2077754" y="576828"/>
                  </a:lnTo>
                  <a:lnTo>
                    <a:pt x="2078436" y="646338"/>
                  </a:lnTo>
                  <a:lnTo>
                    <a:pt x="2079119" y="718238"/>
                  </a:lnTo>
                  <a:lnTo>
                    <a:pt x="2079801" y="791932"/>
                  </a:lnTo>
                  <a:lnTo>
                    <a:pt x="2080484" y="867164"/>
                  </a:lnTo>
                  <a:lnTo>
                    <a:pt x="2081166" y="943590"/>
                  </a:lnTo>
                  <a:lnTo>
                    <a:pt x="2081849" y="1020785"/>
                  </a:lnTo>
                  <a:lnTo>
                    <a:pt x="2082616" y="1098407"/>
                  </a:lnTo>
                  <a:lnTo>
                    <a:pt x="2083299" y="1175944"/>
                  </a:lnTo>
                  <a:lnTo>
                    <a:pt x="2083981" y="1253139"/>
                  </a:lnTo>
                  <a:lnTo>
                    <a:pt x="2084664" y="1329566"/>
                  </a:lnTo>
                  <a:lnTo>
                    <a:pt x="2085346" y="1404797"/>
                  </a:lnTo>
                  <a:lnTo>
                    <a:pt x="2086029" y="1478491"/>
                  </a:lnTo>
                  <a:lnTo>
                    <a:pt x="2086711" y="1550391"/>
                  </a:lnTo>
                  <a:lnTo>
                    <a:pt x="2087394" y="1619901"/>
                  </a:lnTo>
                  <a:lnTo>
                    <a:pt x="2088161" y="1686900"/>
                  </a:lnTo>
                  <a:lnTo>
                    <a:pt x="2088844" y="1750928"/>
                  </a:lnTo>
                  <a:lnTo>
                    <a:pt x="2089526" y="1811693"/>
                  </a:lnTo>
                  <a:lnTo>
                    <a:pt x="2090209" y="1868898"/>
                  </a:lnTo>
                  <a:lnTo>
                    <a:pt x="2090891" y="1922260"/>
                  </a:lnTo>
                  <a:lnTo>
                    <a:pt x="2091574" y="1971506"/>
                  </a:lnTo>
                  <a:lnTo>
                    <a:pt x="2092256" y="2016389"/>
                  </a:lnTo>
                  <a:lnTo>
                    <a:pt x="2093024" y="2056685"/>
                  </a:lnTo>
                  <a:lnTo>
                    <a:pt x="2094389" y="2122745"/>
                  </a:lnTo>
                  <a:lnTo>
                    <a:pt x="2095754" y="2168362"/>
                  </a:lnTo>
                  <a:lnTo>
                    <a:pt x="2097887" y="2196593"/>
                  </a:lnTo>
                  <a:lnTo>
                    <a:pt x="2098569" y="2195073"/>
                  </a:lnTo>
                  <a:lnTo>
                    <a:pt x="2101299" y="2134683"/>
                  </a:lnTo>
                  <a:lnTo>
                    <a:pt x="2102664" y="2073072"/>
                  </a:lnTo>
                  <a:lnTo>
                    <a:pt x="2103431" y="2034876"/>
                  </a:lnTo>
                  <a:lnTo>
                    <a:pt x="2104114" y="1992000"/>
                  </a:lnTo>
                  <a:lnTo>
                    <a:pt x="2104796" y="1944667"/>
                  </a:lnTo>
                  <a:lnTo>
                    <a:pt x="2105479" y="1893107"/>
                  </a:lnTo>
                  <a:lnTo>
                    <a:pt x="2106161" y="1837576"/>
                  </a:lnTo>
                  <a:lnTo>
                    <a:pt x="2106844" y="1778356"/>
                  </a:lnTo>
                  <a:lnTo>
                    <a:pt x="2107526" y="1715738"/>
                  </a:lnTo>
                  <a:lnTo>
                    <a:pt x="2108294" y="1650036"/>
                  </a:lnTo>
                  <a:lnTo>
                    <a:pt x="2108976" y="1581560"/>
                  </a:lnTo>
                  <a:lnTo>
                    <a:pt x="2109659" y="1510684"/>
                  </a:lnTo>
                  <a:lnTo>
                    <a:pt x="2110341" y="1437758"/>
                  </a:lnTo>
                  <a:lnTo>
                    <a:pt x="2111024" y="1363125"/>
                  </a:lnTo>
                  <a:lnTo>
                    <a:pt x="2111706" y="1287211"/>
                  </a:lnTo>
                  <a:lnTo>
                    <a:pt x="2112389" y="1210357"/>
                  </a:lnTo>
                  <a:lnTo>
                    <a:pt x="2113157" y="1132906"/>
                  </a:lnTo>
                  <a:lnTo>
                    <a:pt x="2113839" y="1055284"/>
                  </a:lnTo>
                  <a:lnTo>
                    <a:pt x="2114521" y="977833"/>
                  </a:lnTo>
                  <a:lnTo>
                    <a:pt x="2115204" y="901064"/>
                  </a:lnTo>
                  <a:lnTo>
                    <a:pt x="2115886" y="825236"/>
                  </a:lnTo>
                  <a:lnTo>
                    <a:pt x="2116569" y="750773"/>
                  </a:lnTo>
                  <a:lnTo>
                    <a:pt x="2117251" y="678018"/>
                  </a:lnTo>
                  <a:lnTo>
                    <a:pt x="2118019" y="607399"/>
                  </a:lnTo>
                  <a:lnTo>
                    <a:pt x="2118702" y="539255"/>
                  </a:lnTo>
                  <a:lnTo>
                    <a:pt x="2119384" y="473844"/>
                  </a:lnTo>
                  <a:lnTo>
                    <a:pt x="2120066" y="411593"/>
                  </a:lnTo>
                  <a:lnTo>
                    <a:pt x="2120749" y="352757"/>
                  </a:lnTo>
                  <a:lnTo>
                    <a:pt x="2121431" y="297679"/>
                  </a:lnTo>
                  <a:lnTo>
                    <a:pt x="2122114" y="246614"/>
                  </a:lnTo>
                  <a:lnTo>
                    <a:pt x="2122796" y="199733"/>
                  </a:lnTo>
                  <a:lnTo>
                    <a:pt x="2123564" y="157378"/>
                  </a:lnTo>
                  <a:lnTo>
                    <a:pt x="2124247" y="119720"/>
                  </a:lnTo>
                  <a:lnTo>
                    <a:pt x="2125611" y="59177"/>
                  </a:lnTo>
                  <a:lnTo>
                    <a:pt x="2126976" y="19469"/>
                  </a:lnTo>
                  <a:lnTo>
                    <a:pt x="2129109" y="341"/>
                  </a:lnTo>
                  <a:lnTo>
                    <a:pt x="2129792" y="4867"/>
                  </a:lnTo>
                  <a:lnTo>
                    <a:pt x="2131839" y="51150"/>
                  </a:lnTo>
                  <a:lnTo>
                    <a:pt x="2133289" y="108278"/>
                  </a:lnTo>
                  <a:lnTo>
                    <a:pt x="2134654" y="185131"/>
                  </a:lnTo>
                  <a:lnTo>
                    <a:pt x="2135337" y="230475"/>
                  </a:lnTo>
                  <a:lnTo>
                    <a:pt x="2136019" y="280173"/>
                  </a:lnTo>
                  <a:lnTo>
                    <a:pt x="2136701" y="333971"/>
                  </a:lnTo>
                  <a:lnTo>
                    <a:pt x="2137384" y="391611"/>
                  </a:lnTo>
                  <a:lnTo>
                    <a:pt x="2138152" y="452752"/>
                  </a:lnTo>
                  <a:lnTo>
                    <a:pt x="2138834" y="517138"/>
                  </a:lnTo>
                  <a:lnTo>
                    <a:pt x="2139517" y="584428"/>
                  </a:lnTo>
                  <a:lnTo>
                    <a:pt x="2140199" y="654279"/>
                  </a:lnTo>
                  <a:lnTo>
                    <a:pt x="2140882" y="726265"/>
                  </a:lnTo>
                  <a:lnTo>
                    <a:pt x="2141564" y="800216"/>
                  </a:lnTo>
                  <a:lnTo>
                    <a:pt x="2142246" y="875617"/>
                  </a:lnTo>
                  <a:lnTo>
                    <a:pt x="2142929" y="952129"/>
                  </a:lnTo>
                  <a:lnTo>
                    <a:pt x="2143697" y="1029410"/>
                  </a:lnTo>
                  <a:lnTo>
                    <a:pt x="2144379" y="1107032"/>
                  </a:lnTo>
                  <a:lnTo>
                    <a:pt x="2145062" y="1184569"/>
                  </a:lnTo>
                  <a:lnTo>
                    <a:pt x="2145744" y="1261678"/>
                  </a:lnTo>
                  <a:lnTo>
                    <a:pt x="2146427" y="1337934"/>
                  </a:lnTo>
                  <a:lnTo>
                    <a:pt x="2147109" y="1413080"/>
                  </a:lnTo>
                  <a:lnTo>
                    <a:pt x="2147791" y="1486603"/>
                  </a:lnTo>
                  <a:lnTo>
                    <a:pt x="2148559" y="1558248"/>
                  </a:lnTo>
                  <a:lnTo>
                    <a:pt x="2149242" y="1627501"/>
                  </a:lnTo>
                  <a:lnTo>
                    <a:pt x="2149924" y="1694167"/>
                  </a:lnTo>
                  <a:lnTo>
                    <a:pt x="2150607" y="1757845"/>
                  </a:lnTo>
                  <a:lnTo>
                    <a:pt x="2151289" y="1818235"/>
                  </a:lnTo>
                  <a:lnTo>
                    <a:pt x="2151972" y="1875029"/>
                  </a:lnTo>
                  <a:lnTo>
                    <a:pt x="2152654" y="1927939"/>
                  </a:lnTo>
                  <a:lnTo>
                    <a:pt x="2153422" y="1976707"/>
                  </a:lnTo>
                  <a:lnTo>
                    <a:pt x="2154104" y="2021094"/>
                  </a:lnTo>
                  <a:lnTo>
                    <a:pt x="2154787" y="2060870"/>
                  </a:lnTo>
                  <a:lnTo>
                    <a:pt x="2156152" y="2125828"/>
                  </a:lnTo>
                  <a:lnTo>
                    <a:pt x="2157517" y="2170275"/>
                  </a:lnTo>
                  <a:lnTo>
                    <a:pt x="2159649" y="2196696"/>
                  </a:lnTo>
                  <a:lnTo>
                    <a:pt x="2160332" y="2194561"/>
                  </a:lnTo>
                  <a:lnTo>
                    <a:pt x="2162379" y="2155494"/>
                  </a:lnTo>
                  <a:lnTo>
                    <a:pt x="2163829" y="2102934"/>
                  </a:lnTo>
                  <a:lnTo>
                    <a:pt x="2165194" y="2030342"/>
                  </a:lnTo>
                  <a:lnTo>
                    <a:pt x="2165877" y="1986962"/>
                  </a:lnTo>
                  <a:lnTo>
                    <a:pt x="2166559" y="1939142"/>
                  </a:lnTo>
                  <a:lnTo>
                    <a:pt x="2167242" y="1887130"/>
                  </a:lnTo>
                  <a:lnTo>
                    <a:pt x="2167924" y="1831172"/>
                  </a:lnTo>
                  <a:lnTo>
                    <a:pt x="2168692" y="1771559"/>
                  </a:lnTo>
                  <a:lnTo>
                    <a:pt x="2169374" y="1708582"/>
                  </a:lnTo>
                  <a:lnTo>
                    <a:pt x="2170057" y="1642556"/>
                  </a:lnTo>
                  <a:lnTo>
                    <a:pt x="2170739" y="1573789"/>
                  </a:lnTo>
                  <a:lnTo>
                    <a:pt x="2171422" y="1502742"/>
                  </a:lnTo>
                  <a:lnTo>
                    <a:pt x="2172104" y="1429561"/>
                  </a:lnTo>
                  <a:lnTo>
                    <a:pt x="2172787" y="1354757"/>
                  </a:lnTo>
                  <a:lnTo>
                    <a:pt x="2173554" y="1278672"/>
                  </a:lnTo>
                  <a:lnTo>
                    <a:pt x="2174237" y="1201733"/>
                  </a:lnTo>
                  <a:lnTo>
                    <a:pt x="2174919" y="1124281"/>
                  </a:lnTo>
                  <a:lnTo>
                    <a:pt x="2175602" y="1046659"/>
                  </a:lnTo>
                  <a:lnTo>
                    <a:pt x="2176284" y="969293"/>
                  </a:lnTo>
                  <a:lnTo>
                    <a:pt x="2176967" y="892525"/>
                  </a:lnTo>
                  <a:lnTo>
                    <a:pt x="2177649" y="816867"/>
                  </a:lnTo>
                  <a:lnTo>
                    <a:pt x="2178332" y="742575"/>
                  </a:lnTo>
                  <a:lnTo>
                    <a:pt x="2179099" y="670077"/>
                  </a:lnTo>
                  <a:lnTo>
                    <a:pt x="2179782" y="599713"/>
                  </a:lnTo>
                  <a:lnTo>
                    <a:pt x="2180464" y="531826"/>
                  </a:lnTo>
                  <a:lnTo>
                    <a:pt x="2181147" y="466757"/>
                  </a:lnTo>
                  <a:lnTo>
                    <a:pt x="2181829" y="404932"/>
                  </a:lnTo>
                  <a:lnTo>
                    <a:pt x="2182512" y="346524"/>
                  </a:lnTo>
                  <a:lnTo>
                    <a:pt x="2183194" y="291787"/>
                  </a:lnTo>
                  <a:lnTo>
                    <a:pt x="2183962" y="241149"/>
                  </a:lnTo>
                  <a:lnTo>
                    <a:pt x="2184644" y="194781"/>
                  </a:lnTo>
                  <a:lnTo>
                    <a:pt x="2185327" y="152938"/>
                  </a:lnTo>
                  <a:lnTo>
                    <a:pt x="2186692" y="83599"/>
                  </a:lnTo>
                  <a:lnTo>
                    <a:pt x="2188057" y="34498"/>
                  </a:lnTo>
                  <a:lnTo>
                    <a:pt x="2190872" y="512"/>
                  </a:lnTo>
                  <a:lnTo>
                    <a:pt x="2191554" y="5721"/>
                  </a:lnTo>
                  <a:lnTo>
                    <a:pt x="2193687" y="53797"/>
                  </a:lnTo>
                  <a:lnTo>
                    <a:pt x="2195052" y="112035"/>
                  </a:lnTo>
                  <a:lnTo>
                    <a:pt x="2196417" y="189913"/>
                  </a:lnTo>
                  <a:lnTo>
                    <a:pt x="2197099" y="235769"/>
                  </a:lnTo>
                  <a:lnTo>
                    <a:pt x="2197782" y="285980"/>
                  </a:lnTo>
                  <a:lnTo>
                    <a:pt x="2198464" y="340204"/>
                  </a:lnTo>
                  <a:lnTo>
                    <a:pt x="2199232" y="398272"/>
                  </a:lnTo>
                  <a:lnTo>
                    <a:pt x="2199914" y="459754"/>
                  </a:lnTo>
                  <a:lnTo>
                    <a:pt x="2200597" y="524482"/>
                  </a:lnTo>
                  <a:lnTo>
                    <a:pt x="2201279" y="592028"/>
                  </a:lnTo>
                  <a:lnTo>
                    <a:pt x="2201962" y="662135"/>
                  </a:lnTo>
                  <a:lnTo>
                    <a:pt x="2202644" y="734463"/>
                  </a:lnTo>
                  <a:lnTo>
                    <a:pt x="2203327" y="808499"/>
                  </a:lnTo>
                  <a:lnTo>
                    <a:pt x="2204095" y="884071"/>
                  </a:lnTo>
                  <a:lnTo>
                    <a:pt x="2204777" y="960669"/>
                  </a:lnTo>
                  <a:lnTo>
                    <a:pt x="2205459" y="1038035"/>
                  </a:lnTo>
                  <a:lnTo>
                    <a:pt x="2206142" y="1115657"/>
                  </a:lnTo>
                  <a:lnTo>
                    <a:pt x="2206824" y="1193108"/>
                  </a:lnTo>
                  <a:lnTo>
                    <a:pt x="2207507" y="1270218"/>
                  </a:lnTo>
                  <a:lnTo>
                    <a:pt x="2208189" y="1346388"/>
                  </a:lnTo>
                  <a:lnTo>
                    <a:pt x="2208957" y="1421363"/>
                  </a:lnTo>
                  <a:lnTo>
                    <a:pt x="2209640" y="1494630"/>
                  </a:lnTo>
                  <a:lnTo>
                    <a:pt x="2210322" y="1566018"/>
                  </a:lnTo>
                  <a:lnTo>
                    <a:pt x="2211004" y="1635016"/>
                  </a:lnTo>
                  <a:lnTo>
                    <a:pt x="2211687" y="1701392"/>
                  </a:lnTo>
                  <a:lnTo>
                    <a:pt x="2212369" y="1764727"/>
                  </a:lnTo>
                  <a:lnTo>
                    <a:pt x="2213052" y="1824724"/>
                  </a:lnTo>
                  <a:lnTo>
                    <a:pt x="2213734" y="1881101"/>
                  </a:lnTo>
                  <a:lnTo>
                    <a:pt x="2214502" y="1933566"/>
                  </a:lnTo>
                  <a:lnTo>
                    <a:pt x="2215185" y="1981864"/>
                  </a:lnTo>
                  <a:lnTo>
                    <a:pt x="2215867" y="2025748"/>
                  </a:lnTo>
                  <a:lnTo>
                    <a:pt x="2216550" y="2064994"/>
                  </a:lnTo>
                  <a:lnTo>
                    <a:pt x="2217914" y="2128842"/>
                  </a:lnTo>
                  <a:lnTo>
                    <a:pt x="2219365" y="2172128"/>
                  </a:lnTo>
                  <a:lnTo>
                    <a:pt x="2221412" y="2196730"/>
                  </a:lnTo>
                  <a:lnTo>
                    <a:pt x="2222095" y="2193989"/>
                  </a:lnTo>
                  <a:lnTo>
                    <a:pt x="2224227" y="2153120"/>
                  </a:lnTo>
                  <a:lnTo>
                    <a:pt x="2225592" y="2099416"/>
                  </a:lnTo>
                  <a:lnTo>
                    <a:pt x="2226957" y="2025748"/>
                  </a:lnTo>
                  <a:lnTo>
                    <a:pt x="2227640" y="1981864"/>
                  </a:lnTo>
                  <a:lnTo>
                    <a:pt x="2228322" y="1933566"/>
                  </a:lnTo>
                  <a:lnTo>
                    <a:pt x="2229090" y="1881101"/>
                  </a:lnTo>
                  <a:lnTo>
                    <a:pt x="2229772" y="1824724"/>
                  </a:lnTo>
                  <a:lnTo>
                    <a:pt x="2230455" y="1764727"/>
                  </a:lnTo>
                  <a:lnTo>
                    <a:pt x="2231137" y="1701392"/>
                  </a:lnTo>
                  <a:lnTo>
                    <a:pt x="2231820" y="1635016"/>
                  </a:lnTo>
                  <a:lnTo>
                    <a:pt x="2232502" y="1566018"/>
                  </a:lnTo>
                  <a:lnTo>
                    <a:pt x="2233184" y="1494630"/>
                  </a:lnTo>
                  <a:lnTo>
                    <a:pt x="2233867" y="1421363"/>
                  </a:lnTo>
                  <a:lnTo>
                    <a:pt x="2234635" y="1346388"/>
                  </a:lnTo>
                  <a:lnTo>
                    <a:pt x="2235317" y="1270218"/>
                  </a:lnTo>
                  <a:lnTo>
                    <a:pt x="2236000" y="1193108"/>
                  </a:lnTo>
                  <a:lnTo>
                    <a:pt x="2236682" y="1115657"/>
                  </a:lnTo>
                  <a:lnTo>
                    <a:pt x="2237365" y="1038035"/>
                  </a:lnTo>
                  <a:lnTo>
                    <a:pt x="2238047" y="960669"/>
                  </a:lnTo>
                  <a:lnTo>
                    <a:pt x="2238729" y="884071"/>
                  </a:lnTo>
                  <a:lnTo>
                    <a:pt x="2239497" y="808499"/>
                  </a:lnTo>
                  <a:lnTo>
                    <a:pt x="2240180" y="734463"/>
                  </a:lnTo>
                  <a:lnTo>
                    <a:pt x="2240862" y="662135"/>
                  </a:lnTo>
                  <a:lnTo>
                    <a:pt x="2241545" y="592028"/>
                  </a:lnTo>
                  <a:lnTo>
                    <a:pt x="2242227" y="524482"/>
                  </a:lnTo>
                  <a:lnTo>
                    <a:pt x="2242910" y="459754"/>
                  </a:lnTo>
                  <a:lnTo>
                    <a:pt x="2243592" y="398272"/>
                  </a:lnTo>
                  <a:lnTo>
                    <a:pt x="2244360" y="340204"/>
                  </a:lnTo>
                  <a:lnTo>
                    <a:pt x="2245042" y="285980"/>
                  </a:lnTo>
                  <a:lnTo>
                    <a:pt x="2245725" y="235769"/>
                  </a:lnTo>
                  <a:lnTo>
                    <a:pt x="2246407" y="189913"/>
                  </a:lnTo>
                  <a:lnTo>
                    <a:pt x="2247090" y="148583"/>
                  </a:lnTo>
                  <a:lnTo>
                    <a:pt x="2248455" y="80354"/>
                  </a:lnTo>
                  <a:lnTo>
                    <a:pt x="2249905" y="32363"/>
                  </a:lnTo>
                  <a:lnTo>
                    <a:pt x="2251952" y="512"/>
                  </a:lnTo>
                  <a:lnTo>
                    <a:pt x="2252635" y="853"/>
                  </a:lnTo>
                  <a:lnTo>
                    <a:pt x="2255450" y="56444"/>
                  </a:lnTo>
                  <a:lnTo>
                    <a:pt x="2256815" y="115792"/>
                  </a:lnTo>
                  <a:lnTo>
                    <a:pt x="2258180" y="194781"/>
                  </a:lnTo>
                  <a:lnTo>
                    <a:pt x="2258862" y="241149"/>
                  </a:lnTo>
                  <a:lnTo>
                    <a:pt x="2259630" y="291787"/>
                  </a:lnTo>
                  <a:lnTo>
                    <a:pt x="2260312" y="346524"/>
                  </a:lnTo>
                  <a:lnTo>
                    <a:pt x="2260995" y="404932"/>
                  </a:lnTo>
                  <a:lnTo>
                    <a:pt x="2261677" y="466757"/>
                  </a:lnTo>
                  <a:lnTo>
                    <a:pt x="2262360" y="531826"/>
                  </a:lnTo>
                  <a:lnTo>
                    <a:pt x="2263042" y="599713"/>
                  </a:lnTo>
                  <a:lnTo>
                    <a:pt x="2263725" y="670077"/>
                  </a:lnTo>
                  <a:lnTo>
                    <a:pt x="2264492" y="742575"/>
                  </a:lnTo>
                  <a:lnTo>
                    <a:pt x="2265175" y="816867"/>
                  </a:lnTo>
                  <a:lnTo>
                    <a:pt x="2265857" y="892525"/>
                  </a:lnTo>
                  <a:lnTo>
                    <a:pt x="2266540" y="969293"/>
                  </a:lnTo>
                  <a:lnTo>
                    <a:pt x="2267222" y="1046659"/>
                  </a:lnTo>
                  <a:lnTo>
                    <a:pt x="2267905" y="1124281"/>
                  </a:lnTo>
                  <a:lnTo>
                    <a:pt x="2268587" y="1201733"/>
                  </a:lnTo>
                  <a:lnTo>
                    <a:pt x="2269270" y="1278672"/>
                  </a:lnTo>
                  <a:lnTo>
                    <a:pt x="2270037" y="1354757"/>
                  </a:lnTo>
                  <a:lnTo>
                    <a:pt x="2270720" y="1429561"/>
                  </a:lnTo>
                  <a:lnTo>
                    <a:pt x="2271402" y="1502742"/>
                  </a:lnTo>
                  <a:lnTo>
                    <a:pt x="2272085" y="1573789"/>
                  </a:lnTo>
                  <a:lnTo>
                    <a:pt x="2272767" y="1642556"/>
                  </a:lnTo>
                  <a:lnTo>
                    <a:pt x="2273450" y="1708582"/>
                  </a:lnTo>
                  <a:lnTo>
                    <a:pt x="2274132" y="1771559"/>
                  </a:lnTo>
                  <a:lnTo>
                    <a:pt x="2274900" y="1831172"/>
                  </a:lnTo>
                  <a:lnTo>
                    <a:pt x="2275582" y="1887130"/>
                  </a:lnTo>
                  <a:lnTo>
                    <a:pt x="2276265" y="1939142"/>
                  </a:lnTo>
                  <a:lnTo>
                    <a:pt x="2276947" y="1986962"/>
                  </a:lnTo>
                  <a:lnTo>
                    <a:pt x="2277630" y="2030342"/>
                  </a:lnTo>
                  <a:lnTo>
                    <a:pt x="2278312" y="2069059"/>
                  </a:lnTo>
                  <a:lnTo>
                    <a:pt x="2279763" y="2131797"/>
                  </a:lnTo>
                  <a:lnTo>
                    <a:pt x="2281127" y="2173913"/>
                  </a:lnTo>
                  <a:lnTo>
                    <a:pt x="2283175" y="2196696"/>
                  </a:lnTo>
                  <a:lnTo>
                    <a:pt x="2283857" y="2193348"/>
                  </a:lnTo>
                  <a:lnTo>
                    <a:pt x="2285990" y="2150677"/>
                  </a:lnTo>
                  <a:lnTo>
                    <a:pt x="2287355" y="2095838"/>
                  </a:lnTo>
                  <a:lnTo>
                    <a:pt x="2288720" y="2021094"/>
                  </a:lnTo>
                  <a:lnTo>
                    <a:pt x="2289402" y="1976707"/>
                  </a:lnTo>
                  <a:lnTo>
                    <a:pt x="2290170" y="1927939"/>
                  </a:lnTo>
                  <a:lnTo>
                    <a:pt x="2290853" y="1875029"/>
                  </a:lnTo>
                  <a:lnTo>
                    <a:pt x="2291535" y="1818235"/>
                  </a:lnTo>
                  <a:lnTo>
                    <a:pt x="2292217" y="1757845"/>
                  </a:lnTo>
                  <a:lnTo>
                    <a:pt x="2292900" y="1694167"/>
                  </a:lnTo>
                  <a:lnTo>
                    <a:pt x="2293582" y="1627501"/>
                  </a:lnTo>
                  <a:lnTo>
                    <a:pt x="2294265" y="1558248"/>
                  </a:lnTo>
                  <a:lnTo>
                    <a:pt x="2295033" y="1486603"/>
                  </a:lnTo>
                  <a:lnTo>
                    <a:pt x="2295715" y="1413080"/>
                  </a:lnTo>
                  <a:lnTo>
                    <a:pt x="2296397" y="1337934"/>
                  </a:lnTo>
                  <a:lnTo>
                    <a:pt x="2297080" y="1261678"/>
                  </a:lnTo>
                  <a:lnTo>
                    <a:pt x="2297762" y="1184569"/>
                  </a:lnTo>
                  <a:lnTo>
                    <a:pt x="2298445" y="1107032"/>
                  </a:lnTo>
                  <a:lnTo>
                    <a:pt x="2299127" y="1029410"/>
                  </a:lnTo>
                  <a:lnTo>
                    <a:pt x="2299895" y="952129"/>
                  </a:lnTo>
                  <a:lnTo>
                    <a:pt x="2300578" y="875617"/>
                  </a:lnTo>
                  <a:lnTo>
                    <a:pt x="2301260" y="800216"/>
                  </a:lnTo>
                  <a:lnTo>
                    <a:pt x="2301942" y="726265"/>
                  </a:lnTo>
                  <a:lnTo>
                    <a:pt x="2302625" y="654279"/>
                  </a:lnTo>
                  <a:lnTo>
                    <a:pt x="2303307" y="584428"/>
                  </a:lnTo>
                  <a:lnTo>
                    <a:pt x="2303990" y="517138"/>
                  </a:lnTo>
                  <a:lnTo>
                    <a:pt x="2304758" y="452752"/>
                  </a:lnTo>
                  <a:lnTo>
                    <a:pt x="2305440" y="391611"/>
                  </a:lnTo>
                  <a:lnTo>
                    <a:pt x="2306123" y="333971"/>
                  </a:lnTo>
                  <a:lnTo>
                    <a:pt x="2306805" y="280173"/>
                  </a:lnTo>
                  <a:lnTo>
                    <a:pt x="2307487" y="230475"/>
                  </a:lnTo>
                  <a:lnTo>
                    <a:pt x="2308170" y="185131"/>
                  </a:lnTo>
                  <a:lnTo>
                    <a:pt x="2308852" y="144313"/>
                  </a:lnTo>
                  <a:lnTo>
                    <a:pt x="2310303" y="77109"/>
                  </a:lnTo>
                  <a:lnTo>
                    <a:pt x="2311668" y="30314"/>
                  </a:lnTo>
                  <a:lnTo>
                    <a:pt x="2313715" y="341"/>
                  </a:lnTo>
                  <a:lnTo>
                    <a:pt x="2314397" y="1195"/>
                  </a:lnTo>
                  <a:lnTo>
                    <a:pt x="2317213" y="59177"/>
                  </a:lnTo>
                  <a:lnTo>
                    <a:pt x="2318577" y="119720"/>
                  </a:lnTo>
                  <a:lnTo>
                    <a:pt x="2319260" y="157378"/>
                  </a:lnTo>
                  <a:lnTo>
                    <a:pt x="2320028" y="199733"/>
                  </a:lnTo>
                  <a:lnTo>
                    <a:pt x="2320710" y="246614"/>
                  </a:lnTo>
                  <a:lnTo>
                    <a:pt x="2321393" y="297679"/>
                  </a:lnTo>
                  <a:lnTo>
                    <a:pt x="2322075" y="352757"/>
                  </a:lnTo>
                  <a:lnTo>
                    <a:pt x="2322758" y="411593"/>
                  </a:lnTo>
                  <a:lnTo>
                    <a:pt x="2323440" y="473844"/>
                  </a:lnTo>
                  <a:lnTo>
                    <a:pt x="2324122" y="539255"/>
                  </a:lnTo>
                  <a:lnTo>
                    <a:pt x="2324805" y="607399"/>
                  </a:lnTo>
                  <a:lnTo>
                    <a:pt x="2325573" y="678018"/>
                  </a:lnTo>
                  <a:lnTo>
                    <a:pt x="2326255" y="750773"/>
                  </a:lnTo>
                  <a:lnTo>
                    <a:pt x="2326938" y="825236"/>
                  </a:lnTo>
                  <a:lnTo>
                    <a:pt x="2327620" y="901064"/>
                  </a:lnTo>
                  <a:lnTo>
                    <a:pt x="2328303" y="977833"/>
                  </a:lnTo>
                  <a:lnTo>
                    <a:pt x="2328985" y="1055284"/>
                  </a:lnTo>
                  <a:lnTo>
                    <a:pt x="2329667" y="1132906"/>
                  </a:lnTo>
                  <a:lnTo>
                    <a:pt x="2330435" y="1210357"/>
                  </a:lnTo>
                  <a:lnTo>
                    <a:pt x="2331118" y="1287211"/>
                  </a:lnTo>
                  <a:lnTo>
                    <a:pt x="2331800" y="1363125"/>
                  </a:lnTo>
                  <a:lnTo>
                    <a:pt x="2332483" y="1437758"/>
                  </a:lnTo>
                  <a:lnTo>
                    <a:pt x="2333165" y="1510684"/>
                  </a:lnTo>
                  <a:lnTo>
                    <a:pt x="2333848" y="1581560"/>
                  </a:lnTo>
                  <a:lnTo>
                    <a:pt x="2334530" y="1650036"/>
                  </a:lnTo>
                  <a:lnTo>
                    <a:pt x="2335298" y="1715738"/>
                  </a:lnTo>
                  <a:lnTo>
                    <a:pt x="2335980" y="1778356"/>
                  </a:lnTo>
                  <a:lnTo>
                    <a:pt x="2336663" y="1837576"/>
                  </a:lnTo>
                  <a:lnTo>
                    <a:pt x="2337345" y="1893107"/>
                  </a:lnTo>
                  <a:lnTo>
                    <a:pt x="2338028" y="1944667"/>
                  </a:lnTo>
                  <a:lnTo>
                    <a:pt x="2338710" y="1992000"/>
                  </a:lnTo>
                  <a:lnTo>
                    <a:pt x="2339393" y="2034876"/>
                  </a:lnTo>
                  <a:lnTo>
                    <a:pt x="2340160" y="2073072"/>
                  </a:lnTo>
                  <a:lnTo>
                    <a:pt x="2341525" y="2134683"/>
                  </a:lnTo>
                  <a:lnTo>
                    <a:pt x="2342890" y="2175629"/>
                  </a:lnTo>
                  <a:lnTo>
                    <a:pt x="2344938" y="2196593"/>
                  </a:lnTo>
                  <a:lnTo>
                    <a:pt x="2345705" y="2192631"/>
                  </a:lnTo>
                  <a:lnTo>
                    <a:pt x="2347753" y="2148175"/>
                  </a:lnTo>
                  <a:lnTo>
                    <a:pt x="2349118" y="2092192"/>
                  </a:lnTo>
                  <a:lnTo>
                    <a:pt x="2350568" y="2016389"/>
                  </a:lnTo>
                  <a:lnTo>
                    <a:pt x="2351250" y="1971506"/>
                  </a:lnTo>
                  <a:lnTo>
                    <a:pt x="2351933" y="1922260"/>
                  </a:lnTo>
                  <a:lnTo>
                    <a:pt x="2352615" y="1868898"/>
                  </a:lnTo>
                  <a:lnTo>
                    <a:pt x="2353298" y="1811693"/>
                  </a:lnTo>
                  <a:lnTo>
                    <a:pt x="2353980" y="1750928"/>
                  </a:lnTo>
                  <a:lnTo>
                    <a:pt x="2354663" y="1686900"/>
                  </a:lnTo>
                  <a:lnTo>
                    <a:pt x="2355430" y="1619901"/>
                  </a:lnTo>
                  <a:lnTo>
                    <a:pt x="2356113" y="1550391"/>
                  </a:lnTo>
                  <a:lnTo>
                    <a:pt x="2356795" y="1478491"/>
                  </a:lnTo>
                  <a:lnTo>
                    <a:pt x="2357478" y="1404797"/>
                  </a:lnTo>
                  <a:lnTo>
                    <a:pt x="2358160" y="1329566"/>
                  </a:lnTo>
                  <a:lnTo>
                    <a:pt x="2358843" y="1253139"/>
                  </a:lnTo>
                  <a:lnTo>
                    <a:pt x="2359525" y="1175944"/>
                  </a:lnTo>
                  <a:lnTo>
                    <a:pt x="2360208" y="1098407"/>
                  </a:lnTo>
                  <a:lnTo>
                    <a:pt x="2360975" y="1020785"/>
                  </a:lnTo>
                  <a:lnTo>
                    <a:pt x="2361658" y="943590"/>
                  </a:lnTo>
                  <a:lnTo>
                    <a:pt x="2362340" y="867164"/>
                  </a:lnTo>
                  <a:lnTo>
                    <a:pt x="2363023" y="791932"/>
                  </a:lnTo>
                  <a:lnTo>
                    <a:pt x="2363705" y="718238"/>
                  </a:lnTo>
                  <a:lnTo>
                    <a:pt x="2364388" y="646338"/>
                  </a:lnTo>
                  <a:lnTo>
                    <a:pt x="2365070" y="576828"/>
                  </a:lnTo>
                  <a:lnTo>
                    <a:pt x="2365838" y="509795"/>
                  </a:lnTo>
                  <a:lnTo>
                    <a:pt x="2366520" y="445835"/>
                  </a:lnTo>
                  <a:lnTo>
                    <a:pt x="2367203" y="385036"/>
                  </a:lnTo>
                  <a:lnTo>
                    <a:pt x="2367885" y="327823"/>
                  </a:lnTo>
                  <a:lnTo>
                    <a:pt x="2368568" y="274452"/>
                  </a:lnTo>
                  <a:lnTo>
                    <a:pt x="2369250" y="225266"/>
                  </a:lnTo>
                  <a:lnTo>
                    <a:pt x="2369933" y="180349"/>
                  </a:lnTo>
                  <a:lnTo>
                    <a:pt x="2370700" y="140044"/>
                  </a:lnTo>
                  <a:lnTo>
                    <a:pt x="2372065" y="73950"/>
                  </a:lnTo>
                  <a:lnTo>
                    <a:pt x="2373430" y="28350"/>
                  </a:lnTo>
                  <a:lnTo>
                    <a:pt x="2375563" y="170"/>
                  </a:lnTo>
                  <a:lnTo>
                    <a:pt x="2376245" y="1622"/>
                  </a:lnTo>
                  <a:lnTo>
                    <a:pt x="2378975" y="62080"/>
                  </a:lnTo>
                  <a:lnTo>
                    <a:pt x="2380340" y="123648"/>
                  </a:lnTo>
                  <a:lnTo>
                    <a:pt x="2381108" y="161819"/>
                  </a:lnTo>
                  <a:lnTo>
                    <a:pt x="2381790" y="204686"/>
                  </a:lnTo>
                  <a:lnTo>
                    <a:pt x="2382473" y="252079"/>
                  </a:lnTo>
                  <a:lnTo>
                    <a:pt x="2383155" y="303656"/>
                  </a:lnTo>
                  <a:lnTo>
                    <a:pt x="2383838" y="359162"/>
                  </a:lnTo>
                  <a:lnTo>
                    <a:pt x="2384520" y="418339"/>
                  </a:lnTo>
                  <a:lnTo>
                    <a:pt x="2385203" y="481017"/>
                  </a:lnTo>
                  <a:lnTo>
                    <a:pt x="2385971" y="546684"/>
                  </a:lnTo>
                  <a:lnTo>
                    <a:pt x="2386653" y="615169"/>
                  </a:lnTo>
                  <a:lnTo>
                    <a:pt x="2387335" y="686045"/>
                  </a:lnTo>
                  <a:lnTo>
                    <a:pt x="2388018" y="758971"/>
                  </a:lnTo>
                  <a:lnTo>
                    <a:pt x="2388700" y="833604"/>
                  </a:lnTo>
                  <a:lnTo>
                    <a:pt x="2389383" y="909518"/>
                  </a:lnTo>
                  <a:lnTo>
                    <a:pt x="2390065" y="986372"/>
                  </a:lnTo>
                  <a:lnTo>
                    <a:pt x="2390833" y="1063823"/>
                  </a:lnTo>
                  <a:lnTo>
                    <a:pt x="2391516" y="1141445"/>
                  </a:lnTo>
                  <a:lnTo>
                    <a:pt x="2392198" y="1218897"/>
                  </a:lnTo>
                  <a:lnTo>
                    <a:pt x="2392881" y="1295665"/>
                  </a:lnTo>
                  <a:lnTo>
                    <a:pt x="2393563" y="1371494"/>
                  </a:lnTo>
                  <a:lnTo>
                    <a:pt x="2394245" y="1445956"/>
                  </a:lnTo>
                  <a:lnTo>
                    <a:pt x="2394928" y="1518711"/>
                  </a:lnTo>
                  <a:lnTo>
                    <a:pt x="2395696" y="1589331"/>
                  </a:lnTo>
                  <a:lnTo>
                    <a:pt x="2396378" y="1657474"/>
                  </a:lnTo>
                  <a:lnTo>
                    <a:pt x="2397061" y="1722851"/>
                  </a:lnTo>
                  <a:lnTo>
                    <a:pt x="2397743" y="1785111"/>
                  </a:lnTo>
                  <a:lnTo>
                    <a:pt x="2398426" y="1843938"/>
                  </a:lnTo>
                  <a:lnTo>
                    <a:pt x="2399108" y="1899042"/>
                  </a:lnTo>
                  <a:lnTo>
                    <a:pt x="2399790" y="1950141"/>
                  </a:lnTo>
                  <a:lnTo>
                    <a:pt x="2400473" y="1996996"/>
                  </a:lnTo>
                  <a:lnTo>
                    <a:pt x="2401241" y="2039351"/>
                  </a:lnTo>
                  <a:lnTo>
                    <a:pt x="2401923" y="2077018"/>
                  </a:lnTo>
                  <a:lnTo>
                    <a:pt x="2403288" y="2137510"/>
                  </a:lnTo>
                  <a:lnTo>
                    <a:pt x="2404653" y="2177277"/>
                  </a:lnTo>
                  <a:lnTo>
                    <a:pt x="2406786" y="2196422"/>
                  </a:lnTo>
                  <a:lnTo>
                    <a:pt x="2407468" y="2191854"/>
                  </a:lnTo>
                  <a:lnTo>
                    <a:pt x="2409516" y="2145605"/>
                  </a:lnTo>
                  <a:lnTo>
                    <a:pt x="2410966" y="2088494"/>
                  </a:lnTo>
                  <a:lnTo>
                    <a:pt x="2412331" y="2011624"/>
                  </a:lnTo>
                  <a:lnTo>
                    <a:pt x="2413013" y="1966246"/>
                  </a:lnTo>
                  <a:lnTo>
                    <a:pt x="2413696" y="1916530"/>
                  </a:lnTo>
                  <a:lnTo>
                    <a:pt x="2414378" y="1862733"/>
                  </a:lnTo>
                  <a:lnTo>
                    <a:pt x="2415061" y="1805118"/>
                  </a:lnTo>
                  <a:lnTo>
                    <a:pt x="2415828" y="1743968"/>
                  </a:lnTo>
                  <a:lnTo>
                    <a:pt x="2416511" y="1679599"/>
                  </a:lnTo>
                  <a:lnTo>
                    <a:pt x="2417193" y="1612301"/>
                  </a:lnTo>
                  <a:lnTo>
                    <a:pt x="2417876" y="1542450"/>
                  </a:lnTo>
                  <a:lnTo>
                    <a:pt x="2418558" y="1470464"/>
                  </a:lnTo>
                  <a:lnTo>
                    <a:pt x="2419241" y="1396514"/>
                  </a:lnTo>
                  <a:lnTo>
                    <a:pt x="2419923" y="1321112"/>
                  </a:lnTo>
                  <a:lnTo>
                    <a:pt x="2420606" y="1244600"/>
                  </a:lnTo>
                  <a:lnTo>
                    <a:pt x="2421373" y="1167319"/>
                  </a:lnTo>
                  <a:lnTo>
                    <a:pt x="2422056" y="1089697"/>
                  </a:lnTo>
                  <a:lnTo>
                    <a:pt x="2422738" y="1012161"/>
                  </a:lnTo>
                  <a:lnTo>
                    <a:pt x="2423421" y="935051"/>
                  </a:lnTo>
                  <a:lnTo>
                    <a:pt x="2424103" y="858795"/>
                  </a:lnTo>
                  <a:lnTo>
                    <a:pt x="2424786" y="783649"/>
                  </a:lnTo>
                  <a:lnTo>
                    <a:pt x="2425468" y="710126"/>
                  </a:lnTo>
                  <a:lnTo>
                    <a:pt x="2426236" y="638482"/>
                  </a:lnTo>
                  <a:lnTo>
                    <a:pt x="2426918" y="569228"/>
                  </a:lnTo>
                  <a:lnTo>
                    <a:pt x="2427601" y="502536"/>
                  </a:lnTo>
                  <a:lnTo>
                    <a:pt x="2428283" y="438919"/>
                  </a:lnTo>
                  <a:lnTo>
                    <a:pt x="2428966" y="378460"/>
                  </a:lnTo>
                  <a:lnTo>
                    <a:pt x="2429648" y="321674"/>
                  </a:lnTo>
                  <a:lnTo>
                    <a:pt x="2430331" y="268816"/>
                  </a:lnTo>
                  <a:lnTo>
                    <a:pt x="2431098" y="220057"/>
                  </a:lnTo>
                  <a:lnTo>
                    <a:pt x="2431781" y="175653"/>
                  </a:lnTo>
                  <a:lnTo>
                    <a:pt x="2432463" y="135859"/>
                  </a:lnTo>
                  <a:lnTo>
                    <a:pt x="2433828" y="70876"/>
                  </a:lnTo>
                  <a:lnTo>
                    <a:pt x="2435193" y="26471"/>
                  </a:lnTo>
                  <a:lnTo>
                    <a:pt x="2437326" y="0"/>
                  </a:lnTo>
                  <a:lnTo>
                    <a:pt x="2438008" y="2134"/>
                  </a:lnTo>
                  <a:lnTo>
                    <a:pt x="2440056" y="41244"/>
                  </a:lnTo>
                  <a:lnTo>
                    <a:pt x="2441506" y="93761"/>
                  </a:lnTo>
                  <a:lnTo>
                    <a:pt x="2442871" y="166430"/>
                  </a:lnTo>
                  <a:lnTo>
                    <a:pt x="2443553" y="209810"/>
                  </a:lnTo>
                  <a:lnTo>
                    <a:pt x="2444236" y="257544"/>
                  </a:lnTo>
                  <a:lnTo>
                    <a:pt x="2444918" y="309634"/>
                  </a:lnTo>
                  <a:lnTo>
                    <a:pt x="2445601" y="365566"/>
                  </a:lnTo>
                  <a:lnTo>
                    <a:pt x="2446368" y="425170"/>
                  </a:lnTo>
                  <a:lnTo>
                    <a:pt x="2447051" y="488105"/>
                  </a:lnTo>
                  <a:lnTo>
                    <a:pt x="2447733" y="554199"/>
                  </a:lnTo>
                  <a:lnTo>
                    <a:pt x="2448416" y="622940"/>
                  </a:lnTo>
                  <a:lnTo>
                    <a:pt x="2449098" y="694072"/>
                  </a:lnTo>
                  <a:lnTo>
                    <a:pt x="2449781" y="767169"/>
                  </a:lnTo>
                  <a:lnTo>
                    <a:pt x="2450463" y="841973"/>
                  </a:lnTo>
                  <a:lnTo>
                    <a:pt x="2451231" y="918058"/>
                  </a:lnTo>
                  <a:lnTo>
                    <a:pt x="2451913" y="994997"/>
                  </a:lnTo>
                  <a:lnTo>
                    <a:pt x="2452596" y="1072448"/>
                  </a:lnTo>
                  <a:lnTo>
                    <a:pt x="2453278" y="1150070"/>
                  </a:lnTo>
                  <a:lnTo>
                    <a:pt x="2453961" y="1227436"/>
                  </a:lnTo>
                  <a:lnTo>
                    <a:pt x="2454643" y="1304204"/>
                  </a:lnTo>
                  <a:lnTo>
                    <a:pt x="2455326" y="1379862"/>
                  </a:lnTo>
                  <a:lnTo>
                    <a:pt x="2456008" y="1454154"/>
                  </a:lnTo>
                  <a:lnTo>
                    <a:pt x="2456776" y="1526652"/>
                  </a:lnTo>
                  <a:lnTo>
                    <a:pt x="2457458" y="1597016"/>
                  </a:lnTo>
                  <a:lnTo>
                    <a:pt x="2458141" y="1664886"/>
                  </a:lnTo>
                  <a:lnTo>
                    <a:pt x="2458823" y="1729930"/>
                  </a:lnTo>
                  <a:lnTo>
                    <a:pt x="2459506" y="1791823"/>
                  </a:lnTo>
                  <a:lnTo>
                    <a:pt x="2460188" y="1850248"/>
                  </a:lnTo>
                  <a:lnTo>
                    <a:pt x="2460871" y="1904917"/>
                  </a:lnTo>
                  <a:lnTo>
                    <a:pt x="2461639" y="1955563"/>
                  </a:lnTo>
                  <a:lnTo>
                    <a:pt x="2462321" y="2001923"/>
                  </a:lnTo>
                  <a:lnTo>
                    <a:pt x="2463003" y="2043774"/>
                  </a:lnTo>
                  <a:lnTo>
                    <a:pt x="2464368" y="2113122"/>
                  </a:lnTo>
                  <a:lnTo>
                    <a:pt x="2465733" y="2162222"/>
                  </a:lnTo>
                  <a:lnTo>
                    <a:pt x="2468548" y="2196192"/>
                  </a:lnTo>
                  <a:lnTo>
                    <a:pt x="2469231" y="2191008"/>
                  </a:lnTo>
                  <a:lnTo>
                    <a:pt x="2471364" y="2142975"/>
                  </a:lnTo>
                  <a:lnTo>
                    <a:pt x="2472729" y="2084728"/>
                  </a:lnTo>
                  <a:lnTo>
                    <a:pt x="2474093" y="2006799"/>
                  </a:lnTo>
                  <a:lnTo>
                    <a:pt x="2474776" y="1960926"/>
                  </a:lnTo>
                  <a:lnTo>
                    <a:pt x="2475458" y="1910749"/>
                  </a:lnTo>
                  <a:lnTo>
                    <a:pt x="2476141" y="1856516"/>
                  </a:lnTo>
                  <a:lnTo>
                    <a:pt x="2476909" y="1798492"/>
                  </a:lnTo>
                  <a:lnTo>
                    <a:pt x="2477591" y="1736966"/>
                  </a:lnTo>
                  <a:lnTo>
                    <a:pt x="2478274" y="1672256"/>
                  </a:lnTo>
                  <a:lnTo>
                    <a:pt x="2478956" y="1604701"/>
                  </a:lnTo>
                  <a:lnTo>
                    <a:pt x="2479638" y="1534594"/>
                  </a:lnTo>
                  <a:lnTo>
                    <a:pt x="2480321" y="1462266"/>
                  </a:lnTo>
                  <a:lnTo>
                    <a:pt x="2481003" y="1388231"/>
                  </a:lnTo>
                  <a:lnTo>
                    <a:pt x="2481771" y="1312658"/>
                  </a:lnTo>
                  <a:lnTo>
                    <a:pt x="2482454" y="1236061"/>
                  </a:lnTo>
                  <a:lnTo>
                    <a:pt x="2483136" y="1158695"/>
                  </a:lnTo>
                  <a:lnTo>
                    <a:pt x="2483819" y="1081073"/>
                  </a:lnTo>
                  <a:lnTo>
                    <a:pt x="2484501" y="1003621"/>
                  </a:lnTo>
                  <a:lnTo>
                    <a:pt x="2485183" y="926512"/>
                  </a:lnTo>
                  <a:lnTo>
                    <a:pt x="2485866" y="850341"/>
                  </a:lnTo>
                  <a:lnTo>
                    <a:pt x="2486634" y="775366"/>
                  </a:lnTo>
                  <a:lnTo>
                    <a:pt x="2487316" y="702099"/>
                  </a:lnTo>
                  <a:lnTo>
                    <a:pt x="2487999" y="630711"/>
                  </a:lnTo>
                  <a:lnTo>
                    <a:pt x="2488681" y="561713"/>
                  </a:lnTo>
                  <a:lnTo>
                    <a:pt x="2489363" y="495363"/>
                  </a:lnTo>
                  <a:lnTo>
                    <a:pt x="2490046" y="432002"/>
                  </a:lnTo>
                  <a:lnTo>
                    <a:pt x="2490728" y="371971"/>
                  </a:lnTo>
                  <a:lnTo>
                    <a:pt x="2491411" y="315611"/>
                  </a:lnTo>
                  <a:lnTo>
                    <a:pt x="2492179" y="263180"/>
                  </a:lnTo>
                  <a:lnTo>
                    <a:pt x="2492861" y="214848"/>
                  </a:lnTo>
                  <a:lnTo>
                    <a:pt x="2493544" y="170956"/>
                  </a:lnTo>
                  <a:lnTo>
                    <a:pt x="2494226" y="131761"/>
                  </a:lnTo>
                  <a:lnTo>
                    <a:pt x="2495591" y="67887"/>
                  </a:lnTo>
                  <a:lnTo>
                    <a:pt x="2497041" y="24593"/>
                  </a:lnTo>
                  <a:lnTo>
                    <a:pt x="2499089" y="0"/>
                  </a:lnTo>
                  <a:lnTo>
                    <a:pt x="2499771" y="2732"/>
                  </a:lnTo>
                  <a:lnTo>
                    <a:pt x="2501904" y="43635"/>
                  </a:lnTo>
                  <a:lnTo>
                    <a:pt x="2503269" y="97347"/>
                  </a:lnTo>
                  <a:lnTo>
                    <a:pt x="2504634" y="170956"/>
                  </a:lnTo>
                  <a:lnTo>
                    <a:pt x="2505316" y="214848"/>
                  </a:lnTo>
                  <a:lnTo>
                    <a:pt x="2505998" y="263180"/>
                  </a:lnTo>
                  <a:lnTo>
                    <a:pt x="2506766" y="315611"/>
                  </a:lnTo>
                  <a:lnTo>
                    <a:pt x="2507449" y="371971"/>
                  </a:lnTo>
                  <a:lnTo>
                    <a:pt x="2508131" y="432002"/>
                  </a:lnTo>
                  <a:lnTo>
                    <a:pt x="2508814" y="495363"/>
                  </a:lnTo>
                  <a:lnTo>
                    <a:pt x="2509496" y="561713"/>
                  </a:lnTo>
                  <a:lnTo>
                    <a:pt x="2510179" y="630711"/>
                  </a:lnTo>
                  <a:lnTo>
                    <a:pt x="2510861" y="702099"/>
                  </a:lnTo>
                  <a:lnTo>
                    <a:pt x="2511544" y="775366"/>
                  </a:lnTo>
                  <a:lnTo>
                    <a:pt x="2512311" y="850341"/>
                  </a:lnTo>
                  <a:lnTo>
                    <a:pt x="2512994" y="926512"/>
                  </a:lnTo>
                  <a:lnTo>
                    <a:pt x="2513676" y="1003621"/>
                  </a:lnTo>
                  <a:lnTo>
                    <a:pt x="2514359" y="1081073"/>
                  </a:lnTo>
                  <a:lnTo>
                    <a:pt x="2515041" y="1158695"/>
                  </a:lnTo>
                  <a:lnTo>
                    <a:pt x="2515724" y="1236061"/>
                  </a:lnTo>
                  <a:lnTo>
                    <a:pt x="2516406" y="1312658"/>
                  </a:lnTo>
                  <a:lnTo>
                    <a:pt x="2517174" y="1388231"/>
                  </a:lnTo>
                  <a:lnTo>
                    <a:pt x="2517856" y="1462266"/>
                  </a:lnTo>
                  <a:lnTo>
                    <a:pt x="2518539" y="1534594"/>
                  </a:lnTo>
                  <a:lnTo>
                    <a:pt x="2519221" y="1604701"/>
                  </a:lnTo>
                  <a:lnTo>
                    <a:pt x="2519904" y="1672256"/>
                  </a:lnTo>
                  <a:lnTo>
                    <a:pt x="2520586" y="1736966"/>
                  </a:lnTo>
                  <a:lnTo>
                    <a:pt x="2521269" y="1798492"/>
                  </a:lnTo>
                  <a:lnTo>
                    <a:pt x="2522036" y="1856516"/>
                  </a:lnTo>
                  <a:lnTo>
                    <a:pt x="2522719" y="1910749"/>
                  </a:lnTo>
                  <a:lnTo>
                    <a:pt x="2523401" y="1960926"/>
                  </a:lnTo>
                  <a:lnTo>
                    <a:pt x="2524084" y="2006799"/>
                  </a:lnTo>
                  <a:lnTo>
                    <a:pt x="2524766" y="2048138"/>
                  </a:lnTo>
                  <a:lnTo>
                    <a:pt x="2526131" y="2116392"/>
                  </a:lnTo>
                  <a:lnTo>
                    <a:pt x="2527581" y="2164332"/>
                  </a:lnTo>
                  <a:lnTo>
                    <a:pt x="2529629" y="2196192"/>
                  </a:lnTo>
                  <a:lnTo>
                    <a:pt x="2530311" y="2195884"/>
                  </a:lnTo>
                  <a:lnTo>
                    <a:pt x="2533126" y="2140277"/>
                  </a:lnTo>
                  <a:lnTo>
                    <a:pt x="2534491" y="2080903"/>
                  </a:lnTo>
                  <a:lnTo>
                    <a:pt x="2535856" y="2001923"/>
                  </a:lnTo>
                  <a:lnTo>
                    <a:pt x="2536539" y="1955563"/>
                  </a:lnTo>
                  <a:lnTo>
                    <a:pt x="2537306" y="1904917"/>
                  </a:lnTo>
                  <a:lnTo>
                    <a:pt x="2537989" y="1850248"/>
                  </a:lnTo>
                  <a:lnTo>
                    <a:pt x="2538671" y="1791823"/>
                  </a:lnTo>
                  <a:lnTo>
                    <a:pt x="2539354" y="1729930"/>
                  </a:lnTo>
                  <a:lnTo>
                    <a:pt x="2540036" y="1664886"/>
                  </a:lnTo>
                  <a:lnTo>
                    <a:pt x="2540719" y="1597016"/>
                  </a:lnTo>
                  <a:lnTo>
                    <a:pt x="2541401" y="1526652"/>
                  </a:lnTo>
                  <a:lnTo>
                    <a:pt x="2542169" y="1454154"/>
                  </a:lnTo>
                  <a:lnTo>
                    <a:pt x="2542851" y="1379862"/>
                  </a:lnTo>
                  <a:lnTo>
                    <a:pt x="2543534" y="1304204"/>
                  </a:lnTo>
                  <a:lnTo>
                    <a:pt x="2544216" y="1227436"/>
                  </a:lnTo>
                  <a:lnTo>
                    <a:pt x="2544899" y="1150070"/>
                  </a:lnTo>
                  <a:lnTo>
                    <a:pt x="2545581" y="1072448"/>
                  </a:lnTo>
                  <a:lnTo>
                    <a:pt x="2546264" y="994997"/>
                  </a:lnTo>
                  <a:lnTo>
                    <a:pt x="2546946" y="918058"/>
                  </a:lnTo>
                  <a:lnTo>
                    <a:pt x="2547714" y="841973"/>
                  </a:lnTo>
                  <a:lnTo>
                    <a:pt x="2548396" y="767169"/>
                  </a:lnTo>
                  <a:lnTo>
                    <a:pt x="2549079" y="694072"/>
                  </a:lnTo>
                  <a:lnTo>
                    <a:pt x="2549761" y="622940"/>
                  </a:lnTo>
                  <a:lnTo>
                    <a:pt x="2550444" y="554199"/>
                  </a:lnTo>
                  <a:lnTo>
                    <a:pt x="2551126" y="488105"/>
                  </a:lnTo>
                  <a:lnTo>
                    <a:pt x="2551809" y="425170"/>
                  </a:lnTo>
                  <a:lnTo>
                    <a:pt x="2552576" y="365566"/>
                  </a:lnTo>
                  <a:lnTo>
                    <a:pt x="2553259" y="309634"/>
                  </a:lnTo>
                  <a:lnTo>
                    <a:pt x="2553941" y="257544"/>
                  </a:lnTo>
                  <a:lnTo>
                    <a:pt x="2554624" y="209810"/>
                  </a:lnTo>
                  <a:lnTo>
                    <a:pt x="2555306" y="166430"/>
                  </a:lnTo>
                  <a:lnTo>
                    <a:pt x="2555989" y="127662"/>
                  </a:lnTo>
                  <a:lnTo>
                    <a:pt x="2557439" y="64898"/>
                  </a:lnTo>
                  <a:lnTo>
                    <a:pt x="2558804" y="22799"/>
                  </a:lnTo>
                  <a:lnTo>
                    <a:pt x="2560851" y="0"/>
                  </a:lnTo>
                  <a:lnTo>
                    <a:pt x="2561534" y="3415"/>
                  </a:lnTo>
                  <a:lnTo>
                    <a:pt x="2563666" y="46026"/>
                  </a:lnTo>
                  <a:lnTo>
                    <a:pt x="2565031" y="100934"/>
                  </a:lnTo>
                  <a:lnTo>
                    <a:pt x="2566396" y="175653"/>
                  </a:lnTo>
                  <a:lnTo>
                    <a:pt x="2567079" y="220057"/>
                  </a:lnTo>
                  <a:lnTo>
                    <a:pt x="2567847" y="268816"/>
                  </a:lnTo>
                  <a:lnTo>
                    <a:pt x="2568529" y="321674"/>
                  </a:lnTo>
                  <a:lnTo>
                    <a:pt x="2569211" y="378460"/>
                  </a:lnTo>
                  <a:lnTo>
                    <a:pt x="2569894" y="438919"/>
                  </a:lnTo>
                  <a:lnTo>
                    <a:pt x="2570576" y="502536"/>
                  </a:lnTo>
                  <a:lnTo>
                    <a:pt x="2571259" y="569228"/>
                  </a:lnTo>
                  <a:lnTo>
                    <a:pt x="2571941" y="638482"/>
                  </a:lnTo>
                  <a:lnTo>
                    <a:pt x="2572709" y="710126"/>
                  </a:lnTo>
                  <a:lnTo>
                    <a:pt x="2573392" y="783649"/>
                  </a:lnTo>
                  <a:lnTo>
                    <a:pt x="2574074" y="858795"/>
                  </a:lnTo>
                  <a:lnTo>
                    <a:pt x="2574757" y="935051"/>
                  </a:lnTo>
                  <a:lnTo>
                    <a:pt x="2575439" y="1012161"/>
                  </a:lnTo>
                  <a:lnTo>
                    <a:pt x="2576121" y="1089697"/>
                  </a:lnTo>
                  <a:lnTo>
                    <a:pt x="2576804" y="1167319"/>
                  </a:lnTo>
                  <a:lnTo>
                    <a:pt x="2577572" y="1244600"/>
                  </a:lnTo>
                  <a:lnTo>
                    <a:pt x="2578254" y="1321112"/>
                  </a:lnTo>
                  <a:lnTo>
                    <a:pt x="2578937" y="1396514"/>
                  </a:lnTo>
                  <a:lnTo>
                    <a:pt x="2579619" y="1470464"/>
                  </a:lnTo>
                  <a:lnTo>
                    <a:pt x="2580302" y="1542450"/>
                  </a:lnTo>
                  <a:lnTo>
                    <a:pt x="2580984" y="1612301"/>
                  </a:lnTo>
                  <a:lnTo>
                    <a:pt x="2581666" y="1679599"/>
                  </a:lnTo>
                  <a:lnTo>
                    <a:pt x="2582434" y="1743968"/>
                  </a:lnTo>
                  <a:lnTo>
                    <a:pt x="2583117" y="1805118"/>
                  </a:lnTo>
                  <a:lnTo>
                    <a:pt x="2583799" y="1862733"/>
                  </a:lnTo>
                  <a:lnTo>
                    <a:pt x="2584482" y="1916530"/>
                  </a:lnTo>
                  <a:lnTo>
                    <a:pt x="2585164" y="1966246"/>
                  </a:lnTo>
                  <a:lnTo>
                    <a:pt x="2585847" y="2011624"/>
                  </a:lnTo>
                  <a:lnTo>
                    <a:pt x="2586529" y="2052441"/>
                  </a:lnTo>
                  <a:lnTo>
                    <a:pt x="2587979" y="2119603"/>
                  </a:lnTo>
                  <a:lnTo>
                    <a:pt x="2589344" y="2166381"/>
                  </a:lnTo>
                  <a:lnTo>
                    <a:pt x="2591392" y="2196422"/>
                  </a:lnTo>
                  <a:lnTo>
                    <a:pt x="2592074" y="2195509"/>
                  </a:lnTo>
                  <a:lnTo>
                    <a:pt x="2594889" y="2137510"/>
                  </a:lnTo>
                  <a:lnTo>
                    <a:pt x="2596254" y="2077018"/>
                  </a:lnTo>
                  <a:lnTo>
                    <a:pt x="2596937" y="2039351"/>
                  </a:lnTo>
                  <a:lnTo>
                    <a:pt x="2597704" y="1996996"/>
                  </a:lnTo>
                  <a:lnTo>
                    <a:pt x="2598387" y="1950141"/>
                  </a:lnTo>
                  <a:lnTo>
                    <a:pt x="2599069" y="1899042"/>
                  </a:lnTo>
                  <a:lnTo>
                    <a:pt x="2599752" y="1843938"/>
                  </a:lnTo>
                  <a:lnTo>
                    <a:pt x="2600434" y="1785111"/>
                  </a:lnTo>
                  <a:lnTo>
                    <a:pt x="2601117" y="1722851"/>
                  </a:lnTo>
                  <a:lnTo>
                    <a:pt x="2601799" y="1657474"/>
                  </a:lnTo>
                  <a:lnTo>
                    <a:pt x="2602482" y="1589331"/>
                  </a:lnTo>
                  <a:lnTo>
                    <a:pt x="2603249" y="1518711"/>
                  </a:lnTo>
                  <a:lnTo>
                    <a:pt x="2603932" y="1445956"/>
                  </a:lnTo>
                  <a:lnTo>
                    <a:pt x="2604614" y="1371494"/>
                  </a:lnTo>
                  <a:lnTo>
                    <a:pt x="2605297" y="1295665"/>
                  </a:lnTo>
                  <a:lnTo>
                    <a:pt x="2605979" y="1218897"/>
                  </a:lnTo>
                  <a:lnTo>
                    <a:pt x="2606662" y="1141445"/>
                  </a:lnTo>
                  <a:lnTo>
                    <a:pt x="2607344" y="1063823"/>
                  </a:lnTo>
                  <a:lnTo>
                    <a:pt x="2608112" y="986372"/>
                  </a:lnTo>
                  <a:lnTo>
                    <a:pt x="2608794" y="909518"/>
                  </a:lnTo>
                  <a:lnTo>
                    <a:pt x="2609477" y="833604"/>
                  </a:lnTo>
                  <a:lnTo>
                    <a:pt x="2610159" y="758971"/>
                  </a:lnTo>
                  <a:lnTo>
                    <a:pt x="2610842" y="686045"/>
                  </a:lnTo>
                  <a:lnTo>
                    <a:pt x="2611524" y="615169"/>
                  </a:lnTo>
                  <a:lnTo>
                    <a:pt x="2612207" y="546684"/>
                  </a:lnTo>
                  <a:lnTo>
                    <a:pt x="2612974" y="481017"/>
                  </a:lnTo>
                  <a:lnTo>
                    <a:pt x="2613657" y="418339"/>
                  </a:lnTo>
                  <a:lnTo>
                    <a:pt x="2614339" y="359162"/>
                  </a:lnTo>
                  <a:lnTo>
                    <a:pt x="2615022" y="303656"/>
                  </a:lnTo>
                  <a:lnTo>
                    <a:pt x="2615704" y="252079"/>
                  </a:lnTo>
                  <a:lnTo>
                    <a:pt x="2616387" y="204686"/>
                  </a:lnTo>
                  <a:lnTo>
                    <a:pt x="2617069" y="161819"/>
                  </a:lnTo>
                  <a:lnTo>
                    <a:pt x="2617837" y="123648"/>
                  </a:lnTo>
                  <a:lnTo>
                    <a:pt x="2619202" y="62080"/>
                  </a:lnTo>
                  <a:lnTo>
                    <a:pt x="2620567" y="21092"/>
                  </a:lnTo>
                  <a:lnTo>
                    <a:pt x="2622614" y="170"/>
                  </a:lnTo>
                  <a:lnTo>
                    <a:pt x="2623382" y="4098"/>
                  </a:lnTo>
                  <a:lnTo>
                    <a:pt x="2625429" y="48588"/>
                  </a:lnTo>
                  <a:lnTo>
                    <a:pt x="2626794" y="104520"/>
                  </a:lnTo>
                  <a:lnTo>
                    <a:pt x="2628244" y="180349"/>
                  </a:lnTo>
                  <a:lnTo>
                    <a:pt x="2628927" y="225266"/>
                  </a:lnTo>
                  <a:lnTo>
                    <a:pt x="2629609" y="274452"/>
                  </a:lnTo>
                  <a:lnTo>
                    <a:pt x="2630292" y="327823"/>
                  </a:lnTo>
                  <a:lnTo>
                    <a:pt x="2630974" y="385036"/>
                  </a:lnTo>
                  <a:lnTo>
                    <a:pt x="2631657" y="445835"/>
                  </a:lnTo>
                  <a:lnTo>
                    <a:pt x="2632339" y="509795"/>
                  </a:lnTo>
                  <a:lnTo>
                    <a:pt x="2633107" y="576828"/>
                  </a:lnTo>
                  <a:lnTo>
                    <a:pt x="2633789" y="646338"/>
                  </a:lnTo>
                  <a:lnTo>
                    <a:pt x="2634472" y="718238"/>
                  </a:lnTo>
                  <a:lnTo>
                    <a:pt x="2635154" y="791932"/>
                  </a:lnTo>
                  <a:lnTo>
                    <a:pt x="2635837" y="867164"/>
                  </a:lnTo>
                  <a:lnTo>
                    <a:pt x="2636519" y="943590"/>
                  </a:lnTo>
                  <a:lnTo>
                    <a:pt x="2637202" y="1020785"/>
                  </a:lnTo>
                  <a:lnTo>
                    <a:pt x="2637884" y="1098407"/>
                  </a:lnTo>
                  <a:lnTo>
                    <a:pt x="2638652" y="1175944"/>
                  </a:lnTo>
                  <a:lnTo>
                    <a:pt x="2639334" y="1253139"/>
                  </a:lnTo>
                  <a:lnTo>
                    <a:pt x="2640017" y="1329566"/>
                  </a:lnTo>
                  <a:lnTo>
                    <a:pt x="2640699" y="1404797"/>
                  </a:lnTo>
                  <a:lnTo>
                    <a:pt x="2641382" y="1478491"/>
                  </a:lnTo>
                  <a:lnTo>
                    <a:pt x="2642064" y="1550391"/>
                  </a:lnTo>
                  <a:lnTo>
                    <a:pt x="2642747" y="1619901"/>
                  </a:lnTo>
                  <a:lnTo>
                    <a:pt x="2643515" y="1686900"/>
                  </a:lnTo>
                  <a:lnTo>
                    <a:pt x="2644197" y="1750928"/>
                  </a:lnTo>
                  <a:lnTo>
                    <a:pt x="2644879" y="1811693"/>
                  </a:lnTo>
                  <a:lnTo>
                    <a:pt x="2645562" y="1868898"/>
                  </a:lnTo>
                  <a:lnTo>
                    <a:pt x="2646244" y="1922260"/>
                  </a:lnTo>
                  <a:lnTo>
                    <a:pt x="2646927" y="1971506"/>
                  </a:lnTo>
                  <a:lnTo>
                    <a:pt x="2647609" y="2016389"/>
                  </a:lnTo>
                  <a:lnTo>
                    <a:pt x="2648377" y="2056685"/>
                  </a:lnTo>
                  <a:lnTo>
                    <a:pt x="2649742" y="2122745"/>
                  </a:lnTo>
                  <a:lnTo>
                    <a:pt x="2651107" y="2168362"/>
                  </a:lnTo>
                  <a:lnTo>
                    <a:pt x="2653240" y="2196593"/>
                  </a:lnTo>
                  <a:lnTo>
                    <a:pt x="2653922" y="2195073"/>
                  </a:lnTo>
                  <a:lnTo>
                    <a:pt x="2656652" y="2134683"/>
                  </a:lnTo>
                  <a:lnTo>
                    <a:pt x="2658017" y="2073072"/>
                  </a:lnTo>
                  <a:lnTo>
                    <a:pt x="2658785" y="2034876"/>
                  </a:lnTo>
                  <a:lnTo>
                    <a:pt x="2659467" y="1992000"/>
                  </a:lnTo>
                  <a:lnTo>
                    <a:pt x="2660150" y="1944667"/>
                  </a:lnTo>
                  <a:lnTo>
                    <a:pt x="2660832" y="1893107"/>
                  </a:lnTo>
                  <a:lnTo>
                    <a:pt x="2661514" y="1837576"/>
                  </a:lnTo>
                  <a:lnTo>
                    <a:pt x="2662197" y="1778356"/>
                  </a:lnTo>
                  <a:lnTo>
                    <a:pt x="2662879" y="1715738"/>
                  </a:lnTo>
                  <a:lnTo>
                    <a:pt x="2663647" y="1650036"/>
                  </a:lnTo>
                  <a:lnTo>
                    <a:pt x="2664330" y="1581560"/>
                  </a:lnTo>
                  <a:lnTo>
                    <a:pt x="2665012" y="1510684"/>
                  </a:lnTo>
                  <a:lnTo>
                    <a:pt x="2665695" y="1437758"/>
                  </a:lnTo>
                  <a:lnTo>
                    <a:pt x="2666377" y="1363125"/>
                  </a:lnTo>
                  <a:lnTo>
                    <a:pt x="2667059" y="1287211"/>
                  </a:lnTo>
                  <a:lnTo>
                    <a:pt x="2667742" y="1210357"/>
                  </a:lnTo>
                  <a:lnTo>
                    <a:pt x="2668510" y="1132906"/>
                  </a:lnTo>
                  <a:lnTo>
                    <a:pt x="2669192" y="1055284"/>
                  </a:lnTo>
                  <a:lnTo>
                    <a:pt x="2669875" y="977833"/>
                  </a:lnTo>
                  <a:lnTo>
                    <a:pt x="2670557" y="901064"/>
                  </a:lnTo>
                  <a:lnTo>
                    <a:pt x="2671240" y="825236"/>
                  </a:lnTo>
                  <a:lnTo>
                    <a:pt x="2671922" y="750773"/>
                  </a:lnTo>
                  <a:lnTo>
                    <a:pt x="2672604" y="678018"/>
                  </a:lnTo>
                  <a:lnTo>
                    <a:pt x="2673372" y="607399"/>
                  </a:lnTo>
                  <a:lnTo>
                    <a:pt x="2674055" y="539255"/>
                  </a:lnTo>
                  <a:lnTo>
                    <a:pt x="2674737" y="473844"/>
                  </a:lnTo>
                  <a:lnTo>
                    <a:pt x="2675420" y="411593"/>
                  </a:lnTo>
                  <a:lnTo>
                    <a:pt x="2676102" y="352757"/>
                  </a:lnTo>
                  <a:lnTo>
                    <a:pt x="2676785" y="297679"/>
                  </a:lnTo>
                  <a:lnTo>
                    <a:pt x="2677467" y="246614"/>
                  </a:lnTo>
                  <a:lnTo>
                    <a:pt x="2678149" y="199733"/>
                  </a:lnTo>
                  <a:lnTo>
                    <a:pt x="2678917" y="157378"/>
                  </a:lnTo>
                  <a:lnTo>
                    <a:pt x="2679600" y="119720"/>
                  </a:lnTo>
                  <a:lnTo>
                    <a:pt x="2680965" y="59177"/>
                  </a:lnTo>
                  <a:lnTo>
                    <a:pt x="2682329" y="19469"/>
                  </a:lnTo>
                  <a:lnTo>
                    <a:pt x="2684462" y="341"/>
                  </a:lnTo>
                  <a:lnTo>
                    <a:pt x="2685145" y="4867"/>
                  </a:lnTo>
                  <a:lnTo>
                    <a:pt x="2687192" y="51150"/>
                  </a:lnTo>
                  <a:lnTo>
                    <a:pt x="2688642" y="108278"/>
                  </a:lnTo>
                  <a:lnTo>
                    <a:pt x="2690007" y="185131"/>
                  </a:lnTo>
                  <a:lnTo>
                    <a:pt x="2690690" y="230475"/>
                  </a:lnTo>
                  <a:lnTo>
                    <a:pt x="2691372" y="280173"/>
                  </a:lnTo>
                  <a:lnTo>
                    <a:pt x="2692055" y="333971"/>
                  </a:lnTo>
                  <a:lnTo>
                    <a:pt x="2692737" y="391611"/>
                  </a:lnTo>
                  <a:lnTo>
                    <a:pt x="2693420" y="452752"/>
                  </a:lnTo>
                  <a:lnTo>
                    <a:pt x="2694187" y="517138"/>
                  </a:lnTo>
                  <a:lnTo>
                    <a:pt x="2694870" y="584428"/>
                  </a:lnTo>
                  <a:lnTo>
                    <a:pt x="2695552" y="654279"/>
                  </a:lnTo>
                  <a:lnTo>
                    <a:pt x="2696235" y="726265"/>
                  </a:lnTo>
                  <a:lnTo>
                    <a:pt x="2696917" y="800216"/>
                  </a:lnTo>
                  <a:lnTo>
                    <a:pt x="2697600" y="875617"/>
                  </a:lnTo>
                  <a:lnTo>
                    <a:pt x="2698282" y="952129"/>
                  </a:lnTo>
                  <a:lnTo>
                    <a:pt x="2699050" y="1029410"/>
                  </a:lnTo>
                  <a:lnTo>
                    <a:pt x="2699732" y="1107032"/>
                  </a:lnTo>
                  <a:lnTo>
                    <a:pt x="2700415" y="1184569"/>
                  </a:lnTo>
                  <a:lnTo>
                    <a:pt x="2701097" y="1261678"/>
                  </a:lnTo>
                  <a:lnTo>
                    <a:pt x="2701780" y="1337934"/>
                  </a:lnTo>
                  <a:lnTo>
                    <a:pt x="2702462" y="1413080"/>
                  </a:lnTo>
                  <a:lnTo>
                    <a:pt x="2703145" y="1486603"/>
                  </a:lnTo>
                  <a:lnTo>
                    <a:pt x="2703912" y="1558248"/>
                  </a:lnTo>
                  <a:lnTo>
                    <a:pt x="2704595" y="1627501"/>
                  </a:lnTo>
                  <a:lnTo>
                    <a:pt x="2705277" y="1694167"/>
                  </a:lnTo>
                  <a:lnTo>
                    <a:pt x="2705960" y="1757845"/>
                  </a:lnTo>
                  <a:lnTo>
                    <a:pt x="2706642" y="1818235"/>
                  </a:lnTo>
                  <a:lnTo>
                    <a:pt x="2707325" y="1875029"/>
                  </a:lnTo>
                  <a:lnTo>
                    <a:pt x="2708007" y="1927939"/>
                  </a:lnTo>
                  <a:lnTo>
                    <a:pt x="2708775" y="1976707"/>
                  </a:lnTo>
                  <a:lnTo>
                    <a:pt x="2709457" y="2021094"/>
                  </a:lnTo>
                  <a:lnTo>
                    <a:pt x="2710140" y="2060870"/>
                  </a:lnTo>
                  <a:lnTo>
                    <a:pt x="2711505" y="2125828"/>
                  </a:lnTo>
                  <a:lnTo>
                    <a:pt x="2712870" y="2170275"/>
                  </a:lnTo>
                  <a:lnTo>
                    <a:pt x="2715002" y="2196696"/>
                  </a:lnTo>
                  <a:lnTo>
                    <a:pt x="2715685" y="2194561"/>
                  </a:lnTo>
                  <a:lnTo>
                    <a:pt x="2717732" y="2155494"/>
                  </a:lnTo>
                  <a:lnTo>
                    <a:pt x="2719182" y="2102934"/>
                  </a:lnTo>
                  <a:lnTo>
                    <a:pt x="2720547" y="2030342"/>
                  </a:lnTo>
                  <a:lnTo>
                    <a:pt x="2721230" y="1986962"/>
                  </a:lnTo>
                  <a:lnTo>
                    <a:pt x="2721912" y="1939142"/>
                  </a:lnTo>
                  <a:lnTo>
                    <a:pt x="2722595" y="1887130"/>
                  </a:lnTo>
                  <a:lnTo>
                    <a:pt x="2723277" y="1831172"/>
                  </a:lnTo>
                  <a:lnTo>
                    <a:pt x="2724045" y="1771559"/>
                  </a:lnTo>
                  <a:lnTo>
                    <a:pt x="2724727" y="1708582"/>
                  </a:lnTo>
                  <a:lnTo>
                    <a:pt x="2725410" y="1642556"/>
                  </a:lnTo>
                  <a:lnTo>
                    <a:pt x="2726092" y="1573789"/>
                  </a:lnTo>
                  <a:lnTo>
                    <a:pt x="2726775" y="1502742"/>
                  </a:lnTo>
                  <a:lnTo>
                    <a:pt x="2727457" y="1429561"/>
                  </a:lnTo>
                  <a:lnTo>
                    <a:pt x="2728140" y="1354757"/>
                  </a:lnTo>
                  <a:lnTo>
                    <a:pt x="2728908" y="1278672"/>
                  </a:lnTo>
                  <a:lnTo>
                    <a:pt x="2729590" y="1201733"/>
                  </a:lnTo>
                  <a:lnTo>
                    <a:pt x="2730272" y="1124281"/>
                  </a:lnTo>
                  <a:lnTo>
                    <a:pt x="2730955" y="1046659"/>
                  </a:lnTo>
                  <a:lnTo>
                    <a:pt x="2731637" y="969293"/>
                  </a:lnTo>
                  <a:lnTo>
                    <a:pt x="2732320" y="892525"/>
                  </a:lnTo>
                  <a:lnTo>
                    <a:pt x="2733002" y="816867"/>
                  </a:lnTo>
                  <a:lnTo>
                    <a:pt x="2733685" y="742575"/>
                  </a:lnTo>
                  <a:lnTo>
                    <a:pt x="2734453" y="670077"/>
                  </a:lnTo>
                  <a:lnTo>
                    <a:pt x="2735135" y="599713"/>
                  </a:lnTo>
                  <a:lnTo>
                    <a:pt x="2735817" y="531826"/>
                  </a:lnTo>
                  <a:lnTo>
                    <a:pt x="2736500" y="466757"/>
                  </a:lnTo>
                  <a:lnTo>
                    <a:pt x="2737182" y="404932"/>
                  </a:lnTo>
                  <a:lnTo>
                    <a:pt x="2737865" y="346524"/>
                  </a:lnTo>
                  <a:lnTo>
                    <a:pt x="2738547" y="291787"/>
                  </a:lnTo>
                  <a:lnTo>
                    <a:pt x="2739315" y="241149"/>
                  </a:lnTo>
                  <a:lnTo>
                    <a:pt x="2739998" y="194781"/>
                  </a:lnTo>
                  <a:lnTo>
                    <a:pt x="2740680" y="152938"/>
                  </a:lnTo>
                  <a:lnTo>
                    <a:pt x="2742045" y="83599"/>
                  </a:lnTo>
                  <a:lnTo>
                    <a:pt x="2743410" y="34498"/>
                  </a:lnTo>
                  <a:lnTo>
                    <a:pt x="2746225" y="512"/>
                  </a:lnTo>
                  <a:lnTo>
                    <a:pt x="2746907" y="5721"/>
                  </a:lnTo>
                  <a:lnTo>
                    <a:pt x="2749040" y="53797"/>
                  </a:lnTo>
                  <a:lnTo>
                    <a:pt x="2750405" y="112035"/>
                  </a:lnTo>
                  <a:lnTo>
                    <a:pt x="2751770" y="189913"/>
                  </a:lnTo>
                  <a:lnTo>
                    <a:pt x="2752452" y="235769"/>
                  </a:lnTo>
                  <a:lnTo>
                    <a:pt x="2753135" y="285980"/>
                  </a:lnTo>
                  <a:lnTo>
                    <a:pt x="2753817" y="340204"/>
                  </a:lnTo>
                  <a:lnTo>
                    <a:pt x="2754585" y="398272"/>
                  </a:lnTo>
                  <a:lnTo>
                    <a:pt x="2755268" y="459754"/>
                  </a:lnTo>
                  <a:lnTo>
                    <a:pt x="2755950" y="524482"/>
                  </a:lnTo>
                  <a:lnTo>
                    <a:pt x="2756633" y="592028"/>
                  </a:lnTo>
                  <a:lnTo>
                    <a:pt x="2757315" y="662135"/>
                  </a:lnTo>
                  <a:lnTo>
                    <a:pt x="2757997" y="734463"/>
                  </a:lnTo>
                  <a:lnTo>
                    <a:pt x="2758680" y="808499"/>
                  </a:lnTo>
                  <a:lnTo>
                    <a:pt x="2759448" y="884071"/>
                  </a:lnTo>
                  <a:lnTo>
                    <a:pt x="2760130" y="960669"/>
                  </a:lnTo>
                  <a:lnTo>
                    <a:pt x="2760813" y="1038035"/>
                  </a:lnTo>
                  <a:lnTo>
                    <a:pt x="2761495" y="1115657"/>
                  </a:lnTo>
                  <a:lnTo>
                    <a:pt x="2762178" y="1193108"/>
                  </a:lnTo>
                  <a:lnTo>
                    <a:pt x="2762860" y="1270218"/>
                  </a:lnTo>
                  <a:lnTo>
                    <a:pt x="2763542" y="1346388"/>
                  </a:lnTo>
                  <a:lnTo>
                    <a:pt x="2764310" y="1421363"/>
                  </a:lnTo>
                  <a:lnTo>
                    <a:pt x="2764993" y="1494630"/>
                  </a:lnTo>
                  <a:lnTo>
                    <a:pt x="2765675" y="1566018"/>
                  </a:lnTo>
                  <a:lnTo>
                    <a:pt x="2766358" y="1635016"/>
                  </a:lnTo>
                  <a:lnTo>
                    <a:pt x="2767040" y="1701392"/>
                  </a:lnTo>
                  <a:lnTo>
                    <a:pt x="2767723" y="1764727"/>
                  </a:lnTo>
                  <a:lnTo>
                    <a:pt x="2768405" y="1824724"/>
                  </a:lnTo>
                  <a:lnTo>
                    <a:pt x="2769087" y="1881101"/>
                  </a:lnTo>
                  <a:lnTo>
                    <a:pt x="2769855" y="1933566"/>
                  </a:lnTo>
                  <a:lnTo>
                    <a:pt x="2770538" y="1981864"/>
                  </a:lnTo>
                  <a:lnTo>
                    <a:pt x="2771220" y="2025748"/>
                  </a:lnTo>
                  <a:lnTo>
                    <a:pt x="2771903" y="2064994"/>
                  </a:lnTo>
                  <a:lnTo>
                    <a:pt x="2773268" y="2128842"/>
                  </a:lnTo>
                  <a:lnTo>
                    <a:pt x="2774718" y="2172128"/>
                  </a:lnTo>
                  <a:lnTo>
                    <a:pt x="2776083" y="2193989"/>
                  </a:lnTo>
                  <a:lnTo>
                    <a:pt x="2776765" y="2196730"/>
                  </a:lnTo>
                </a:path>
              </a:pathLst>
            </a:custGeom>
            <a:ln w="42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2191445" y="6133120"/>
            <a:ext cx="116205" cy="60960"/>
          </a:xfrm>
          <a:custGeom>
            <a:avLst/>
            <a:gdLst/>
            <a:ahLst/>
            <a:cxnLst/>
            <a:rect l="l" t="t" r="r" b="b"/>
            <a:pathLst>
              <a:path w="116205" h="60960">
                <a:moveTo>
                  <a:pt x="22367" y="34447"/>
                </a:moveTo>
                <a:lnTo>
                  <a:pt x="0" y="34447"/>
                </a:lnTo>
                <a:lnTo>
                  <a:pt x="0" y="41774"/>
                </a:lnTo>
                <a:lnTo>
                  <a:pt x="22367" y="41774"/>
                </a:lnTo>
                <a:lnTo>
                  <a:pt x="22367" y="34447"/>
                </a:lnTo>
                <a:close/>
              </a:path>
              <a:path w="116205" h="60960">
                <a:moveTo>
                  <a:pt x="56618" y="13159"/>
                </a:moveTo>
                <a:lnTo>
                  <a:pt x="49341" y="13159"/>
                </a:lnTo>
                <a:lnTo>
                  <a:pt x="49341" y="59587"/>
                </a:lnTo>
                <a:lnTo>
                  <a:pt x="56618" y="59587"/>
                </a:lnTo>
                <a:lnTo>
                  <a:pt x="56618" y="13159"/>
                </a:lnTo>
                <a:close/>
              </a:path>
              <a:path w="116205" h="60960">
                <a:moveTo>
                  <a:pt x="56618" y="0"/>
                </a:moveTo>
                <a:lnTo>
                  <a:pt x="51926" y="0"/>
                </a:lnTo>
                <a:lnTo>
                  <a:pt x="50655" y="2561"/>
                </a:lnTo>
                <a:lnTo>
                  <a:pt x="48505" y="5208"/>
                </a:lnTo>
                <a:lnTo>
                  <a:pt x="42406" y="10665"/>
                </a:lnTo>
                <a:lnTo>
                  <a:pt x="38849" y="12979"/>
                </a:lnTo>
                <a:lnTo>
                  <a:pt x="34779" y="14901"/>
                </a:lnTo>
                <a:lnTo>
                  <a:pt x="34779" y="21945"/>
                </a:lnTo>
                <a:lnTo>
                  <a:pt x="49341" y="13159"/>
                </a:lnTo>
                <a:lnTo>
                  <a:pt x="56618" y="13159"/>
                </a:lnTo>
                <a:lnTo>
                  <a:pt x="56618" y="0"/>
                </a:lnTo>
                <a:close/>
              </a:path>
              <a:path w="116205" h="60960">
                <a:moveTo>
                  <a:pt x="84275" y="43396"/>
                </a:moveTo>
                <a:lnTo>
                  <a:pt x="76631" y="44045"/>
                </a:lnTo>
                <a:lnTo>
                  <a:pt x="77118" y="49041"/>
                </a:lnTo>
                <a:lnTo>
                  <a:pt x="79071" y="53046"/>
                </a:lnTo>
                <a:lnTo>
                  <a:pt x="85887" y="59091"/>
                </a:lnTo>
                <a:lnTo>
                  <a:pt x="90289" y="60603"/>
                </a:lnTo>
                <a:lnTo>
                  <a:pt x="102249" y="60603"/>
                </a:lnTo>
                <a:lnTo>
                  <a:pt x="107453" y="58203"/>
                </a:lnTo>
                <a:lnTo>
                  <a:pt x="110324" y="54608"/>
                </a:lnTo>
                <a:lnTo>
                  <a:pt x="92772" y="54608"/>
                </a:lnTo>
                <a:lnTo>
                  <a:pt x="90281" y="53669"/>
                </a:lnTo>
                <a:lnTo>
                  <a:pt x="86160" y="49920"/>
                </a:lnTo>
                <a:lnTo>
                  <a:pt x="84847" y="47119"/>
                </a:lnTo>
                <a:lnTo>
                  <a:pt x="84275" y="43396"/>
                </a:lnTo>
                <a:close/>
              </a:path>
              <a:path w="116205" h="60960">
                <a:moveTo>
                  <a:pt x="111659" y="26676"/>
                </a:moveTo>
                <a:lnTo>
                  <a:pt x="99340" y="26676"/>
                </a:lnTo>
                <a:lnTo>
                  <a:pt x="102420" y="27880"/>
                </a:lnTo>
                <a:lnTo>
                  <a:pt x="107027" y="32679"/>
                </a:lnTo>
                <a:lnTo>
                  <a:pt x="108221" y="35958"/>
                </a:lnTo>
                <a:lnTo>
                  <a:pt x="108102" y="44839"/>
                </a:lnTo>
                <a:lnTo>
                  <a:pt x="107027" y="47999"/>
                </a:lnTo>
                <a:lnTo>
                  <a:pt x="104553" y="50646"/>
                </a:lnTo>
                <a:lnTo>
                  <a:pt x="102164" y="53285"/>
                </a:lnTo>
                <a:lnTo>
                  <a:pt x="99187" y="54608"/>
                </a:lnTo>
                <a:lnTo>
                  <a:pt x="110324" y="54608"/>
                </a:lnTo>
                <a:lnTo>
                  <a:pt x="114363" y="49485"/>
                </a:lnTo>
                <a:lnTo>
                  <a:pt x="115984" y="44839"/>
                </a:lnTo>
                <a:lnTo>
                  <a:pt x="115984" y="33832"/>
                </a:lnTo>
                <a:lnTo>
                  <a:pt x="114192" y="29212"/>
                </a:lnTo>
                <a:lnTo>
                  <a:pt x="111659" y="26676"/>
                </a:lnTo>
                <a:close/>
              </a:path>
              <a:path w="116205" h="60960">
                <a:moveTo>
                  <a:pt x="113169" y="1050"/>
                </a:moveTo>
                <a:lnTo>
                  <a:pt x="83669" y="1050"/>
                </a:lnTo>
                <a:lnTo>
                  <a:pt x="77928" y="31535"/>
                </a:lnTo>
                <a:lnTo>
                  <a:pt x="84761" y="32423"/>
                </a:lnTo>
                <a:lnTo>
                  <a:pt x="85845" y="30724"/>
                </a:lnTo>
                <a:lnTo>
                  <a:pt x="87329" y="29340"/>
                </a:lnTo>
                <a:lnTo>
                  <a:pt x="91100" y="27214"/>
                </a:lnTo>
                <a:lnTo>
                  <a:pt x="93215" y="26676"/>
                </a:lnTo>
                <a:lnTo>
                  <a:pt x="111659" y="26676"/>
                </a:lnTo>
                <a:lnTo>
                  <a:pt x="108954" y="23969"/>
                </a:lnTo>
                <a:lnTo>
                  <a:pt x="86297" y="23969"/>
                </a:lnTo>
                <a:lnTo>
                  <a:pt x="89496" y="8018"/>
                </a:lnTo>
                <a:lnTo>
                  <a:pt x="113169" y="8018"/>
                </a:lnTo>
                <a:lnTo>
                  <a:pt x="113169" y="1050"/>
                </a:lnTo>
                <a:close/>
              </a:path>
              <a:path w="116205" h="60960">
                <a:moveTo>
                  <a:pt x="102676" y="20246"/>
                </a:moveTo>
                <a:lnTo>
                  <a:pt x="93591" y="20246"/>
                </a:lnTo>
                <a:lnTo>
                  <a:pt x="89863" y="21484"/>
                </a:lnTo>
                <a:lnTo>
                  <a:pt x="86297" y="23969"/>
                </a:lnTo>
                <a:lnTo>
                  <a:pt x="108954" y="23969"/>
                </a:lnTo>
                <a:lnTo>
                  <a:pt x="107027" y="22039"/>
                </a:lnTo>
                <a:lnTo>
                  <a:pt x="102676" y="2024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38528" y="6133120"/>
            <a:ext cx="115570" cy="60960"/>
          </a:xfrm>
          <a:custGeom>
            <a:avLst/>
            <a:gdLst/>
            <a:ahLst/>
            <a:cxnLst/>
            <a:rect l="l" t="t" r="r" b="b"/>
            <a:pathLst>
              <a:path w="115569" h="60960">
                <a:moveTo>
                  <a:pt x="22350" y="34447"/>
                </a:moveTo>
                <a:lnTo>
                  <a:pt x="0" y="34447"/>
                </a:lnTo>
                <a:lnTo>
                  <a:pt x="0" y="41774"/>
                </a:lnTo>
                <a:lnTo>
                  <a:pt x="22350" y="41774"/>
                </a:lnTo>
                <a:lnTo>
                  <a:pt x="22350" y="34447"/>
                </a:lnTo>
                <a:close/>
              </a:path>
              <a:path w="115569" h="60960">
                <a:moveTo>
                  <a:pt x="56644" y="13159"/>
                </a:moveTo>
                <a:lnTo>
                  <a:pt x="49393" y="13159"/>
                </a:lnTo>
                <a:lnTo>
                  <a:pt x="49393" y="59587"/>
                </a:lnTo>
                <a:lnTo>
                  <a:pt x="56644" y="59587"/>
                </a:lnTo>
                <a:lnTo>
                  <a:pt x="56644" y="13159"/>
                </a:lnTo>
                <a:close/>
              </a:path>
              <a:path w="115569" h="60960">
                <a:moveTo>
                  <a:pt x="56644" y="0"/>
                </a:moveTo>
                <a:lnTo>
                  <a:pt x="51952" y="0"/>
                </a:lnTo>
                <a:lnTo>
                  <a:pt x="50672" y="2561"/>
                </a:lnTo>
                <a:lnTo>
                  <a:pt x="48540" y="5208"/>
                </a:lnTo>
                <a:lnTo>
                  <a:pt x="42397" y="10665"/>
                </a:lnTo>
                <a:lnTo>
                  <a:pt x="38900" y="12979"/>
                </a:lnTo>
                <a:lnTo>
                  <a:pt x="34805" y="14901"/>
                </a:lnTo>
                <a:lnTo>
                  <a:pt x="34805" y="21945"/>
                </a:lnTo>
                <a:lnTo>
                  <a:pt x="49393" y="13159"/>
                </a:lnTo>
                <a:lnTo>
                  <a:pt x="56644" y="13159"/>
                </a:lnTo>
                <a:lnTo>
                  <a:pt x="56644" y="0"/>
                </a:lnTo>
                <a:close/>
              </a:path>
              <a:path w="115569" h="60960">
                <a:moveTo>
                  <a:pt x="99127" y="0"/>
                </a:moveTo>
                <a:lnTo>
                  <a:pt x="91705" y="0"/>
                </a:lnTo>
                <a:lnTo>
                  <a:pt x="88122" y="1161"/>
                </a:lnTo>
                <a:lnTo>
                  <a:pt x="76606" y="23303"/>
                </a:lnTo>
                <a:lnTo>
                  <a:pt x="76606" y="41466"/>
                </a:lnTo>
                <a:lnTo>
                  <a:pt x="78568" y="49510"/>
                </a:lnTo>
                <a:lnTo>
                  <a:pt x="85734" y="58553"/>
                </a:lnTo>
                <a:lnTo>
                  <a:pt x="90255" y="60603"/>
                </a:lnTo>
                <a:lnTo>
                  <a:pt x="100321" y="60603"/>
                </a:lnTo>
                <a:lnTo>
                  <a:pt x="103904" y="59433"/>
                </a:lnTo>
                <a:lnTo>
                  <a:pt x="106719" y="57102"/>
                </a:lnTo>
                <a:lnTo>
                  <a:pt x="109620" y="54762"/>
                </a:lnTo>
                <a:lnTo>
                  <a:pt x="109719" y="54608"/>
                </a:lnTo>
                <a:lnTo>
                  <a:pt x="92644" y="54608"/>
                </a:lnTo>
                <a:lnTo>
                  <a:pt x="89829" y="52994"/>
                </a:lnTo>
                <a:lnTo>
                  <a:pt x="87525" y="49775"/>
                </a:lnTo>
                <a:lnTo>
                  <a:pt x="85307" y="46547"/>
                </a:lnTo>
                <a:lnTo>
                  <a:pt x="84113" y="40066"/>
                </a:lnTo>
                <a:lnTo>
                  <a:pt x="84118" y="20554"/>
                </a:lnTo>
                <a:lnTo>
                  <a:pt x="85393" y="13901"/>
                </a:lnTo>
                <a:lnTo>
                  <a:pt x="87866" y="10281"/>
                </a:lnTo>
                <a:lnTo>
                  <a:pt x="89914" y="7446"/>
                </a:lnTo>
                <a:lnTo>
                  <a:pt x="92558" y="6037"/>
                </a:lnTo>
                <a:lnTo>
                  <a:pt x="109391" y="6037"/>
                </a:lnTo>
                <a:lnTo>
                  <a:pt x="108767" y="5055"/>
                </a:lnTo>
                <a:lnTo>
                  <a:pt x="106719" y="3210"/>
                </a:lnTo>
                <a:lnTo>
                  <a:pt x="101942" y="640"/>
                </a:lnTo>
                <a:lnTo>
                  <a:pt x="99127" y="0"/>
                </a:lnTo>
                <a:close/>
              </a:path>
              <a:path w="115569" h="60960">
                <a:moveTo>
                  <a:pt x="109391" y="6037"/>
                </a:moveTo>
                <a:lnTo>
                  <a:pt x="99298" y="6037"/>
                </a:lnTo>
                <a:lnTo>
                  <a:pt x="102113" y="7642"/>
                </a:lnTo>
                <a:lnTo>
                  <a:pt x="106719" y="14064"/>
                </a:lnTo>
                <a:lnTo>
                  <a:pt x="107828" y="20554"/>
                </a:lnTo>
                <a:lnTo>
                  <a:pt x="107824" y="40066"/>
                </a:lnTo>
                <a:lnTo>
                  <a:pt x="106719" y="46513"/>
                </a:lnTo>
                <a:lnTo>
                  <a:pt x="102113" y="52994"/>
                </a:lnTo>
                <a:lnTo>
                  <a:pt x="99298" y="54608"/>
                </a:lnTo>
                <a:lnTo>
                  <a:pt x="109719" y="54608"/>
                </a:lnTo>
                <a:lnTo>
                  <a:pt x="111753" y="51457"/>
                </a:lnTo>
                <a:lnTo>
                  <a:pt x="113415" y="46513"/>
                </a:lnTo>
                <a:lnTo>
                  <a:pt x="114568" y="42901"/>
                </a:lnTo>
                <a:lnTo>
                  <a:pt x="115336" y="37282"/>
                </a:lnTo>
                <a:lnTo>
                  <a:pt x="115211" y="23303"/>
                </a:lnTo>
                <a:lnTo>
                  <a:pt x="114824" y="19759"/>
                </a:lnTo>
                <a:lnTo>
                  <a:pt x="113118" y="12826"/>
                </a:lnTo>
                <a:lnTo>
                  <a:pt x="111838" y="9888"/>
                </a:lnTo>
                <a:lnTo>
                  <a:pt x="109391" y="603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11237" y="6134171"/>
            <a:ext cx="68580" cy="59690"/>
          </a:xfrm>
          <a:custGeom>
            <a:avLst/>
            <a:gdLst/>
            <a:ahLst/>
            <a:cxnLst/>
            <a:rect l="l" t="t" r="r" b="b"/>
            <a:pathLst>
              <a:path w="68580" h="59689">
                <a:moveTo>
                  <a:pt x="22350" y="33397"/>
                </a:moveTo>
                <a:lnTo>
                  <a:pt x="0" y="33397"/>
                </a:lnTo>
                <a:lnTo>
                  <a:pt x="0" y="40723"/>
                </a:lnTo>
                <a:lnTo>
                  <a:pt x="22350" y="40723"/>
                </a:lnTo>
                <a:lnTo>
                  <a:pt x="22350" y="33397"/>
                </a:lnTo>
                <a:close/>
              </a:path>
              <a:path w="68580" h="59689">
                <a:moveTo>
                  <a:pt x="36852" y="42346"/>
                </a:moveTo>
                <a:lnTo>
                  <a:pt x="29175" y="42995"/>
                </a:lnTo>
                <a:lnTo>
                  <a:pt x="29687" y="47990"/>
                </a:lnTo>
                <a:lnTo>
                  <a:pt x="31649" y="51995"/>
                </a:lnTo>
                <a:lnTo>
                  <a:pt x="38473" y="58041"/>
                </a:lnTo>
                <a:lnTo>
                  <a:pt x="42824" y="59552"/>
                </a:lnTo>
                <a:lnTo>
                  <a:pt x="54852" y="59552"/>
                </a:lnTo>
                <a:lnTo>
                  <a:pt x="59971" y="57153"/>
                </a:lnTo>
                <a:lnTo>
                  <a:pt x="62841" y="53558"/>
                </a:lnTo>
                <a:lnTo>
                  <a:pt x="45298" y="53558"/>
                </a:lnTo>
                <a:lnTo>
                  <a:pt x="42824" y="52619"/>
                </a:lnTo>
                <a:lnTo>
                  <a:pt x="38729" y="48870"/>
                </a:lnTo>
                <a:lnTo>
                  <a:pt x="37364" y="46069"/>
                </a:lnTo>
                <a:lnTo>
                  <a:pt x="36852" y="42346"/>
                </a:lnTo>
                <a:close/>
              </a:path>
              <a:path w="68580" h="59689">
                <a:moveTo>
                  <a:pt x="64176" y="25626"/>
                </a:moveTo>
                <a:lnTo>
                  <a:pt x="51867" y="25626"/>
                </a:lnTo>
                <a:lnTo>
                  <a:pt x="54938" y="26830"/>
                </a:lnTo>
                <a:lnTo>
                  <a:pt x="57241" y="29229"/>
                </a:lnTo>
                <a:lnTo>
                  <a:pt x="59630" y="31629"/>
                </a:lnTo>
                <a:lnTo>
                  <a:pt x="60739" y="34908"/>
                </a:lnTo>
                <a:lnTo>
                  <a:pt x="60619" y="43789"/>
                </a:lnTo>
                <a:lnTo>
                  <a:pt x="59544" y="46948"/>
                </a:lnTo>
                <a:lnTo>
                  <a:pt x="57156" y="49596"/>
                </a:lnTo>
                <a:lnTo>
                  <a:pt x="54682" y="52234"/>
                </a:lnTo>
                <a:lnTo>
                  <a:pt x="51781" y="53558"/>
                </a:lnTo>
                <a:lnTo>
                  <a:pt x="62841" y="53558"/>
                </a:lnTo>
                <a:lnTo>
                  <a:pt x="66966" y="48434"/>
                </a:lnTo>
                <a:lnTo>
                  <a:pt x="68502" y="43789"/>
                </a:lnTo>
                <a:lnTo>
                  <a:pt x="68502" y="32782"/>
                </a:lnTo>
                <a:lnTo>
                  <a:pt x="66710" y="28162"/>
                </a:lnTo>
                <a:lnTo>
                  <a:pt x="64176" y="25626"/>
                </a:lnTo>
                <a:close/>
              </a:path>
              <a:path w="68580" h="59689">
                <a:moveTo>
                  <a:pt x="65686" y="0"/>
                </a:moveTo>
                <a:lnTo>
                  <a:pt x="36255" y="0"/>
                </a:lnTo>
                <a:lnTo>
                  <a:pt x="30454" y="30485"/>
                </a:lnTo>
                <a:lnTo>
                  <a:pt x="37279" y="31373"/>
                </a:lnTo>
                <a:lnTo>
                  <a:pt x="38388" y="29674"/>
                </a:lnTo>
                <a:lnTo>
                  <a:pt x="39838" y="28290"/>
                </a:lnTo>
                <a:lnTo>
                  <a:pt x="41800" y="27231"/>
                </a:lnTo>
                <a:lnTo>
                  <a:pt x="43677" y="26164"/>
                </a:lnTo>
                <a:lnTo>
                  <a:pt x="45810" y="25626"/>
                </a:lnTo>
                <a:lnTo>
                  <a:pt x="64176" y="25626"/>
                </a:lnTo>
                <a:lnTo>
                  <a:pt x="61512" y="22919"/>
                </a:lnTo>
                <a:lnTo>
                  <a:pt x="38815" y="22919"/>
                </a:lnTo>
                <a:lnTo>
                  <a:pt x="42056" y="6968"/>
                </a:lnTo>
                <a:lnTo>
                  <a:pt x="65686" y="6968"/>
                </a:lnTo>
                <a:lnTo>
                  <a:pt x="65686" y="0"/>
                </a:lnTo>
                <a:close/>
              </a:path>
              <a:path w="68580" h="59689">
                <a:moveTo>
                  <a:pt x="55194" y="19196"/>
                </a:moveTo>
                <a:lnTo>
                  <a:pt x="46151" y="19196"/>
                </a:lnTo>
                <a:lnTo>
                  <a:pt x="42397" y="20434"/>
                </a:lnTo>
                <a:lnTo>
                  <a:pt x="38815" y="22919"/>
                </a:lnTo>
                <a:lnTo>
                  <a:pt x="61512" y="22919"/>
                </a:lnTo>
                <a:lnTo>
                  <a:pt x="59630" y="20989"/>
                </a:lnTo>
                <a:lnTo>
                  <a:pt x="55194" y="1919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1918" y="6133120"/>
            <a:ext cx="38735" cy="60960"/>
          </a:xfrm>
          <a:custGeom>
            <a:avLst/>
            <a:gdLst/>
            <a:ahLst/>
            <a:cxnLst/>
            <a:rect l="l" t="t" r="r" b="b"/>
            <a:pathLst>
              <a:path w="38735" h="60960">
                <a:moveTo>
                  <a:pt x="22521" y="0"/>
                </a:moveTo>
                <a:lnTo>
                  <a:pt x="15014" y="0"/>
                </a:lnTo>
                <a:lnTo>
                  <a:pt x="11431" y="1161"/>
                </a:lnTo>
                <a:lnTo>
                  <a:pt x="5800" y="5806"/>
                </a:lnTo>
                <a:lnTo>
                  <a:pt x="3582" y="9102"/>
                </a:lnTo>
                <a:lnTo>
                  <a:pt x="1986" y="14064"/>
                </a:lnTo>
                <a:lnTo>
                  <a:pt x="767" y="17659"/>
                </a:lnTo>
                <a:lnTo>
                  <a:pt x="0" y="23303"/>
                </a:lnTo>
                <a:lnTo>
                  <a:pt x="0" y="41466"/>
                </a:lnTo>
                <a:lnTo>
                  <a:pt x="1962" y="49510"/>
                </a:lnTo>
                <a:lnTo>
                  <a:pt x="9127" y="58553"/>
                </a:lnTo>
                <a:lnTo>
                  <a:pt x="13649" y="60603"/>
                </a:lnTo>
                <a:lnTo>
                  <a:pt x="23715" y="60603"/>
                </a:lnTo>
                <a:lnTo>
                  <a:pt x="27298" y="59433"/>
                </a:lnTo>
                <a:lnTo>
                  <a:pt x="32928" y="54762"/>
                </a:lnTo>
                <a:lnTo>
                  <a:pt x="33027" y="54608"/>
                </a:lnTo>
                <a:lnTo>
                  <a:pt x="16037" y="54608"/>
                </a:lnTo>
                <a:lnTo>
                  <a:pt x="13222" y="52994"/>
                </a:lnTo>
                <a:lnTo>
                  <a:pt x="8616" y="46547"/>
                </a:lnTo>
                <a:lnTo>
                  <a:pt x="7507" y="40066"/>
                </a:lnTo>
                <a:lnTo>
                  <a:pt x="7511" y="20554"/>
                </a:lnTo>
                <a:lnTo>
                  <a:pt x="8786" y="13901"/>
                </a:lnTo>
                <a:lnTo>
                  <a:pt x="13222" y="7446"/>
                </a:lnTo>
                <a:lnTo>
                  <a:pt x="15952" y="6037"/>
                </a:lnTo>
                <a:lnTo>
                  <a:pt x="32734" y="6037"/>
                </a:lnTo>
                <a:lnTo>
                  <a:pt x="32075" y="5055"/>
                </a:lnTo>
                <a:lnTo>
                  <a:pt x="30113" y="3210"/>
                </a:lnTo>
                <a:lnTo>
                  <a:pt x="25336" y="640"/>
                </a:lnTo>
                <a:lnTo>
                  <a:pt x="22521" y="0"/>
                </a:lnTo>
                <a:close/>
              </a:path>
              <a:path w="38735" h="60960">
                <a:moveTo>
                  <a:pt x="32734" y="6037"/>
                </a:moveTo>
                <a:lnTo>
                  <a:pt x="22691" y="6037"/>
                </a:lnTo>
                <a:lnTo>
                  <a:pt x="25507" y="7642"/>
                </a:lnTo>
                <a:lnTo>
                  <a:pt x="27810" y="10853"/>
                </a:lnTo>
                <a:lnTo>
                  <a:pt x="30028" y="14064"/>
                </a:lnTo>
                <a:lnTo>
                  <a:pt x="31222" y="20554"/>
                </a:lnTo>
                <a:lnTo>
                  <a:pt x="31217" y="40066"/>
                </a:lnTo>
                <a:lnTo>
                  <a:pt x="30028" y="46513"/>
                </a:lnTo>
                <a:lnTo>
                  <a:pt x="27810" y="49749"/>
                </a:lnTo>
                <a:lnTo>
                  <a:pt x="25507" y="52994"/>
                </a:lnTo>
                <a:lnTo>
                  <a:pt x="22691" y="54608"/>
                </a:lnTo>
                <a:lnTo>
                  <a:pt x="33027" y="54608"/>
                </a:lnTo>
                <a:lnTo>
                  <a:pt x="35061" y="51457"/>
                </a:lnTo>
                <a:lnTo>
                  <a:pt x="37961" y="42901"/>
                </a:lnTo>
                <a:lnTo>
                  <a:pt x="38644" y="37282"/>
                </a:lnTo>
                <a:lnTo>
                  <a:pt x="38540" y="23303"/>
                </a:lnTo>
                <a:lnTo>
                  <a:pt x="33679" y="7446"/>
                </a:lnTo>
                <a:lnTo>
                  <a:pt x="32734" y="603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19035" y="6134171"/>
            <a:ext cx="39370" cy="59690"/>
          </a:xfrm>
          <a:custGeom>
            <a:avLst/>
            <a:gdLst/>
            <a:ahLst/>
            <a:cxnLst/>
            <a:rect l="l" t="t" r="r" b="b"/>
            <a:pathLst>
              <a:path w="39370" h="59689">
                <a:moveTo>
                  <a:pt x="36511" y="0"/>
                </a:moveTo>
                <a:lnTo>
                  <a:pt x="6995" y="0"/>
                </a:lnTo>
                <a:lnTo>
                  <a:pt x="1279" y="30485"/>
                </a:lnTo>
                <a:lnTo>
                  <a:pt x="8104" y="31373"/>
                </a:lnTo>
                <a:lnTo>
                  <a:pt x="9213" y="29674"/>
                </a:lnTo>
                <a:lnTo>
                  <a:pt x="10663" y="28290"/>
                </a:lnTo>
                <a:lnTo>
                  <a:pt x="14417" y="26164"/>
                </a:lnTo>
                <a:lnTo>
                  <a:pt x="16549" y="25626"/>
                </a:lnTo>
                <a:lnTo>
                  <a:pt x="22691" y="25626"/>
                </a:lnTo>
                <a:lnTo>
                  <a:pt x="25762" y="26830"/>
                </a:lnTo>
                <a:lnTo>
                  <a:pt x="30369" y="31629"/>
                </a:lnTo>
                <a:lnTo>
                  <a:pt x="31563" y="34908"/>
                </a:lnTo>
                <a:lnTo>
                  <a:pt x="31563" y="43439"/>
                </a:lnTo>
                <a:lnTo>
                  <a:pt x="30369" y="46948"/>
                </a:lnTo>
                <a:lnTo>
                  <a:pt x="25507" y="52234"/>
                </a:lnTo>
                <a:lnTo>
                  <a:pt x="22521" y="53558"/>
                </a:lnTo>
                <a:lnTo>
                  <a:pt x="16123" y="53558"/>
                </a:lnTo>
                <a:lnTo>
                  <a:pt x="13649" y="52619"/>
                </a:lnTo>
                <a:lnTo>
                  <a:pt x="9554" y="48870"/>
                </a:lnTo>
                <a:lnTo>
                  <a:pt x="8189" y="46069"/>
                </a:lnTo>
                <a:lnTo>
                  <a:pt x="7592" y="42346"/>
                </a:lnTo>
                <a:lnTo>
                  <a:pt x="0" y="42995"/>
                </a:lnTo>
                <a:lnTo>
                  <a:pt x="511" y="47990"/>
                </a:lnTo>
                <a:lnTo>
                  <a:pt x="2388" y="51995"/>
                </a:lnTo>
                <a:lnTo>
                  <a:pt x="9213" y="58041"/>
                </a:lnTo>
                <a:lnTo>
                  <a:pt x="13649" y="59552"/>
                </a:lnTo>
                <a:lnTo>
                  <a:pt x="25592" y="59552"/>
                </a:lnTo>
                <a:lnTo>
                  <a:pt x="30796" y="57153"/>
                </a:lnTo>
                <a:lnTo>
                  <a:pt x="37706" y="48434"/>
                </a:lnTo>
                <a:lnTo>
                  <a:pt x="39326" y="43789"/>
                </a:lnTo>
                <a:lnTo>
                  <a:pt x="39326" y="32782"/>
                </a:lnTo>
                <a:lnTo>
                  <a:pt x="37535" y="28162"/>
                </a:lnTo>
                <a:lnTo>
                  <a:pt x="30369" y="20989"/>
                </a:lnTo>
                <a:lnTo>
                  <a:pt x="26018" y="19196"/>
                </a:lnTo>
                <a:lnTo>
                  <a:pt x="16976" y="19196"/>
                </a:lnTo>
                <a:lnTo>
                  <a:pt x="13222" y="20434"/>
                </a:lnTo>
                <a:lnTo>
                  <a:pt x="9639" y="22919"/>
                </a:lnTo>
                <a:lnTo>
                  <a:pt x="12881" y="6968"/>
                </a:lnTo>
                <a:lnTo>
                  <a:pt x="36511" y="6968"/>
                </a:lnTo>
                <a:lnTo>
                  <a:pt x="3651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49346" y="6133120"/>
            <a:ext cx="80645" cy="60960"/>
          </a:xfrm>
          <a:custGeom>
            <a:avLst/>
            <a:gdLst/>
            <a:ahLst/>
            <a:cxnLst/>
            <a:rect l="l" t="t" r="r" b="b"/>
            <a:pathLst>
              <a:path w="80645" h="60960">
                <a:moveTo>
                  <a:pt x="21838" y="13159"/>
                </a:moveTo>
                <a:lnTo>
                  <a:pt x="14502" y="13159"/>
                </a:lnTo>
                <a:lnTo>
                  <a:pt x="14502" y="59587"/>
                </a:lnTo>
                <a:lnTo>
                  <a:pt x="21838" y="59587"/>
                </a:lnTo>
                <a:lnTo>
                  <a:pt x="21838" y="13159"/>
                </a:lnTo>
                <a:close/>
              </a:path>
              <a:path w="80645" h="60960">
                <a:moveTo>
                  <a:pt x="21838" y="0"/>
                </a:moveTo>
                <a:lnTo>
                  <a:pt x="17146" y="0"/>
                </a:lnTo>
                <a:lnTo>
                  <a:pt x="15867" y="2561"/>
                </a:lnTo>
                <a:lnTo>
                  <a:pt x="13649" y="5208"/>
                </a:lnTo>
                <a:lnTo>
                  <a:pt x="10663" y="7932"/>
                </a:lnTo>
                <a:lnTo>
                  <a:pt x="7592" y="10665"/>
                </a:lnTo>
                <a:lnTo>
                  <a:pt x="4009" y="12979"/>
                </a:lnTo>
                <a:lnTo>
                  <a:pt x="0" y="14901"/>
                </a:lnTo>
                <a:lnTo>
                  <a:pt x="0" y="21945"/>
                </a:lnTo>
                <a:lnTo>
                  <a:pt x="2218" y="21109"/>
                </a:lnTo>
                <a:lnTo>
                  <a:pt x="4777" y="19853"/>
                </a:lnTo>
                <a:lnTo>
                  <a:pt x="7592" y="18180"/>
                </a:lnTo>
                <a:lnTo>
                  <a:pt x="10492" y="16506"/>
                </a:lnTo>
                <a:lnTo>
                  <a:pt x="12796" y="14832"/>
                </a:lnTo>
                <a:lnTo>
                  <a:pt x="14502" y="13159"/>
                </a:lnTo>
                <a:lnTo>
                  <a:pt x="21838" y="13159"/>
                </a:lnTo>
                <a:lnTo>
                  <a:pt x="21838" y="0"/>
                </a:lnTo>
                <a:close/>
              </a:path>
              <a:path w="80645" h="60960">
                <a:moveTo>
                  <a:pt x="64322" y="0"/>
                </a:moveTo>
                <a:lnTo>
                  <a:pt x="56814" y="0"/>
                </a:lnTo>
                <a:lnTo>
                  <a:pt x="53232" y="1161"/>
                </a:lnTo>
                <a:lnTo>
                  <a:pt x="47601" y="5806"/>
                </a:lnTo>
                <a:lnTo>
                  <a:pt x="45383" y="9102"/>
                </a:lnTo>
                <a:lnTo>
                  <a:pt x="43787" y="14064"/>
                </a:lnTo>
                <a:lnTo>
                  <a:pt x="42568" y="17659"/>
                </a:lnTo>
                <a:lnTo>
                  <a:pt x="41800" y="23303"/>
                </a:lnTo>
                <a:lnTo>
                  <a:pt x="41800" y="41466"/>
                </a:lnTo>
                <a:lnTo>
                  <a:pt x="43762" y="49510"/>
                </a:lnTo>
                <a:lnTo>
                  <a:pt x="50928" y="58553"/>
                </a:lnTo>
                <a:lnTo>
                  <a:pt x="55450" y="60603"/>
                </a:lnTo>
                <a:lnTo>
                  <a:pt x="65516" y="60603"/>
                </a:lnTo>
                <a:lnTo>
                  <a:pt x="69099" y="59433"/>
                </a:lnTo>
                <a:lnTo>
                  <a:pt x="74729" y="54762"/>
                </a:lnTo>
                <a:lnTo>
                  <a:pt x="74832" y="54608"/>
                </a:lnTo>
                <a:lnTo>
                  <a:pt x="57838" y="54608"/>
                </a:lnTo>
                <a:lnTo>
                  <a:pt x="55023" y="52994"/>
                </a:lnTo>
                <a:lnTo>
                  <a:pt x="50416" y="46547"/>
                </a:lnTo>
                <a:lnTo>
                  <a:pt x="49307" y="40066"/>
                </a:lnTo>
                <a:lnTo>
                  <a:pt x="49312" y="20554"/>
                </a:lnTo>
                <a:lnTo>
                  <a:pt x="50587" y="13901"/>
                </a:lnTo>
                <a:lnTo>
                  <a:pt x="55023" y="7446"/>
                </a:lnTo>
                <a:lnTo>
                  <a:pt x="57753" y="6037"/>
                </a:lnTo>
                <a:lnTo>
                  <a:pt x="74535" y="6037"/>
                </a:lnTo>
                <a:lnTo>
                  <a:pt x="73876" y="5055"/>
                </a:lnTo>
                <a:lnTo>
                  <a:pt x="71914" y="3210"/>
                </a:lnTo>
                <a:lnTo>
                  <a:pt x="67137" y="640"/>
                </a:lnTo>
                <a:lnTo>
                  <a:pt x="64322" y="0"/>
                </a:lnTo>
                <a:close/>
              </a:path>
              <a:path w="80645" h="60960">
                <a:moveTo>
                  <a:pt x="74535" y="6037"/>
                </a:moveTo>
                <a:lnTo>
                  <a:pt x="64492" y="6037"/>
                </a:lnTo>
                <a:lnTo>
                  <a:pt x="67307" y="7642"/>
                </a:lnTo>
                <a:lnTo>
                  <a:pt x="69611" y="10853"/>
                </a:lnTo>
                <a:lnTo>
                  <a:pt x="71829" y="14064"/>
                </a:lnTo>
                <a:lnTo>
                  <a:pt x="73023" y="20554"/>
                </a:lnTo>
                <a:lnTo>
                  <a:pt x="73018" y="40066"/>
                </a:lnTo>
                <a:lnTo>
                  <a:pt x="71829" y="46513"/>
                </a:lnTo>
                <a:lnTo>
                  <a:pt x="69611" y="49749"/>
                </a:lnTo>
                <a:lnTo>
                  <a:pt x="67307" y="52994"/>
                </a:lnTo>
                <a:lnTo>
                  <a:pt x="64492" y="54608"/>
                </a:lnTo>
                <a:lnTo>
                  <a:pt x="74832" y="54608"/>
                </a:lnTo>
                <a:lnTo>
                  <a:pt x="76947" y="51457"/>
                </a:lnTo>
                <a:lnTo>
                  <a:pt x="78538" y="46513"/>
                </a:lnTo>
                <a:lnTo>
                  <a:pt x="79762" y="42901"/>
                </a:lnTo>
                <a:lnTo>
                  <a:pt x="80445" y="37282"/>
                </a:lnTo>
                <a:lnTo>
                  <a:pt x="80341" y="23303"/>
                </a:lnTo>
                <a:lnTo>
                  <a:pt x="80018" y="19759"/>
                </a:lnTo>
                <a:lnTo>
                  <a:pt x="79165" y="16292"/>
                </a:lnTo>
                <a:lnTo>
                  <a:pt x="78227" y="12826"/>
                </a:lnTo>
                <a:lnTo>
                  <a:pt x="77032" y="9888"/>
                </a:lnTo>
                <a:lnTo>
                  <a:pt x="75480" y="7446"/>
                </a:lnTo>
                <a:lnTo>
                  <a:pt x="74535" y="603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96378" y="6133120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21838" y="13159"/>
                </a:moveTo>
                <a:lnTo>
                  <a:pt x="14587" y="13159"/>
                </a:lnTo>
                <a:lnTo>
                  <a:pt x="14587" y="59587"/>
                </a:lnTo>
                <a:lnTo>
                  <a:pt x="21838" y="59587"/>
                </a:lnTo>
                <a:lnTo>
                  <a:pt x="21838" y="13159"/>
                </a:lnTo>
                <a:close/>
              </a:path>
              <a:path w="81279" h="60960">
                <a:moveTo>
                  <a:pt x="21838" y="0"/>
                </a:moveTo>
                <a:lnTo>
                  <a:pt x="17146" y="0"/>
                </a:lnTo>
                <a:lnTo>
                  <a:pt x="15867" y="2561"/>
                </a:lnTo>
                <a:lnTo>
                  <a:pt x="13734" y="5208"/>
                </a:lnTo>
                <a:lnTo>
                  <a:pt x="10663" y="7932"/>
                </a:lnTo>
                <a:lnTo>
                  <a:pt x="7677" y="10665"/>
                </a:lnTo>
                <a:lnTo>
                  <a:pt x="4094" y="12979"/>
                </a:lnTo>
                <a:lnTo>
                  <a:pt x="0" y="14901"/>
                </a:lnTo>
                <a:lnTo>
                  <a:pt x="0" y="21945"/>
                </a:lnTo>
                <a:lnTo>
                  <a:pt x="2303" y="21109"/>
                </a:lnTo>
                <a:lnTo>
                  <a:pt x="4862" y="19853"/>
                </a:lnTo>
                <a:lnTo>
                  <a:pt x="10492" y="16506"/>
                </a:lnTo>
                <a:lnTo>
                  <a:pt x="12796" y="14832"/>
                </a:lnTo>
                <a:lnTo>
                  <a:pt x="14587" y="13159"/>
                </a:lnTo>
                <a:lnTo>
                  <a:pt x="21838" y="13159"/>
                </a:lnTo>
                <a:lnTo>
                  <a:pt x="21838" y="0"/>
                </a:lnTo>
                <a:close/>
              </a:path>
              <a:path w="81279" h="60960">
                <a:moveTo>
                  <a:pt x="49563" y="43396"/>
                </a:moveTo>
                <a:lnTo>
                  <a:pt x="41886" y="44045"/>
                </a:lnTo>
                <a:lnTo>
                  <a:pt x="42397" y="49041"/>
                </a:lnTo>
                <a:lnTo>
                  <a:pt x="44274" y="53046"/>
                </a:lnTo>
                <a:lnTo>
                  <a:pt x="51099" y="59091"/>
                </a:lnTo>
                <a:lnTo>
                  <a:pt x="55535" y="60603"/>
                </a:lnTo>
                <a:lnTo>
                  <a:pt x="67478" y="60603"/>
                </a:lnTo>
                <a:lnTo>
                  <a:pt x="72682" y="58203"/>
                </a:lnTo>
                <a:lnTo>
                  <a:pt x="75552" y="54608"/>
                </a:lnTo>
                <a:lnTo>
                  <a:pt x="58009" y="54608"/>
                </a:lnTo>
                <a:lnTo>
                  <a:pt x="55535" y="53669"/>
                </a:lnTo>
                <a:lnTo>
                  <a:pt x="51440" y="49920"/>
                </a:lnTo>
                <a:lnTo>
                  <a:pt x="50075" y="47119"/>
                </a:lnTo>
                <a:lnTo>
                  <a:pt x="49563" y="43396"/>
                </a:lnTo>
                <a:close/>
              </a:path>
              <a:path w="81279" h="60960">
                <a:moveTo>
                  <a:pt x="76887" y="26676"/>
                </a:moveTo>
                <a:lnTo>
                  <a:pt x="64577" y="26676"/>
                </a:lnTo>
                <a:lnTo>
                  <a:pt x="67649" y="27880"/>
                </a:lnTo>
                <a:lnTo>
                  <a:pt x="69952" y="30280"/>
                </a:lnTo>
                <a:lnTo>
                  <a:pt x="72340" y="32679"/>
                </a:lnTo>
                <a:lnTo>
                  <a:pt x="73449" y="35958"/>
                </a:lnTo>
                <a:lnTo>
                  <a:pt x="73330" y="44839"/>
                </a:lnTo>
                <a:lnTo>
                  <a:pt x="72255" y="47999"/>
                </a:lnTo>
                <a:lnTo>
                  <a:pt x="69867" y="50646"/>
                </a:lnTo>
                <a:lnTo>
                  <a:pt x="67393" y="53285"/>
                </a:lnTo>
                <a:lnTo>
                  <a:pt x="64407" y="54608"/>
                </a:lnTo>
                <a:lnTo>
                  <a:pt x="75552" y="54608"/>
                </a:lnTo>
                <a:lnTo>
                  <a:pt x="79592" y="49485"/>
                </a:lnTo>
                <a:lnTo>
                  <a:pt x="81212" y="44839"/>
                </a:lnTo>
                <a:lnTo>
                  <a:pt x="81212" y="33832"/>
                </a:lnTo>
                <a:lnTo>
                  <a:pt x="79421" y="29212"/>
                </a:lnTo>
                <a:lnTo>
                  <a:pt x="76887" y="26676"/>
                </a:lnTo>
                <a:close/>
              </a:path>
              <a:path w="81279" h="60960">
                <a:moveTo>
                  <a:pt x="78397" y="1050"/>
                </a:moveTo>
                <a:lnTo>
                  <a:pt x="48881" y="1050"/>
                </a:lnTo>
                <a:lnTo>
                  <a:pt x="43165" y="31535"/>
                </a:lnTo>
                <a:lnTo>
                  <a:pt x="49990" y="32423"/>
                </a:lnTo>
                <a:lnTo>
                  <a:pt x="51099" y="30724"/>
                </a:lnTo>
                <a:lnTo>
                  <a:pt x="52549" y="29340"/>
                </a:lnTo>
                <a:lnTo>
                  <a:pt x="54426" y="28282"/>
                </a:lnTo>
                <a:lnTo>
                  <a:pt x="56388" y="27214"/>
                </a:lnTo>
                <a:lnTo>
                  <a:pt x="58435" y="26676"/>
                </a:lnTo>
                <a:lnTo>
                  <a:pt x="76887" y="26676"/>
                </a:lnTo>
                <a:lnTo>
                  <a:pt x="74183" y="23969"/>
                </a:lnTo>
                <a:lnTo>
                  <a:pt x="51525" y="23969"/>
                </a:lnTo>
                <a:lnTo>
                  <a:pt x="54767" y="8018"/>
                </a:lnTo>
                <a:lnTo>
                  <a:pt x="78397" y="8018"/>
                </a:lnTo>
                <a:lnTo>
                  <a:pt x="78397" y="1050"/>
                </a:lnTo>
                <a:close/>
              </a:path>
              <a:path w="81279" h="60960">
                <a:moveTo>
                  <a:pt x="67904" y="20246"/>
                </a:moveTo>
                <a:lnTo>
                  <a:pt x="58862" y="20246"/>
                </a:lnTo>
                <a:lnTo>
                  <a:pt x="55108" y="21484"/>
                </a:lnTo>
                <a:lnTo>
                  <a:pt x="51525" y="23969"/>
                </a:lnTo>
                <a:lnTo>
                  <a:pt x="74183" y="23969"/>
                </a:lnTo>
                <a:lnTo>
                  <a:pt x="72255" y="22039"/>
                </a:lnTo>
                <a:lnTo>
                  <a:pt x="67904" y="2024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36927" y="6133120"/>
            <a:ext cx="87630" cy="60960"/>
          </a:xfrm>
          <a:custGeom>
            <a:avLst/>
            <a:gdLst/>
            <a:ahLst/>
            <a:cxnLst/>
            <a:rect l="l" t="t" r="r" b="b"/>
            <a:pathLst>
              <a:path w="87629" h="60960">
                <a:moveTo>
                  <a:pt x="35575" y="6037"/>
                </a:moveTo>
                <a:lnTo>
                  <a:pt x="23800" y="6037"/>
                </a:lnTo>
                <a:lnTo>
                  <a:pt x="26530" y="7027"/>
                </a:lnTo>
                <a:lnTo>
                  <a:pt x="30625" y="10990"/>
                </a:lnTo>
                <a:lnTo>
                  <a:pt x="31649" y="13432"/>
                </a:lnTo>
                <a:lnTo>
                  <a:pt x="31649" y="19068"/>
                </a:lnTo>
                <a:lnTo>
                  <a:pt x="30540" y="21988"/>
                </a:lnTo>
                <a:lnTo>
                  <a:pt x="11090" y="41048"/>
                </a:lnTo>
                <a:lnTo>
                  <a:pt x="7933" y="44045"/>
                </a:lnTo>
                <a:lnTo>
                  <a:pt x="3497" y="49228"/>
                </a:lnTo>
                <a:lnTo>
                  <a:pt x="1876" y="51859"/>
                </a:lnTo>
                <a:lnTo>
                  <a:pt x="938" y="54531"/>
                </a:lnTo>
                <a:lnTo>
                  <a:pt x="255" y="56145"/>
                </a:lnTo>
                <a:lnTo>
                  <a:pt x="0" y="57836"/>
                </a:lnTo>
                <a:lnTo>
                  <a:pt x="85" y="59587"/>
                </a:lnTo>
                <a:lnTo>
                  <a:pt x="39241" y="59587"/>
                </a:lnTo>
                <a:lnTo>
                  <a:pt x="39241" y="52584"/>
                </a:lnTo>
                <a:lnTo>
                  <a:pt x="10151" y="52584"/>
                </a:lnTo>
                <a:lnTo>
                  <a:pt x="11004" y="51261"/>
                </a:lnTo>
                <a:lnTo>
                  <a:pt x="26871" y="36744"/>
                </a:lnTo>
                <a:lnTo>
                  <a:pt x="30625" y="33260"/>
                </a:lnTo>
                <a:lnTo>
                  <a:pt x="32843" y="30724"/>
                </a:lnTo>
                <a:lnTo>
                  <a:pt x="35158" y="28171"/>
                </a:lnTo>
                <a:lnTo>
                  <a:pt x="36767" y="25771"/>
                </a:lnTo>
                <a:lnTo>
                  <a:pt x="38644" y="21185"/>
                </a:lnTo>
                <a:lnTo>
                  <a:pt x="39109" y="19068"/>
                </a:lnTo>
                <a:lnTo>
                  <a:pt x="39060" y="11579"/>
                </a:lnTo>
                <a:lnTo>
                  <a:pt x="37535" y="7898"/>
                </a:lnTo>
                <a:lnTo>
                  <a:pt x="35575" y="6037"/>
                </a:lnTo>
                <a:close/>
              </a:path>
              <a:path w="87629" h="60960">
                <a:moveTo>
                  <a:pt x="26360" y="0"/>
                </a:moveTo>
                <a:lnTo>
                  <a:pt x="15014" y="0"/>
                </a:lnTo>
                <a:lnTo>
                  <a:pt x="10578" y="1468"/>
                </a:lnTo>
                <a:lnTo>
                  <a:pt x="7251" y="4397"/>
                </a:lnTo>
                <a:lnTo>
                  <a:pt x="3838" y="7318"/>
                </a:lnTo>
                <a:lnTo>
                  <a:pt x="1962" y="11579"/>
                </a:lnTo>
                <a:lnTo>
                  <a:pt x="1450" y="17163"/>
                </a:lnTo>
                <a:lnTo>
                  <a:pt x="8957" y="17932"/>
                </a:lnTo>
                <a:lnTo>
                  <a:pt x="8957" y="14209"/>
                </a:lnTo>
                <a:lnTo>
                  <a:pt x="9980" y="11297"/>
                </a:lnTo>
                <a:lnTo>
                  <a:pt x="14246" y="7087"/>
                </a:lnTo>
                <a:lnTo>
                  <a:pt x="17061" y="6037"/>
                </a:lnTo>
                <a:lnTo>
                  <a:pt x="35575" y="6037"/>
                </a:lnTo>
                <a:lnTo>
                  <a:pt x="30881" y="1579"/>
                </a:lnTo>
                <a:lnTo>
                  <a:pt x="26360" y="0"/>
                </a:lnTo>
                <a:close/>
              </a:path>
              <a:path w="87629" h="60960">
                <a:moveTo>
                  <a:pt x="70976" y="0"/>
                </a:moveTo>
                <a:lnTo>
                  <a:pt x="63468" y="0"/>
                </a:lnTo>
                <a:lnTo>
                  <a:pt x="59886" y="1161"/>
                </a:lnTo>
                <a:lnTo>
                  <a:pt x="48454" y="23303"/>
                </a:lnTo>
                <a:lnTo>
                  <a:pt x="48454" y="41466"/>
                </a:lnTo>
                <a:lnTo>
                  <a:pt x="50416" y="49510"/>
                </a:lnTo>
                <a:lnTo>
                  <a:pt x="54511" y="54762"/>
                </a:lnTo>
                <a:lnTo>
                  <a:pt x="57582" y="58553"/>
                </a:lnTo>
                <a:lnTo>
                  <a:pt x="62018" y="60603"/>
                </a:lnTo>
                <a:lnTo>
                  <a:pt x="72085" y="60603"/>
                </a:lnTo>
                <a:lnTo>
                  <a:pt x="75667" y="59433"/>
                </a:lnTo>
                <a:lnTo>
                  <a:pt x="78568" y="57102"/>
                </a:lnTo>
                <a:lnTo>
                  <a:pt x="81383" y="54762"/>
                </a:lnTo>
                <a:lnTo>
                  <a:pt x="81482" y="54608"/>
                </a:lnTo>
                <a:lnTo>
                  <a:pt x="64407" y="54608"/>
                </a:lnTo>
                <a:lnTo>
                  <a:pt x="61592" y="52994"/>
                </a:lnTo>
                <a:lnTo>
                  <a:pt x="59288" y="49775"/>
                </a:lnTo>
                <a:lnTo>
                  <a:pt x="57070" y="46547"/>
                </a:lnTo>
                <a:lnTo>
                  <a:pt x="55876" y="40066"/>
                </a:lnTo>
                <a:lnTo>
                  <a:pt x="55881" y="20554"/>
                </a:lnTo>
                <a:lnTo>
                  <a:pt x="57156" y="13901"/>
                </a:lnTo>
                <a:lnTo>
                  <a:pt x="59630" y="10281"/>
                </a:lnTo>
                <a:lnTo>
                  <a:pt x="61677" y="7446"/>
                </a:lnTo>
                <a:lnTo>
                  <a:pt x="64322" y="6037"/>
                </a:lnTo>
                <a:lnTo>
                  <a:pt x="81154" y="6037"/>
                </a:lnTo>
                <a:lnTo>
                  <a:pt x="80530" y="5055"/>
                </a:lnTo>
                <a:lnTo>
                  <a:pt x="78568" y="3210"/>
                </a:lnTo>
                <a:lnTo>
                  <a:pt x="76094" y="1921"/>
                </a:lnTo>
                <a:lnTo>
                  <a:pt x="73705" y="640"/>
                </a:lnTo>
                <a:lnTo>
                  <a:pt x="70976" y="0"/>
                </a:lnTo>
                <a:close/>
              </a:path>
              <a:path w="87629" h="60960">
                <a:moveTo>
                  <a:pt x="81154" y="6037"/>
                </a:moveTo>
                <a:lnTo>
                  <a:pt x="71061" y="6037"/>
                </a:lnTo>
                <a:lnTo>
                  <a:pt x="73876" y="7642"/>
                </a:lnTo>
                <a:lnTo>
                  <a:pt x="78483" y="14064"/>
                </a:lnTo>
                <a:lnTo>
                  <a:pt x="79592" y="20554"/>
                </a:lnTo>
                <a:lnTo>
                  <a:pt x="79587" y="40066"/>
                </a:lnTo>
                <a:lnTo>
                  <a:pt x="78483" y="46513"/>
                </a:lnTo>
                <a:lnTo>
                  <a:pt x="73876" y="52994"/>
                </a:lnTo>
                <a:lnTo>
                  <a:pt x="71146" y="54608"/>
                </a:lnTo>
                <a:lnTo>
                  <a:pt x="81482" y="54608"/>
                </a:lnTo>
                <a:lnTo>
                  <a:pt x="83516" y="51457"/>
                </a:lnTo>
                <a:lnTo>
                  <a:pt x="86416" y="42901"/>
                </a:lnTo>
                <a:lnTo>
                  <a:pt x="87099" y="37282"/>
                </a:lnTo>
                <a:lnTo>
                  <a:pt x="86995" y="23303"/>
                </a:lnTo>
                <a:lnTo>
                  <a:pt x="86672" y="19759"/>
                </a:lnTo>
                <a:lnTo>
                  <a:pt x="85734" y="16292"/>
                </a:lnTo>
                <a:lnTo>
                  <a:pt x="84881" y="12826"/>
                </a:lnTo>
                <a:lnTo>
                  <a:pt x="83601" y="9888"/>
                </a:lnTo>
                <a:lnTo>
                  <a:pt x="81154" y="603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89773" y="3668565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572" y="0"/>
                </a:lnTo>
              </a:path>
            </a:pathLst>
          </a:custGeom>
          <a:ln w="7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91871" y="3533521"/>
            <a:ext cx="701675" cy="335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7340" marR="30480" indent="-269875">
              <a:lnSpc>
                <a:spcPct val="64600"/>
              </a:lnSpc>
              <a:spcBef>
                <a:spcPts val="640"/>
              </a:spcBef>
            </a:pPr>
            <a:r>
              <a:rPr sz="1200" spc="-5" dirty="0">
                <a:latin typeface="Times New Roman"/>
                <a:cs typeface="Times New Roman"/>
              </a:rPr>
              <a:t>cos( </a:t>
            </a:r>
            <a:r>
              <a:rPr sz="1800" baseline="34722" dirty="0">
                <a:latin typeface="Times New Roman"/>
                <a:cs typeface="Times New Roman"/>
              </a:rPr>
              <a:t>9 </a:t>
            </a:r>
            <a:r>
              <a:rPr sz="1200" spc="-65" dirty="0">
                <a:latin typeface="Symbol"/>
                <a:cs typeface="Symbol"/>
              </a:rPr>
              <a:t></a:t>
            </a:r>
            <a:r>
              <a:rPr sz="1250" i="1" spc="-65" dirty="0">
                <a:latin typeface="Symbol"/>
                <a:cs typeface="Symbol"/>
              </a:rPr>
              <a:t></a:t>
            </a:r>
            <a:r>
              <a:rPr sz="1200" i="1" spc="-65" dirty="0">
                <a:latin typeface="Times New Roman"/>
                <a:cs typeface="Times New Roman"/>
              </a:rPr>
              <a:t>t</a:t>
            </a:r>
            <a:r>
              <a:rPr sz="1200" spc="-65" dirty="0">
                <a:latin typeface="Times New Roman"/>
                <a:cs typeface="Times New Roman"/>
              </a:rPr>
              <a:t>)  </a:t>
            </a: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416551" y="3922343"/>
            <a:ext cx="2878455" cy="2282190"/>
            <a:chOff x="5416551" y="3922343"/>
            <a:chExt cx="2878455" cy="2282190"/>
          </a:xfrm>
        </p:grpSpPr>
        <p:sp>
          <p:nvSpPr>
            <p:cNvPr id="60" name="object 60"/>
            <p:cNvSpPr/>
            <p:nvPr/>
          </p:nvSpPr>
          <p:spPr>
            <a:xfrm>
              <a:off x="5590423" y="3948261"/>
              <a:ext cx="2702560" cy="2137410"/>
            </a:xfrm>
            <a:custGeom>
              <a:avLst/>
              <a:gdLst/>
              <a:ahLst/>
              <a:cxnLst/>
              <a:rect l="l" t="t" r="r" b="b"/>
              <a:pathLst>
                <a:path w="2702559" h="2137410">
                  <a:moveTo>
                    <a:pt x="0" y="2136989"/>
                  </a:moveTo>
                  <a:lnTo>
                    <a:pt x="0" y="0"/>
                  </a:lnTo>
                </a:path>
                <a:path w="2702559" h="2137410">
                  <a:moveTo>
                    <a:pt x="337798" y="2136989"/>
                  </a:moveTo>
                  <a:lnTo>
                    <a:pt x="337798" y="0"/>
                  </a:lnTo>
                </a:path>
                <a:path w="2702559" h="2137410">
                  <a:moveTo>
                    <a:pt x="675630" y="2136989"/>
                  </a:moveTo>
                  <a:lnTo>
                    <a:pt x="675630" y="0"/>
                  </a:lnTo>
                </a:path>
                <a:path w="2702559" h="2137410">
                  <a:moveTo>
                    <a:pt x="1013362" y="2136989"/>
                  </a:moveTo>
                  <a:lnTo>
                    <a:pt x="1013362" y="0"/>
                  </a:lnTo>
                </a:path>
                <a:path w="2702559" h="2137410">
                  <a:moveTo>
                    <a:pt x="1351178" y="2136989"/>
                  </a:moveTo>
                  <a:lnTo>
                    <a:pt x="1351177" y="0"/>
                  </a:lnTo>
                </a:path>
                <a:path w="2702559" h="2137410">
                  <a:moveTo>
                    <a:pt x="1688993" y="2136989"/>
                  </a:moveTo>
                  <a:lnTo>
                    <a:pt x="1688993" y="0"/>
                  </a:lnTo>
                </a:path>
                <a:path w="2702559" h="2137410">
                  <a:moveTo>
                    <a:pt x="2026808" y="2136989"/>
                  </a:moveTo>
                  <a:lnTo>
                    <a:pt x="2026808" y="0"/>
                  </a:lnTo>
                </a:path>
                <a:path w="2702559" h="2137410">
                  <a:moveTo>
                    <a:pt x="2364540" y="2136989"/>
                  </a:moveTo>
                  <a:lnTo>
                    <a:pt x="2364540" y="0"/>
                  </a:lnTo>
                </a:path>
                <a:path w="2702559" h="2137410">
                  <a:moveTo>
                    <a:pt x="2702356" y="2136989"/>
                  </a:moveTo>
                  <a:lnTo>
                    <a:pt x="2702355" y="0"/>
                  </a:lnTo>
                </a:path>
                <a:path w="2702559" h="2137410">
                  <a:moveTo>
                    <a:pt x="2702356" y="2136989"/>
                  </a:moveTo>
                  <a:lnTo>
                    <a:pt x="0" y="2136989"/>
                  </a:lnTo>
                </a:path>
                <a:path w="2702559" h="2137410">
                  <a:moveTo>
                    <a:pt x="2702356" y="1923290"/>
                  </a:moveTo>
                  <a:lnTo>
                    <a:pt x="0" y="1923290"/>
                  </a:lnTo>
                </a:path>
                <a:path w="2702559" h="2137410">
                  <a:moveTo>
                    <a:pt x="2702356" y="1709591"/>
                  </a:moveTo>
                  <a:lnTo>
                    <a:pt x="0" y="1709591"/>
                  </a:lnTo>
                </a:path>
                <a:path w="2702559" h="2137410">
                  <a:moveTo>
                    <a:pt x="2702356" y="1495934"/>
                  </a:moveTo>
                  <a:lnTo>
                    <a:pt x="0" y="1495934"/>
                  </a:lnTo>
                </a:path>
                <a:path w="2702559" h="2137410">
                  <a:moveTo>
                    <a:pt x="2702356" y="1282193"/>
                  </a:moveTo>
                  <a:lnTo>
                    <a:pt x="0" y="1282193"/>
                  </a:lnTo>
                </a:path>
                <a:path w="2702559" h="2137410">
                  <a:moveTo>
                    <a:pt x="2702356" y="1068536"/>
                  </a:moveTo>
                  <a:lnTo>
                    <a:pt x="0" y="1068536"/>
                  </a:lnTo>
                </a:path>
                <a:path w="2702559" h="2137410">
                  <a:moveTo>
                    <a:pt x="2702355" y="854795"/>
                  </a:moveTo>
                  <a:lnTo>
                    <a:pt x="0" y="854795"/>
                  </a:lnTo>
                </a:path>
                <a:path w="2702559" h="2137410">
                  <a:moveTo>
                    <a:pt x="2702355" y="641138"/>
                  </a:moveTo>
                  <a:lnTo>
                    <a:pt x="0" y="641138"/>
                  </a:lnTo>
                </a:path>
                <a:path w="2702559" h="2137410">
                  <a:moveTo>
                    <a:pt x="2702355" y="427397"/>
                  </a:moveTo>
                  <a:lnTo>
                    <a:pt x="0" y="427397"/>
                  </a:lnTo>
                </a:path>
                <a:path w="2702559" h="2137410">
                  <a:moveTo>
                    <a:pt x="2702355" y="213740"/>
                  </a:moveTo>
                  <a:lnTo>
                    <a:pt x="0" y="213740"/>
                  </a:lnTo>
                </a:path>
                <a:path w="2702559" h="2137410">
                  <a:moveTo>
                    <a:pt x="2702355" y="0"/>
                  </a:moveTo>
                  <a:lnTo>
                    <a:pt x="0" y="0"/>
                  </a:lnTo>
                </a:path>
              </a:pathLst>
            </a:custGeom>
            <a:ln w="415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16550" y="3922344"/>
              <a:ext cx="2878455" cy="2282190"/>
            </a:xfrm>
            <a:custGeom>
              <a:avLst/>
              <a:gdLst/>
              <a:ahLst/>
              <a:cxnLst/>
              <a:rect l="l" t="t" r="r" b="b"/>
              <a:pathLst>
                <a:path w="2878454" h="2282190">
                  <a:moveTo>
                    <a:pt x="21755" y="1956828"/>
                  </a:moveTo>
                  <a:lnTo>
                    <a:pt x="0" y="1956828"/>
                  </a:lnTo>
                  <a:lnTo>
                    <a:pt x="0" y="1963966"/>
                  </a:lnTo>
                  <a:lnTo>
                    <a:pt x="21755" y="1963966"/>
                  </a:lnTo>
                  <a:lnTo>
                    <a:pt x="21755" y="1956828"/>
                  </a:lnTo>
                  <a:close/>
                </a:path>
                <a:path w="2878454" h="2282190">
                  <a:moveTo>
                    <a:pt x="21755" y="1743138"/>
                  </a:moveTo>
                  <a:lnTo>
                    <a:pt x="0" y="1743138"/>
                  </a:lnTo>
                  <a:lnTo>
                    <a:pt x="0" y="1750263"/>
                  </a:lnTo>
                  <a:lnTo>
                    <a:pt x="21755" y="1750263"/>
                  </a:lnTo>
                  <a:lnTo>
                    <a:pt x="21755" y="1743138"/>
                  </a:lnTo>
                  <a:close/>
                </a:path>
                <a:path w="2878454" h="2282190">
                  <a:moveTo>
                    <a:pt x="21755" y="1529422"/>
                  </a:moveTo>
                  <a:lnTo>
                    <a:pt x="0" y="1529422"/>
                  </a:lnTo>
                  <a:lnTo>
                    <a:pt x="0" y="1536560"/>
                  </a:lnTo>
                  <a:lnTo>
                    <a:pt x="21755" y="1536560"/>
                  </a:lnTo>
                  <a:lnTo>
                    <a:pt x="21755" y="1529422"/>
                  </a:lnTo>
                  <a:close/>
                </a:path>
                <a:path w="2878454" h="2282190">
                  <a:moveTo>
                    <a:pt x="21755" y="1315758"/>
                  </a:moveTo>
                  <a:lnTo>
                    <a:pt x="0" y="1315758"/>
                  </a:lnTo>
                  <a:lnTo>
                    <a:pt x="0" y="1322908"/>
                  </a:lnTo>
                  <a:lnTo>
                    <a:pt x="21755" y="1322908"/>
                  </a:lnTo>
                  <a:lnTo>
                    <a:pt x="21755" y="1315758"/>
                  </a:lnTo>
                  <a:close/>
                </a:path>
                <a:path w="2878454" h="2282190">
                  <a:moveTo>
                    <a:pt x="63309" y="891108"/>
                  </a:moveTo>
                  <a:lnTo>
                    <a:pt x="58432" y="862114"/>
                  </a:lnTo>
                  <a:lnTo>
                    <a:pt x="57543" y="860704"/>
                  </a:lnTo>
                  <a:lnTo>
                    <a:pt x="56908" y="859701"/>
                  </a:lnTo>
                  <a:lnTo>
                    <a:pt x="56032" y="858913"/>
                  </a:lnTo>
                  <a:lnTo>
                    <a:pt x="56032" y="874826"/>
                  </a:lnTo>
                  <a:lnTo>
                    <a:pt x="56032" y="893762"/>
                  </a:lnTo>
                  <a:lnTo>
                    <a:pt x="54927" y="900074"/>
                  </a:lnTo>
                  <a:lnTo>
                    <a:pt x="50482" y="906386"/>
                  </a:lnTo>
                  <a:lnTo>
                    <a:pt x="47752" y="907961"/>
                  </a:lnTo>
                  <a:lnTo>
                    <a:pt x="41236" y="907961"/>
                  </a:lnTo>
                  <a:lnTo>
                    <a:pt x="38506" y="906386"/>
                  </a:lnTo>
                  <a:lnTo>
                    <a:pt x="34074" y="900074"/>
                  </a:lnTo>
                  <a:lnTo>
                    <a:pt x="32956" y="893762"/>
                  </a:lnTo>
                  <a:lnTo>
                    <a:pt x="32956" y="874826"/>
                  </a:lnTo>
                  <a:lnTo>
                    <a:pt x="34188" y="868337"/>
                  </a:lnTo>
                  <a:lnTo>
                    <a:pt x="38569" y="862114"/>
                  </a:lnTo>
                  <a:lnTo>
                    <a:pt x="41160" y="860704"/>
                  </a:lnTo>
                  <a:lnTo>
                    <a:pt x="47726" y="860704"/>
                  </a:lnTo>
                  <a:lnTo>
                    <a:pt x="50482" y="862279"/>
                  </a:lnTo>
                  <a:lnTo>
                    <a:pt x="52705" y="865352"/>
                  </a:lnTo>
                  <a:lnTo>
                    <a:pt x="54927" y="868502"/>
                  </a:lnTo>
                  <a:lnTo>
                    <a:pt x="56032" y="874826"/>
                  </a:lnTo>
                  <a:lnTo>
                    <a:pt x="56032" y="858913"/>
                  </a:lnTo>
                  <a:lnTo>
                    <a:pt x="54978" y="857961"/>
                  </a:lnTo>
                  <a:lnTo>
                    <a:pt x="50304" y="855459"/>
                  </a:lnTo>
                  <a:lnTo>
                    <a:pt x="47586" y="854798"/>
                  </a:lnTo>
                  <a:lnTo>
                    <a:pt x="40297" y="854798"/>
                  </a:lnTo>
                  <a:lnTo>
                    <a:pt x="25679" y="877481"/>
                  </a:lnTo>
                  <a:lnTo>
                    <a:pt x="25679" y="895172"/>
                  </a:lnTo>
                  <a:lnTo>
                    <a:pt x="27584" y="902982"/>
                  </a:lnTo>
                  <a:lnTo>
                    <a:pt x="34569" y="911783"/>
                  </a:lnTo>
                  <a:lnTo>
                    <a:pt x="38938" y="913777"/>
                  </a:lnTo>
                  <a:lnTo>
                    <a:pt x="48717" y="913777"/>
                  </a:lnTo>
                  <a:lnTo>
                    <a:pt x="62623" y="896581"/>
                  </a:lnTo>
                  <a:lnTo>
                    <a:pt x="63309" y="891108"/>
                  </a:lnTo>
                  <a:close/>
                </a:path>
                <a:path w="2878454" h="2282190">
                  <a:moveTo>
                    <a:pt x="63309" y="677367"/>
                  </a:moveTo>
                  <a:lnTo>
                    <a:pt x="57505" y="646963"/>
                  </a:lnTo>
                  <a:lnTo>
                    <a:pt x="56908" y="646049"/>
                  </a:lnTo>
                  <a:lnTo>
                    <a:pt x="56032" y="645223"/>
                  </a:lnTo>
                  <a:lnTo>
                    <a:pt x="56032" y="661085"/>
                  </a:lnTo>
                  <a:lnTo>
                    <a:pt x="56032" y="680097"/>
                  </a:lnTo>
                  <a:lnTo>
                    <a:pt x="54927" y="686422"/>
                  </a:lnTo>
                  <a:lnTo>
                    <a:pt x="52641" y="689571"/>
                  </a:lnTo>
                  <a:lnTo>
                    <a:pt x="50482" y="692645"/>
                  </a:lnTo>
                  <a:lnTo>
                    <a:pt x="47752" y="694220"/>
                  </a:lnTo>
                  <a:lnTo>
                    <a:pt x="41236" y="694220"/>
                  </a:lnTo>
                  <a:lnTo>
                    <a:pt x="38506" y="692645"/>
                  </a:lnTo>
                  <a:lnTo>
                    <a:pt x="36118" y="689330"/>
                  </a:lnTo>
                  <a:lnTo>
                    <a:pt x="34074" y="686422"/>
                  </a:lnTo>
                  <a:lnTo>
                    <a:pt x="32956" y="680097"/>
                  </a:lnTo>
                  <a:lnTo>
                    <a:pt x="32981" y="661085"/>
                  </a:lnTo>
                  <a:lnTo>
                    <a:pt x="34188" y="654685"/>
                  </a:lnTo>
                  <a:lnTo>
                    <a:pt x="36626" y="651116"/>
                  </a:lnTo>
                  <a:lnTo>
                    <a:pt x="38569" y="648373"/>
                  </a:lnTo>
                  <a:lnTo>
                    <a:pt x="41160" y="646963"/>
                  </a:lnTo>
                  <a:lnTo>
                    <a:pt x="47726" y="646963"/>
                  </a:lnTo>
                  <a:lnTo>
                    <a:pt x="50482" y="648538"/>
                  </a:lnTo>
                  <a:lnTo>
                    <a:pt x="52705" y="651687"/>
                  </a:lnTo>
                  <a:lnTo>
                    <a:pt x="54927" y="654761"/>
                  </a:lnTo>
                  <a:lnTo>
                    <a:pt x="56032" y="661085"/>
                  </a:lnTo>
                  <a:lnTo>
                    <a:pt x="56032" y="645223"/>
                  </a:lnTo>
                  <a:lnTo>
                    <a:pt x="54978" y="644220"/>
                  </a:lnTo>
                  <a:lnTo>
                    <a:pt x="50304" y="641731"/>
                  </a:lnTo>
                  <a:lnTo>
                    <a:pt x="47586" y="641146"/>
                  </a:lnTo>
                  <a:lnTo>
                    <a:pt x="40297" y="641146"/>
                  </a:lnTo>
                  <a:lnTo>
                    <a:pt x="36817" y="642226"/>
                  </a:lnTo>
                  <a:lnTo>
                    <a:pt x="34048" y="644550"/>
                  </a:lnTo>
                  <a:lnTo>
                    <a:pt x="31280" y="646798"/>
                  </a:lnTo>
                  <a:lnTo>
                    <a:pt x="29197" y="649947"/>
                  </a:lnTo>
                  <a:lnTo>
                    <a:pt x="26390" y="658342"/>
                  </a:lnTo>
                  <a:lnTo>
                    <a:pt x="25679" y="663816"/>
                  </a:lnTo>
                  <a:lnTo>
                    <a:pt x="25679" y="681431"/>
                  </a:lnTo>
                  <a:lnTo>
                    <a:pt x="27584" y="689330"/>
                  </a:lnTo>
                  <a:lnTo>
                    <a:pt x="31394" y="694055"/>
                  </a:lnTo>
                  <a:lnTo>
                    <a:pt x="34569" y="698042"/>
                  </a:lnTo>
                  <a:lnTo>
                    <a:pt x="38938" y="700036"/>
                  </a:lnTo>
                  <a:lnTo>
                    <a:pt x="48717" y="700036"/>
                  </a:lnTo>
                  <a:lnTo>
                    <a:pt x="52209" y="698957"/>
                  </a:lnTo>
                  <a:lnTo>
                    <a:pt x="54991" y="696633"/>
                  </a:lnTo>
                  <a:lnTo>
                    <a:pt x="57746" y="694397"/>
                  </a:lnTo>
                  <a:lnTo>
                    <a:pt x="57861" y="694220"/>
                  </a:lnTo>
                  <a:lnTo>
                    <a:pt x="59842" y="691146"/>
                  </a:lnTo>
                  <a:lnTo>
                    <a:pt x="62623" y="682840"/>
                  </a:lnTo>
                  <a:lnTo>
                    <a:pt x="63309" y="677367"/>
                  </a:lnTo>
                  <a:close/>
                </a:path>
                <a:path w="2878454" h="2282190">
                  <a:moveTo>
                    <a:pt x="63309" y="463702"/>
                  </a:moveTo>
                  <a:lnTo>
                    <a:pt x="58432" y="434708"/>
                  </a:lnTo>
                  <a:lnTo>
                    <a:pt x="57543" y="433298"/>
                  </a:lnTo>
                  <a:lnTo>
                    <a:pt x="56908" y="432308"/>
                  </a:lnTo>
                  <a:lnTo>
                    <a:pt x="56032" y="431520"/>
                  </a:lnTo>
                  <a:lnTo>
                    <a:pt x="56032" y="447421"/>
                  </a:lnTo>
                  <a:lnTo>
                    <a:pt x="56032" y="466369"/>
                  </a:lnTo>
                  <a:lnTo>
                    <a:pt x="54927" y="472681"/>
                  </a:lnTo>
                  <a:lnTo>
                    <a:pt x="50482" y="478993"/>
                  </a:lnTo>
                  <a:lnTo>
                    <a:pt x="47752" y="480568"/>
                  </a:lnTo>
                  <a:lnTo>
                    <a:pt x="41236" y="480568"/>
                  </a:lnTo>
                  <a:lnTo>
                    <a:pt x="38506" y="478993"/>
                  </a:lnTo>
                  <a:lnTo>
                    <a:pt x="34074" y="472681"/>
                  </a:lnTo>
                  <a:lnTo>
                    <a:pt x="32956" y="466369"/>
                  </a:lnTo>
                  <a:lnTo>
                    <a:pt x="32956" y="447421"/>
                  </a:lnTo>
                  <a:lnTo>
                    <a:pt x="34188" y="440944"/>
                  </a:lnTo>
                  <a:lnTo>
                    <a:pt x="38569" y="434708"/>
                  </a:lnTo>
                  <a:lnTo>
                    <a:pt x="41160" y="433298"/>
                  </a:lnTo>
                  <a:lnTo>
                    <a:pt x="47726" y="433298"/>
                  </a:lnTo>
                  <a:lnTo>
                    <a:pt x="50482" y="434873"/>
                  </a:lnTo>
                  <a:lnTo>
                    <a:pt x="52705" y="437946"/>
                  </a:lnTo>
                  <a:lnTo>
                    <a:pt x="54927" y="441109"/>
                  </a:lnTo>
                  <a:lnTo>
                    <a:pt x="56032" y="447421"/>
                  </a:lnTo>
                  <a:lnTo>
                    <a:pt x="56032" y="431520"/>
                  </a:lnTo>
                  <a:lnTo>
                    <a:pt x="54978" y="430555"/>
                  </a:lnTo>
                  <a:lnTo>
                    <a:pt x="50304" y="428066"/>
                  </a:lnTo>
                  <a:lnTo>
                    <a:pt x="47586" y="427405"/>
                  </a:lnTo>
                  <a:lnTo>
                    <a:pt x="40297" y="427405"/>
                  </a:lnTo>
                  <a:lnTo>
                    <a:pt x="25679" y="450075"/>
                  </a:lnTo>
                  <a:lnTo>
                    <a:pt x="25679" y="467779"/>
                  </a:lnTo>
                  <a:lnTo>
                    <a:pt x="27584" y="475589"/>
                  </a:lnTo>
                  <a:lnTo>
                    <a:pt x="34569" y="484390"/>
                  </a:lnTo>
                  <a:lnTo>
                    <a:pt x="38938" y="486384"/>
                  </a:lnTo>
                  <a:lnTo>
                    <a:pt x="48717" y="486384"/>
                  </a:lnTo>
                  <a:lnTo>
                    <a:pt x="62623" y="469188"/>
                  </a:lnTo>
                  <a:lnTo>
                    <a:pt x="63309" y="463702"/>
                  </a:lnTo>
                  <a:close/>
                </a:path>
                <a:path w="2878454" h="2282190">
                  <a:moveTo>
                    <a:pt x="63309" y="249961"/>
                  </a:moveTo>
                  <a:lnTo>
                    <a:pt x="57505" y="219557"/>
                  </a:lnTo>
                  <a:lnTo>
                    <a:pt x="56908" y="218643"/>
                  </a:lnTo>
                  <a:lnTo>
                    <a:pt x="56032" y="217817"/>
                  </a:lnTo>
                  <a:lnTo>
                    <a:pt x="56032" y="233680"/>
                  </a:lnTo>
                  <a:lnTo>
                    <a:pt x="56032" y="252704"/>
                  </a:lnTo>
                  <a:lnTo>
                    <a:pt x="54927" y="259016"/>
                  </a:lnTo>
                  <a:lnTo>
                    <a:pt x="52641" y="262178"/>
                  </a:lnTo>
                  <a:lnTo>
                    <a:pt x="50482" y="265252"/>
                  </a:lnTo>
                  <a:lnTo>
                    <a:pt x="47752" y="266827"/>
                  </a:lnTo>
                  <a:lnTo>
                    <a:pt x="41236" y="266827"/>
                  </a:lnTo>
                  <a:lnTo>
                    <a:pt x="38506" y="265252"/>
                  </a:lnTo>
                  <a:lnTo>
                    <a:pt x="36118" y="261924"/>
                  </a:lnTo>
                  <a:lnTo>
                    <a:pt x="34074" y="259016"/>
                  </a:lnTo>
                  <a:lnTo>
                    <a:pt x="32956" y="252704"/>
                  </a:lnTo>
                  <a:lnTo>
                    <a:pt x="32981" y="233680"/>
                  </a:lnTo>
                  <a:lnTo>
                    <a:pt x="34188" y="227291"/>
                  </a:lnTo>
                  <a:lnTo>
                    <a:pt x="36626" y="223710"/>
                  </a:lnTo>
                  <a:lnTo>
                    <a:pt x="38569" y="220967"/>
                  </a:lnTo>
                  <a:lnTo>
                    <a:pt x="41160" y="219557"/>
                  </a:lnTo>
                  <a:lnTo>
                    <a:pt x="47726" y="219557"/>
                  </a:lnTo>
                  <a:lnTo>
                    <a:pt x="50482" y="221145"/>
                  </a:lnTo>
                  <a:lnTo>
                    <a:pt x="52705" y="224294"/>
                  </a:lnTo>
                  <a:lnTo>
                    <a:pt x="54927" y="227368"/>
                  </a:lnTo>
                  <a:lnTo>
                    <a:pt x="56032" y="233680"/>
                  </a:lnTo>
                  <a:lnTo>
                    <a:pt x="56032" y="217817"/>
                  </a:lnTo>
                  <a:lnTo>
                    <a:pt x="54978" y="216814"/>
                  </a:lnTo>
                  <a:lnTo>
                    <a:pt x="50304" y="214325"/>
                  </a:lnTo>
                  <a:lnTo>
                    <a:pt x="47586" y="213741"/>
                  </a:lnTo>
                  <a:lnTo>
                    <a:pt x="40297" y="213741"/>
                  </a:lnTo>
                  <a:lnTo>
                    <a:pt x="36817" y="214820"/>
                  </a:lnTo>
                  <a:lnTo>
                    <a:pt x="34048" y="217157"/>
                  </a:lnTo>
                  <a:lnTo>
                    <a:pt x="31280" y="219392"/>
                  </a:lnTo>
                  <a:lnTo>
                    <a:pt x="29197" y="222554"/>
                  </a:lnTo>
                  <a:lnTo>
                    <a:pt x="26390" y="230936"/>
                  </a:lnTo>
                  <a:lnTo>
                    <a:pt x="25679" y="236423"/>
                  </a:lnTo>
                  <a:lnTo>
                    <a:pt x="25679" y="254038"/>
                  </a:lnTo>
                  <a:lnTo>
                    <a:pt x="27584" y="261924"/>
                  </a:lnTo>
                  <a:lnTo>
                    <a:pt x="31394" y="266661"/>
                  </a:lnTo>
                  <a:lnTo>
                    <a:pt x="34569" y="270649"/>
                  </a:lnTo>
                  <a:lnTo>
                    <a:pt x="38938" y="272643"/>
                  </a:lnTo>
                  <a:lnTo>
                    <a:pt x="48717" y="272643"/>
                  </a:lnTo>
                  <a:lnTo>
                    <a:pt x="52209" y="271564"/>
                  </a:lnTo>
                  <a:lnTo>
                    <a:pt x="54991" y="269240"/>
                  </a:lnTo>
                  <a:lnTo>
                    <a:pt x="57746" y="266992"/>
                  </a:lnTo>
                  <a:lnTo>
                    <a:pt x="57861" y="266827"/>
                  </a:lnTo>
                  <a:lnTo>
                    <a:pt x="59842" y="263753"/>
                  </a:lnTo>
                  <a:lnTo>
                    <a:pt x="62623" y="255447"/>
                  </a:lnTo>
                  <a:lnTo>
                    <a:pt x="63309" y="249961"/>
                  </a:lnTo>
                  <a:close/>
                </a:path>
                <a:path w="2878454" h="2282190">
                  <a:moveTo>
                    <a:pt x="66027" y="1959584"/>
                  </a:moveTo>
                  <a:lnTo>
                    <a:pt x="58750" y="1927428"/>
                  </a:lnTo>
                  <a:lnTo>
                    <a:pt x="58750" y="1943315"/>
                  </a:lnTo>
                  <a:lnTo>
                    <a:pt x="58750" y="1962302"/>
                  </a:lnTo>
                  <a:lnTo>
                    <a:pt x="57645" y="1968563"/>
                  </a:lnTo>
                  <a:lnTo>
                    <a:pt x="53213" y="1974875"/>
                  </a:lnTo>
                  <a:lnTo>
                    <a:pt x="50469" y="1976450"/>
                  </a:lnTo>
                  <a:lnTo>
                    <a:pt x="43967" y="1976450"/>
                  </a:lnTo>
                  <a:lnTo>
                    <a:pt x="41236" y="1974875"/>
                  </a:lnTo>
                  <a:lnTo>
                    <a:pt x="36804" y="1968601"/>
                  </a:lnTo>
                  <a:lnTo>
                    <a:pt x="35687" y="1962302"/>
                  </a:lnTo>
                  <a:lnTo>
                    <a:pt x="35687" y="1943315"/>
                  </a:lnTo>
                  <a:lnTo>
                    <a:pt x="36906" y="1936838"/>
                  </a:lnTo>
                  <a:lnTo>
                    <a:pt x="39344" y="1933321"/>
                  </a:lnTo>
                  <a:lnTo>
                    <a:pt x="41287" y="1930565"/>
                  </a:lnTo>
                  <a:lnTo>
                    <a:pt x="43891" y="1929193"/>
                  </a:lnTo>
                  <a:lnTo>
                    <a:pt x="50444" y="1929193"/>
                  </a:lnTo>
                  <a:lnTo>
                    <a:pt x="53213" y="1930755"/>
                  </a:lnTo>
                  <a:lnTo>
                    <a:pt x="57645" y="1937004"/>
                  </a:lnTo>
                  <a:lnTo>
                    <a:pt x="58750" y="1943315"/>
                  </a:lnTo>
                  <a:lnTo>
                    <a:pt x="58750" y="1927428"/>
                  </a:lnTo>
                  <a:lnTo>
                    <a:pt x="57708" y="1926450"/>
                  </a:lnTo>
                  <a:lnTo>
                    <a:pt x="53035" y="1923948"/>
                  </a:lnTo>
                  <a:lnTo>
                    <a:pt x="50317" y="1923326"/>
                  </a:lnTo>
                  <a:lnTo>
                    <a:pt x="43027" y="1923326"/>
                  </a:lnTo>
                  <a:lnTo>
                    <a:pt x="28409" y="1945995"/>
                  </a:lnTo>
                  <a:lnTo>
                    <a:pt x="28409" y="1963661"/>
                  </a:lnTo>
                  <a:lnTo>
                    <a:pt x="30302" y="1971484"/>
                  </a:lnTo>
                  <a:lnTo>
                    <a:pt x="37287" y="1980285"/>
                  </a:lnTo>
                  <a:lnTo>
                    <a:pt x="41656" y="1982279"/>
                  </a:lnTo>
                  <a:lnTo>
                    <a:pt x="51447" y="1982279"/>
                  </a:lnTo>
                  <a:lnTo>
                    <a:pt x="65341" y="1965058"/>
                  </a:lnTo>
                  <a:lnTo>
                    <a:pt x="66027" y="1959584"/>
                  </a:lnTo>
                  <a:close/>
                </a:path>
                <a:path w="2878454" h="2282190">
                  <a:moveTo>
                    <a:pt x="66027" y="1745894"/>
                  </a:moveTo>
                  <a:lnTo>
                    <a:pt x="58750" y="1713725"/>
                  </a:lnTo>
                  <a:lnTo>
                    <a:pt x="58750" y="1729613"/>
                  </a:lnTo>
                  <a:lnTo>
                    <a:pt x="58750" y="1748599"/>
                  </a:lnTo>
                  <a:lnTo>
                    <a:pt x="57645" y="1754873"/>
                  </a:lnTo>
                  <a:lnTo>
                    <a:pt x="53213" y="1761172"/>
                  </a:lnTo>
                  <a:lnTo>
                    <a:pt x="50469" y="1762747"/>
                  </a:lnTo>
                  <a:lnTo>
                    <a:pt x="43967" y="1762747"/>
                  </a:lnTo>
                  <a:lnTo>
                    <a:pt x="41236" y="1761172"/>
                  </a:lnTo>
                  <a:lnTo>
                    <a:pt x="36804" y="1754898"/>
                  </a:lnTo>
                  <a:lnTo>
                    <a:pt x="35687" y="1748599"/>
                  </a:lnTo>
                  <a:lnTo>
                    <a:pt x="35687" y="1729613"/>
                  </a:lnTo>
                  <a:lnTo>
                    <a:pt x="36906" y="1723148"/>
                  </a:lnTo>
                  <a:lnTo>
                    <a:pt x="39344" y="1719618"/>
                  </a:lnTo>
                  <a:lnTo>
                    <a:pt x="41287" y="1716862"/>
                  </a:lnTo>
                  <a:lnTo>
                    <a:pt x="43891" y="1715490"/>
                  </a:lnTo>
                  <a:lnTo>
                    <a:pt x="50444" y="1715490"/>
                  </a:lnTo>
                  <a:lnTo>
                    <a:pt x="53213" y="1717052"/>
                  </a:lnTo>
                  <a:lnTo>
                    <a:pt x="57645" y="1723301"/>
                  </a:lnTo>
                  <a:lnTo>
                    <a:pt x="58750" y="1729613"/>
                  </a:lnTo>
                  <a:lnTo>
                    <a:pt x="58750" y="1713725"/>
                  </a:lnTo>
                  <a:lnTo>
                    <a:pt x="57708" y="1712734"/>
                  </a:lnTo>
                  <a:lnTo>
                    <a:pt x="53035" y="1710245"/>
                  </a:lnTo>
                  <a:lnTo>
                    <a:pt x="50317" y="1709623"/>
                  </a:lnTo>
                  <a:lnTo>
                    <a:pt x="43027" y="1709623"/>
                  </a:lnTo>
                  <a:lnTo>
                    <a:pt x="28409" y="1732292"/>
                  </a:lnTo>
                  <a:lnTo>
                    <a:pt x="28409" y="1749958"/>
                  </a:lnTo>
                  <a:lnTo>
                    <a:pt x="30302" y="1757781"/>
                  </a:lnTo>
                  <a:lnTo>
                    <a:pt x="37287" y="1766582"/>
                  </a:lnTo>
                  <a:lnTo>
                    <a:pt x="41656" y="1768576"/>
                  </a:lnTo>
                  <a:lnTo>
                    <a:pt x="51447" y="1768576"/>
                  </a:lnTo>
                  <a:lnTo>
                    <a:pt x="65341" y="1751355"/>
                  </a:lnTo>
                  <a:lnTo>
                    <a:pt x="66027" y="1745894"/>
                  </a:lnTo>
                  <a:close/>
                </a:path>
                <a:path w="2878454" h="2282190">
                  <a:moveTo>
                    <a:pt x="66027" y="1532153"/>
                  </a:moveTo>
                  <a:lnTo>
                    <a:pt x="58750" y="1500009"/>
                  </a:lnTo>
                  <a:lnTo>
                    <a:pt x="58750" y="1515872"/>
                  </a:lnTo>
                  <a:lnTo>
                    <a:pt x="58750" y="1534896"/>
                  </a:lnTo>
                  <a:lnTo>
                    <a:pt x="57645" y="1541208"/>
                  </a:lnTo>
                  <a:lnTo>
                    <a:pt x="55372" y="1544370"/>
                  </a:lnTo>
                  <a:lnTo>
                    <a:pt x="53213" y="1547444"/>
                  </a:lnTo>
                  <a:lnTo>
                    <a:pt x="50469" y="1549019"/>
                  </a:lnTo>
                  <a:lnTo>
                    <a:pt x="43967" y="1549019"/>
                  </a:lnTo>
                  <a:lnTo>
                    <a:pt x="41236" y="1547444"/>
                  </a:lnTo>
                  <a:lnTo>
                    <a:pt x="38836" y="1544116"/>
                  </a:lnTo>
                  <a:lnTo>
                    <a:pt x="36804" y="1541208"/>
                  </a:lnTo>
                  <a:lnTo>
                    <a:pt x="35687" y="1534896"/>
                  </a:lnTo>
                  <a:lnTo>
                    <a:pt x="35699" y="1515872"/>
                  </a:lnTo>
                  <a:lnTo>
                    <a:pt x="36906" y="1509483"/>
                  </a:lnTo>
                  <a:lnTo>
                    <a:pt x="39344" y="1505902"/>
                  </a:lnTo>
                  <a:lnTo>
                    <a:pt x="41287" y="1503172"/>
                  </a:lnTo>
                  <a:lnTo>
                    <a:pt x="43891" y="1501749"/>
                  </a:lnTo>
                  <a:lnTo>
                    <a:pt x="50444" y="1501749"/>
                  </a:lnTo>
                  <a:lnTo>
                    <a:pt x="53213" y="1503337"/>
                  </a:lnTo>
                  <a:lnTo>
                    <a:pt x="55422" y="1506486"/>
                  </a:lnTo>
                  <a:lnTo>
                    <a:pt x="57645" y="1509560"/>
                  </a:lnTo>
                  <a:lnTo>
                    <a:pt x="58750" y="1515872"/>
                  </a:lnTo>
                  <a:lnTo>
                    <a:pt x="58750" y="1500009"/>
                  </a:lnTo>
                  <a:lnTo>
                    <a:pt x="57708" y="1499019"/>
                  </a:lnTo>
                  <a:lnTo>
                    <a:pt x="53035" y="1496517"/>
                  </a:lnTo>
                  <a:lnTo>
                    <a:pt x="50317" y="1495945"/>
                  </a:lnTo>
                  <a:lnTo>
                    <a:pt x="43027" y="1495945"/>
                  </a:lnTo>
                  <a:lnTo>
                    <a:pt x="39535" y="1497025"/>
                  </a:lnTo>
                  <a:lnTo>
                    <a:pt x="36779" y="1499349"/>
                  </a:lnTo>
                  <a:lnTo>
                    <a:pt x="33997" y="1501584"/>
                  </a:lnTo>
                  <a:lnTo>
                    <a:pt x="31915" y="1504746"/>
                  </a:lnTo>
                  <a:lnTo>
                    <a:pt x="29108" y="1513128"/>
                  </a:lnTo>
                  <a:lnTo>
                    <a:pt x="28409" y="1518615"/>
                  </a:lnTo>
                  <a:lnTo>
                    <a:pt x="28409" y="1536230"/>
                  </a:lnTo>
                  <a:lnTo>
                    <a:pt x="30302" y="1544116"/>
                  </a:lnTo>
                  <a:lnTo>
                    <a:pt x="34112" y="1548853"/>
                  </a:lnTo>
                  <a:lnTo>
                    <a:pt x="37287" y="1552841"/>
                  </a:lnTo>
                  <a:lnTo>
                    <a:pt x="41656" y="1554835"/>
                  </a:lnTo>
                  <a:lnTo>
                    <a:pt x="51447" y="1554835"/>
                  </a:lnTo>
                  <a:lnTo>
                    <a:pt x="54940" y="1553756"/>
                  </a:lnTo>
                  <a:lnTo>
                    <a:pt x="57708" y="1551432"/>
                  </a:lnTo>
                  <a:lnTo>
                    <a:pt x="60477" y="1549184"/>
                  </a:lnTo>
                  <a:lnTo>
                    <a:pt x="60579" y="1549019"/>
                  </a:lnTo>
                  <a:lnTo>
                    <a:pt x="62560" y="1545945"/>
                  </a:lnTo>
                  <a:lnTo>
                    <a:pt x="65341" y="1537639"/>
                  </a:lnTo>
                  <a:lnTo>
                    <a:pt x="66027" y="1532153"/>
                  </a:lnTo>
                  <a:close/>
                </a:path>
                <a:path w="2878454" h="2282190">
                  <a:moveTo>
                    <a:pt x="66027" y="1318501"/>
                  </a:moveTo>
                  <a:lnTo>
                    <a:pt x="61150" y="1289507"/>
                  </a:lnTo>
                  <a:lnTo>
                    <a:pt x="60261" y="1288097"/>
                  </a:lnTo>
                  <a:lnTo>
                    <a:pt x="59626" y="1287094"/>
                  </a:lnTo>
                  <a:lnTo>
                    <a:pt x="58750" y="1286306"/>
                  </a:lnTo>
                  <a:lnTo>
                    <a:pt x="58750" y="1302219"/>
                  </a:lnTo>
                  <a:lnTo>
                    <a:pt x="58750" y="1321155"/>
                  </a:lnTo>
                  <a:lnTo>
                    <a:pt x="57645" y="1327467"/>
                  </a:lnTo>
                  <a:lnTo>
                    <a:pt x="53213" y="1333779"/>
                  </a:lnTo>
                  <a:lnTo>
                    <a:pt x="50469" y="1335366"/>
                  </a:lnTo>
                  <a:lnTo>
                    <a:pt x="43967" y="1335366"/>
                  </a:lnTo>
                  <a:lnTo>
                    <a:pt x="41236" y="1333779"/>
                  </a:lnTo>
                  <a:lnTo>
                    <a:pt x="36804" y="1327467"/>
                  </a:lnTo>
                  <a:lnTo>
                    <a:pt x="35687" y="1321155"/>
                  </a:lnTo>
                  <a:lnTo>
                    <a:pt x="35687" y="1302219"/>
                  </a:lnTo>
                  <a:lnTo>
                    <a:pt x="36906" y="1295742"/>
                  </a:lnTo>
                  <a:lnTo>
                    <a:pt x="41287" y="1289507"/>
                  </a:lnTo>
                  <a:lnTo>
                    <a:pt x="43891" y="1288097"/>
                  </a:lnTo>
                  <a:lnTo>
                    <a:pt x="50444" y="1288097"/>
                  </a:lnTo>
                  <a:lnTo>
                    <a:pt x="53213" y="1289672"/>
                  </a:lnTo>
                  <a:lnTo>
                    <a:pt x="55422" y="1292745"/>
                  </a:lnTo>
                  <a:lnTo>
                    <a:pt x="57645" y="1295908"/>
                  </a:lnTo>
                  <a:lnTo>
                    <a:pt x="58750" y="1302219"/>
                  </a:lnTo>
                  <a:lnTo>
                    <a:pt x="58750" y="1286306"/>
                  </a:lnTo>
                  <a:lnTo>
                    <a:pt x="57708" y="1285354"/>
                  </a:lnTo>
                  <a:lnTo>
                    <a:pt x="53035" y="1282865"/>
                  </a:lnTo>
                  <a:lnTo>
                    <a:pt x="50317" y="1282204"/>
                  </a:lnTo>
                  <a:lnTo>
                    <a:pt x="43027" y="1282204"/>
                  </a:lnTo>
                  <a:lnTo>
                    <a:pt x="28409" y="1304874"/>
                  </a:lnTo>
                  <a:lnTo>
                    <a:pt x="28409" y="1322565"/>
                  </a:lnTo>
                  <a:lnTo>
                    <a:pt x="30302" y="1330375"/>
                  </a:lnTo>
                  <a:lnTo>
                    <a:pt x="37287" y="1339189"/>
                  </a:lnTo>
                  <a:lnTo>
                    <a:pt x="41656" y="1341183"/>
                  </a:lnTo>
                  <a:lnTo>
                    <a:pt x="51447" y="1341183"/>
                  </a:lnTo>
                  <a:lnTo>
                    <a:pt x="54940" y="1340015"/>
                  </a:lnTo>
                  <a:lnTo>
                    <a:pt x="60477" y="1335532"/>
                  </a:lnTo>
                  <a:lnTo>
                    <a:pt x="60579" y="1335366"/>
                  </a:lnTo>
                  <a:lnTo>
                    <a:pt x="62560" y="1332293"/>
                  </a:lnTo>
                  <a:lnTo>
                    <a:pt x="65341" y="1323987"/>
                  </a:lnTo>
                  <a:lnTo>
                    <a:pt x="66027" y="1318501"/>
                  </a:lnTo>
                  <a:close/>
                </a:path>
                <a:path w="2878454" h="2282190">
                  <a:moveTo>
                    <a:pt x="83896" y="904722"/>
                  </a:moveTo>
                  <a:lnTo>
                    <a:pt x="75831" y="904722"/>
                  </a:lnTo>
                  <a:lnTo>
                    <a:pt x="75831" y="912787"/>
                  </a:lnTo>
                  <a:lnTo>
                    <a:pt x="83896" y="912787"/>
                  </a:lnTo>
                  <a:lnTo>
                    <a:pt x="83896" y="904722"/>
                  </a:lnTo>
                  <a:close/>
                </a:path>
                <a:path w="2878454" h="2282190">
                  <a:moveTo>
                    <a:pt x="83896" y="690981"/>
                  </a:moveTo>
                  <a:lnTo>
                    <a:pt x="75831" y="690981"/>
                  </a:lnTo>
                  <a:lnTo>
                    <a:pt x="75831" y="699122"/>
                  </a:lnTo>
                  <a:lnTo>
                    <a:pt x="83896" y="699122"/>
                  </a:lnTo>
                  <a:lnTo>
                    <a:pt x="83896" y="690981"/>
                  </a:lnTo>
                  <a:close/>
                </a:path>
                <a:path w="2878454" h="2282190">
                  <a:moveTo>
                    <a:pt x="83896" y="477329"/>
                  </a:moveTo>
                  <a:lnTo>
                    <a:pt x="75831" y="477329"/>
                  </a:lnTo>
                  <a:lnTo>
                    <a:pt x="75831" y="485381"/>
                  </a:lnTo>
                  <a:lnTo>
                    <a:pt x="83896" y="485381"/>
                  </a:lnTo>
                  <a:lnTo>
                    <a:pt x="83896" y="477329"/>
                  </a:lnTo>
                  <a:close/>
                </a:path>
                <a:path w="2878454" h="2282190">
                  <a:moveTo>
                    <a:pt x="83896" y="263588"/>
                  </a:moveTo>
                  <a:lnTo>
                    <a:pt x="75831" y="263588"/>
                  </a:lnTo>
                  <a:lnTo>
                    <a:pt x="75831" y="271729"/>
                  </a:lnTo>
                  <a:lnTo>
                    <a:pt x="83896" y="271729"/>
                  </a:lnTo>
                  <a:lnTo>
                    <a:pt x="83896" y="263588"/>
                  </a:lnTo>
                  <a:close/>
                </a:path>
                <a:path w="2878454" h="2282190">
                  <a:moveTo>
                    <a:pt x="86614" y="1973224"/>
                  </a:moveTo>
                  <a:lnTo>
                    <a:pt x="78549" y="1973224"/>
                  </a:lnTo>
                  <a:lnTo>
                    <a:pt x="78549" y="1981288"/>
                  </a:lnTo>
                  <a:lnTo>
                    <a:pt x="86614" y="1981288"/>
                  </a:lnTo>
                  <a:lnTo>
                    <a:pt x="86614" y="1973224"/>
                  </a:lnTo>
                  <a:close/>
                </a:path>
                <a:path w="2878454" h="2282190">
                  <a:moveTo>
                    <a:pt x="86614" y="1759521"/>
                  </a:moveTo>
                  <a:lnTo>
                    <a:pt x="78549" y="1759521"/>
                  </a:lnTo>
                  <a:lnTo>
                    <a:pt x="78549" y="1767586"/>
                  </a:lnTo>
                  <a:lnTo>
                    <a:pt x="86614" y="1767586"/>
                  </a:lnTo>
                  <a:lnTo>
                    <a:pt x="86614" y="1759521"/>
                  </a:lnTo>
                  <a:close/>
                </a:path>
                <a:path w="2878454" h="2282190">
                  <a:moveTo>
                    <a:pt x="86614" y="1545780"/>
                  </a:moveTo>
                  <a:lnTo>
                    <a:pt x="78549" y="1545780"/>
                  </a:lnTo>
                  <a:lnTo>
                    <a:pt x="78549" y="1553921"/>
                  </a:lnTo>
                  <a:lnTo>
                    <a:pt x="86614" y="1553921"/>
                  </a:lnTo>
                  <a:lnTo>
                    <a:pt x="86614" y="1545780"/>
                  </a:lnTo>
                  <a:close/>
                </a:path>
                <a:path w="2878454" h="2282190">
                  <a:moveTo>
                    <a:pt x="86614" y="1332128"/>
                  </a:moveTo>
                  <a:lnTo>
                    <a:pt x="78549" y="1332128"/>
                  </a:lnTo>
                  <a:lnTo>
                    <a:pt x="78549" y="1340180"/>
                  </a:lnTo>
                  <a:lnTo>
                    <a:pt x="86614" y="1340180"/>
                  </a:lnTo>
                  <a:lnTo>
                    <a:pt x="86614" y="1332128"/>
                  </a:lnTo>
                  <a:close/>
                </a:path>
                <a:path w="2878454" h="2282190">
                  <a:moveTo>
                    <a:pt x="90246" y="2170531"/>
                  </a:moveTo>
                  <a:lnTo>
                    <a:pt x="68491" y="2170531"/>
                  </a:lnTo>
                  <a:lnTo>
                    <a:pt x="68491" y="2177656"/>
                  </a:lnTo>
                  <a:lnTo>
                    <a:pt x="90246" y="2177656"/>
                  </a:lnTo>
                  <a:lnTo>
                    <a:pt x="90246" y="2170531"/>
                  </a:lnTo>
                  <a:close/>
                </a:path>
                <a:path w="2878454" h="2282190">
                  <a:moveTo>
                    <a:pt x="120853" y="0"/>
                  </a:moveTo>
                  <a:lnTo>
                    <a:pt x="116293" y="0"/>
                  </a:lnTo>
                  <a:lnTo>
                    <a:pt x="115062" y="2501"/>
                  </a:lnTo>
                  <a:lnTo>
                    <a:pt x="112966" y="5067"/>
                  </a:lnTo>
                  <a:lnTo>
                    <a:pt x="107035" y="10388"/>
                  </a:lnTo>
                  <a:lnTo>
                    <a:pt x="103568" y="12636"/>
                  </a:lnTo>
                  <a:lnTo>
                    <a:pt x="99618" y="14541"/>
                  </a:lnTo>
                  <a:lnTo>
                    <a:pt x="99618" y="21348"/>
                  </a:lnTo>
                  <a:lnTo>
                    <a:pt x="113779" y="12801"/>
                  </a:lnTo>
                  <a:lnTo>
                    <a:pt x="113779" y="57988"/>
                  </a:lnTo>
                  <a:lnTo>
                    <a:pt x="120853" y="57988"/>
                  </a:lnTo>
                  <a:lnTo>
                    <a:pt x="120853" y="0"/>
                  </a:lnTo>
                  <a:close/>
                </a:path>
                <a:path w="2878454" h="2282190">
                  <a:moveTo>
                    <a:pt x="123583" y="2137016"/>
                  </a:moveTo>
                  <a:lnTo>
                    <a:pt x="119011" y="2137016"/>
                  </a:lnTo>
                  <a:lnTo>
                    <a:pt x="117792" y="2139505"/>
                  </a:lnTo>
                  <a:lnTo>
                    <a:pt x="115684" y="2142083"/>
                  </a:lnTo>
                  <a:lnTo>
                    <a:pt x="109753" y="2147392"/>
                  </a:lnTo>
                  <a:lnTo>
                    <a:pt x="106299" y="2149640"/>
                  </a:lnTo>
                  <a:lnTo>
                    <a:pt x="102323" y="2151519"/>
                  </a:lnTo>
                  <a:lnTo>
                    <a:pt x="102323" y="2158365"/>
                  </a:lnTo>
                  <a:lnTo>
                    <a:pt x="116497" y="2149818"/>
                  </a:lnTo>
                  <a:lnTo>
                    <a:pt x="116497" y="2194991"/>
                  </a:lnTo>
                  <a:lnTo>
                    <a:pt x="123583" y="2194991"/>
                  </a:lnTo>
                  <a:lnTo>
                    <a:pt x="123583" y="2149818"/>
                  </a:lnTo>
                  <a:lnTo>
                    <a:pt x="123583" y="2137016"/>
                  </a:lnTo>
                  <a:close/>
                </a:path>
                <a:path w="2878454" h="2282190">
                  <a:moveTo>
                    <a:pt x="131800" y="1104760"/>
                  </a:moveTo>
                  <a:lnTo>
                    <a:pt x="125996" y="1074356"/>
                  </a:lnTo>
                  <a:lnTo>
                    <a:pt x="125399" y="1073442"/>
                  </a:lnTo>
                  <a:lnTo>
                    <a:pt x="124523" y="1072616"/>
                  </a:lnTo>
                  <a:lnTo>
                    <a:pt x="124523" y="1088478"/>
                  </a:lnTo>
                  <a:lnTo>
                    <a:pt x="124523" y="1107503"/>
                  </a:lnTo>
                  <a:lnTo>
                    <a:pt x="123418" y="1113815"/>
                  </a:lnTo>
                  <a:lnTo>
                    <a:pt x="121145" y="1116977"/>
                  </a:lnTo>
                  <a:lnTo>
                    <a:pt x="118986" y="1120051"/>
                  </a:lnTo>
                  <a:lnTo>
                    <a:pt x="116243" y="1121625"/>
                  </a:lnTo>
                  <a:lnTo>
                    <a:pt x="109728" y="1121625"/>
                  </a:lnTo>
                  <a:lnTo>
                    <a:pt x="106997" y="1120051"/>
                  </a:lnTo>
                  <a:lnTo>
                    <a:pt x="104609" y="1116723"/>
                  </a:lnTo>
                  <a:lnTo>
                    <a:pt x="102565" y="1113815"/>
                  </a:lnTo>
                  <a:lnTo>
                    <a:pt x="101460" y="1107503"/>
                  </a:lnTo>
                  <a:lnTo>
                    <a:pt x="101473" y="1088478"/>
                  </a:lnTo>
                  <a:lnTo>
                    <a:pt x="102679" y="1082078"/>
                  </a:lnTo>
                  <a:lnTo>
                    <a:pt x="105117" y="1078509"/>
                  </a:lnTo>
                  <a:lnTo>
                    <a:pt x="107061" y="1075766"/>
                  </a:lnTo>
                  <a:lnTo>
                    <a:pt x="109664" y="1074356"/>
                  </a:lnTo>
                  <a:lnTo>
                    <a:pt x="116217" y="1074356"/>
                  </a:lnTo>
                  <a:lnTo>
                    <a:pt x="118986" y="1075931"/>
                  </a:lnTo>
                  <a:lnTo>
                    <a:pt x="121196" y="1079093"/>
                  </a:lnTo>
                  <a:lnTo>
                    <a:pt x="123418" y="1082167"/>
                  </a:lnTo>
                  <a:lnTo>
                    <a:pt x="124523" y="1088478"/>
                  </a:lnTo>
                  <a:lnTo>
                    <a:pt x="124523" y="1072616"/>
                  </a:lnTo>
                  <a:lnTo>
                    <a:pt x="123469" y="1071613"/>
                  </a:lnTo>
                  <a:lnTo>
                    <a:pt x="118795" y="1069124"/>
                  </a:lnTo>
                  <a:lnTo>
                    <a:pt x="116078" y="1068539"/>
                  </a:lnTo>
                  <a:lnTo>
                    <a:pt x="108800" y="1068539"/>
                  </a:lnTo>
                  <a:lnTo>
                    <a:pt x="105308" y="1069619"/>
                  </a:lnTo>
                  <a:lnTo>
                    <a:pt x="102539" y="1071943"/>
                  </a:lnTo>
                  <a:lnTo>
                    <a:pt x="99771" y="1074191"/>
                  </a:lnTo>
                  <a:lnTo>
                    <a:pt x="97688" y="1077341"/>
                  </a:lnTo>
                  <a:lnTo>
                    <a:pt x="94881" y="1085735"/>
                  </a:lnTo>
                  <a:lnTo>
                    <a:pt x="94170" y="1091222"/>
                  </a:lnTo>
                  <a:lnTo>
                    <a:pt x="94170" y="1108837"/>
                  </a:lnTo>
                  <a:lnTo>
                    <a:pt x="96075" y="1116723"/>
                  </a:lnTo>
                  <a:lnTo>
                    <a:pt x="99885" y="1121460"/>
                  </a:lnTo>
                  <a:lnTo>
                    <a:pt x="103060" y="1125448"/>
                  </a:lnTo>
                  <a:lnTo>
                    <a:pt x="107429" y="1127442"/>
                  </a:lnTo>
                  <a:lnTo>
                    <a:pt x="117208" y="1127442"/>
                  </a:lnTo>
                  <a:lnTo>
                    <a:pt x="120713" y="1126363"/>
                  </a:lnTo>
                  <a:lnTo>
                    <a:pt x="123482" y="1124038"/>
                  </a:lnTo>
                  <a:lnTo>
                    <a:pt x="126250" y="1121791"/>
                  </a:lnTo>
                  <a:lnTo>
                    <a:pt x="126352" y="1121625"/>
                  </a:lnTo>
                  <a:lnTo>
                    <a:pt x="128333" y="1118552"/>
                  </a:lnTo>
                  <a:lnTo>
                    <a:pt x="131114" y="1110246"/>
                  </a:lnTo>
                  <a:lnTo>
                    <a:pt x="131800" y="1104760"/>
                  </a:lnTo>
                  <a:close/>
                </a:path>
                <a:path w="2878454" h="2282190">
                  <a:moveTo>
                    <a:pt x="132143" y="905967"/>
                  </a:moveTo>
                  <a:lnTo>
                    <a:pt x="103847" y="905967"/>
                  </a:lnTo>
                  <a:lnTo>
                    <a:pt x="104635" y="904722"/>
                  </a:lnTo>
                  <a:lnTo>
                    <a:pt x="120116" y="890600"/>
                  </a:lnTo>
                  <a:lnTo>
                    <a:pt x="123761" y="887196"/>
                  </a:lnTo>
                  <a:lnTo>
                    <a:pt x="128143" y="882218"/>
                  </a:lnTo>
                  <a:lnTo>
                    <a:pt x="129705" y="879894"/>
                  </a:lnTo>
                  <a:lnTo>
                    <a:pt x="131597" y="875398"/>
                  </a:lnTo>
                  <a:lnTo>
                    <a:pt x="132016" y="873404"/>
                  </a:lnTo>
                  <a:lnTo>
                    <a:pt x="131965" y="866101"/>
                  </a:lnTo>
                  <a:lnTo>
                    <a:pt x="130454" y="862520"/>
                  </a:lnTo>
                  <a:lnTo>
                    <a:pt x="128536" y="860704"/>
                  </a:lnTo>
                  <a:lnTo>
                    <a:pt x="123990" y="856373"/>
                  </a:lnTo>
                  <a:lnTo>
                    <a:pt x="119621" y="854798"/>
                  </a:lnTo>
                  <a:lnTo>
                    <a:pt x="108597" y="854798"/>
                  </a:lnTo>
                  <a:lnTo>
                    <a:pt x="104228" y="856208"/>
                  </a:lnTo>
                  <a:lnTo>
                    <a:pt x="100977" y="859116"/>
                  </a:lnTo>
                  <a:lnTo>
                    <a:pt x="97713" y="861949"/>
                  </a:lnTo>
                  <a:lnTo>
                    <a:pt x="95846" y="866101"/>
                  </a:lnTo>
                  <a:lnTo>
                    <a:pt x="95338" y="871499"/>
                  </a:lnTo>
                  <a:lnTo>
                    <a:pt x="102628" y="872248"/>
                  </a:lnTo>
                  <a:lnTo>
                    <a:pt x="102654" y="868680"/>
                  </a:lnTo>
                  <a:lnTo>
                    <a:pt x="103682" y="865847"/>
                  </a:lnTo>
                  <a:lnTo>
                    <a:pt x="107784" y="861695"/>
                  </a:lnTo>
                  <a:lnTo>
                    <a:pt x="110515" y="860704"/>
                  </a:lnTo>
                  <a:lnTo>
                    <a:pt x="117157" y="860704"/>
                  </a:lnTo>
                  <a:lnTo>
                    <a:pt x="119773" y="861695"/>
                  </a:lnTo>
                  <a:lnTo>
                    <a:pt x="123774" y="865517"/>
                  </a:lnTo>
                  <a:lnTo>
                    <a:pt x="124790" y="867930"/>
                  </a:lnTo>
                  <a:lnTo>
                    <a:pt x="124790" y="873404"/>
                  </a:lnTo>
                  <a:lnTo>
                    <a:pt x="123685" y="876236"/>
                  </a:lnTo>
                  <a:lnTo>
                    <a:pt x="119278" y="882218"/>
                  </a:lnTo>
                  <a:lnTo>
                    <a:pt x="115036" y="886282"/>
                  </a:lnTo>
                  <a:lnTo>
                    <a:pt x="104635" y="894842"/>
                  </a:lnTo>
                  <a:lnTo>
                    <a:pt x="101638" y="897661"/>
                  </a:lnTo>
                  <a:lnTo>
                    <a:pt x="93954" y="911123"/>
                  </a:lnTo>
                  <a:lnTo>
                    <a:pt x="94005" y="912787"/>
                  </a:lnTo>
                  <a:lnTo>
                    <a:pt x="132143" y="912787"/>
                  </a:lnTo>
                  <a:lnTo>
                    <a:pt x="132143" y="905967"/>
                  </a:lnTo>
                  <a:close/>
                </a:path>
                <a:path w="2878454" h="2282190">
                  <a:moveTo>
                    <a:pt x="132499" y="678776"/>
                  </a:moveTo>
                  <a:lnTo>
                    <a:pt x="124714" y="678776"/>
                  </a:lnTo>
                  <a:lnTo>
                    <a:pt x="124714" y="652767"/>
                  </a:lnTo>
                  <a:lnTo>
                    <a:pt x="124714" y="641388"/>
                  </a:lnTo>
                  <a:lnTo>
                    <a:pt x="118922" y="641388"/>
                  </a:lnTo>
                  <a:lnTo>
                    <a:pt x="117614" y="643255"/>
                  </a:lnTo>
                  <a:lnTo>
                    <a:pt x="117614" y="652767"/>
                  </a:lnTo>
                  <a:lnTo>
                    <a:pt x="117614" y="678776"/>
                  </a:lnTo>
                  <a:lnTo>
                    <a:pt x="99555" y="678776"/>
                  </a:lnTo>
                  <a:lnTo>
                    <a:pt x="117614" y="652767"/>
                  </a:lnTo>
                  <a:lnTo>
                    <a:pt x="117614" y="643255"/>
                  </a:lnTo>
                  <a:lnTo>
                    <a:pt x="92583" y="678776"/>
                  </a:lnTo>
                  <a:lnTo>
                    <a:pt x="92583" y="685253"/>
                  </a:lnTo>
                  <a:lnTo>
                    <a:pt x="117614" y="685253"/>
                  </a:lnTo>
                  <a:lnTo>
                    <a:pt x="117614" y="699122"/>
                  </a:lnTo>
                  <a:lnTo>
                    <a:pt x="124714" y="699122"/>
                  </a:lnTo>
                  <a:lnTo>
                    <a:pt x="124714" y="685253"/>
                  </a:lnTo>
                  <a:lnTo>
                    <a:pt x="132499" y="685253"/>
                  </a:lnTo>
                  <a:lnTo>
                    <a:pt x="132499" y="678776"/>
                  </a:lnTo>
                  <a:close/>
                </a:path>
                <a:path w="2878454" h="2282190">
                  <a:moveTo>
                    <a:pt x="132702" y="461124"/>
                  </a:moveTo>
                  <a:lnTo>
                    <a:pt x="131038" y="456641"/>
                  </a:lnTo>
                  <a:lnTo>
                    <a:pt x="128739" y="454240"/>
                  </a:lnTo>
                  <a:lnTo>
                    <a:pt x="125399" y="450735"/>
                  </a:lnTo>
                  <a:lnTo>
                    <a:pt x="125399" y="462953"/>
                  </a:lnTo>
                  <a:lnTo>
                    <a:pt x="125399" y="471436"/>
                  </a:lnTo>
                  <a:lnTo>
                    <a:pt x="124383" y="474510"/>
                  </a:lnTo>
                  <a:lnTo>
                    <a:pt x="120078" y="479323"/>
                  </a:lnTo>
                  <a:lnTo>
                    <a:pt x="117500" y="480568"/>
                  </a:lnTo>
                  <a:lnTo>
                    <a:pt x="112458" y="480568"/>
                  </a:lnTo>
                  <a:lnTo>
                    <a:pt x="102743" y="469099"/>
                  </a:lnTo>
                  <a:lnTo>
                    <a:pt x="102743" y="462953"/>
                  </a:lnTo>
                  <a:lnTo>
                    <a:pt x="103860" y="459968"/>
                  </a:lnTo>
                  <a:lnTo>
                    <a:pt x="106083" y="457644"/>
                  </a:lnTo>
                  <a:lnTo>
                    <a:pt x="108077" y="455650"/>
                  </a:lnTo>
                  <a:lnTo>
                    <a:pt x="108318" y="455396"/>
                  </a:lnTo>
                  <a:lnTo>
                    <a:pt x="111036" y="454240"/>
                  </a:lnTo>
                  <a:lnTo>
                    <a:pt x="117462" y="454240"/>
                  </a:lnTo>
                  <a:lnTo>
                    <a:pt x="120142" y="455396"/>
                  </a:lnTo>
                  <a:lnTo>
                    <a:pt x="122262" y="457644"/>
                  </a:lnTo>
                  <a:lnTo>
                    <a:pt x="124396" y="459968"/>
                  </a:lnTo>
                  <a:lnTo>
                    <a:pt x="125399" y="462953"/>
                  </a:lnTo>
                  <a:lnTo>
                    <a:pt x="125399" y="450735"/>
                  </a:lnTo>
                  <a:lnTo>
                    <a:pt x="124396" y="449668"/>
                  </a:lnTo>
                  <a:lnTo>
                    <a:pt x="120370" y="447916"/>
                  </a:lnTo>
                  <a:lnTo>
                    <a:pt x="112953" y="447916"/>
                  </a:lnTo>
                  <a:lnTo>
                    <a:pt x="110375" y="448589"/>
                  </a:lnTo>
                  <a:lnTo>
                    <a:pt x="105435" y="451078"/>
                  </a:lnTo>
                  <a:lnTo>
                    <a:pt x="103352" y="452983"/>
                  </a:lnTo>
                  <a:lnTo>
                    <a:pt x="101650" y="455650"/>
                  </a:lnTo>
                  <a:lnTo>
                    <a:pt x="101727" y="449668"/>
                  </a:lnTo>
                  <a:lnTo>
                    <a:pt x="112610" y="433222"/>
                  </a:lnTo>
                  <a:lnTo>
                    <a:pt x="117678" y="433222"/>
                  </a:lnTo>
                  <a:lnTo>
                    <a:pt x="124625" y="442353"/>
                  </a:lnTo>
                  <a:lnTo>
                    <a:pt x="131673" y="441769"/>
                  </a:lnTo>
                  <a:lnTo>
                    <a:pt x="131089" y="437286"/>
                  </a:lnTo>
                  <a:lnTo>
                    <a:pt x="129362" y="433793"/>
                  </a:lnTo>
                  <a:lnTo>
                    <a:pt x="128701" y="433222"/>
                  </a:lnTo>
                  <a:lnTo>
                    <a:pt x="126466" y="431228"/>
                  </a:lnTo>
                  <a:lnTo>
                    <a:pt x="123558" y="428726"/>
                  </a:lnTo>
                  <a:lnTo>
                    <a:pt x="119837" y="427405"/>
                  </a:lnTo>
                  <a:lnTo>
                    <a:pt x="109207" y="427405"/>
                  </a:lnTo>
                  <a:lnTo>
                    <a:pt x="104368" y="429641"/>
                  </a:lnTo>
                  <a:lnTo>
                    <a:pt x="96659" y="439115"/>
                  </a:lnTo>
                  <a:lnTo>
                    <a:pt x="94602" y="447255"/>
                  </a:lnTo>
                  <a:lnTo>
                    <a:pt x="94602" y="468350"/>
                  </a:lnTo>
                  <a:lnTo>
                    <a:pt x="96469" y="475500"/>
                  </a:lnTo>
                  <a:lnTo>
                    <a:pt x="100253" y="479983"/>
                  </a:lnTo>
                  <a:lnTo>
                    <a:pt x="103911" y="484225"/>
                  </a:lnTo>
                  <a:lnTo>
                    <a:pt x="108724" y="486384"/>
                  </a:lnTo>
                  <a:lnTo>
                    <a:pt x="118097" y="486384"/>
                  </a:lnTo>
                  <a:lnTo>
                    <a:pt x="121196" y="485546"/>
                  </a:lnTo>
                  <a:lnTo>
                    <a:pt x="126657" y="482231"/>
                  </a:lnTo>
                  <a:lnTo>
                    <a:pt x="128181" y="480568"/>
                  </a:lnTo>
                  <a:lnTo>
                    <a:pt x="128790" y="479907"/>
                  </a:lnTo>
                  <a:lnTo>
                    <a:pt x="130352" y="476745"/>
                  </a:lnTo>
                  <a:lnTo>
                    <a:pt x="131914" y="473671"/>
                  </a:lnTo>
                  <a:lnTo>
                    <a:pt x="132702" y="470268"/>
                  </a:lnTo>
                  <a:lnTo>
                    <a:pt x="132702" y="461124"/>
                  </a:lnTo>
                  <a:close/>
                </a:path>
                <a:path w="2878454" h="2282190">
                  <a:moveTo>
                    <a:pt x="132854" y="260096"/>
                  </a:moveTo>
                  <a:lnTo>
                    <a:pt x="132727" y="251206"/>
                  </a:lnTo>
                  <a:lnTo>
                    <a:pt x="131927" y="248551"/>
                  </a:lnTo>
                  <a:lnTo>
                    <a:pt x="128295" y="243484"/>
                  </a:lnTo>
                  <a:lnTo>
                    <a:pt x="125615" y="241642"/>
                  </a:lnTo>
                  <a:lnTo>
                    <a:pt x="125615" y="258597"/>
                  </a:lnTo>
                  <a:lnTo>
                    <a:pt x="124510" y="261429"/>
                  </a:lnTo>
                  <a:lnTo>
                    <a:pt x="120103" y="265747"/>
                  </a:lnTo>
                  <a:lnTo>
                    <a:pt x="117309" y="266827"/>
                  </a:lnTo>
                  <a:lnTo>
                    <a:pt x="111747" y="266827"/>
                  </a:lnTo>
                  <a:lnTo>
                    <a:pt x="102120" y="257022"/>
                  </a:lnTo>
                  <a:lnTo>
                    <a:pt x="102158" y="251625"/>
                  </a:lnTo>
                  <a:lnTo>
                    <a:pt x="103212" y="248970"/>
                  </a:lnTo>
                  <a:lnTo>
                    <a:pt x="105397" y="246811"/>
                  </a:lnTo>
                  <a:lnTo>
                    <a:pt x="107594" y="244563"/>
                  </a:lnTo>
                  <a:lnTo>
                    <a:pt x="110350" y="243484"/>
                  </a:lnTo>
                  <a:lnTo>
                    <a:pt x="117094" y="243484"/>
                  </a:lnTo>
                  <a:lnTo>
                    <a:pt x="119938" y="244563"/>
                  </a:lnTo>
                  <a:lnTo>
                    <a:pt x="124472" y="249047"/>
                  </a:lnTo>
                  <a:lnTo>
                    <a:pt x="125514" y="251625"/>
                  </a:lnTo>
                  <a:lnTo>
                    <a:pt x="125615" y="258597"/>
                  </a:lnTo>
                  <a:lnTo>
                    <a:pt x="125615" y="241642"/>
                  </a:lnTo>
                  <a:lnTo>
                    <a:pt x="121996" y="240411"/>
                  </a:lnTo>
                  <a:lnTo>
                    <a:pt x="124853" y="239331"/>
                  </a:lnTo>
                  <a:lnTo>
                    <a:pt x="126987" y="237756"/>
                  </a:lnTo>
                  <a:lnTo>
                    <a:pt x="128384" y="235839"/>
                  </a:lnTo>
                  <a:lnTo>
                    <a:pt x="129794" y="233845"/>
                  </a:lnTo>
                  <a:lnTo>
                    <a:pt x="130492" y="231521"/>
                  </a:lnTo>
                  <a:lnTo>
                    <a:pt x="130390" y="224383"/>
                  </a:lnTo>
                  <a:lnTo>
                    <a:pt x="128955" y="221056"/>
                  </a:lnTo>
                  <a:lnTo>
                    <a:pt x="127381" y="219557"/>
                  </a:lnTo>
                  <a:lnTo>
                    <a:pt x="125895" y="218147"/>
                  </a:lnTo>
                  <a:lnTo>
                    <a:pt x="123113" y="215455"/>
                  </a:lnTo>
                  <a:lnTo>
                    <a:pt x="123113" y="225958"/>
                  </a:lnTo>
                  <a:lnTo>
                    <a:pt x="123113" y="231521"/>
                  </a:lnTo>
                  <a:lnTo>
                    <a:pt x="122339" y="233349"/>
                  </a:lnTo>
                  <a:lnTo>
                    <a:pt x="118846" y="236842"/>
                  </a:lnTo>
                  <a:lnTo>
                    <a:pt x="116611" y="237667"/>
                  </a:lnTo>
                  <a:lnTo>
                    <a:pt x="111074" y="237667"/>
                  </a:lnTo>
                  <a:lnTo>
                    <a:pt x="108800" y="236842"/>
                  </a:lnTo>
                  <a:lnTo>
                    <a:pt x="105270" y="233349"/>
                  </a:lnTo>
                  <a:lnTo>
                    <a:pt x="104470" y="231279"/>
                  </a:lnTo>
                  <a:lnTo>
                    <a:pt x="104406" y="225958"/>
                  </a:lnTo>
                  <a:lnTo>
                    <a:pt x="105295" y="223875"/>
                  </a:lnTo>
                  <a:lnTo>
                    <a:pt x="108864" y="220395"/>
                  </a:lnTo>
                  <a:lnTo>
                    <a:pt x="111099" y="219557"/>
                  </a:lnTo>
                  <a:lnTo>
                    <a:pt x="116484" y="219557"/>
                  </a:lnTo>
                  <a:lnTo>
                    <a:pt x="118719" y="220472"/>
                  </a:lnTo>
                  <a:lnTo>
                    <a:pt x="122313" y="223964"/>
                  </a:lnTo>
                  <a:lnTo>
                    <a:pt x="123113" y="225958"/>
                  </a:lnTo>
                  <a:lnTo>
                    <a:pt x="123113" y="215455"/>
                  </a:lnTo>
                  <a:lnTo>
                    <a:pt x="122821" y="215163"/>
                  </a:lnTo>
                  <a:lnTo>
                    <a:pt x="118770" y="213741"/>
                  </a:lnTo>
                  <a:lnTo>
                    <a:pt x="108712" y="213741"/>
                  </a:lnTo>
                  <a:lnTo>
                    <a:pt x="104698" y="215163"/>
                  </a:lnTo>
                  <a:lnTo>
                    <a:pt x="101676" y="217982"/>
                  </a:lnTo>
                  <a:lnTo>
                    <a:pt x="98666" y="220891"/>
                  </a:lnTo>
                  <a:lnTo>
                    <a:pt x="97155" y="224383"/>
                  </a:lnTo>
                  <a:lnTo>
                    <a:pt x="97180" y="231521"/>
                  </a:lnTo>
                  <a:lnTo>
                    <a:pt x="97866" y="233768"/>
                  </a:lnTo>
                  <a:lnTo>
                    <a:pt x="100698" y="237756"/>
                  </a:lnTo>
                  <a:lnTo>
                    <a:pt x="102870" y="239331"/>
                  </a:lnTo>
                  <a:lnTo>
                    <a:pt x="105816" y="240411"/>
                  </a:lnTo>
                  <a:lnTo>
                    <a:pt x="102298" y="241325"/>
                  </a:lnTo>
                  <a:lnTo>
                    <a:pt x="99593" y="243065"/>
                  </a:lnTo>
                  <a:lnTo>
                    <a:pt x="97688" y="245567"/>
                  </a:lnTo>
                  <a:lnTo>
                    <a:pt x="95783" y="248132"/>
                  </a:lnTo>
                  <a:lnTo>
                    <a:pt x="94843" y="251206"/>
                  </a:lnTo>
                  <a:lnTo>
                    <a:pt x="94869" y="260096"/>
                  </a:lnTo>
                  <a:lnTo>
                    <a:pt x="96583" y="264248"/>
                  </a:lnTo>
                  <a:lnTo>
                    <a:pt x="100063" y="267652"/>
                  </a:lnTo>
                  <a:lnTo>
                    <a:pt x="103555" y="270979"/>
                  </a:lnTo>
                  <a:lnTo>
                    <a:pt x="108153" y="272643"/>
                  </a:lnTo>
                  <a:lnTo>
                    <a:pt x="119532" y="272643"/>
                  </a:lnTo>
                  <a:lnTo>
                    <a:pt x="124129" y="270979"/>
                  </a:lnTo>
                  <a:lnTo>
                    <a:pt x="127622" y="267652"/>
                  </a:lnTo>
                  <a:lnTo>
                    <a:pt x="128473" y="266827"/>
                  </a:lnTo>
                  <a:lnTo>
                    <a:pt x="131114" y="264248"/>
                  </a:lnTo>
                  <a:lnTo>
                    <a:pt x="132854" y="260096"/>
                  </a:lnTo>
                  <a:close/>
                </a:path>
                <a:path w="2878454" h="2282190">
                  <a:moveTo>
                    <a:pt x="134874" y="1333373"/>
                  </a:moveTo>
                  <a:lnTo>
                    <a:pt x="106565" y="1333373"/>
                  </a:lnTo>
                  <a:lnTo>
                    <a:pt x="107353" y="1332128"/>
                  </a:lnTo>
                  <a:lnTo>
                    <a:pt x="122847" y="1318006"/>
                  </a:lnTo>
                  <a:lnTo>
                    <a:pt x="126479" y="1314602"/>
                  </a:lnTo>
                  <a:lnTo>
                    <a:pt x="130860" y="1309611"/>
                  </a:lnTo>
                  <a:lnTo>
                    <a:pt x="132435" y="1307287"/>
                  </a:lnTo>
                  <a:lnTo>
                    <a:pt x="134315" y="1302804"/>
                  </a:lnTo>
                  <a:lnTo>
                    <a:pt x="134734" y="1300810"/>
                  </a:lnTo>
                  <a:lnTo>
                    <a:pt x="134683" y="1293495"/>
                  </a:lnTo>
                  <a:lnTo>
                    <a:pt x="133172" y="1289926"/>
                  </a:lnTo>
                  <a:lnTo>
                    <a:pt x="131254" y="1288097"/>
                  </a:lnTo>
                  <a:lnTo>
                    <a:pt x="126720" y="1283779"/>
                  </a:lnTo>
                  <a:lnTo>
                    <a:pt x="122339" y="1282204"/>
                  </a:lnTo>
                  <a:lnTo>
                    <a:pt x="111315" y="1282204"/>
                  </a:lnTo>
                  <a:lnTo>
                    <a:pt x="106946" y="1283614"/>
                  </a:lnTo>
                  <a:lnTo>
                    <a:pt x="103695" y="1286522"/>
                  </a:lnTo>
                  <a:lnTo>
                    <a:pt x="100444" y="1289342"/>
                  </a:lnTo>
                  <a:lnTo>
                    <a:pt x="98564" y="1293495"/>
                  </a:lnTo>
                  <a:lnTo>
                    <a:pt x="98069" y="1298892"/>
                  </a:lnTo>
                  <a:lnTo>
                    <a:pt x="105346" y="1299641"/>
                  </a:lnTo>
                  <a:lnTo>
                    <a:pt x="105371" y="1296073"/>
                  </a:lnTo>
                  <a:lnTo>
                    <a:pt x="106413" y="1293241"/>
                  </a:lnTo>
                  <a:lnTo>
                    <a:pt x="110502" y="1289088"/>
                  </a:lnTo>
                  <a:lnTo>
                    <a:pt x="113233" y="1288097"/>
                  </a:lnTo>
                  <a:lnTo>
                    <a:pt x="119875" y="1288097"/>
                  </a:lnTo>
                  <a:lnTo>
                    <a:pt x="122491" y="1289088"/>
                  </a:lnTo>
                  <a:lnTo>
                    <a:pt x="126504" y="1292910"/>
                  </a:lnTo>
                  <a:lnTo>
                    <a:pt x="127508" y="1295323"/>
                  </a:lnTo>
                  <a:lnTo>
                    <a:pt x="127508" y="1300810"/>
                  </a:lnTo>
                  <a:lnTo>
                    <a:pt x="126403" y="1303629"/>
                  </a:lnTo>
                  <a:lnTo>
                    <a:pt x="121996" y="1309611"/>
                  </a:lnTo>
                  <a:lnTo>
                    <a:pt x="117767" y="1313688"/>
                  </a:lnTo>
                  <a:lnTo>
                    <a:pt x="107365" y="1322235"/>
                  </a:lnTo>
                  <a:lnTo>
                    <a:pt x="104355" y="1325067"/>
                  </a:lnTo>
                  <a:lnTo>
                    <a:pt x="96685" y="1338516"/>
                  </a:lnTo>
                  <a:lnTo>
                    <a:pt x="96735" y="1340180"/>
                  </a:lnTo>
                  <a:lnTo>
                    <a:pt x="134874" y="1340180"/>
                  </a:lnTo>
                  <a:lnTo>
                    <a:pt x="134874" y="1333373"/>
                  </a:lnTo>
                  <a:close/>
                </a:path>
                <a:path w="2878454" h="2282190">
                  <a:moveTo>
                    <a:pt x="135216" y="1533575"/>
                  </a:moveTo>
                  <a:lnTo>
                    <a:pt x="127431" y="1533575"/>
                  </a:lnTo>
                  <a:lnTo>
                    <a:pt x="127431" y="1507566"/>
                  </a:lnTo>
                  <a:lnTo>
                    <a:pt x="127431" y="1496187"/>
                  </a:lnTo>
                  <a:lnTo>
                    <a:pt x="121640" y="1496187"/>
                  </a:lnTo>
                  <a:lnTo>
                    <a:pt x="120345" y="1498028"/>
                  </a:lnTo>
                  <a:lnTo>
                    <a:pt x="120345" y="1507566"/>
                  </a:lnTo>
                  <a:lnTo>
                    <a:pt x="120345" y="1533575"/>
                  </a:lnTo>
                  <a:lnTo>
                    <a:pt x="102273" y="1533575"/>
                  </a:lnTo>
                  <a:lnTo>
                    <a:pt x="120345" y="1507566"/>
                  </a:lnTo>
                  <a:lnTo>
                    <a:pt x="120345" y="1498028"/>
                  </a:lnTo>
                  <a:lnTo>
                    <a:pt x="95313" y="1533575"/>
                  </a:lnTo>
                  <a:lnTo>
                    <a:pt x="95313" y="1540052"/>
                  </a:lnTo>
                  <a:lnTo>
                    <a:pt x="120345" y="1540052"/>
                  </a:lnTo>
                  <a:lnTo>
                    <a:pt x="120345" y="1553921"/>
                  </a:lnTo>
                  <a:lnTo>
                    <a:pt x="127431" y="1553921"/>
                  </a:lnTo>
                  <a:lnTo>
                    <a:pt x="127431" y="1540052"/>
                  </a:lnTo>
                  <a:lnTo>
                    <a:pt x="135216" y="1540052"/>
                  </a:lnTo>
                  <a:lnTo>
                    <a:pt x="135216" y="1533575"/>
                  </a:lnTo>
                  <a:close/>
                </a:path>
                <a:path w="2878454" h="2282190">
                  <a:moveTo>
                    <a:pt x="135420" y="1743329"/>
                  </a:moveTo>
                  <a:lnTo>
                    <a:pt x="133756" y="1738833"/>
                  </a:lnTo>
                  <a:lnTo>
                    <a:pt x="131432" y="1736407"/>
                  </a:lnTo>
                  <a:lnTo>
                    <a:pt x="128130" y="1732940"/>
                  </a:lnTo>
                  <a:lnTo>
                    <a:pt x="128130" y="1745157"/>
                  </a:lnTo>
                  <a:lnTo>
                    <a:pt x="128104" y="1753666"/>
                  </a:lnTo>
                  <a:lnTo>
                    <a:pt x="127101" y="1756702"/>
                  </a:lnTo>
                  <a:lnTo>
                    <a:pt x="122796" y="1761540"/>
                  </a:lnTo>
                  <a:lnTo>
                    <a:pt x="120230" y="1762747"/>
                  </a:lnTo>
                  <a:lnTo>
                    <a:pt x="115189" y="1762747"/>
                  </a:lnTo>
                  <a:lnTo>
                    <a:pt x="105460" y="1751317"/>
                  </a:lnTo>
                  <a:lnTo>
                    <a:pt x="105460" y="1745157"/>
                  </a:lnTo>
                  <a:lnTo>
                    <a:pt x="128130" y="1745157"/>
                  </a:lnTo>
                  <a:lnTo>
                    <a:pt x="128130" y="1732940"/>
                  </a:lnTo>
                  <a:lnTo>
                    <a:pt x="127114" y="1731873"/>
                  </a:lnTo>
                  <a:lnTo>
                    <a:pt x="123101" y="1730146"/>
                  </a:lnTo>
                  <a:lnTo>
                    <a:pt x="115671" y="1730146"/>
                  </a:lnTo>
                  <a:lnTo>
                    <a:pt x="113080" y="1730768"/>
                  </a:lnTo>
                  <a:lnTo>
                    <a:pt x="108153" y="1733283"/>
                  </a:lnTo>
                  <a:lnTo>
                    <a:pt x="106070" y="1735226"/>
                  </a:lnTo>
                  <a:lnTo>
                    <a:pt x="104368" y="1737817"/>
                  </a:lnTo>
                  <a:lnTo>
                    <a:pt x="104444" y="1731873"/>
                  </a:lnTo>
                  <a:lnTo>
                    <a:pt x="115341" y="1715452"/>
                  </a:lnTo>
                  <a:lnTo>
                    <a:pt x="120396" y="1715452"/>
                  </a:lnTo>
                  <a:lnTo>
                    <a:pt x="127355" y="1724545"/>
                  </a:lnTo>
                  <a:lnTo>
                    <a:pt x="134404" y="1723999"/>
                  </a:lnTo>
                  <a:lnTo>
                    <a:pt x="122555" y="1709623"/>
                  </a:lnTo>
                  <a:lnTo>
                    <a:pt x="111937" y="1709623"/>
                  </a:lnTo>
                  <a:lnTo>
                    <a:pt x="107099" y="1711833"/>
                  </a:lnTo>
                  <a:lnTo>
                    <a:pt x="99377" y="1721307"/>
                  </a:lnTo>
                  <a:lnTo>
                    <a:pt x="97320" y="1729422"/>
                  </a:lnTo>
                  <a:lnTo>
                    <a:pt x="97320" y="1750555"/>
                  </a:lnTo>
                  <a:lnTo>
                    <a:pt x="99187" y="1757705"/>
                  </a:lnTo>
                  <a:lnTo>
                    <a:pt x="106641" y="1766404"/>
                  </a:lnTo>
                  <a:lnTo>
                    <a:pt x="111455" y="1768576"/>
                  </a:lnTo>
                  <a:lnTo>
                    <a:pt x="120815" y="1768576"/>
                  </a:lnTo>
                  <a:lnTo>
                    <a:pt x="135420" y="1752473"/>
                  </a:lnTo>
                  <a:lnTo>
                    <a:pt x="135420" y="1743329"/>
                  </a:lnTo>
                  <a:close/>
                </a:path>
                <a:path w="2878454" h="2282190">
                  <a:moveTo>
                    <a:pt x="135572" y="1969719"/>
                  </a:moveTo>
                  <a:lnTo>
                    <a:pt x="128333" y="1951202"/>
                  </a:lnTo>
                  <a:lnTo>
                    <a:pt x="128333" y="1968233"/>
                  </a:lnTo>
                  <a:lnTo>
                    <a:pt x="127228" y="1970989"/>
                  </a:lnTo>
                  <a:lnTo>
                    <a:pt x="122821" y="1975358"/>
                  </a:lnTo>
                  <a:lnTo>
                    <a:pt x="120027" y="1976450"/>
                  </a:lnTo>
                  <a:lnTo>
                    <a:pt x="114465" y="1976450"/>
                  </a:lnTo>
                  <a:lnTo>
                    <a:pt x="104838" y="1966645"/>
                  </a:lnTo>
                  <a:lnTo>
                    <a:pt x="104876" y="1961222"/>
                  </a:lnTo>
                  <a:lnTo>
                    <a:pt x="105930" y="1958568"/>
                  </a:lnTo>
                  <a:lnTo>
                    <a:pt x="110312" y="1954161"/>
                  </a:lnTo>
                  <a:lnTo>
                    <a:pt x="113080" y="1953056"/>
                  </a:lnTo>
                  <a:lnTo>
                    <a:pt x="119824" y="1953056"/>
                  </a:lnTo>
                  <a:lnTo>
                    <a:pt x="122656" y="1954174"/>
                  </a:lnTo>
                  <a:lnTo>
                    <a:pt x="127203" y="1958632"/>
                  </a:lnTo>
                  <a:lnTo>
                    <a:pt x="128244" y="1961222"/>
                  </a:lnTo>
                  <a:lnTo>
                    <a:pt x="128333" y="1968233"/>
                  </a:lnTo>
                  <a:lnTo>
                    <a:pt x="128333" y="1951202"/>
                  </a:lnTo>
                  <a:lnTo>
                    <a:pt x="124714" y="1949983"/>
                  </a:lnTo>
                  <a:lnTo>
                    <a:pt x="127571" y="1948903"/>
                  </a:lnTo>
                  <a:lnTo>
                    <a:pt x="129705" y="1947379"/>
                  </a:lnTo>
                  <a:lnTo>
                    <a:pt x="132524" y="1943379"/>
                  </a:lnTo>
                  <a:lnTo>
                    <a:pt x="133210" y="1941080"/>
                  </a:lnTo>
                  <a:lnTo>
                    <a:pt x="133121" y="1934006"/>
                  </a:lnTo>
                  <a:lnTo>
                    <a:pt x="131686" y="1930641"/>
                  </a:lnTo>
                  <a:lnTo>
                    <a:pt x="130124" y="1929155"/>
                  </a:lnTo>
                  <a:lnTo>
                    <a:pt x="125844" y="1925078"/>
                  </a:lnTo>
                  <a:lnTo>
                    <a:pt x="125844" y="1935556"/>
                  </a:lnTo>
                  <a:lnTo>
                    <a:pt x="125831" y="1941080"/>
                  </a:lnTo>
                  <a:lnTo>
                    <a:pt x="125056" y="1942973"/>
                  </a:lnTo>
                  <a:lnTo>
                    <a:pt x="121577" y="1946402"/>
                  </a:lnTo>
                  <a:lnTo>
                    <a:pt x="119341" y="1947265"/>
                  </a:lnTo>
                  <a:lnTo>
                    <a:pt x="113804" y="1947265"/>
                  </a:lnTo>
                  <a:lnTo>
                    <a:pt x="111518" y="1946402"/>
                  </a:lnTo>
                  <a:lnTo>
                    <a:pt x="108000" y="1942934"/>
                  </a:lnTo>
                  <a:lnTo>
                    <a:pt x="107175" y="1940852"/>
                  </a:lnTo>
                  <a:lnTo>
                    <a:pt x="107111" y="1935556"/>
                  </a:lnTo>
                  <a:lnTo>
                    <a:pt x="108013" y="1933486"/>
                  </a:lnTo>
                  <a:lnTo>
                    <a:pt x="125844" y="1935556"/>
                  </a:lnTo>
                  <a:lnTo>
                    <a:pt x="125844" y="1925078"/>
                  </a:lnTo>
                  <a:lnTo>
                    <a:pt x="125539" y="1924786"/>
                  </a:lnTo>
                  <a:lnTo>
                    <a:pt x="121488" y="1923326"/>
                  </a:lnTo>
                  <a:lnTo>
                    <a:pt x="111429" y="1923326"/>
                  </a:lnTo>
                  <a:lnTo>
                    <a:pt x="107429" y="1924748"/>
                  </a:lnTo>
                  <a:lnTo>
                    <a:pt x="101384" y="1930476"/>
                  </a:lnTo>
                  <a:lnTo>
                    <a:pt x="99872" y="1934006"/>
                  </a:lnTo>
                  <a:lnTo>
                    <a:pt x="99910" y="1941080"/>
                  </a:lnTo>
                  <a:lnTo>
                    <a:pt x="100596" y="1943379"/>
                  </a:lnTo>
                  <a:lnTo>
                    <a:pt x="103441" y="1947379"/>
                  </a:lnTo>
                  <a:lnTo>
                    <a:pt x="105600" y="1948903"/>
                  </a:lnTo>
                  <a:lnTo>
                    <a:pt x="108534" y="1949983"/>
                  </a:lnTo>
                  <a:lnTo>
                    <a:pt x="105029" y="1950897"/>
                  </a:lnTo>
                  <a:lnTo>
                    <a:pt x="102311" y="1952625"/>
                  </a:lnTo>
                  <a:lnTo>
                    <a:pt x="98513" y="1957692"/>
                  </a:lnTo>
                  <a:lnTo>
                    <a:pt x="97548" y="1960829"/>
                  </a:lnTo>
                  <a:lnTo>
                    <a:pt x="97586" y="1969719"/>
                  </a:lnTo>
                  <a:lnTo>
                    <a:pt x="99301" y="1973846"/>
                  </a:lnTo>
                  <a:lnTo>
                    <a:pt x="106299" y="1980603"/>
                  </a:lnTo>
                  <a:lnTo>
                    <a:pt x="110871" y="1982279"/>
                  </a:lnTo>
                  <a:lnTo>
                    <a:pt x="122262" y="1982279"/>
                  </a:lnTo>
                  <a:lnTo>
                    <a:pt x="126860" y="1980590"/>
                  </a:lnTo>
                  <a:lnTo>
                    <a:pt x="131165" y="1976450"/>
                  </a:lnTo>
                  <a:lnTo>
                    <a:pt x="133832" y="1973872"/>
                  </a:lnTo>
                  <a:lnTo>
                    <a:pt x="135572" y="1969719"/>
                  </a:lnTo>
                  <a:close/>
                </a:path>
                <a:path w="2878454" h="2282190">
                  <a:moveTo>
                    <a:pt x="135915" y="2256713"/>
                  </a:moveTo>
                  <a:lnTo>
                    <a:pt x="114147" y="2256713"/>
                  </a:lnTo>
                  <a:lnTo>
                    <a:pt x="114147" y="2263838"/>
                  </a:lnTo>
                  <a:lnTo>
                    <a:pt x="135915" y="2263838"/>
                  </a:lnTo>
                  <a:lnTo>
                    <a:pt x="135915" y="2256713"/>
                  </a:lnTo>
                  <a:close/>
                </a:path>
                <a:path w="2878454" h="2282190">
                  <a:moveTo>
                    <a:pt x="179793" y="2274354"/>
                  </a:moveTo>
                  <a:lnTo>
                    <a:pt x="151498" y="2274354"/>
                  </a:lnTo>
                  <a:lnTo>
                    <a:pt x="152285" y="2273071"/>
                  </a:lnTo>
                  <a:lnTo>
                    <a:pt x="153276" y="2271788"/>
                  </a:lnTo>
                  <a:lnTo>
                    <a:pt x="155689" y="2269248"/>
                  </a:lnTo>
                  <a:lnTo>
                    <a:pt x="158419" y="2266823"/>
                  </a:lnTo>
                  <a:lnTo>
                    <a:pt x="167767" y="2258949"/>
                  </a:lnTo>
                  <a:lnTo>
                    <a:pt x="171399" y="2255558"/>
                  </a:lnTo>
                  <a:lnTo>
                    <a:pt x="175793" y="2250605"/>
                  </a:lnTo>
                  <a:lnTo>
                    <a:pt x="177355" y="2248281"/>
                  </a:lnTo>
                  <a:lnTo>
                    <a:pt x="179247" y="2243810"/>
                  </a:lnTo>
                  <a:lnTo>
                    <a:pt x="179666" y="2241753"/>
                  </a:lnTo>
                  <a:lnTo>
                    <a:pt x="179616" y="2234476"/>
                  </a:lnTo>
                  <a:lnTo>
                    <a:pt x="178104" y="2230894"/>
                  </a:lnTo>
                  <a:lnTo>
                    <a:pt x="176199" y="2229078"/>
                  </a:lnTo>
                  <a:lnTo>
                    <a:pt x="171653" y="2224748"/>
                  </a:lnTo>
                  <a:lnTo>
                    <a:pt x="167271" y="2223211"/>
                  </a:lnTo>
                  <a:lnTo>
                    <a:pt x="156248" y="2223211"/>
                  </a:lnTo>
                  <a:lnTo>
                    <a:pt x="151879" y="2224633"/>
                  </a:lnTo>
                  <a:lnTo>
                    <a:pt x="145364" y="2230323"/>
                  </a:lnTo>
                  <a:lnTo>
                    <a:pt x="143484" y="2234476"/>
                  </a:lnTo>
                  <a:lnTo>
                    <a:pt x="142989" y="2239899"/>
                  </a:lnTo>
                  <a:lnTo>
                    <a:pt x="150266" y="2240648"/>
                  </a:lnTo>
                  <a:lnTo>
                    <a:pt x="150304" y="2237028"/>
                  </a:lnTo>
                  <a:lnTo>
                    <a:pt x="151333" y="2234196"/>
                  </a:lnTo>
                  <a:lnTo>
                    <a:pt x="155422" y="2230094"/>
                  </a:lnTo>
                  <a:lnTo>
                    <a:pt x="158165" y="2229078"/>
                  </a:lnTo>
                  <a:lnTo>
                    <a:pt x="164795" y="2229078"/>
                  </a:lnTo>
                  <a:lnTo>
                    <a:pt x="167411" y="2230043"/>
                  </a:lnTo>
                  <a:lnTo>
                    <a:pt x="171424" y="2233892"/>
                  </a:lnTo>
                  <a:lnTo>
                    <a:pt x="172427" y="2236266"/>
                  </a:lnTo>
                  <a:lnTo>
                    <a:pt x="172427" y="2241753"/>
                  </a:lnTo>
                  <a:lnTo>
                    <a:pt x="171335" y="2244598"/>
                  </a:lnTo>
                  <a:lnTo>
                    <a:pt x="166903" y="2250630"/>
                  </a:lnTo>
                  <a:lnTo>
                    <a:pt x="162687" y="2254694"/>
                  </a:lnTo>
                  <a:lnTo>
                    <a:pt x="152374" y="2263140"/>
                  </a:lnTo>
                  <a:lnTo>
                    <a:pt x="149288" y="2266048"/>
                  </a:lnTo>
                  <a:lnTo>
                    <a:pt x="145008" y="2271090"/>
                  </a:lnTo>
                  <a:lnTo>
                    <a:pt x="143459" y="2273655"/>
                  </a:lnTo>
                  <a:lnTo>
                    <a:pt x="141884" y="2277821"/>
                  </a:lnTo>
                  <a:lnTo>
                    <a:pt x="141605" y="2279472"/>
                  </a:lnTo>
                  <a:lnTo>
                    <a:pt x="141655" y="2281174"/>
                  </a:lnTo>
                  <a:lnTo>
                    <a:pt x="179793" y="2281174"/>
                  </a:lnTo>
                  <a:lnTo>
                    <a:pt x="179793" y="2274354"/>
                  </a:lnTo>
                  <a:close/>
                </a:path>
                <a:path w="2878454" h="2282190">
                  <a:moveTo>
                    <a:pt x="226352" y="2259469"/>
                  </a:moveTo>
                  <a:lnTo>
                    <a:pt x="219075" y="2227313"/>
                  </a:lnTo>
                  <a:lnTo>
                    <a:pt x="219075" y="2243201"/>
                  </a:lnTo>
                  <a:lnTo>
                    <a:pt x="219062" y="2262187"/>
                  </a:lnTo>
                  <a:lnTo>
                    <a:pt x="217957" y="2268448"/>
                  </a:lnTo>
                  <a:lnTo>
                    <a:pt x="213525" y="2274760"/>
                  </a:lnTo>
                  <a:lnTo>
                    <a:pt x="210794" y="2276335"/>
                  </a:lnTo>
                  <a:lnTo>
                    <a:pt x="204292" y="2276335"/>
                  </a:lnTo>
                  <a:lnTo>
                    <a:pt x="201549" y="2274760"/>
                  </a:lnTo>
                  <a:lnTo>
                    <a:pt x="197116" y="2268486"/>
                  </a:lnTo>
                  <a:lnTo>
                    <a:pt x="196011" y="2262187"/>
                  </a:lnTo>
                  <a:lnTo>
                    <a:pt x="196011" y="2243201"/>
                  </a:lnTo>
                  <a:lnTo>
                    <a:pt x="197231" y="2236724"/>
                  </a:lnTo>
                  <a:lnTo>
                    <a:pt x="199669" y="2233206"/>
                  </a:lnTo>
                  <a:lnTo>
                    <a:pt x="201612" y="2230450"/>
                  </a:lnTo>
                  <a:lnTo>
                    <a:pt x="204216" y="2229078"/>
                  </a:lnTo>
                  <a:lnTo>
                    <a:pt x="210769" y="2229078"/>
                  </a:lnTo>
                  <a:lnTo>
                    <a:pt x="213525" y="2230640"/>
                  </a:lnTo>
                  <a:lnTo>
                    <a:pt x="217957" y="2236889"/>
                  </a:lnTo>
                  <a:lnTo>
                    <a:pt x="219075" y="2243201"/>
                  </a:lnTo>
                  <a:lnTo>
                    <a:pt x="219075" y="2227313"/>
                  </a:lnTo>
                  <a:lnTo>
                    <a:pt x="218020" y="2226322"/>
                  </a:lnTo>
                  <a:lnTo>
                    <a:pt x="213347" y="2223833"/>
                  </a:lnTo>
                  <a:lnTo>
                    <a:pt x="210642" y="2223211"/>
                  </a:lnTo>
                  <a:lnTo>
                    <a:pt x="203339" y="2223211"/>
                  </a:lnTo>
                  <a:lnTo>
                    <a:pt x="188722" y="2245880"/>
                  </a:lnTo>
                  <a:lnTo>
                    <a:pt x="188722" y="2263546"/>
                  </a:lnTo>
                  <a:lnTo>
                    <a:pt x="190627" y="2271369"/>
                  </a:lnTo>
                  <a:lnTo>
                    <a:pt x="197612" y="2280170"/>
                  </a:lnTo>
                  <a:lnTo>
                    <a:pt x="201980" y="2282164"/>
                  </a:lnTo>
                  <a:lnTo>
                    <a:pt x="211772" y="2282164"/>
                  </a:lnTo>
                  <a:lnTo>
                    <a:pt x="215265" y="2281021"/>
                  </a:lnTo>
                  <a:lnTo>
                    <a:pt x="220802" y="2276475"/>
                  </a:lnTo>
                  <a:lnTo>
                    <a:pt x="220891" y="2276335"/>
                  </a:lnTo>
                  <a:lnTo>
                    <a:pt x="222872" y="2273262"/>
                  </a:lnTo>
                  <a:lnTo>
                    <a:pt x="225653" y="2264943"/>
                  </a:lnTo>
                  <a:lnTo>
                    <a:pt x="226352" y="2259469"/>
                  </a:lnTo>
                  <a:close/>
                </a:path>
                <a:path w="2878454" h="2282190">
                  <a:moveTo>
                    <a:pt x="2878302" y="23850"/>
                  </a:moveTo>
                  <a:lnTo>
                    <a:pt x="2876181" y="23850"/>
                  </a:lnTo>
                  <a:lnTo>
                    <a:pt x="2874149" y="23850"/>
                  </a:lnTo>
                  <a:lnTo>
                    <a:pt x="2874149" y="28003"/>
                  </a:lnTo>
                  <a:lnTo>
                    <a:pt x="2874149" y="237591"/>
                  </a:lnTo>
                  <a:lnTo>
                    <a:pt x="2847086" y="237591"/>
                  </a:lnTo>
                  <a:lnTo>
                    <a:pt x="2847086" y="241744"/>
                  </a:lnTo>
                  <a:lnTo>
                    <a:pt x="2874149" y="241744"/>
                  </a:lnTo>
                  <a:lnTo>
                    <a:pt x="2874149" y="451243"/>
                  </a:lnTo>
                  <a:lnTo>
                    <a:pt x="2847086" y="451243"/>
                  </a:lnTo>
                  <a:lnTo>
                    <a:pt x="2847086" y="455396"/>
                  </a:lnTo>
                  <a:lnTo>
                    <a:pt x="2874149" y="455396"/>
                  </a:lnTo>
                  <a:lnTo>
                    <a:pt x="2874149" y="664895"/>
                  </a:lnTo>
                  <a:lnTo>
                    <a:pt x="2847086" y="664895"/>
                  </a:lnTo>
                  <a:lnTo>
                    <a:pt x="2847086" y="669061"/>
                  </a:lnTo>
                  <a:lnTo>
                    <a:pt x="2874149" y="669061"/>
                  </a:lnTo>
                  <a:lnTo>
                    <a:pt x="2874149" y="878636"/>
                  </a:lnTo>
                  <a:lnTo>
                    <a:pt x="2847086" y="878636"/>
                  </a:lnTo>
                  <a:lnTo>
                    <a:pt x="2847086" y="882789"/>
                  </a:lnTo>
                  <a:lnTo>
                    <a:pt x="2874149" y="882789"/>
                  </a:lnTo>
                  <a:lnTo>
                    <a:pt x="2874149" y="1092301"/>
                  </a:lnTo>
                  <a:lnTo>
                    <a:pt x="2847086" y="1092301"/>
                  </a:lnTo>
                  <a:lnTo>
                    <a:pt x="2847086" y="1096454"/>
                  </a:lnTo>
                  <a:lnTo>
                    <a:pt x="2874149" y="1096454"/>
                  </a:lnTo>
                  <a:lnTo>
                    <a:pt x="2874149" y="1306042"/>
                  </a:lnTo>
                  <a:lnTo>
                    <a:pt x="2847086" y="1306042"/>
                  </a:lnTo>
                  <a:lnTo>
                    <a:pt x="2847086" y="1310195"/>
                  </a:lnTo>
                  <a:lnTo>
                    <a:pt x="2874149" y="1310195"/>
                  </a:lnTo>
                  <a:lnTo>
                    <a:pt x="2874149" y="1519694"/>
                  </a:lnTo>
                  <a:lnTo>
                    <a:pt x="2847086" y="1519694"/>
                  </a:lnTo>
                  <a:lnTo>
                    <a:pt x="2847086" y="1523847"/>
                  </a:lnTo>
                  <a:lnTo>
                    <a:pt x="2874149" y="1523847"/>
                  </a:lnTo>
                  <a:lnTo>
                    <a:pt x="2874149" y="1733435"/>
                  </a:lnTo>
                  <a:lnTo>
                    <a:pt x="2847086" y="1733435"/>
                  </a:lnTo>
                  <a:lnTo>
                    <a:pt x="2847086" y="1737588"/>
                  </a:lnTo>
                  <a:lnTo>
                    <a:pt x="2874149" y="1737588"/>
                  </a:lnTo>
                  <a:lnTo>
                    <a:pt x="2874149" y="1947138"/>
                  </a:lnTo>
                  <a:lnTo>
                    <a:pt x="2847086" y="1947138"/>
                  </a:lnTo>
                  <a:lnTo>
                    <a:pt x="2847086" y="1951291"/>
                  </a:lnTo>
                  <a:lnTo>
                    <a:pt x="2874149" y="1951291"/>
                  </a:lnTo>
                  <a:lnTo>
                    <a:pt x="2874149" y="2160841"/>
                  </a:lnTo>
                  <a:lnTo>
                    <a:pt x="2847086" y="2160841"/>
                  </a:lnTo>
                  <a:lnTo>
                    <a:pt x="2540482" y="2160841"/>
                  </a:lnTo>
                  <a:lnTo>
                    <a:pt x="2540482" y="2133790"/>
                  </a:lnTo>
                  <a:lnTo>
                    <a:pt x="2536329" y="2133790"/>
                  </a:lnTo>
                  <a:lnTo>
                    <a:pt x="2536329" y="2160841"/>
                  </a:lnTo>
                  <a:lnTo>
                    <a:pt x="2202662" y="2160841"/>
                  </a:lnTo>
                  <a:lnTo>
                    <a:pt x="2202662" y="2133790"/>
                  </a:lnTo>
                  <a:lnTo>
                    <a:pt x="2198522" y="2133790"/>
                  </a:lnTo>
                  <a:lnTo>
                    <a:pt x="2198522" y="2160841"/>
                  </a:lnTo>
                  <a:lnTo>
                    <a:pt x="1864931" y="2160841"/>
                  </a:lnTo>
                  <a:lnTo>
                    <a:pt x="1864931" y="2133790"/>
                  </a:lnTo>
                  <a:lnTo>
                    <a:pt x="1860778" y="2133790"/>
                  </a:lnTo>
                  <a:lnTo>
                    <a:pt x="1860778" y="2160841"/>
                  </a:lnTo>
                  <a:lnTo>
                    <a:pt x="1527124" y="2160841"/>
                  </a:lnTo>
                  <a:lnTo>
                    <a:pt x="1527124" y="2133790"/>
                  </a:lnTo>
                  <a:lnTo>
                    <a:pt x="1522971" y="2133790"/>
                  </a:lnTo>
                  <a:lnTo>
                    <a:pt x="1522971" y="2160841"/>
                  </a:lnTo>
                  <a:lnTo>
                    <a:pt x="1189304" y="2160841"/>
                  </a:lnTo>
                  <a:lnTo>
                    <a:pt x="1189304" y="2133790"/>
                  </a:lnTo>
                  <a:lnTo>
                    <a:pt x="1185151" y="2133790"/>
                  </a:lnTo>
                  <a:lnTo>
                    <a:pt x="1185151" y="2160841"/>
                  </a:lnTo>
                  <a:lnTo>
                    <a:pt x="851484" y="2160841"/>
                  </a:lnTo>
                  <a:lnTo>
                    <a:pt x="851484" y="2133790"/>
                  </a:lnTo>
                  <a:lnTo>
                    <a:pt x="847344" y="2133790"/>
                  </a:lnTo>
                  <a:lnTo>
                    <a:pt x="847344" y="2160841"/>
                  </a:lnTo>
                  <a:lnTo>
                    <a:pt x="513727" y="2160841"/>
                  </a:lnTo>
                  <a:lnTo>
                    <a:pt x="513727" y="2133790"/>
                  </a:lnTo>
                  <a:lnTo>
                    <a:pt x="509587" y="2133790"/>
                  </a:lnTo>
                  <a:lnTo>
                    <a:pt x="509587" y="2160841"/>
                  </a:lnTo>
                  <a:lnTo>
                    <a:pt x="202971" y="2160841"/>
                  </a:lnTo>
                  <a:lnTo>
                    <a:pt x="175945" y="2160841"/>
                  </a:lnTo>
                  <a:lnTo>
                    <a:pt x="175945" y="1951291"/>
                  </a:lnTo>
                  <a:lnTo>
                    <a:pt x="202971" y="1951291"/>
                  </a:lnTo>
                  <a:lnTo>
                    <a:pt x="202971" y="1947138"/>
                  </a:lnTo>
                  <a:lnTo>
                    <a:pt x="175945" y="1947138"/>
                  </a:lnTo>
                  <a:lnTo>
                    <a:pt x="175945" y="1737588"/>
                  </a:lnTo>
                  <a:lnTo>
                    <a:pt x="202971" y="1737588"/>
                  </a:lnTo>
                  <a:lnTo>
                    <a:pt x="202971" y="1733435"/>
                  </a:lnTo>
                  <a:lnTo>
                    <a:pt x="175945" y="1733435"/>
                  </a:lnTo>
                  <a:lnTo>
                    <a:pt x="175945" y="1523847"/>
                  </a:lnTo>
                  <a:lnTo>
                    <a:pt x="202971" y="1523847"/>
                  </a:lnTo>
                  <a:lnTo>
                    <a:pt x="202971" y="1519694"/>
                  </a:lnTo>
                  <a:lnTo>
                    <a:pt x="175945" y="1519694"/>
                  </a:lnTo>
                  <a:lnTo>
                    <a:pt x="175945" y="1310195"/>
                  </a:lnTo>
                  <a:lnTo>
                    <a:pt x="202971" y="1310195"/>
                  </a:lnTo>
                  <a:lnTo>
                    <a:pt x="202971" y="1306042"/>
                  </a:lnTo>
                  <a:lnTo>
                    <a:pt x="175945" y="1306042"/>
                  </a:lnTo>
                  <a:lnTo>
                    <a:pt x="175945" y="1096454"/>
                  </a:lnTo>
                  <a:lnTo>
                    <a:pt x="202971" y="1096454"/>
                  </a:lnTo>
                  <a:lnTo>
                    <a:pt x="202971" y="1092301"/>
                  </a:lnTo>
                  <a:lnTo>
                    <a:pt x="175945" y="1092301"/>
                  </a:lnTo>
                  <a:lnTo>
                    <a:pt x="175945" y="882789"/>
                  </a:lnTo>
                  <a:lnTo>
                    <a:pt x="202971" y="882789"/>
                  </a:lnTo>
                  <a:lnTo>
                    <a:pt x="202971" y="878636"/>
                  </a:lnTo>
                  <a:lnTo>
                    <a:pt x="175945" y="878636"/>
                  </a:lnTo>
                  <a:lnTo>
                    <a:pt x="175945" y="669061"/>
                  </a:lnTo>
                  <a:lnTo>
                    <a:pt x="202971" y="669061"/>
                  </a:lnTo>
                  <a:lnTo>
                    <a:pt x="202971" y="664895"/>
                  </a:lnTo>
                  <a:lnTo>
                    <a:pt x="175945" y="664895"/>
                  </a:lnTo>
                  <a:lnTo>
                    <a:pt x="175945" y="455396"/>
                  </a:lnTo>
                  <a:lnTo>
                    <a:pt x="202971" y="455396"/>
                  </a:lnTo>
                  <a:lnTo>
                    <a:pt x="202971" y="451243"/>
                  </a:lnTo>
                  <a:lnTo>
                    <a:pt x="175945" y="451243"/>
                  </a:lnTo>
                  <a:lnTo>
                    <a:pt x="175945" y="241744"/>
                  </a:lnTo>
                  <a:lnTo>
                    <a:pt x="202971" y="241744"/>
                  </a:lnTo>
                  <a:lnTo>
                    <a:pt x="202971" y="237591"/>
                  </a:lnTo>
                  <a:lnTo>
                    <a:pt x="175945" y="237591"/>
                  </a:lnTo>
                  <a:lnTo>
                    <a:pt x="175945" y="28003"/>
                  </a:lnTo>
                  <a:lnTo>
                    <a:pt x="202971" y="28003"/>
                  </a:lnTo>
                  <a:lnTo>
                    <a:pt x="509587" y="28003"/>
                  </a:lnTo>
                  <a:lnTo>
                    <a:pt x="509587" y="55079"/>
                  </a:lnTo>
                  <a:lnTo>
                    <a:pt x="513727" y="55079"/>
                  </a:lnTo>
                  <a:lnTo>
                    <a:pt x="513727" y="28003"/>
                  </a:lnTo>
                  <a:lnTo>
                    <a:pt x="847344" y="28003"/>
                  </a:lnTo>
                  <a:lnTo>
                    <a:pt x="847344" y="55079"/>
                  </a:lnTo>
                  <a:lnTo>
                    <a:pt x="851484" y="55079"/>
                  </a:lnTo>
                  <a:lnTo>
                    <a:pt x="851484" y="28003"/>
                  </a:lnTo>
                  <a:lnTo>
                    <a:pt x="1185151" y="28003"/>
                  </a:lnTo>
                  <a:lnTo>
                    <a:pt x="1185151" y="55079"/>
                  </a:lnTo>
                  <a:lnTo>
                    <a:pt x="1189304" y="55079"/>
                  </a:lnTo>
                  <a:lnTo>
                    <a:pt x="1189304" y="28003"/>
                  </a:lnTo>
                  <a:lnTo>
                    <a:pt x="1522971" y="28003"/>
                  </a:lnTo>
                  <a:lnTo>
                    <a:pt x="1522971" y="55079"/>
                  </a:lnTo>
                  <a:lnTo>
                    <a:pt x="1527124" y="55079"/>
                  </a:lnTo>
                  <a:lnTo>
                    <a:pt x="1527124" y="28003"/>
                  </a:lnTo>
                  <a:lnTo>
                    <a:pt x="1860778" y="28003"/>
                  </a:lnTo>
                  <a:lnTo>
                    <a:pt x="1860778" y="55079"/>
                  </a:lnTo>
                  <a:lnTo>
                    <a:pt x="1864931" y="55079"/>
                  </a:lnTo>
                  <a:lnTo>
                    <a:pt x="1864931" y="28003"/>
                  </a:lnTo>
                  <a:lnTo>
                    <a:pt x="2198522" y="28003"/>
                  </a:lnTo>
                  <a:lnTo>
                    <a:pt x="2198522" y="55079"/>
                  </a:lnTo>
                  <a:lnTo>
                    <a:pt x="2202662" y="55079"/>
                  </a:lnTo>
                  <a:lnTo>
                    <a:pt x="2202662" y="28003"/>
                  </a:lnTo>
                  <a:lnTo>
                    <a:pt x="2536329" y="28003"/>
                  </a:lnTo>
                  <a:lnTo>
                    <a:pt x="2536329" y="55079"/>
                  </a:lnTo>
                  <a:lnTo>
                    <a:pt x="2540482" y="55079"/>
                  </a:lnTo>
                  <a:lnTo>
                    <a:pt x="2540482" y="28003"/>
                  </a:lnTo>
                  <a:lnTo>
                    <a:pt x="2847086" y="28003"/>
                  </a:lnTo>
                  <a:lnTo>
                    <a:pt x="2874149" y="28003"/>
                  </a:lnTo>
                  <a:lnTo>
                    <a:pt x="2874149" y="23850"/>
                  </a:lnTo>
                  <a:lnTo>
                    <a:pt x="2847086" y="23850"/>
                  </a:lnTo>
                  <a:lnTo>
                    <a:pt x="202971" y="23850"/>
                  </a:lnTo>
                  <a:lnTo>
                    <a:pt x="175945" y="23850"/>
                  </a:lnTo>
                  <a:lnTo>
                    <a:pt x="173863" y="23850"/>
                  </a:lnTo>
                  <a:lnTo>
                    <a:pt x="171792" y="23850"/>
                  </a:lnTo>
                  <a:lnTo>
                    <a:pt x="171792" y="2162911"/>
                  </a:lnTo>
                  <a:lnTo>
                    <a:pt x="173863" y="2162911"/>
                  </a:lnTo>
                  <a:lnTo>
                    <a:pt x="173863" y="2164994"/>
                  </a:lnTo>
                  <a:lnTo>
                    <a:pt x="202971" y="2164994"/>
                  </a:lnTo>
                  <a:lnTo>
                    <a:pt x="2847086" y="2164994"/>
                  </a:lnTo>
                  <a:lnTo>
                    <a:pt x="2876181" y="2164994"/>
                  </a:lnTo>
                  <a:lnTo>
                    <a:pt x="2878302" y="2164994"/>
                  </a:lnTo>
                  <a:lnTo>
                    <a:pt x="2878302" y="2162911"/>
                  </a:lnTo>
                  <a:lnTo>
                    <a:pt x="2878302" y="2160841"/>
                  </a:lnTo>
                  <a:lnTo>
                    <a:pt x="2878302" y="28003"/>
                  </a:lnTo>
                  <a:lnTo>
                    <a:pt x="2878302" y="2385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90423" y="3948261"/>
              <a:ext cx="2702560" cy="2137410"/>
            </a:xfrm>
            <a:custGeom>
              <a:avLst/>
              <a:gdLst/>
              <a:ahLst/>
              <a:cxnLst/>
              <a:rect l="l" t="t" r="r" b="b"/>
              <a:pathLst>
                <a:path w="2702559" h="2137410">
                  <a:moveTo>
                    <a:pt x="0" y="0"/>
                  </a:moveTo>
                  <a:lnTo>
                    <a:pt x="2025" y="42449"/>
                  </a:lnTo>
                  <a:lnTo>
                    <a:pt x="3378" y="116464"/>
                  </a:lnTo>
                  <a:lnTo>
                    <a:pt x="4051" y="166307"/>
                  </a:lnTo>
                  <a:lnTo>
                    <a:pt x="4732" y="224207"/>
                  </a:lnTo>
                  <a:lnTo>
                    <a:pt x="5404" y="289583"/>
                  </a:lnTo>
                  <a:lnTo>
                    <a:pt x="6077" y="361855"/>
                  </a:lnTo>
                  <a:lnTo>
                    <a:pt x="6758" y="440440"/>
                  </a:lnTo>
                  <a:lnTo>
                    <a:pt x="7430" y="524590"/>
                  </a:lnTo>
                  <a:lnTo>
                    <a:pt x="8111" y="613559"/>
                  </a:lnTo>
                  <a:lnTo>
                    <a:pt x="8783" y="706514"/>
                  </a:lnTo>
                  <a:lnTo>
                    <a:pt x="9456" y="802793"/>
                  </a:lnTo>
                  <a:lnTo>
                    <a:pt x="10137" y="901315"/>
                  </a:lnTo>
                  <a:lnTo>
                    <a:pt x="10809" y="1001415"/>
                  </a:lnTo>
                  <a:lnTo>
                    <a:pt x="11482" y="1102096"/>
                  </a:lnTo>
                  <a:lnTo>
                    <a:pt x="12162" y="1202446"/>
                  </a:lnTo>
                  <a:lnTo>
                    <a:pt x="12835" y="1301549"/>
                  </a:lnTo>
                  <a:lnTo>
                    <a:pt x="13516" y="1398658"/>
                  </a:lnTo>
                  <a:lnTo>
                    <a:pt x="14188" y="1492860"/>
                  </a:lnTo>
                  <a:lnTo>
                    <a:pt x="14861" y="1583241"/>
                  </a:lnTo>
                  <a:lnTo>
                    <a:pt x="15541" y="1669078"/>
                  </a:lnTo>
                  <a:lnTo>
                    <a:pt x="16214" y="1749581"/>
                  </a:lnTo>
                  <a:lnTo>
                    <a:pt x="16886" y="1824038"/>
                  </a:lnTo>
                  <a:lnTo>
                    <a:pt x="17567" y="1891782"/>
                  </a:lnTo>
                  <a:lnTo>
                    <a:pt x="18240" y="1952224"/>
                  </a:lnTo>
                  <a:lnTo>
                    <a:pt x="18920" y="2004824"/>
                  </a:lnTo>
                  <a:lnTo>
                    <a:pt x="19593" y="2049109"/>
                  </a:lnTo>
                  <a:lnTo>
                    <a:pt x="20946" y="2111254"/>
                  </a:lnTo>
                  <a:lnTo>
                    <a:pt x="22291" y="2136466"/>
                  </a:lnTo>
                  <a:lnTo>
                    <a:pt x="22972" y="2134879"/>
                  </a:lnTo>
                  <a:lnTo>
                    <a:pt x="24998" y="2073822"/>
                  </a:lnTo>
                  <a:lnTo>
                    <a:pt x="25670" y="2035294"/>
                  </a:lnTo>
                  <a:lnTo>
                    <a:pt x="26351" y="1988193"/>
                  </a:lnTo>
                  <a:lnTo>
                    <a:pt x="27023" y="1932926"/>
                  </a:lnTo>
                  <a:lnTo>
                    <a:pt x="27696" y="1869984"/>
                  </a:lnTo>
                  <a:lnTo>
                    <a:pt x="28377" y="1799930"/>
                  </a:lnTo>
                  <a:lnTo>
                    <a:pt x="29049" y="1723381"/>
                  </a:lnTo>
                  <a:lnTo>
                    <a:pt x="29730" y="1641025"/>
                  </a:lnTo>
                  <a:lnTo>
                    <a:pt x="30402" y="1553585"/>
                  </a:lnTo>
                  <a:lnTo>
                    <a:pt x="31075" y="1461875"/>
                  </a:lnTo>
                  <a:lnTo>
                    <a:pt x="31755" y="1366593"/>
                  </a:lnTo>
                  <a:lnTo>
                    <a:pt x="32428" y="1268736"/>
                  </a:lnTo>
                  <a:lnTo>
                    <a:pt x="33100" y="1169051"/>
                  </a:lnTo>
                  <a:lnTo>
                    <a:pt x="33781" y="1068536"/>
                  </a:lnTo>
                  <a:lnTo>
                    <a:pt x="34454" y="967937"/>
                  </a:lnTo>
                  <a:lnTo>
                    <a:pt x="35134" y="868253"/>
                  </a:lnTo>
                  <a:lnTo>
                    <a:pt x="35807" y="770396"/>
                  </a:lnTo>
                  <a:lnTo>
                    <a:pt x="36479" y="675197"/>
                  </a:lnTo>
                  <a:lnTo>
                    <a:pt x="37160" y="583404"/>
                  </a:lnTo>
                  <a:lnTo>
                    <a:pt x="37833" y="495931"/>
                  </a:lnTo>
                  <a:lnTo>
                    <a:pt x="38505" y="413608"/>
                  </a:lnTo>
                  <a:lnTo>
                    <a:pt x="39186" y="337100"/>
                  </a:lnTo>
                  <a:lnTo>
                    <a:pt x="39858" y="266988"/>
                  </a:lnTo>
                  <a:lnTo>
                    <a:pt x="40531" y="204104"/>
                  </a:lnTo>
                  <a:lnTo>
                    <a:pt x="41211" y="148779"/>
                  </a:lnTo>
                  <a:lnTo>
                    <a:pt x="41884" y="101678"/>
                  </a:lnTo>
                  <a:lnTo>
                    <a:pt x="42565" y="63133"/>
                  </a:lnTo>
                  <a:lnTo>
                    <a:pt x="43910" y="13125"/>
                  </a:lnTo>
                  <a:lnTo>
                    <a:pt x="45263" y="498"/>
                  </a:lnTo>
                  <a:lnTo>
                    <a:pt x="45944" y="8390"/>
                  </a:lnTo>
                  <a:lnTo>
                    <a:pt x="47289" y="52334"/>
                  </a:lnTo>
                  <a:lnTo>
                    <a:pt x="48642" y="132165"/>
                  </a:lnTo>
                  <a:lnTo>
                    <a:pt x="49314" y="184748"/>
                  </a:lnTo>
                  <a:lnTo>
                    <a:pt x="49995" y="245224"/>
                  </a:lnTo>
                  <a:lnTo>
                    <a:pt x="50668" y="312926"/>
                  </a:lnTo>
                  <a:lnTo>
                    <a:pt x="51348" y="387441"/>
                  </a:lnTo>
                  <a:lnTo>
                    <a:pt x="52021" y="467936"/>
                  </a:lnTo>
                  <a:lnTo>
                    <a:pt x="52693" y="553748"/>
                  </a:lnTo>
                  <a:lnTo>
                    <a:pt x="53374" y="644128"/>
                  </a:lnTo>
                  <a:lnTo>
                    <a:pt x="54047" y="738330"/>
                  </a:lnTo>
                  <a:lnTo>
                    <a:pt x="54719" y="835440"/>
                  </a:lnTo>
                  <a:lnTo>
                    <a:pt x="55400" y="934543"/>
                  </a:lnTo>
                  <a:lnTo>
                    <a:pt x="56072" y="1034892"/>
                  </a:lnTo>
                  <a:lnTo>
                    <a:pt x="56745" y="1135574"/>
                  </a:lnTo>
                  <a:lnTo>
                    <a:pt x="57426" y="1235674"/>
                  </a:lnTo>
                  <a:lnTo>
                    <a:pt x="58098" y="1334195"/>
                  </a:lnTo>
                  <a:lnTo>
                    <a:pt x="58779" y="1430474"/>
                  </a:lnTo>
                  <a:lnTo>
                    <a:pt x="59452" y="1523430"/>
                  </a:lnTo>
                  <a:lnTo>
                    <a:pt x="60124" y="1612399"/>
                  </a:lnTo>
                  <a:lnTo>
                    <a:pt x="60805" y="1696541"/>
                  </a:lnTo>
                  <a:lnTo>
                    <a:pt x="61477" y="1775101"/>
                  </a:lnTo>
                  <a:lnTo>
                    <a:pt x="62158" y="1847397"/>
                  </a:lnTo>
                  <a:lnTo>
                    <a:pt x="62831" y="1912773"/>
                  </a:lnTo>
                  <a:lnTo>
                    <a:pt x="63503" y="1970657"/>
                  </a:lnTo>
                  <a:lnTo>
                    <a:pt x="64184" y="2020533"/>
                  </a:lnTo>
                  <a:lnTo>
                    <a:pt x="64856" y="2061960"/>
                  </a:lnTo>
                  <a:lnTo>
                    <a:pt x="66210" y="2118066"/>
                  </a:lnTo>
                  <a:lnTo>
                    <a:pt x="67555" y="2136989"/>
                  </a:lnTo>
                  <a:lnTo>
                    <a:pt x="68235" y="2132246"/>
                  </a:lnTo>
                  <a:lnTo>
                    <a:pt x="70261" y="2061960"/>
                  </a:lnTo>
                  <a:lnTo>
                    <a:pt x="70933" y="2020533"/>
                  </a:lnTo>
                  <a:lnTo>
                    <a:pt x="71614" y="1970657"/>
                  </a:lnTo>
                  <a:lnTo>
                    <a:pt x="72287" y="1912773"/>
                  </a:lnTo>
                  <a:lnTo>
                    <a:pt x="72968" y="1847397"/>
                  </a:lnTo>
                  <a:lnTo>
                    <a:pt x="73640" y="1775101"/>
                  </a:lnTo>
                  <a:lnTo>
                    <a:pt x="74312" y="1696541"/>
                  </a:lnTo>
                  <a:lnTo>
                    <a:pt x="74993" y="1612399"/>
                  </a:lnTo>
                  <a:lnTo>
                    <a:pt x="75666" y="1523430"/>
                  </a:lnTo>
                  <a:lnTo>
                    <a:pt x="76338" y="1430474"/>
                  </a:lnTo>
                  <a:lnTo>
                    <a:pt x="77019" y="1334195"/>
                  </a:lnTo>
                  <a:lnTo>
                    <a:pt x="77691" y="1235674"/>
                  </a:lnTo>
                  <a:lnTo>
                    <a:pt x="78372" y="1135574"/>
                  </a:lnTo>
                  <a:lnTo>
                    <a:pt x="79045" y="1034892"/>
                  </a:lnTo>
                  <a:lnTo>
                    <a:pt x="79717" y="934543"/>
                  </a:lnTo>
                  <a:lnTo>
                    <a:pt x="80398" y="835440"/>
                  </a:lnTo>
                  <a:lnTo>
                    <a:pt x="81070" y="738330"/>
                  </a:lnTo>
                  <a:lnTo>
                    <a:pt x="81743" y="644128"/>
                  </a:lnTo>
                  <a:lnTo>
                    <a:pt x="82424" y="553748"/>
                  </a:lnTo>
                  <a:lnTo>
                    <a:pt x="83096" y="467936"/>
                  </a:lnTo>
                  <a:lnTo>
                    <a:pt x="83777" y="387441"/>
                  </a:lnTo>
                  <a:lnTo>
                    <a:pt x="84449" y="312926"/>
                  </a:lnTo>
                  <a:lnTo>
                    <a:pt x="85122" y="245224"/>
                  </a:lnTo>
                  <a:lnTo>
                    <a:pt x="85802" y="184748"/>
                  </a:lnTo>
                  <a:lnTo>
                    <a:pt x="86475" y="132165"/>
                  </a:lnTo>
                  <a:lnTo>
                    <a:pt x="87147" y="87888"/>
                  </a:lnTo>
                  <a:lnTo>
                    <a:pt x="88501" y="25751"/>
                  </a:lnTo>
                  <a:lnTo>
                    <a:pt x="89854" y="498"/>
                  </a:lnTo>
                  <a:lnTo>
                    <a:pt x="90526" y="2076"/>
                  </a:lnTo>
                  <a:lnTo>
                    <a:pt x="92552" y="63133"/>
                  </a:lnTo>
                  <a:lnTo>
                    <a:pt x="93233" y="101678"/>
                  </a:lnTo>
                  <a:lnTo>
                    <a:pt x="93905" y="148779"/>
                  </a:lnTo>
                  <a:lnTo>
                    <a:pt x="94578" y="204104"/>
                  </a:lnTo>
                  <a:lnTo>
                    <a:pt x="95259" y="266988"/>
                  </a:lnTo>
                  <a:lnTo>
                    <a:pt x="95931" y="337100"/>
                  </a:lnTo>
                  <a:lnTo>
                    <a:pt x="96612" y="413608"/>
                  </a:lnTo>
                  <a:lnTo>
                    <a:pt x="97284" y="495931"/>
                  </a:lnTo>
                  <a:lnTo>
                    <a:pt x="97957" y="583404"/>
                  </a:lnTo>
                  <a:lnTo>
                    <a:pt x="98638" y="675197"/>
                  </a:lnTo>
                  <a:lnTo>
                    <a:pt x="99310" y="770396"/>
                  </a:lnTo>
                  <a:lnTo>
                    <a:pt x="99991" y="868253"/>
                  </a:lnTo>
                  <a:lnTo>
                    <a:pt x="100663" y="967937"/>
                  </a:lnTo>
                  <a:lnTo>
                    <a:pt x="101336" y="1068536"/>
                  </a:lnTo>
                  <a:lnTo>
                    <a:pt x="102017" y="1169051"/>
                  </a:lnTo>
                  <a:lnTo>
                    <a:pt x="102689" y="1268736"/>
                  </a:lnTo>
                  <a:lnTo>
                    <a:pt x="103362" y="1366593"/>
                  </a:lnTo>
                  <a:lnTo>
                    <a:pt x="104042" y="1461875"/>
                  </a:lnTo>
                  <a:lnTo>
                    <a:pt x="104715" y="1553585"/>
                  </a:lnTo>
                  <a:lnTo>
                    <a:pt x="105387" y="1641025"/>
                  </a:lnTo>
                  <a:lnTo>
                    <a:pt x="106068" y="1723381"/>
                  </a:lnTo>
                  <a:lnTo>
                    <a:pt x="106741" y="1799930"/>
                  </a:lnTo>
                  <a:lnTo>
                    <a:pt x="107422" y="1869984"/>
                  </a:lnTo>
                  <a:lnTo>
                    <a:pt x="108094" y="1932926"/>
                  </a:lnTo>
                  <a:lnTo>
                    <a:pt x="108766" y="1988193"/>
                  </a:lnTo>
                  <a:lnTo>
                    <a:pt x="109447" y="2035294"/>
                  </a:lnTo>
                  <a:lnTo>
                    <a:pt x="110120" y="2073822"/>
                  </a:lnTo>
                  <a:lnTo>
                    <a:pt x="111473" y="2123831"/>
                  </a:lnTo>
                  <a:lnTo>
                    <a:pt x="112826" y="2136466"/>
                  </a:lnTo>
                  <a:lnTo>
                    <a:pt x="113499" y="2128566"/>
                  </a:lnTo>
                  <a:lnTo>
                    <a:pt x="114852" y="2084696"/>
                  </a:lnTo>
                  <a:lnTo>
                    <a:pt x="116205" y="2004824"/>
                  </a:lnTo>
                  <a:lnTo>
                    <a:pt x="116878" y="1952224"/>
                  </a:lnTo>
                  <a:lnTo>
                    <a:pt x="117550" y="1891782"/>
                  </a:lnTo>
                  <a:lnTo>
                    <a:pt x="118231" y="1824038"/>
                  </a:lnTo>
                  <a:lnTo>
                    <a:pt x="118903" y="1749581"/>
                  </a:lnTo>
                  <a:lnTo>
                    <a:pt x="119576" y="1669078"/>
                  </a:lnTo>
                  <a:lnTo>
                    <a:pt x="120257" y="1583241"/>
                  </a:lnTo>
                  <a:lnTo>
                    <a:pt x="120929" y="1492860"/>
                  </a:lnTo>
                  <a:lnTo>
                    <a:pt x="121602" y="1398658"/>
                  </a:lnTo>
                  <a:lnTo>
                    <a:pt x="122282" y="1301549"/>
                  </a:lnTo>
                  <a:lnTo>
                    <a:pt x="122955" y="1202446"/>
                  </a:lnTo>
                  <a:lnTo>
                    <a:pt x="123636" y="1102096"/>
                  </a:lnTo>
                  <a:lnTo>
                    <a:pt x="124308" y="1001415"/>
                  </a:lnTo>
                  <a:lnTo>
                    <a:pt x="124980" y="901315"/>
                  </a:lnTo>
                  <a:lnTo>
                    <a:pt x="125661" y="802793"/>
                  </a:lnTo>
                  <a:lnTo>
                    <a:pt x="126334" y="706514"/>
                  </a:lnTo>
                  <a:lnTo>
                    <a:pt x="127006" y="613559"/>
                  </a:lnTo>
                  <a:lnTo>
                    <a:pt x="127687" y="524590"/>
                  </a:lnTo>
                  <a:lnTo>
                    <a:pt x="128359" y="440440"/>
                  </a:lnTo>
                  <a:lnTo>
                    <a:pt x="129040" y="361855"/>
                  </a:lnTo>
                  <a:lnTo>
                    <a:pt x="129713" y="289583"/>
                  </a:lnTo>
                  <a:lnTo>
                    <a:pt x="130385" y="224207"/>
                  </a:lnTo>
                  <a:lnTo>
                    <a:pt x="131066" y="166307"/>
                  </a:lnTo>
                  <a:lnTo>
                    <a:pt x="131738" y="116464"/>
                  </a:lnTo>
                  <a:lnTo>
                    <a:pt x="132411" y="75012"/>
                  </a:lnTo>
                  <a:lnTo>
                    <a:pt x="133764" y="18940"/>
                  </a:lnTo>
                  <a:lnTo>
                    <a:pt x="135117" y="0"/>
                  </a:lnTo>
                  <a:lnTo>
                    <a:pt x="135790" y="4735"/>
                  </a:lnTo>
                  <a:lnTo>
                    <a:pt x="137824" y="75012"/>
                  </a:lnTo>
                  <a:lnTo>
                    <a:pt x="138496" y="116464"/>
                  </a:lnTo>
                  <a:lnTo>
                    <a:pt x="139169" y="166307"/>
                  </a:lnTo>
                  <a:lnTo>
                    <a:pt x="139850" y="224207"/>
                  </a:lnTo>
                  <a:lnTo>
                    <a:pt x="140522" y="289583"/>
                  </a:lnTo>
                  <a:lnTo>
                    <a:pt x="141195" y="361855"/>
                  </a:lnTo>
                  <a:lnTo>
                    <a:pt x="141875" y="440440"/>
                  </a:lnTo>
                  <a:lnTo>
                    <a:pt x="142548" y="524590"/>
                  </a:lnTo>
                  <a:lnTo>
                    <a:pt x="143229" y="613559"/>
                  </a:lnTo>
                  <a:lnTo>
                    <a:pt x="143901" y="706514"/>
                  </a:lnTo>
                  <a:lnTo>
                    <a:pt x="144574" y="802793"/>
                  </a:lnTo>
                  <a:lnTo>
                    <a:pt x="145254" y="901315"/>
                  </a:lnTo>
                  <a:lnTo>
                    <a:pt x="145927" y="1001415"/>
                  </a:lnTo>
                  <a:lnTo>
                    <a:pt x="146599" y="1102096"/>
                  </a:lnTo>
                  <a:lnTo>
                    <a:pt x="147280" y="1202446"/>
                  </a:lnTo>
                  <a:lnTo>
                    <a:pt x="147953" y="1301549"/>
                  </a:lnTo>
                  <a:lnTo>
                    <a:pt x="148633" y="1398658"/>
                  </a:lnTo>
                  <a:lnTo>
                    <a:pt x="149306" y="1492860"/>
                  </a:lnTo>
                  <a:lnTo>
                    <a:pt x="149978" y="1583241"/>
                  </a:lnTo>
                  <a:lnTo>
                    <a:pt x="150659" y="1669078"/>
                  </a:lnTo>
                  <a:lnTo>
                    <a:pt x="151332" y="1749581"/>
                  </a:lnTo>
                  <a:lnTo>
                    <a:pt x="152004" y="1824038"/>
                  </a:lnTo>
                  <a:lnTo>
                    <a:pt x="152685" y="1891782"/>
                  </a:lnTo>
                  <a:lnTo>
                    <a:pt x="153357" y="1952224"/>
                  </a:lnTo>
                  <a:lnTo>
                    <a:pt x="154038" y="2004824"/>
                  </a:lnTo>
                  <a:lnTo>
                    <a:pt x="154711" y="2049109"/>
                  </a:lnTo>
                  <a:lnTo>
                    <a:pt x="156064" y="2111254"/>
                  </a:lnTo>
                  <a:lnTo>
                    <a:pt x="157409" y="2136466"/>
                  </a:lnTo>
                  <a:lnTo>
                    <a:pt x="158090" y="2134879"/>
                  </a:lnTo>
                  <a:lnTo>
                    <a:pt x="160115" y="2073822"/>
                  </a:lnTo>
                  <a:lnTo>
                    <a:pt x="160788" y="2035294"/>
                  </a:lnTo>
                  <a:lnTo>
                    <a:pt x="161469" y="1988193"/>
                  </a:lnTo>
                  <a:lnTo>
                    <a:pt x="162141" y="1932926"/>
                  </a:lnTo>
                  <a:lnTo>
                    <a:pt x="162814" y="1869984"/>
                  </a:lnTo>
                  <a:lnTo>
                    <a:pt x="163494" y="1799930"/>
                  </a:lnTo>
                  <a:lnTo>
                    <a:pt x="164167" y="1723381"/>
                  </a:lnTo>
                  <a:lnTo>
                    <a:pt x="164848" y="1641025"/>
                  </a:lnTo>
                  <a:lnTo>
                    <a:pt x="165520" y="1553585"/>
                  </a:lnTo>
                  <a:lnTo>
                    <a:pt x="166193" y="1461875"/>
                  </a:lnTo>
                  <a:lnTo>
                    <a:pt x="166873" y="1366593"/>
                  </a:lnTo>
                  <a:lnTo>
                    <a:pt x="167546" y="1268736"/>
                  </a:lnTo>
                  <a:lnTo>
                    <a:pt x="168218" y="1169051"/>
                  </a:lnTo>
                  <a:lnTo>
                    <a:pt x="168899" y="1068536"/>
                  </a:lnTo>
                  <a:lnTo>
                    <a:pt x="169571" y="967937"/>
                  </a:lnTo>
                  <a:lnTo>
                    <a:pt x="170252" y="868253"/>
                  </a:lnTo>
                  <a:lnTo>
                    <a:pt x="170925" y="770396"/>
                  </a:lnTo>
                  <a:lnTo>
                    <a:pt x="171597" y="675197"/>
                  </a:lnTo>
                  <a:lnTo>
                    <a:pt x="172278" y="583404"/>
                  </a:lnTo>
                  <a:lnTo>
                    <a:pt x="172950" y="495931"/>
                  </a:lnTo>
                  <a:lnTo>
                    <a:pt x="173623" y="413608"/>
                  </a:lnTo>
                  <a:lnTo>
                    <a:pt x="174304" y="337100"/>
                  </a:lnTo>
                  <a:lnTo>
                    <a:pt x="174976" y="266988"/>
                  </a:lnTo>
                  <a:lnTo>
                    <a:pt x="175657" y="204104"/>
                  </a:lnTo>
                  <a:lnTo>
                    <a:pt x="176329" y="148779"/>
                  </a:lnTo>
                  <a:lnTo>
                    <a:pt x="177002" y="101678"/>
                  </a:lnTo>
                  <a:lnTo>
                    <a:pt x="177683" y="63133"/>
                  </a:lnTo>
                  <a:lnTo>
                    <a:pt x="179027" y="13125"/>
                  </a:lnTo>
                  <a:lnTo>
                    <a:pt x="180381" y="498"/>
                  </a:lnTo>
                  <a:lnTo>
                    <a:pt x="181061" y="8390"/>
                  </a:lnTo>
                  <a:lnTo>
                    <a:pt x="182406" y="52334"/>
                  </a:lnTo>
                  <a:lnTo>
                    <a:pt x="183760" y="132165"/>
                  </a:lnTo>
                  <a:lnTo>
                    <a:pt x="184432" y="184748"/>
                  </a:lnTo>
                  <a:lnTo>
                    <a:pt x="185113" y="245224"/>
                  </a:lnTo>
                  <a:lnTo>
                    <a:pt x="185785" y="312926"/>
                  </a:lnTo>
                  <a:lnTo>
                    <a:pt x="186466" y="387441"/>
                  </a:lnTo>
                  <a:lnTo>
                    <a:pt x="187139" y="467936"/>
                  </a:lnTo>
                  <a:lnTo>
                    <a:pt x="187811" y="553748"/>
                  </a:lnTo>
                  <a:lnTo>
                    <a:pt x="188492" y="644128"/>
                  </a:lnTo>
                  <a:lnTo>
                    <a:pt x="189165" y="738330"/>
                  </a:lnTo>
                  <a:lnTo>
                    <a:pt x="189837" y="835440"/>
                  </a:lnTo>
                  <a:lnTo>
                    <a:pt x="190518" y="934543"/>
                  </a:lnTo>
                  <a:lnTo>
                    <a:pt x="191190" y="1034892"/>
                  </a:lnTo>
                  <a:lnTo>
                    <a:pt x="191871" y="1135574"/>
                  </a:lnTo>
                  <a:lnTo>
                    <a:pt x="192544" y="1235674"/>
                  </a:lnTo>
                  <a:lnTo>
                    <a:pt x="193216" y="1334195"/>
                  </a:lnTo>
                  <a:lnTo>
                    <a:pt x="193897" y="1430474"/>
                  </a:lnTo>
                  <a:lnTo>
                    <a:pt x="194569" y="1523430"/>
                  </a:lnTo>
                  <a:lnTo>
                    <a:pt x="195242" y="1612399"/>
                  </a:lnTo>
                  <a:lnTo>
                    <a:pt x="195923" y="1696541"/>
                  </a:lnTo>
                  <a:lnTo>
                    <a:pt x="196595" y="1775101"/>
                  </a:lnTo>
                  <a:lnTo>
                    <a:pt x="197276" y="1847397"/>
                  </a:lnTo>
                  <a:lnTo>
                    <a:pt x="197948" y="1912773"/>
                  </a:lnTo>
                  <a:lnTo>
                    <a:pt x="198621" y="1970657"/>
                  </a:lnTo>
                  <a:lnTo>
                    <a:pt x="199302" y="2020533"/>
                  </a:lnTo>
                  <a:lnTo>
                    <a:pt x="199974" y="2061960"/>
                  </a:lnTo>
                  <a:lnTo>
                    <a:pt x="201327" y="2118066"/>
                  </a:lnTo>
                  <a:lnTo>
                    <a:pt x="202681" y="2136989"/>
                  </a:lnTo>
                  <a:lnTo>
                    <a:pt x="203353" y="2132246"/>
                  </a:lnTo>
                  <a:lnTo>
                    <a:pt x="205379" y="2061960"/>
                  </a:lnTo>
                  <a:lnTo>
                    <a:pt x="206051" y="2020533"/>
                  </a:lnTo>
                  <a:lnTo>
                    <a:pt x="206732" y="1970657"/>
                  </a:lnTo>
                  <a:lnTo>
                    <a:pt x="207405" y="1912773"/>
                  </a:lnTo>
                  <a:lnTo>
                    <a:pt x="208085" y="1847397"/>
                  </a:lnTo>
                  <a:lnTo>
                    <a:pt x="208758" y="1775101"/>
                  </a:lnTo>
                  <a:lnTo>
                    <a:pt x="209430" y="1696541"/>
                  </a:lnTo>
                  <a:lnTo>
                    <a:pt x="210111" y="1612399"/>
                  </a:lnTo>
                  <a:lnTo>
                    <a:pt x="210783" y="1523430"/>
                  </a:lnTo>
                  <a:lnTo>
                    <a:pt x="211456" y="1430474"/>
                  </a:lnTo>
                  <a:lnTo>
                    <a:pt x="212137" y="1334195"/>
                  </a:lnTo>
                  <a:lnTo>
                    <a:pt x="212809" y="1235674"/>
                  </a:lnTo>
                  <a:lnTo>
                    <a:pt x="213482" y="1135574"/>
                  </a:lnTo>
                  <a:lnTo>
                    <a:pt x="214162" y="1034892"/>
                  </a:lnTo>
                  <a:lnTo>
                    <a:pt x="214835" y="934543"/>
                  </a:lnTo>
                  <a:lnTo>
                    <a:pt x="215516" y="835440"/>
                  </a:lnTo>
                  <a:lnTo>
                    <a:pt x="216188" y="738330"/>
                  </a:lnTo>
                  <a:lnTo>
                    <a:pt x="216861" y="644128"/>
                  </a:lnTo>
                  <a:lnTo>
                    <a:pt x="217541" y="553748"/>
                  </a:lnTo>
                  <a:lnTo>
                    <a:pt x="218214" y="467936"/>
                  </a:lnTo>
                  <a:lnTo>
                    <a:pt x="218895" y="387441"/>
                  </a:lnTo>
                  <a:lnTo>
                    <a:pt x="219567" y="312926"/>
                  </a:lnTo>
                  <a:lnTo>
                    <a:pt x="220239" y="245224"/>
                  </a:lnTo>
                  <a:lnTo>
                    <a:pt x="220920" y="184748"/>
                  </a:lnTo>
                  <a:lnTo>
                    <a:pt x="221593" y="132165"/>
                  </a:lnTo>
                  <a:lnTo>
                    <a:pt x="222265" y="87888"/>
                  </a:lnTo>
                  <a:lnTo>
                    <a:pt x="223618" y="25751"/>
                  </a:lnTo>
                  <a:lnTo>
                    <a:pt x="224972" y="498"/>
                  </a:lnTo>
                  <a:lnTo>
                    <a:pt x="225644" y="2076"/>
                  </a:lnTo>
                  <a:lnTo>
                    <a:pt x="227670" y="63133"/>
                  </a:lnTo>
                  <a:lnTo>
                    <a:pt x="228351" y="101678"/>
                  </a:lnTo>
                  <a:lnTo>
                    <a:pt x="229023" y="148779"/>
                  </a:lnTo>
                  <a:lnTo>
                    <a:pt x="229696" y="204104"/>
                  </a:lnTo>
                  <a:lnTo>
                    <a:pt x="230376" y="266988"/>
                  </a:lnTo>
                  <a:lnTo>
                    <a:pt x="231049" y="337100"/>
                  </a:lnTo>
                  <a:lnTo>
                    <a:pt x="231730" y="413608"/>
                  </a:lnTo>
                  <a:lnTo>
                    <a:pt x="232402" y="495931"/>
                  </a:lnTo>
                  <a:lnTo>
                    <a:pt x="233075" y="583404"/>
                  </a:lnTo>
                  <a:lnTo>
                    <a:pt x="233755" y="675197"/>
                  </a:lnTo>
                  <a:lnTo>
                    <a:pt x="234428" y="770396"/>
                  </a:lnTo>
                  <a:lnTo>
                    <a:pt x="235109" y="868253"/>
                  </a:lnTo>
                  <a:lnTo>
                    <a:pt x="235781" y="967937"/>
                  </a:lnTo>
                  <a:lnTo>
                    <a:pt x="236454" y="1068536"/>
                  </a:lnTo>
                  <a:lnTo>
                    <a:pt x="237134" y="1169051"/>
                  </a:lnTo>
                  <a:lnTo>
                    <a:pt x="237807" y="1268736"/>
                  </a:lnTo>
                  <a:lnTo>
                    <a:pt x="238479" y="1366593"/>
                  </a:lnTo>
                  <a:lnTo>
                    <a:pt x="239160" y="1461875"/>
                  </a:lnTo>
                  <a:lnTo>
                    <a:pt x="239833" y="1553585"/>
                  </a:lnTo>
                  <a:lnTo>
                    <a:pt x="240514" y="1641025"/>
                  </a:lnTo>
                  <a:lnTo>
                    <a:pt x="241186" y="1723381"/>
                  </a:lnTo>
                  <a:lnTo>
                    <a:pt x="241859" y="1799930"/>
                  </a:lnTo>
                  <a:lnTo>
                    <a:pt x="242539" y="1869984"/>
                  </a:lnTo>
                  <a:lnTo>
                    <a:pt x="243212" y="1932926"/>
                  </a:lnTo>
                  <a:lnTo>
                    <a:pt x="243884" y="1988193"/>
                  </a:lnTo>
                  <a:lnTo>
                    <a:pt x="244565" y="2035294"/>
                  </a:lnTo>
                  <a:lnTo>
                    <a:pt x="245238" y="2073822"/>
                  </a:lnTo>
                  <a:lnTo>
                    <a:pt x="246591" y="2123831"/>
                  </a:lnTo>
                  <a:lnTo>
                    <a:pt x="247944" y="2136466"/>
                  </a:lnTo>
                  <a:lnTo>
                    <a:pt x="248617" y="2128566"/>
                  </a:lnTo>
                  <a:lnTo>
                    <a:pt x="249970" y="2084696"/>
                  </a:lnTo>
                  <a:lnTo>
                    <a:pt x="251315" y="2004824"/>
                  </a:lnTo>
                  <a:lnTo>
                    <a:pt x="251995" y="1952224"/>
                  </a:lnTo>
                  <a:lnTo>
                    <a:pt x="252668" y="1891782"/>
                  </a:lnTo>
                  <a:lnTo>
                    <a:pt x="253349" y="1824038"/>
                  </a:lnTo>
                  <a:lnTo>
                    <a:pt x="254021" y="1749581"/>
                  </a:lnTo>
                  <a:lnTo>
                    <a:pt x="254694" y="1669078"/>
                  </a:lnTo>
                  <a:lnTo>
                    <a:pt x="255374" y="1583241"/>
                  </a:lnTo>
                  <a:lnTo>
                    <a:pt x="256047" y="1492860"/>
                  </a:lnTo>
                  <a:lnTo>
                    <a:pt x="256719" y="1398658"/>
                  </a:lnTo>
                  <a:lnTo>
                    <a:pt x="257400" y="1301549"/>
                  </a:lnTo>
                  <a:lnTo>
                    <a:pt x="258073" y="1202446"/>
                  </a:lnTo>
                  <a:lnTo>
                    <a:pt x="258753" y="1102096"/>
                  </a:lnTo>
                  <a:lnTo>
                    <a:pt x="259426" y="1001415"/>
                  </a:lnTo>
                  <a:lnTo>
                    <a:pt x="260098" y="901315"/>
                  </a:lnTo>
                  <a:lnTo>
                    <a:pt x="260779" y="802793"/>
                  </a:lnTo>
                  <a:lnTo>
                    <a:pt x="261451" y="706514"/>
                  </a:lnTo>
                  <a:lnTo>
                    <a:pt x="262124" y="613559"/>
                  </a:lnTo>
                  <a:lnTo>
                    <a:pt x="262805" y="524590"/>
                  </a:lnTo>
                  <a:lnTo>
                    <a:pt x="263477" y="440440"/>
                  </a:lnTo>
                  <a:lnTo>
                    <a:pt x="264158" y="361855"/>
                  </a:lnTo>
                  <a:lnTo>
                    <a:pt x="264830" y="289583"/>
                  </a:lnTo>
                  <a:lnTo>
                    <a:pt x="265503" y="224207"/>
                  </a:lnTo>
                  <a:lnTo>
                    <a:pt x="266184" y="166307"/>
                  </a:lnTo>
                  <a:lnTo>
                    <a:pt x="266856" y="116464"/>
                  </a:lnTo>
                  <a:lnTo>
                    <a:pt x="267529" y="75012"/>
                  </a:lnTo>
                  <a:lnTo>
                    <a:pt x="268882" y="18940"/>
                  </a:lnTo>
                  <a:lnTo>
                    <a:pt x="270235" y="0"/>
                  </a:lnTo>
                  <a:lnTo>
                    <a:pt x="270908" y="4735"/>
                  </a:lnTo>
                  <a:lnTo>
                    <a:pt x="272942" y="75012"/>
                  </a:lnTo>
                  <a:lnTo>
                    <a:pt x="273614" y="116464"/>
                  </a:lnTo>
                  <a:lnTo>
                    <a:pt x="274287" y="166307"/>
                  </a:lnTo>
                  <a:lnTo>
                    <a:pt x="274967" y="224207"/>
                  </a:lnTo>
                  <a:lnTo>
                    <a:pt x="275640" y="289583"/>
                  </a:lnTo>
                  <a:lnTo>
                    <a:pt x="276312" y="361855"/>
                  </a:lnTo>
                  <a:lnTo>
                    <a:pt x="276993" y="440440"/>
                  </a:lnTo>
                  <a:lnTo>
                    <a:pt x="277666" y="524590"/>
                  </a:lnTo>
                  <a:lnTo>
                    <a:pt x="278346" y="613559"/>
                  </a:lnTo>
                  <a:lnTo>
                    <a:pt x="279019" y="706514"/>
                  </a:lnTo>
                  <a:lnTo>
                    <a:pt x="279691" y="802793"/>
                  </a:lnTo>
                  <a:lnTo>
                    <a:pt x="280372" y="901315"/>
                  </a:lnTo>
                  <a:lnTo>
                    <a:pt x="281045" y="1001415"/>
                  </a:lnTo>
                  <a:lnTo>
                    <a:pt x="281717" y="1102096"/>
                  </a:lnTo>
                  <a:lnTo>
                    <a:pt x="282398" y="1202446"/>
                  </a:lnTo>
                  <a:lnTo>
                    <a:pt x="283070" y="1301549"/>
                  </a:lnTo>
                  <a:lnTo>
                    <a:pt x="283751" y="1398658"/>
                  </a:lnTo>
                  <a:lnTo>
                    <a:pt x="284424" y="1492860"/>
                  </a:lnTo>
                  <a:lnTo>
                    <a:pt x="285096" y="1583241"/>
                  </a:lnTo>
                  <a:lnTo>
                    <a:pt x="285777" y="1669078"/>
                  </a:lnTo>
                  <a:lnTo>
                    <a:pt x="286449" y="1749581"/>
                  </a:lnTo>
                  <a:lnTo>
                    <a:pt x="287122" y="1824038"/>
                  </a:lnTo>
                  <a:lnTo>
                    <a:pt x="287803" y="1891782"/>
                  </a:lnTo>
                  <a:lnTo>
                    <a:pt x="288475" y="1952224"/>
                  </a:lnTo>
                  <a:lnTo>
                    <a:pt x="289156" y="2004824"/>
                  </a:lnTo>
                  <a:lnTo>
                    <a:pt x="289828" y="2049109"/>
                  </a:lnTo>
                  <a:lnTo>
                    <a:pt x="291182" y="2111254"/>
                  </a:lnTo>
                  <a:lnTo>
                    <a:pt x="292527" y="2136466"/>
                  </a:lnTo>
                  <a:lnTo>
                    <a:pt x="293207" y="2134879"/>
                  </a:lnTo>
                  <a:lnTo>
                    <a:pt x="295233" y="2073822"/>
                  </a:lnTo>
                  <a:lnTo>
                    <a:pt x="295906" y="2035294"/>
                  </a:lnTo>
                  <a:lnTo>
                    <a:pt x="296586" y="1988193"/>
                  </a:lnTo>
                  <a:lnTo>
                    <a:pt x="297259" y="1932926"/>
                  </a:lnTo>
                  <a:lnTo>
                    <a:pt x="297931" y="1869984"/>
                  </a:lnTo>
                  <a:lnTo>
                    <a:pt x="298612" y="1799930"/>
                  </a:lnTo>
                  <a:lnTo>
                    <a:pt x="299285" y="1723381"/>
                  </a:lnTo>
                  <a:lnTo>
                    <a:pt x="299957" y="1641025"/>
                  </a:lnTo>
                  <a:lnTo>
                    <a:pt x="300638" y="1553585"/>
                  </a:lnTo>
                  <a:lnTo>
                    <a:pt x="301310" y="1461875"/>
                  </a:lnTo>
                  <a:lnTo>
                    <a:pt x="301991" y="1366593"/>
                  </a:lnTo>
                  <a:lnTo>
                    <a:pt x="302664" y="1268736"/>
                  </a:lnTo>
                  <a:lnTo>
                    <a:pt x="303336" y="1169051"/>
                  </a:lnTo>
                  <a:lnTo>
                    <a:pt x="304017" y="1068536"/>
                  </a:lnTo>
                  <a:lnTo>
                    <a:pt x="304689" y="967937"/>
                  </a:lnTo>
                  <a:lnTo>
                    <a:pt x="305370" y="868253"/>
                  </a:lnTo>
                  <a:lnTo>
                    <a:pt x="306042" y="770396"/>
                  </a:lnTo>
                  <a:lnTo>
                    <a:pt x="306715" y="675197"/>
                  </a:lnTo>
                  <a:lnTo>
                    <a:pt x="307396" y="583404"/>
                  </a:lnTo>
                  <a:lnTo>
                    <a:pt x="308068" y="495931"/>
                  </a:lnTo>
                  <a:lnTo>
                    <a:pt x="308741" y="413608"/>
                  </a:lnTo>
                  <a:lnTo>
                    <a:pt x="309421" y="337100"/>
                  </a:lnTo>
                  <a:lnTo>
                    <a:pt x="310094" y="266988"/>
                  </a:lnTo>
                  <a:lnTo>
                    <a:pt x="310775" y="204104"/>
                  </a:lnTo>
                  <a:lnTo>
                    <a:pt x="311447" y="148779"/>
                  </a:lnTo>
                  <a:lnTo>
                    <a:pt x="312120" y="101678"/>
                  </a:lnTo>
                  <a:lnTo>
                    <a:pt x="312800" y="63133"/>
                  </a:lnTo>
                  <a:lnTo>
                    <a:pt x="314145" y="13125"/>
                  </a:lnTo>
                  <a:lnTo>
                    <a:pt x="315499" y="498"/>
                  </a:lnTo>
                  <a:lnTo>
                    <a:pt x="316171" y="8390"/>
                  </a:lnTo>
                  <a:lnTo>
                    <a:pt x="317524" y="52334"/>
                  </a:lnTo>
                  <a:lnTo>
                    <a:pt x="318878" y="132165"/>
                  </a:lnTo>
                  <a:lnTo>
                    <a:pt x="319550" y="184748"/>
                  </a:lnTo>
                  <a:lnTo>
                    <a:pt x="320231" y="245224"/>
                  </a:lnTo>
                  <a:lnTo>
                    <a:pt x="320903" y="312926"/>
                  </a:lnTo>
                  <a:lnTo>
                    <a:pt x="321584" y="387441"/>
                  </a:lnTo>
                  <a:lnTo>
                    <a:pt x="322257" y="467936"/>
                  </a:lnTo>
                  <a:lnTo>
                    <a:pt x="322929" y="553748"/>
                  </a:lnTo>
                  <a:lnTo>
                    <a:pt x="323610" y="644128"/>
                  </a:lnTo>
                  <a:lnTo>
                    <a:pt x="324282" y="738330"/>
                  </a:lnTo>
                  <a:lnTo>
                    <a:pt x="324955" y="835440"/>
                  </a:lnTo>
                  <a:lnTo>
                    <a:pt x="325636" y="934543"/>
                  </a:lnTo>
                  <a:lnTo>
                    <a:pt x="326308" y="1034892"/>
                  </a:lnTo>
                  <a:lnTo>
                    <a:pt x="326989" y="1135574"/>
                  </a:lnTo>
                  <a:lnTo>
                    <a:pt x="327661" y="1235674"/>
                  </a:lnTo>
                  <a:lnTo>
                    <a:pt x="328334" y="1334195"/>
                  </a:lnTo>
                  <a:lnTo>
                    <a:pt x="329015" y="1430474"/>
                  </a:lnTo>
                  <a:lnTo>
                    <a:pt x="329687" y="1523430"/>
                  </a:lnTo>
                  <a:lnTo>
                    <a:pt x="330360" y="1612399"/>
                  </a:lnTo>
                  <a:lnTo>
                    <a:pt x="331040" y="1696541"/>
                  </a:lnTo>
                  <a:lnTo>
                    <a:pt x="331713" y="1775101"/>
                  </a:lnTo>
                  <a:lnTo>
                    <a:pt x="332394" y="1847397"/>
                  </a:lnTo>
                  <a:lnTo>
                    <a:pt x="333066" y="1912773"/>
                  </a:lnTo>
                  <a:lnTo>
                    <a:pt x="333739" y="1970657"/>
                  </a:lnTo>
                  <a:lnTo>
                    <a:pt x="334419" y="2020533"/>
                  </a:lnTo>
                  <a:lnTo>
                    <a:pt x="335092" y="2061960"/>
                  </a:lnTo>
                  <a:lnTo>
                    <a:pt x="336445" y="2118066"/>
                  </a:lnTo>
                  <a:lnTo>
                    <a:pt x="337798" y="2136989"/>
                  </a:lnTo>
                  <a:lnTo>
                    <a:pt x="338471" y="2132246"/>
                  </a:lnTo>
                  <a:lnTo>
                    <a:pt x="340497" y="2061960"/>
                  </a:lnTo>
                  <a:lnTo>
                    <a:pt x="341169" y="2020533"/>
                  </a:lnTo>
                  <a:lnTo>
                    <a:pt x="341850" y="1970657"/>
                  </a:lnTo>
                  <a:lnTo>
                    <a:pt x="342522" y="1912773"/>
                  </a:lnTo>
                  <a:lnTo>
                    <a:pt x="343203" y="1847397"/>
                  </a:lnTo>
                  <a:lnTo>
                    <a:pt x="343876" y="1775101"/>
                  </a:lnTo>
                  <a:lnTo>
                    <a:pt x="344548" y="1696541"/>
                  </a:lnTo>
                  <a:lnTo>
                    <a:pt x="345229" y="1612399"/>
                  </a:lnTo>
                  <a:lnTo>
                    <a:pt x="345901" y="1523430"/>
                  </a:lnTo>
                  <a:lnTo>
                    <a:pt x="346574" y="1430474"/>
                  </a:lnTo>
                  <a:lnTo>
                    <a:pt x="347254" y="1334195"/>
                  </a:lnTo>
                  <a:lnTo>
                    <a:pt x="347927" y="1235674"/>
                  </a:lnTo>
                  <a:lnTo>
                    <a:pt x="348599" y="1135574"/>
                  </a:lnTo>
                  <a:lnTo>
                    <a:pt x="349280" y="1034892"/>
                  </a:lnTo>
                  <a:lnTo>
                    <a:pt x="349953" y="934543"/>
                  </a:lnTo>
                  <a:lnTo>
                    <a:pt x="350633" y="835440"/>
                  </a:lnTo>
                  <a:lnTo>
                    <a:pt x="351306" y="738330"/>
                  </a:lnTo>
                  <a:lnTo>
                    <a:pt x="351978" y="644128"/>
                  </a:lnTo>
                  <a:lnTo>
                    <a:pt x="352659" y="553748"/>
                  </a:lnTo>
                  <a:lnTo>
                    <a:pt x="353332" y="467936"/>
                  </a:lnTo>
                  <a:lnTo>
                    <a:pt x="354012" y="387441"/>
                  </a:lnTo>
                  <a:lnTo>
                    <a:pt x="354685" y="312926"/>
                  </a:lnTo>
                  <a:lnTo>
                    <a:pt x="355357" y="245224"/>
                  </a:lnTo>
                  <a:lnTo>
                    <a:pt x="356038" y="184748"/>
                  </a:lnTo>
                  <a:lnTo>
                    <a:pt x="356710" y="132165"/>
                  </a:lnTo>
                  <a:lnTo>
                    <a:pt x="357383" y="87888"/>
                  </a:lnTo>
                  <a:lnTo>
                    <a:pt x="358736" y="25751"/>
                  </a:lnTo>
                  <a:lnTo>
                    <a:pt x="360089" y="498"/>
                  </a:lnTo>
                  <a:lnTo>
                    <a:pt x="360762" y="2076"/>
                  </a:lnTo>
                  <a:lnTo>
                    <a:pt x="362788" y="63133"/>
                  </a:lnTo>
                  <a:lnTo>
                    <a:pt x="363468" y="101678"/>
                  </a:lnTo>
                  <a:lnTo>
                    <a:pt x="364141" y="148779"/>
                  </a:lnTo>
                  <a:lnTo>
                    <a:pt x="364822" y="204104"/>
                  </a:lnTo>
                  <a:lnTo>
                    <a:pt x="365494" y="266988"/>
                  </a:lnTo>
                  <a:lnTo>
                    <a:pt x="366167" y="337100"/>
                  </a:lnTo>
                  <a:lnTo>
                    <a:pt x="366847" y="413608"/>
                  </a:lnTo>
                  <a:lnTo>
                    <a:pt x="367520" y="495931"/>
                  </a:lnTo>
                  <a:lnTo>
                    <a:pt x="368192" y="583404"/>
                  </a:lnTo>
                  <a:lnTo>
                    <a:pt x="368873" y="675197"/>
                  </a:lnTo>
                  <a:lnTo>
                    <a:pt x="369546" y="770396"/>
                  </a:lnTo>
                  <a:lnTo>
                    <a:pt x="370218" y="868253"/>
                  </a:lnTo>
                  <a:lnTo>
                    <a:pt x="370899" y="967937"/>
                  </a:lnTo>
                  <a:lnTo>
                    <a:pt x="371571" y="1068536"/>
                  </a:lnTo>
                  <a:lnTo>
                    <a:pt x="372252" y="1169051"/>
                  </a:lnTo>
                  <a:lnTo>
                    <a:pt x="372925" y="1268736"/>
                  </a:lnTo>
                  <a:lnTo>
                    <a:pt x="373597" y="1366593"/>
                  </a:lnTo>
                  <a:lnTo>
                    <a:pt x="374278" y="1461875"/>
                  </a:lnTo>
                  <a:lnTo>
                    <a:pt x="374951" y="1553585"/>
                  </a:lnTo>
                  <a:lnTo>
                    <a:pt x="375631" y="1641025"/>
                  </a:lnTo>
                  <a:lnTo>
                    <a:pt x="376337" y="1723381"/>
                  </a:lnTo>
                  <a:lnTo>
                    <a:pt x="377001" y="1799930"/>
                  </a:lnTo>
                  <a:lnTo>
                    <a:pt x="377665" y="1869984"/>
                  </a:lnTo>
                  <a:lnTo>
                    <a:pt x="378330" y="1932926"/>
                  </a:lnTo>
                  <a:lnTo>
                    <a:pt x="378994" y="1988193"/>
                  </a:lnTo>
                  <a:lnTo>
                    <a:pt x="379658" y="2035294"/>
                  </a:lnTo>
                  <a:lnTo>
                    <a:pt x="380322" y="2073822"/>
                  </a:lnTo>
                  <a:lnTo>
                    <a:pt x="381733" y="2123831"/>
                  </a:lnTo>
                  <a:lnTo>
                    <a:pt x="383062" y="2136466"/>
                  </a:lnTo>
                  <a:lnTo>
                    <a:pt x="383726" y="2128566"/>
                  </a:lnTo>
                  <a:lnTo>
                    <a:pt x="385054" y="2084696"/>
                  </a:lnTo>
                  <a:lnTo>
                    <a:pt x="386466" y="2004824"/>
                  </a:lnTo>
                  <a:lnTo>
                    <a:pt x="387130" y="1952224"/>
                  </a:lnTo>
                  <a:lnTo>
                    <a:pt x="387794" y="1891782"/>
                  </a:lnTo>
                  <a:lnTo>
                    <a:pt x="388458" y="1824038"/>
                  </a:lnTo>
                  <a:lnTo>
                    <a:pt x="389122" y="1749581"/>
                  </a:lnTo>
                  <a:lnTo>
                    <a:pt x="389787" y="1669078"/>
                  </a:lnTo>
                  <a:lnTo>
                    <a:pt x="390451" y="1583241"/>
                  </a:lnTo>
                  <a:lnTo>
                    <a:pt x="391198" y="1492860"/>
                  </a:lnTo>
                  <a:lnTo>
                    <a:pt x="391862" y="1398658"/>
                  </a:lnTo>
                  <a:lnTo>
                    <a:pt x="392526" y="1301549"/>
                  </a:lnTo>
                  <a:lnTo>
                    <a:pt x="393190" y="1202446"/>
                  </a:lnTo>
                  <a:lnTo>
                    <a:pt x="393855" y="1102096"/>
                  </a:lnTo>
                  <a:lnTo>
                    <a:pt x="394519" y="1001415"/>
                  </a:lnTo>
                  <a:lnTo>
                    <a:pt x="395183" y="901315"/>
                  </a:lnTo>
                  <a:lnTo>
                    <a:pt x="395930" y="802793"/>
                  </a:lnTo>
                  <a:lnTo>
                    <a:pt x="396594" y="706514"/>
                  </a:lnTo>
                  <a:lnTo>
                    <a:pt x="397258" y="613559"/>
                  </a:lnTo>
                  <a:lnTo>
                    <a:pt x="397923" y="524590"/>
                  </a:lnTo>
                  <a:lnTo>
                    <a:pt x="398587" y="440440"/>
                  </a:lnTo>
                  <a:lnTo>
                    <a:pt x="399251" y="361855"/>
                  </a:lnTo>
                  <a:lnTo>
                    <a:pt x="399915" y="289583"/>
                  </a:lnTo>
                  <a:lnTo>
                    <a:pt x="400662" y="224207"/>
                  </a:lnTo>
                  <a:lnTo>
                    <a:pt x="401326" y="166307"/>
                  </a:lnTo>
                  <a:lnTo>
                    <a:pt x="401991" y="116464"/>
                  </a:lnTo>
                  <a:lnTo>
                    <a:pt x="402655" y="75012"/>
                  </a:lnTo>
                  <a:lnTo>
                    <a:pt x="403983" y="18940"/>
                  </a:lnTo>
                  <a:lnTo>
                    <a:pt x="405394" y="0"/>
                  </a:lnTo>
                  <a:lnTo>
                    <a:pt x="406059" y="4735"/>
                  </a:lnTo>
                  <a:lnTo>
                    <a:pt x="408051" y="75012"/>
                  </a:lnTo>
                  <a:lnTo>
                    <a:pt x="408715" y="116464"/>
                  </a:lnTo>
                  <a:lnTo>
                    <a:pt x="409379" y="166307"/>
                  </a:lnTo>
                  <a:lnTo>
                    <a:pt x="410044" y="224207"/>
                  </a:lnTo>
                  <a:lnTo>
                    <a:pt x="410791" y="289583"/>
                  </a:lnTo>
                  <a:lnTo>
                    <a:pt x="411455" y="361855"/>
                  </a:lnTo>
                  <a:lnTo>
                    <a:pt x="412119" y="440440"/>
                  </a:lnTo>
                  <a:lnTo>
                    <a:pt x="412783" y="524590"/>
                  </a:lnTo>
                  <a:lnTo>
                    <a:pt x="413448" y="613559"/>
                  </a:lnTo>
                  <a:lnTo>
                    <a:pt x="414112" y="706514"/>
                  </a:lnTo>
                  <a:lnTo>
                    <a:pt x="414776" y="802793"/>
                  </a:lnTo>
                  <a:lnTo>
                    <a:pt x="415523" y="901315"/>
                  </a:lnTo>
                  <a:lnTo>
                    <a:pt x="416187" y="1001415"/>
                  </a:lnTo>
                  <a:lnTo>
                    <a:pt x="416852" y="1102096"/>
                  </a:lnTo>
                  <a:lnTo>
                    <a:pt x="417516" y="1202446"/>
                  </a:lnTo>
                  <a:lnTo>
                    <a:pt x="418180" y="1301549"/>
                  </a:lnTo>
                  <a:lnTo>
                    <a:pt x="418844" y="1398658"/>
                  </a:lnTo>
                  <a:lnTo>
                    <a:pt x="419508" y="1492860"/>
                  </a:lnTo>
                  <a:lnTo>
                    <a:pt x="420255" y="1583241"/>
                  </a:lnTo>
                  <a:lnTo>
                    <a:pt x="420920" y="1669078"/>
                  </a:lnTo>
                  <a:lnTo>
                    <a:pt x="421584" y="1749581"/>
                  </a:lnTo>
                  <a:lnTo>
                    <a:pt x="422248" y="1824038"/>
                  </a:lnTo>
                  <a:lnTo>
                    <a:pt x="422912" y="1891782"/>
                  </a:lnTo>
                  <a:lnTo>
                    <a:pt x="423576" y="1952224"/>
                  </a:lnTo>
                  <a:lnTo>
                    <a:pt x="424241" y="2004824"/>
                  </a:lnTo>
                  <a:lnTo>
                    <a:pt x="424905" y="2049109"/>
                  </a:lnTo>
                  <a:lnTo>
                    <a:pt x="426316" y="2111254"/>
                  </a:lnTo>
                  <a:lnTo>
                    <a:pt x="427644" y="2136466"/>
                  </a:lnTo>
                  <a:lnTo>
                    <a:pt x="428309" y="2134879"/>
                  </a:lnTo>
                  <a:lnTo>
                    <a:pt x="430384" y="2073822"/>
                  </a:lnTo>
                  <a:lnTo>
                    <a:pt x="431048" y="2035294"/>
                  </a:lnTo>
                  <a:lnTo>
                    <a:pt x="431713" y="1988193"/>
                  </a:lnTo>
                  <a:lnTo>
                    <a:pt x="432377" y="1932926"/>
                  </a:lnTo>
                  <a:lnTo>
                    <a:pt x="433041" y="1869984"/>
                  </a:lnTo>
                  <a:lnTo>
                    <a:pt x="433705" y="1799930"/>
                  </a:lnTo>
                  <a:lnTo>
                    <a:pt x="434369" y="1723381"/>
                  </a:lnTo>
                  <a:lnTo>
                    <a:pt x="435116" y="1641025"/>
                  </a:lnTo>
                  <a:lnTo>
                    <a:pt x="435781" y="1553585"/>
                  </a:lnTo>
                  <a:lnTo>
                    <a:pt x="436445" y="1461875"/>
                  </a:lnTo>
                  <a:lnTo>
                    <a:pt x="437109" y="1366593"/>
                  </a:lnTo>
                  <a:lnTo>
                    <a:pt x="437773" y="1268736"/>
                  </a:lnTo>
                  <a:lnTo>
                    <a:pt x="438437" y="1169051"/>
                  </a:lnTo>
                  <a:lnTo>
                    <a:pt x="439101" y="1068536"/>
                  </a:lnTo>
                  <a:lnTo>
                    <a:pt x="439849" y="967937"/>
                  </a:lnTo>
                  <a:lnTo>
                    <a:pt x="440513" y="868253"/>
                  </a:lnTo>
                  <a:lnTo>
                    <a:pt x="441177" y="770396"/>
                  </a:lnTo>
                  <a:lnTo>
                    <a:pt x="441841" y="675197"/>
                  </a:lnTo>
                  <a:lnTo>
                    <a:pt x="442505" y="583404"/>
                  </a:lnTo>
                  <a:lnTo>
                    <a:pt x="443169" y="495931"/>
                  </a:lnTo>
                  <a:lnTo>
                    <a:pt x="443833" y="413608"/>
                  </a:lnTo>
                  <a:lnTo>
                    <a:pt x="444498" y="337100"/>
                  </a:lnTo>
                  <a:lnTo>
                    <a:pt x="445245" y="266988"/>
                  </a:lnTo>
                  <a:lnTo>
                    <a:pt x="445909" y="204104"/>
                  </a:lnTo>
                  <a:lnTo>
                    <a:pt x="446573" y="148779"/>
                  </a:lnTo>
                  <a:lnTo>
                    <a:pt x="447237" y="101678"/>
                  </a:lnTo>
                  <a:lnTo>
                    <a:pt x="447902" y="63133"/>
                  </a:lnTo>
                  <a:lnTo>
                    <a:pt x="449230" y="13125"/>
                  </a:lnTo>
                  <a:lnTo>
                    <a:pt x="450641" y="498"/>
                  </a:lnTo>
                  <a:lnTo>
                    <a:pt x="451305" y="8390"/>
                  </a:lnTo>
                  <a:lnTo>
                    <a:pt x="452634" y="52334"/>
                  </a:lnTo>
                  <a:lnTo>
                    <a:pt x="453962" y="132165"/>
                  </a:lnTo>
                  <a:lnTo>
                    <a:pt x="454709" y="184748"/>
                  </a:lnTo>
                  <a:lnTo>
                    <a:pt x="455373" y="245224"/>
                  </a:lnTo>
                  <a:lnTo>
                    <a:pt x="456038" y="312926"/>
                  </a:lnTo>
                  <a:lnTo>
                    <a:pt x="456702" y="387441"/>
                  </a:lnTo>
                  <a:lnTo>
                    <a:pt x="457366" y="467936"/>
                  </a:lnTo>
                  <a:lnTo>
                    <a:pt x="458030" y="553748"/>
                  </a:lnTo>
                  <a:lnTo>
                    <a:pt x="458694" y="644128"/>
                  </a:lnTo>
                  <a:lnTo>
                    <a:pt x="459359" y="738330"/>
                  </a:lnTo>
                  <a:lnTo>
                    <a:pt x="460106" y="835440"/>
                  </a:lnTo>
                  <a:lnTo>
                    <a:pt x="460770" y="934543"/>
                  </a:lnTo>
                  <a:lnTo>
                    <a:pt x="461434" y="1034892"/>
                  </a:lnTo>
                  <a:lnTo>
                    <a:pt x="462098" y="1135574"/>
                  </a:lnTo>
                  <a:lnTo>
                    <a:pt x="462763" y="1235674"/>
                  </a:lnTo>
                  <a:lnTo>
                    <a:pt x="463427" y="1334195"/>
                  </a:lnTo>
                  <a:lnTo>
                    <a:pt x="464091" y="1430474"/>
                  </a:lnTo>
                  <a:lnTo>
                    <a:pt x="464838" y="1523430"/>
                  </a:lnTo>
                  <a:lnTo>
                    <a:pt x="465502" y="1612399"/>
                  </a:lnTo>
                  <a:lnTo>
                    <a:pt x="466166" y="1696541"/>
                  </a:lnTo>
                  <a:lnTo>
                    <a:pt x="466831" y="1775101"/>
                  </a:lnTo>
                  <a:lnTo>
                    <a:pt x="467495" y="1847397"/>
                  </a:lnTo>
                  <a:lnTo>
                    <a:pt x="468159" y="1912773"/>
                  </a:lnTo>
                  <a:lnTo>
                    <a:pt x="468823" y="1970657"/>
                  </a:lnTo>
                  <a:lnTo>
                    <a:pt x="469570" y="2020533"/>
                  </a:lnTo>
                  <a:lnTo>
                    <a:pt x="470235" y="2061960"/>
                  </a:lnTo>
                  <a:lnTo>
                    <a:pt x="471563" y="2118066"/>
                  </a:lnTo>
                  <a:lnTo>
                    <a:pt x="472891" y="2136989"/>
                  </a:lnTo>
                  <a:lnTo>
                    <a:pt x="473555" y="2132246"/>
                  </a:lnTo>
                  <a:lnTo>
                    <a:pt x="475631" y="2061960"/>
                  </a:lnTo>
                  <a:lnTo>
                    <a:pt x="476295" y="2020533"/>
                  </a:lnTo>
                  <a:lnTo>
                    <a:pt x="476959" y="1970657"/>
                  </a:lnTo>
                  <a:lnTo>
                    <a:pt x="477624" y="1912773"/>
                  </a:lnTo>
                  <a:lnTo>
                    <a:pt x="478288" y="1847397"/>
                  </a:lnTo>
                  <a:lnTo>
                    <a:pt x="478952" y="1775101"/>
                  </a:lnTo>
                  <a:lnTo>
                    <a:pt x="479699" y="1696541"/>
                  </a:lnTo>
                  <a:lnTo>
                    <a:pt x="480363" y="1612399"/>
                  </a:lnTo>
                  <a:lnTo>
                    <a:pt x="481027" y="1523430"/>
                  </a:lnTo>
                  <a:lnTo>
                    <a:pt x="481692" y="1430474"/>
                  </a:lnTo>
                  <a:lnTo>
                    <a:pt x="482356" y="1334195"/>
                  </a:lnTo>
                  <a:lnTo>
                    <a:pt x="483020" y="1235674"/>
                  </a:lnTo>
                  <a:lnTo>
                    <a:pt x="483684" y="1135574"/>
                  </a:lnTo>
                  <a:lnTo>
                    <a:pt x="484431" y="1034892"/>
                  </a:lnTo>
                  <a:lnTo>
                    <a:pt x="485095" y="934543"/>
                  </a:lnTo>
                  <a:lnTo>
                    <a:pt x="485759" y="835440"/>
                  </a:lnTo>
                  <a:lnTo>
                    <a:pt x="486424" y="738330"/>
                  </a:lnTo>
                  <a:lnTo>
                    <a:pt x="487088" y="644128"/>
                  </a:lnTo>
                  <a:lnTo>
                    <a:pt x="487752" y="553748"/>
                  </a:lnTo>
                  <a:lnTo>
                    <a:pt x="488416" y="467936"/>
                  </a:lnTo>
                  <a:lnTo>
                    <a:pt x="489163" y="387441"/>
                  </a:lnTo>
                  <a:lnTo>
                    <a:pt x="489827" y="312926"/>
                  </a:lnTo>
                  <a:lnTo>
                    <a:pt x="490492" y="245224"/>
                  </a:lnTo>
                  <a:lnTo>
                    <a:pt x="491156" y="184748"/>
                  </a:lnTo>
                  <a:lnTo>
                    <a:pt x="491820" y="132165"/>
                  </a:lnTo>
                  <a:lnTo>
                    <a:pt x="492484" y="87888"/>
                  </a:lnTo>
                  <a:lnTo>
                    <a:pt x="493896" y="25751"/>
                  </a:lnTo>
                  <a:lnTo>
                    <a:pt x="495224" y="498"/>
                  </a:lnTo>
                  <a:lnTo>
                    <a:pt x="495888" y="2076"/>
                  </a:lnTo>
                  <a:lnTo>
                    <a:pt x="497881" y="63133"/>
                  </a:lnTo>
                  <a:lnTo>
                    <a:pt x="498545" y="101678"/>
                  </a:lnTo>
                  <a:lnTo>
                    <a:pt x="499292" y="148779"/>
                  </a:lnTo>
                  <a:lnTo>
                    <a:pt x="499956" y="204104"/>
                  </a:lnTo>
                  <a:lnTo>
                    <a:pt x="500620" y="266988"/>
                  </a:lnTo>
                  <a:lnTo>
                    <a:pt x="501284" y="337100"/>
                  </a:lnTo>
                  <a:lnTo>
                    <a:pt x="501949" y="413608"/>
                  </a:lnTo>
                  <a:lnTo>
                    <a:pt x="502613" y="495931"/>
                  </a:lnTo>
                  <a:lnTo>
                    <a:pt x="503277" y="583404"/>
                  </a:lnTo>
                  <a:lnTo>
                    <a:pt x="504024" y="675197"/>
                  </a:lnTo>
                  <a:lnTo>
                    <a:pt x="504688" y="770396"/>
                  </a:lnTo>
                  <a:lnTo>
                    <a:pt x="505353" y="868253"/>
                  </a:lnTo>
                  <a:lnTo>
                    <a:pt x="506017" y="967937"/>
                  </a:lnTo>
                  <a:lnTo>
                    <a:pt x="506681" y="1068536"/>
                  </a:lnTo>
                  <a:lnTo>
                    <a:pt x="507345" y="1169051"/>
                  </a:lnTo>
                  <a:lnTo>
                    <a:pt x="508009" y="1268736"/>
                  </a:lnTo>
                  <a:lnTo>
                    <a:pt x="508757" y="1366593"/>
                  </a:lnTo>
                  <a:lnTo>
                    <a:pt x="509421" y="1461875"/>
                  </a:lnTo>
                  <a:lnTo>
                    <a:pt x="510085" y="1553585"/>
                  </a:lnTo>
                  <a:lnTo>
                    <a:pt x="510749" y="1641025"/>
                  </a:lnTo>
                  <a:lnTo>
                    <a:pt x="511413" y="1723381"/>
                  </a:lnTo>
                  <a:lnTo>
                    <a:pt x="512077" y="1799930"/>
                  </a:lnTo>
                  <a:lnTo>
                    <a:pt x="512742" y="1869984"/>
                  </a:lnTo>
                  <a:lnTo>
                    <a:pt x="513406" y="1932926"/>
                  </a:lnTo>
                  <a:lnTo>
                    <a:pt x="514153" y="1988193"/>
                  </a:lnTo>
                  <a:lnTo>
                    <a:pt x="514817" y="2035294"/>
                  </a:lnTo>
                  <a:lnTo>
                    <a:pt x="515481" y="2073822"/>
                  </a:lnTo>
                  <a:lnTo>
                    <a:pt x="516810" y="2123831"/>
                  </a:lnTo>
                  <a:lnTo>
                    <a:pt x="518138" y="2136466"/>
                  </a:lnTo>
                  <a:lnTo>
                    <a:pt x="518885" y="2128566"/>
                  </a:lnTo>
                  <a:lnTo>
                    <a:pt x="520214" y="2084696"/>
                  </a:lnTo>
                  <a:lnTo>
                    <a:pt x="521542" y="2004824"/>
                  </a:lnTo>
                  <a:lnTo>
                    <a:pt x="522206" y="1952224"/>
                  </a:lnTo>
                  <a:lnTo>
                    <a:pt x="522870" y="1891782"/>
                  </a:lnTo>
                  <a:lnTo>
                    <a:pt x="523618" y="1824038"/>
                  </a:lnTo>
                  <a:lnTo>
                    <a:pt x="524282" y="1749581"/>
                  </a:lnTo>
                  <a:lnTo>
                    <a:pt x="524946" y="1669078"/>
                  </a:lnTo>
                  <a:lnTo>
                    <a:pt x="525610" y="1583241"/>
                  </a:lnTo>
                  <a:lnTo>
                    <a:pt x="526274" y="1492860"/>
                  </a:lnTo>
                  <a:lnTo>
                    <a:pt x="526938" y="1398658"/>
                  </a:lnTo>
                  <a:lnTo>
                    <a:pt x="527602" y="1301549"/>
                  </a:lnTo>
                  <a:lnTo>
                    <a:pt x="528350" y="1202446"/>
                  </a:lnTo>
                  <a:lnTo>
                    <a:pt x="529014" y="1102096"/>
                  </a:lnTo>
                  <a:lnTo>
                    <a:pt x="529678" y="1001415"/>
                  </a:lnTo>
                  <a:lnTo>
                    <a:pt x="530342" y="901315"/>
                  </a:lnTo>
                  <a:lnTo>
                    <a:pt x="531006" y="802793"/>
                  </a:lnTo>
                  <a:lnTo>
                    <a:pt x="531670" y="706514"/>
                  </a:lnTo>
                  <a:lnTo>
                    <a:pt x="532335" y="613559"/>
                  </a:lnTo>
                  <a:lnTo>
                    <a:pt x="532999" y="524590"/>
                  </a:lnTo>
                  <a:lnTo>
                    <a:pt x="533746" y="440440"/>
                  </a:lnTo>
                  <a:lnTo>
                    <a:pt x="534410" y="361855"/>
                  </a:lnTo>
                  <a:lnTo>
                    <a:pt x="535074" y="289583"/>
                  </a:lnTo>
                  <a:lnTo>
                    <a:pt x="535738" y="224207"/>
                  </a:lnTo>
                  <a:lnTo>
                    <a:pt x="536403" y="166307"/>
                  </a:lnTo>
                  <a:lnTo>
                    <a:pt x="537067" y="116464"/>
                  </a:lnTo>
                  <a:lnTo>
                    <a:pt x="537731" y="75012"/>
                  </a:lnTo>
                  <a:lnTo>
                    <a:pt x="539142" y="18940"/>
                  </a:lnTo>
                  <a:lnTo>
                    <a:pt x="540471" y="0"/>
                  </a:lnTo>
                  <a:lnTo>
                    <a:pt x="541135" y="4735"/>
                  </a:lnTo>
                  <a:lnTo>
                    <a:pt x="543210" y="75012"/>
                  </a:lnTo>
                  <a:lnTo>
                    <a:pt x="543875" y="116464"/>
                  </a:lnTo>
                  <a:lnTo>
                    <a:pt x="544539" y="166307"/>
                  </a:lnTo>
                  <a:lnTo>
                    <a:pt x="545203" y="224207"/>
                  </a:lnTo>
                  <a:lnTo>
                    <a:pt x="545867" y="289583"/>
                  </a:lnTo>
                  <a:lnTo>
                    <a:pt x="546531" y="361855"/>
                  </a:lnTo>
                  <a:lnTo>
                    <a:pt x="547195" y="440440"/>
                  </a:lnTo>
                  <a:lnTo>
                    <a:pt x="547943" y="524590"/>
                  </a:lnTo>
                  <a:lnTo>
                    <a:pt x="548607" y="613559"/>
                  </a:lnTo>
                  <a:lnTo>
                    <a:pt x="549271" y="706514"/>
                  </a:lnTo>
                  <a:lnTo>
                    <a:pt x="549935" y="802793"/>
                  </a:lnTo>
                  <a:lnTo>
                    <a:pt x="550599" y="901315"/>
                  </a:lnTo>
                  <a:lnTo>
                    <a:pt x="551264" y="1001415"/>
                  </a:lnTo>
                  <a:lnTo>
                    <a:pt x="551928" y="1102096"/>
                  </a:lnTo>
                  <a:lnTo>
                    <a:pt x="552592" y="1202446"/>
                  </a:lnTo>
                  <a:lnTo>
                    <a:pt x="553339" y="1301549"/>
                  </a:lnTo>
                  <a:lnTo>
                    <a:pt x="554003" y="1398658"/>
                  </a:lnTo>
                  <a:lnTo>
                    <a:pt x="554668" y="1492860"/>
                  </a:lnTo>
                  <a:lnTo>
                    <a:pt x="555332" y="1583241"/>
                  </a:lnTo>
                  <a:lnTo>
                    <a:pt x="555996" y="1669078"/>
                  </a:lnTo>
                  <a:lnTo>
                    <a:pt x="556660" y="1749581"/>
                  </a:lnTo>
                  <a:lnTo>
                    <a:pt x="557324" y="1824038"/>
                  </a:lnTo>
                  <a:lnTo>
                    <a:pt x="558072" y="1891782"/>
                  </a:lnTo>
                  <a:lnTo>
                    <a:pt x="558736" y="1952224"/>
                  </a:lnTo>
                  <a:lnTo>
                    <a:pt x="559400" y="2004824"/>
                  </a:lnTo>
                  <a:lnTo>
                    <a:pt x="560064" y="2049109"/>
                  </a:lnTo>
                  <a:lnTo>
                    <a:pt x="561392" y="2111254"/>
                  </a:lnTo>
                  <a:lnTo>
                    <a:pt x="562804" y="2136466"/>
                  </a:lnTo>
                  <a:lnTo>
                    <a:pt x="563468" y="2134879"/>
                  </a:lnTo>
                  <a:lnTo>
                    <a:pt x="565460" y="2073822"/>
                  </a:lnTo>
                  <a:lnTo>
                    <a:pt x="566125" y="2035294"/>
                  </a:lnTo>
                  <a:lnTo>
                    <a:pt x="566789" y="1988193"/>
                  </a:lnTo>
                  <a:lnTo>
                    <a:pt x="567453" y="1932926"/>
                  </a:lnTo>
                  <a:lnTo>
                    <a:pt x="568200" y="1869984"/>
                  </a:lnTo>
                  <a:lnTo>
                    <a:pt x="568864" y="1799930"/>
                  </a:lnTo>
                  <a:lnTo>
                    <a:pt x="569528" y="1723381"/>
                  </a:lnTo>
                  <a:lnTo>
                    <a:pt x="570193" y="1641025"/>
                  </a:lnTo>
                  <a:lnTo>
                    <a:pt x="570857" y="1553585"/>
                  </a:lnTo>
                  <a:lnTo>
                    <a:pt x="571521" y="1461875"/>
                  </a:lnTo>
                  <a:lnTo>
                    <a:pt x="572185" y="1366593"/>
                  </a:lnTo>
                  <a:lnTo>
                    <a:pt x="572932" y="1268736"/>
                  </a:lnTo>
                  <a:lnTo>
                    <a:pt x="573596" y="1169051"/>
                  </a:lnTo>
                  <a:lnTo>
                    <a:pt x="574261" y="1068536"/>
                  </a:lnTo>
                  <a:lnTo>
                    <a:pt x="574925" y="967937"/>
                  </a:lnTo>
                  <a:lnTo>
                    <a:pt x="575589" y="868253"/>
                  </a:lnTo>
                  <a:lnTo>
                    <a:pt x="576253" y="770396"/>
                  </a:lnTo>
                  <a:lnTo>
                    <a:pt x="576917" y="675197"/>
                  </a:lnTo>
                  <a:lnTo>
                    <a:pt x="577664" y="583404"/>
                  </a:lnTo>
                  <a:lnTo>
                    <a:pt x="578329" y="495931"/>
                  </a:lnTo>
                  <a:lnTo>
                    <a:pt x="578993" y="413608"/>
                  </a:lnTo>
                  <a:lnTo>
                    <a:pt x="579657" y="337100"/>
                  </a:lnTo>
                  <a:lnTo>
                    <a:pt x="580321" y="266988"/>
                  </a:lnTo>
                  <a:lnTo>
                    <a:pt x="580985" y="204104"/>
                  </a:lnTo>
                  <a:lnTo>
                    <a:pt x="581649" y="148779"/>
                  </a:lnTo>
                  <a:lnTo>
                    <a:pt x="582397" y="101678"/>
                  </a:lnTo>
                  <a:lnTo>
                    <a:pt x="583061" y="63133"/>
                  </a:lnTo>
                  <a:lnTo>
                    <a:pt x="584389" y="13125"/>
                  </a:lnTo>
                  <a:lnTo>
                    <a:pt x="585717" y="498"/>
                  </a:lnTo>
                  <a:lnTo>
                    <a:pt x="586382" y="8390"/>
                  </a:lnTo>
                  <a:lnTo>
                    <a:pt x="587793" y="52334"/>
                  </a:lnTo>
                  <a:lnTo>
                    <a:pt x="589121" y="132165"/>
                  </a:lnTo>
                  <a:lnTo>
                    <a:pt x="589786" y="184748"/>
                  </a:lnTo>
                  <a:lnTo>
                    <a:pt x="590450" y="245224"/>
                  </a:lnTo>
                  <a:lnTo>
                    <a:pt x="591114" y="312926"/>
                  </a:lnTo>
                  <a:lnTo>
                    <a:pt x="591778" y="387441"/>
                  </a:lnTo>
                  <a:lnTo>
                    <a:pt x="592525" y="467936"/>
                  </a:lnTo>
                  <a:lnTo>
                    <a:pt x="593190" y="553748"/>
                  </a:lnTo>
                  <a:lnTo>
                    <a:pt x="593854" y="644128"/>
                  </a:lnTo>
                  <a:lnTo>
                    <a:pt x="594518" y="738330"/>
                  </a:lnTo>
                  <a:lnTo>
                    <a:pt x="595182" y="835440"/>
                  </a:lnTo>
                  <a:lnTo>
                    <a:pt x="595846" y="934543"/>
                  </a:lnTo>
                  <a:lnTo>
                    <a:pt x="596510" y="1034892"/>
                  </a:lnTo>
                  <a:lnTo>
                    <a:pt x="597258" y="1135574"/>
                  </a:lnTo>
                  <a:lnTo>
                    <a:pt x="597922" y="1235674"/>
                  </a:lnTo>
                  <a:lnTo>
                    <a:pt x="598586" y="1334195"/>
                  </a:lnTo>
                  <a:lnTo>
                    <a:pt x="599250" y="1430474"/>
                  </a:lnTo>
                  <a:lnTo>
                    <a:pt x="599914" y="1523430"/>
                  </a:lnTo>
                  <a:lnTo>
                    <a:pt x="600579" y="1612399"/>
                  </a:lnTo>
                  <a:lnTo>
                    <a:pt x="601243" y="1696541"/>
                  </a:lnTo>
                  <a:lnTo>
                    <a:pt x="601990" y="1775101"/>
                  </a:lnTo>
                  <a:lnTo>
                    <a:pt x="602654" y="1847397"/>
                  </a:lnTo>
                  <a:lnTo>
                    <a:pt x="603318" y="1912773"/>
                  </a:lnTo>
                  <a:lnTo>
                    <a:pt x="603983" y="1970657"/>
                  </a:lnTo>
                  <a:lnTo>
                    <a:pt x="604647" y="2020533"/>
                  </a:lnTo>
                  <a:lnTo>
                    <a:pt x="605311" y="2061960"/>
                  </a:lnTo>
                  <a:lnTo>
                    <a:pt x="606639" y="2118066"/>
                  </a:lnTo>
                  <a:lnTo>
                    <a:pt x="608051" y="2136989"/>
                  </a:lnTo>
                  <a:lnTo>
                    <a:pt x="608715" y="2132246"/>
                  </a:lnTo>
                  <a:lnTo>
                    <a:pt x="610707" y="2061960"/>
                  </a:lnTo>
                  <a:lnTo>
                    <a:pt x="611371" y="2020533"/>
                  </a:lnTo>
                  <a:lnTo>
                    <a:pt x="612119" y="1970657"/>
                  </a:lnTo>
                  <a:lnTo>
                    <a:pt x="612783" y="1912773"/>
                  </a:lnTo>
                  <a:lnTo>
                    <a:pt x="613447" y="1847397"/>
                  </a:lnTo>
                  <a:lnTo>
                    <a:pt x="614111" y="1775101"/>
                  </a:lnTo>
                  <a:lnTo>
                    <a:pt x="614775" y="1696541"/>
                  </a:lnTo>
                  <a:lnTo>
                    <a:pt x="615439" y="1612399"/>
                  </a:lnTo>
                  <a:lnTo>
                    <a:pt x="616104" y="1523430"/>
                  </a:lnTo>
                  <a:lnTo>
                    <a:pt x="616851" y="1430474"/>
                  </a:lnTo>
                  <a:lnTo>
                    <a:pt x="617515" y="1334195"/>
                  </a:lnTo>
                  <a:lnTo>
                    <a:pt x="618179" y="1235674"/>
                  </a:lnTo>
                  <a:lnTo>
                    <a:pt x="618843" y="1135574"/>
                  </a:lnTo>
                  <a:lnTo>
                    <a:pt x="619507" y="1034892"/>
                  </a:lnTo>
                  <a:lnTo>
                    <a:pt x="620172" y="934543"/>
                  </a:lnTo>
                  <a:lnTo>
                    <a:pt x="620836" y="835440"/>
                  </a:lnTo>
                  <a:lnTo>
                    <a:pt x="621500" y="738330"/>
                  </a:lnTo>
                  <a:lnTo>
                    <a:pt x="622247" y="644128"/>
                  </a:lnTo>
                  <a:lnTo>
                    <a:pt x="622911" y="553748"/>
                  </a:lnTo>
                  <a:lnTo>
                    <a:pt x="623575" y="467936"/>
                  </a:lnTo>
                  <a:lnTo>
                    <a:pt x="624240" y="387441"/>
                  </a:lnTo>
                  <a:lnTo>
                    <a:pt x="624904" y="312926"/>
                  </a:lnTo>
                  <a:lnTo>
                    <a:pt x="625568" y="245224"/>
                  </a:lnTo>
                  <a:lnTo>
                    <a:pt x="626232" y="184748"/>
                  </a:lnTo>
                  <a:lnTo>
                    <a:pt x="626979" y="132165"/>
                  </a:lnTo>
                  <a:lnTo>
                    <a:pt x="627643" y="87888"/>
                  </a:lnTo>
                  <a:lnTo>
                    <a:pt x="628972" y="25751"/>
                  </a:lnTo>
                  <a:lnTo>
                    <a:pt x="630300" y="498"/>
                  </a:lnTo>
                  <a:lnTo>
                    <a:pt x="630964" y="2076"/>
                  </a:lnTo>
                  <a:lnTo>
                    <a:pt x="633040" y="63133"/>
                  </a:lnTo>
                  <a:lnTo>
                    <a:pt x="633704" y="101678"/>
                  </a:lnTo>
                  <a:lnTo>
                    <a:pt x="634368" y="148779"/>
                  </a:lnTo>
                  <a:lnTo>
                    <a:pt x="635032" y="204104"/>
                  </a:lnTo>
                  <a:lnTo>
                    <a:pt x="635697" y="266988"/>
                  </a:lnTo>
                  <a:lnTo>
                    <a:pt x="636444" y="337100"/>
                  </a:lnTo>
                  <a:lnTo>
                    <a:pt x="637108" y="413608"/>
                  </a:lnTo>
                  <a:lnTo>
                    <a:pt x="637772" y="495931"/>
                  </a:lnTo>
                  <a:lnTo>
                    <a:pt x="638436" y="583404"/>
                  </a:lnTo>
                  <a:lnTo>
                    <a:pt x="639101" y="675197"/>
                  </a:lnTo>
                  <a:lnTo>
                    <a:pt x="639765" y="770396"/>
                  </a:lnTo>
                  <a:lnTo>
                    <a:pt x="640429" y="868253"/>
                  </a:lnTo>
                  <a:lnTo>
                    <a:pt x="641093" y="967937"/>
                  </a:lnTo>
                  <a:lnTo>
                    <a:pt x="641840" y="1068536"/>
                  </a:lnTo>
                  <a:lnTo>
                    <a:pt x="642504" y="1169051"/>
                  </a:lnTo>
                  <a:lnTo>
                    <a:pt x="643169" y="1268736"/>
                  </a:lnTo>
                  <a:lnTo>
                    <a:pt x="643833" y="1366593"/>
                  </a:lnTo>
                  <a:lnTo>
                    <a:pt x="644497" y="1461875"/>
                  </a:lnTo>
                  <a:lnTo>
                    <a:pt x="645161" y="1553585"/>
                  </a:lnTo>
                  <a:lnTo>
                    <a:pt x="645825" y="1641025"/>
                  </a:lnTo>
                  <a:lnTo>
                    <a:pt x="646573" y="1723381"/>
                  </a:lnTo>
                  <a:lnTo>
                    <a:pt x="647237" y="1799930"/>
                  </a:lnTo>
                  <a:lnTo>
                    <a:pt x="647901" y="1869984"/>
                  </a:lnTo>
                  <a:lnTo>
                    <a:pt x="648565" y="1932926"/>
                  </a:lnTo>
                  <a:lnTo>
                    <a:pt x="649229" y="1988193"/>
                  </a:lnTo>
                  <a:lnTo>
                    <a:pt x="649894" y="2035294"/>
                  </a:lnTo>
                  <a:lnTo>
                    <a:pt x="650558" y="2073822"/>
                  </a:lnTo>
                  <a:lnTo>
                    <a:pt x="651969" y="2123831"/>
                  </a:lnTo>
                  <a:lnTo>
                    <a:pt x="653297" y="2136466"/>
                  </a:lnTo>
                  <a:lnTo>
                    <a:pt x="653962" y="2128566"/>
                  </a:lnTo>
                  <a:lnTo>
                    <a:pt x="655290" y="2084696"/>
                  </a:lnTo>
                  <a:lnTo>
                    <a:pt x="656701" y="2004824"/>
                  </a:lnTo>
                  <a:lnTo>
                    <a:pt x="657365" y="1952224"/>
                  </a:lnTo>
                  <a:lnTo>
                    <a:pt x="658030" y="1891782"/>
                  </a:lnTo>
                  <a:lnTo>
                    <a:pt x="658694" y="1824038"/>
                  </a:lnTo>
                  <a:lnTo>
                    <a:pt x="659358" y="1749581"/>
                  </a:lnTo>
                  <a:lnTo>
                    <a:pt x="660022" y="1669078"/>
                  </a:lnTo>
                  <a:lnTo>
                    <a:pt x="660686" y="1583241"/>
                  </a:lnTo>
                  <a:lnTo>
                    <a:pt x="661433" y="1492860"/>
                  </a:lnTo>
                  <a:lnTo>
                    <a:pt x="662098" y="1398658"/>
                  </a:lnTo>
                  <a:lnTo>
                    <a:pt x="662762" y="1301549"/>
                  </a:lnTo>
                  <a:lnTo>
                    <a:pt x="663426" y="1202446"/>
                  </a:lnTo>
                  <a:lnTo>
                    <a:pt x="664090" y="1102096"/>
                  </a:lnTo>
                  <a:lnTo>
                    <a:pt x="664754" y="1001415"/>
                  </a:lnTo>
                  <a:lnTo>
                    <a:pt x="665418" y="901315"/>
                  </a:lnTo>
                  <a:lnTo>
                    <a:pt x="666166" y="802793"/>
                  </a:lnTo>
                  <a:lnTo>
                    <a:pt x="666830" y="706514"/>
                  </a:lnTo>
                  <a:lnTo>
                    <a:pt x="667494" y="613559"/>
                  </a:lnTo>
                  <a:lnTo>
                    <a:pt x="668158" y="524590"/>
                  </a:lnTo>
                  <a:lnTo>
                    <a:pt x="668822" y="440440"/>
                  </a:lnTo>
                  <a:lnTo>
                    <a:pt x="669486" y="361855"/>
                  </a:lnTo>
                  <a:lnTo>
                    <a:pt x="670151" y="289583"/>
                  </a:lnTo>
                  <a:lnTo>
                    <a:pt x="670898" y="224207"/>
                  </a:lnTo>
                  <a:lnTo>
                    <a:pt x="671562" y="166307"/>
                  </a:lnTo>
                  <a:lnTo>
                    <a:pt x="672226" y="116464"/>
                  </a:lnTo>
                  <a:lnTo>
                    <a:pt x="672890" y="75012"/>
                  </a:lnTo>
                  <a:lnTo>
                    <a:pt x="674219" y="18940"/>
                  </a:lnTo>
                  <a:lnTo>
                    <a:pt x="675630" y="0"/>
                  </a:lnTo>
                  <a:lnTo>
                    <a:pt x="676294" y="4735"/>
                  </a:lnTo>
                  <a:lnTo>
                    <a:pt x="678287" y="75012"/>
                  </a:lnTo>
                  <a:lnTo>
                    <a:pt x="678951" y="116464"/>
                  </a:lnTo>
                  <a:lnTo>
                    <a:pt x="679615" y="166307"/>
                  </a:lnTo>
                  <a:lnTo>
                    <a:pt x="680279" y="224207"/>
                  </a:lnTo>
                  <a:lnTo>
                    <a:pt x="681026" y="289583"/>
                  </a:lnTo>
                  <a:lnTo>
                    <a:pt x="681691" y="361855"/>
                  </a:lnTo>
                  <a:lnTo>
                    <a:pt x="682355" y="440440"/>
                  </a:lnTo>
                  <a:lnTo>
                    <a:pt x="683019" y="524590"/>
                  </a:lnTo>
                  <a:lnTo>
                    <a:pt x="683683" y="613559"/>
                  </a:lnTo>
                  <a:lnTo>
                    <a:pt x="684347" y="706514"/>
                  </a:lnTo>
                  <a:lnTo>
                    <a:pt x="685012" y="802793"/>
                  </a:lnTo>
                  <a:lnTo>
                    <a:pt x="685759" y="901315"/>
                  </a:lnTo>
                  <a:lnTo>
                    <a:pt x="686423" y="1001415"/>
                  </a:lnTo>
                  <a:lnTo>
                    <a:pt x="687087" y="1102096"/>
                  </a:lnTo>
                  <a:lnTo>
                    <a:pt x="687751" y="1202446"/>
                  </a:lnTo>
                  <a:lnTo>
                    <a:pt x="688415" y="1301549"/>
                  </a:lnTo>
                  <a:lnTo>
                    <a:pt x="689080" y="1398658"/>
                  </a:lnTo>
                  <a:lnTo>
                    <a:pt x="689744" y="1492860"/>
                  </a:lnTo>
                  <a:lnTo>
                    <a:pt x="690491" y="1583241"/>
                  </a:lnTo>
                  <a:lnTo>
                    <a:pt x="691155" y="1669078"/>
                  </a:lnTo>
                  <a:lnTo>
                    <a:pt x="691819" y="1749581"/>
                  </a:lnTo>
                  <a:lnTo>
                    <a:pt x="692484" y="1824038"/>
                  </a:lnTo>
                  <a:lnTo>
                    <a:pt x="693148" y="1891782"/>
                  </a:lnTo>
                  <a:lnTo>
                    <a:pt x="693812" y="1952224"/>
                  </a:lnTo>
                  <a:lnTo>
                    <a:pt x="694476" y="2004824"/>
                  </a:lnTo>
                  <a:lnTo>
                    <a:pt x="695140" y="2049109"/>
                  </a:lnTo>
                  <a:lnTo>
                    <a:pt x="696552" y="2111254"/>
                  </a:lnTo>
                  <a:lnTo>
                    <a:pt x="697880" y="2136466"/>
                  </a:lnTo>
                  <a:lnTo>
                    <a:pt x="698544" y="2134879"/>
                  </a:lnTo>
                  <a:lnTo>
                    <a:pt x="700620" y="2073822"/>
                  </a:lnTo>
                  <a:lnTo>
                    <a:pt x="701284" y="2035294"/>
                  </a:lnTo>
                  <a:lnTo>
                    <a:pt x="701948" y="1988193"/>
                  </a:lnTo>
                  <a:lnTo>
                    <a:pt x="702612" y="1932926"/>
                  </a:lnTo>
                  <a:lnTo>
                    <a:pt x="703276" y="1869984"/>
                  </a:lnTo>
                  <a:lnTo>
                    <a:pt x="703941" y="1799930"/>
                  </a:lnTo>
                  <a:lnTo>
                    <a:pt x="704605" y="1723381"/>
                  </a:lnTo>
                  <a:lnTo>
                    <a:pt x="705352" y="1641025"/>
                  </a:lnTo>
                  <a:lnTo>
                    <a:pt x="706016" y="1553585"/>
                  </a:lnTo>
                  <a:lnTo>
                    <a:pt x="706680" y="1461875"/>
                  </a:lnTo>
                  <a:lnTo>
                    <a:pt x="707344" y="1366593"/>
                  </a:lnTo>
                  <a:lnTo>
                    <a:pt x="708009" y="1268736"/>
                  </a:lnTo>
                  <a:lnTo>
                    <a:pt x="708673" y="1169051"/>
                  </a:lnTo>
                  <a:lnTo>
                    <a:pt x="709337" y="1068536"/>
                  </a:lnTo>
                  <a:lnTo>
                    <a:pt x="710084" y="967937"/>
                  </a:lnTo>
                  <a:lnTo>
                    <a:pt x="710748" y="868253"/>
                  </a:lnTo>
                  <a:lnTo>
                    <a:pt x="711412" y="770396"/>
                  </a:lnTo>
                  <a:lnTo>
                    <a:pt x="712077" y="675197"/>
                  </a:lnTo>
                  <a:lnTo>
                    <a:pt x="712741" y="583404"/>
                  </a:lnTo>
                  <a:lnTo>
                    <a:pt x="713405" y="495931"/>
                  </a:lnTo>
                  <a:lnTo>
                    <a:pt x="714069" y="413608"/>
                  </a:lnTo>
                  <a:lnTo>
                    <a:pt x="714733" y="337100"/>
                  </a:lnTo>
                  <a:lnTo>
                    <a:pt x="715480" y="266988"/>
                  </a:lnTo>
                  <a:lnTo>
                    <a:pt x="716145" y="204104"/>
                  </a:lnTo>
                  <a:lnTo>
                    <a:pt x="716809" y="148779"/>
                  </a:lnTo>
                  <a:lnTo>
                    <a:pt x="717473" y="101678"/>
                  </a:lnTo>
                  <a:lnTo>
                    <a:pt x="718137" y="63133"/>
                  </a:lnTo>
                  <a:lnTo>
                    <a:pt x="719465" y="13125"/>
                  </a:lnTo>
                  <a:lnTo>
                    <a:pt x="720877" y="498"/>
                  </a:lnTo>
                  <a:lnTo>
                    <a:pt x="721541" y="8390"/>
                  </a:lnTo>
                  <a:lnTo>
                    <a:pt x="722869" y="52334"/>
                  </a:lnTo>
                  <a:lnTo>
                    <a:pt x="724198" y="132165"/>
                  </a:lnTo>
                  <a:lnTo>
                    <a:pt x="724945" y="184748"/>
                  </a:lnTo>
                  <a:lnTo>
                    <a:pt x="725609" y="245224"/>
                  </a:lnTo>
                  <a:lnTo>
                    <a:pt x="726273" y="312926"/>
                  </a:lnTo>
                  <a:lnTo>
                    <a:pt x="726937" y="387441"/>
                  </a:lnTo>
                  <a:lnTo>
                    <a:pt x="727602" y="467936"/>
                  </a:lnTo>
                  <a:lnTo>
                    <a:pt x="728266" y="553748"/>
                  </a:lnTo>
                  <a:lnTo>
                    <a:pt x="728930" y="644128"/>
                  </a:lnTo>
                  <a:lnTo>
                    <a:pt x="729677" y="738330"/>
                  </a:lnTo>
                  <a:lnTo>
                    <a:pt x="730341" y="835440"/>
                  </a:lnTo>
                  <a:lnTo>
                    <a:pt x="731006" y="934543"/>
                  </a:lnTo>
                  <a:lnTo>
                    <a:pt x="731670" y="1034892"/>
                  </a:lnTo>
                  <a:lnTo>
                    <a:pt x="732334" y="1135574"/>
                  </a:lnTo>
                  <a:lnTo>
                    <a:pt x="732998" y="1235674"/>
                  </a:lnTo>
                  <a:lnTo>
                    <a:pt x="733662" y="1334195"/>
                  </a:lnTo>
                  <a:lnTo>
                    <a:pt x="734326" y="1430474"/>
                  </a:lnTo>
                  <a:lnTo>
                    <a:pt x="735074" y="1523430"/>
                  </a:lnTo>
                  <a:lnTo>
                    <a:pt x="735738" y="1612399"/>
                  </a:lnTo>
                  <a:lnTo>
                    <a:pt x="736402" y="1696541"/>
                  </a:lnTo>
                  <a:lnTo>
                    <a:pt x="737066" y="1775101"/>
                  </a:lnTo>
                  <a:lnTo>
                    <a:pt x="737730" y="1847397"/>
                  </a:lnTo>
                  <a:lnTo>
                    <a:pt x="738395" y="1912773"/>
                  </a:lnTo>
                  <a:lnTo>
                    <a:pt x="739059" y="1970657"/>
                  </a:lnTo>
                  <a:lnTo>
                    <a:pt x="739806" y="2020533"/>
                  </a:lnTo>
                  <a:lnTo>
                    <a:pt x="740470" y="2061960"/>
                  </a:lnTo>
                  <a:lnTo>
                    <a:pt x="741799" y="2118066"/>
                  </a:lnTo>
                  <a:lnTo>
                    <a:pt x="743127" y="2136989"/>
                  </a:lnTo>
                  <a:lnTo>
                    <a:pt x="743791" y="2132246"/>
                  </a:lnTo>
                  <a:lnTo>
                    <a:pt x="745867" y="2061960"/>
                  </a:lnTo>
                  <a:lnTo>
                    <a:pt x="746531" y="2020533"/>
                  </a:lnTo>
                  <a:lnTo>
                    <a:pt x="747195" y="1970657"/>
                  </a:lnTo>
                  <a:lnTo>
                    <a:pt x="747859" y="1912773"/>
                  </a:lnTo>
                  <a:lnTo>
                    <a:pt x="748523" y="1847397"/>
                  </a:lnTo>
                  <a:lnTo>
                    <a:pt x="749187" y="1775101"/>
                  </a:lnTo>
                  <a:lnTo>
                    <a:pt x="749935" y="1696541"/>
                  </a:lnTo>
                  <a:lnTo>
                    <a:pt x="750599" y="1612399"/>
                  </a:lnTo>
                  <a:lnTo>
                    <a:pt x="751263" y="1523430"/>
                  </a:lnTo>
                  <a:lnTo>
                    <a:pt x="751927" y="1430474"/>
                  </a:lnTo>
                  <a:lnTo>
                    <a:pt x="752591" y="1334195"/>
                  </a:lnTo>
                  <a:lnTo>
                    <a:pt x="753255" y="1235674"/>
                  </a:lnTo>
                  <a:lnTo>
                    <a:pt x="753920" y="1135574"/>
                  </a:lnTo>
                  <a:lnTo>
                    <a:pt x="754667" y="1034892"/>
                  </a:lnTo>
                  <a:lnTo>
                    <a:pt x="755331" y="934543"/>
                  </a:lnTo>
                  <a:lnTo>
                    <a:pt x="755995" y="835440"/>
                  </a:lnTo>
                  <a:lnTo>
                    <a:pt x="756659" y="738330"/>
                  </a:lnTo>
                  <a:lnTo>
                    <a:pt x="757323" y="644128"/>
                  </a:lnTo>
                  <a:lnTo>
                    <a:pt x="757988" y="553748"/>
                  </a:lnTo>
                  <a:lnTo>
                    <a:pt x="758652" y="467936"/>
                  </a:lnTo>
                  <a:lnTo>
                    <a:pt x="759399" y="387441"/>
                  </a:lnTo>
                  <a:lnTo>
                    <a:pt x="760063" y="312926"/>
                  </a:lnTo>
                  <a:lnTo>
                    <a:pt x="760727" y="245224"/>
                  </a:lnTo>
                  <a:lnTo>
                    <a:pt x="761391" y="184748"/>
                  </a:lnTo>
                  <a:lnTo>
                    <a:pt x="762056" y="132165"/>
                  </a:lnTo>
                  <a:lnTo>
                    <a:pt x="762720" y="87888"/>
                  </a:lnTo>
                  <a:lnTo>
                    <a:pt x="764131" y="25751"/>
                  </a:lnTo>
                  <a:lnTo>
                    <a:pt x="765459" y="498"/>
                  </a:lnTo>
                  <a:lnTo>
                    <a:pt x="766124" y="2076"/>
                  </a:lnTo>
                  <a:lnTo>
                    <a:pt x="768116" y="63133"/>
                  </a:lnTo>
                  <a:lnTo>
                    <a:pt x="768780" y="101678"/>
                  </a:lnTo>
                  <a:lnTo>
                    <a:pt x="769528" y="148779"/>
                  </a:lnTo>
                  <a:lnTo>
                    <a:pt x="770192" y="204104"/>
                  </a:lnTo>
                  <a:lnTo>
                    <a:pt x="770856" y="266988"/>
                  </a:lnTo>
                  <a:lnTo>
                    <a:pt x="771520" y="337100"/>
                  </a:lnTo>
                  <a:lnTo>
                    <a:pt x="772184" y="413608"/>
                  </a:lnTo>
                  <a:lnTo>
                    <a:pt x="772848" y="495931"/>
                  </a:lnTo>
                  <a:lnTo>
                    <a:pt x="773513" y="583404"/>
                  </a:lnTo>
                  <a:lnTo>
                    <a:pt x="774260" y="675197"/>
                  </a:lnTo>
                  <a:lnTo>
                    <a:pt x="774924" y="770396"/>
                  </a:lnTo>
                  <a:lnTo>
                    <a:pt x="775588" y="868253"/>
                  </a:lnTo>
                  <a:lnTo>
                    <a:pt x="776252" y="967937"/>
                  </a:lnTo>
                  <a:lnTo>
                    <a:pt x="776917" y="1068536"/>
                  </a:lnTo>
                  <a:lnTo>
                    <a:pt x="777581" y="1169051"/>
                  </a:lnTo>
                  <a:lnTo>
                    <a:pt x="778245" y="1268736"/>
                  </a:lnTo>
                  <a:lnTo>
                    <a:pt x="778992" y="1366593"/>
                  </a:lnTo>
                  <a:lnTo>
                    <a:pt x="779656" y="1461875"/>
                  </a:lnTo>
                  <a:lnTo>
                    <a:pt x="780321" y="1553585"/>
                  </a:lnTo>
                  <a:lnTo>
                    <a:pt x="780985" y="1641025"/>
                  </a:lnTo>
                  <a:lnTo>
                    <a:pt x="781649" y="1723381"/>
                  </a:lnTo>
                  <a:lnTo>
                    <a:pt x="782313" y="1799930"/>
                  </a:lnTo>
                  <a:lnTo>
                    <a:pt x="782977" y="1869984"/>
                  </a:lnTo>
                  <a:lnTo>
                    <a:pt x="783724" y="1932926"/>
                  </a:lnTo>
                  <a:lnTo>
                    <a:pt x="784389" y="1988193"/>
                  </a:lnTo>
                  <a:lnTo>
                    <a:pt x="785053" y="2035294"/>
                  </a:lnTo>
                  <a:lnTo>
                    <a:pt x="785717" y="2073822"/>
                  </a:lnTo>
                  <a:lnTo>
                    <a:pt x="787045" y="2123831"/>
                  </a:lnTo>
                  <a:lnTo>
                    <a:pt x="788374" y="2136466"/>
                  </a:lnTo>
                  <a:lnTo>
                    <a:pt x="789121" y="2128566"/>
                  </a:lnTo>
                  <a:lnTo>
                    <a:pt x="790449" y="2084696"/>
                  </a:lnTo>
                  <a:lnTo>
                    <a:pt x="791778" y="2004824"/>
                  </a:lnTo>
                  <a:lnTo>
                    <a:pt x="792442" y="1952224"/>
                  </a:lnTo>
                  <a:lnTo>
                    <a:pt x="793106" y="1891782"/>
                  </a:lnTo>
                  <a:lnTo>
                    <a:pt x="793853" y="1824038"/>
                  </a:lnTo>
                  <a:lnTo>
                    <a:pt x="794517" y="1749581"/>
                  </a:lnTo>
                  <a:lnTo>
                    <a:pt x="795181" y="1669078"/>
                  </a:lnTo>
                  <a:lnTo>
                    <a:pt x="795846" y="1583241"/>
                  </a:lnTo>
                  <a:lnTo>
                    <a:pt x="796510" y="1492860"/>
                  </a:lnTo>
                  <a:lnTo>
                    <a:pt x="797174" y="1398658"/>
                  </a:lnTo>
                  <a:lnTo>
                    <a:pt x="797838" y="1301549"/>
                  </a:lnTo>
                  <a:lnTo>
                    <a:pt x="798585" y="1202446"/>
                  </a:lnTo>
                  <a:lnTo>
                    <a:pt x="799249" y="1102096"/>
                  </a:lnTo>
                  <a:lnTo>
                    <a:pt x="799914" y="1001415"/>
                  </a:lnTo>
                  <a:lnTo>
                    <a:pt x="800578" y="901315"/>
                  </a:lnTo>
                  <a:lnTo>
                    <a:pt x="801242" y="802793"/>
                  </a:lnTo>
                  <a:lnTo>
                    <a:pt x="801906" y="706514"/>
                  </a:lnTo>
                  <a:lnTo>
                    <a:pt x="802570" y="613559"/>
                  </a:lnTo>
                  <a:lnTo>
                    <a:pt x="803234" y="524590"/>
                  </a:lnTo>
                  <a:lnTo>
                    <a:pt x="803982" y="440440"/>
                  </a:lnTo>
                  <a:lnTo>
                    <a:pt x="804646" y="361855"/>
                  </a:lnTo>
                  <a:lnTo>
                    <a:pt x="805310" y="289583"/>
                  </a:lnTo>
                  <a:lnTo>
                    <a:pt x="805974" y="224207"/>
                  </a:lnTo>
                  <a:lnTo>
                    <a:pt x="806638" y="166307"/>
                  </a:lnTo>
                  <a:lnTo>
                    <a:pt x="807302" y="116464"/>
                  </a:lnTo>
                  <a:lnTo>
                    <a:pt x="807967" y="75012"/>
                  </a:lnTo>
                  <a:lnTo>
                    <a:pt x="809378" y="18940"/>
                  </a:lnTo>
                  <a:lnTo>
                    <a:pt x="810706" y="0"/>
                  </a:lnTo>
                  <a:lnTo>
                    <a:pt x="811370" y="4735"/>
                  </a:lnTo>
                  <a:lnTo>
                    <a:pt x="813446" y="75012"/>
                  </a:lnTo>
                  <a:lnTo>
                    <a:pt x="814110" y="116464"/>
                  </a:lnTo>
                  <a:lnTo>
                    <a:pt x="814774" y="166307"/>
                  </a:lnTo>
                  <a:lnTo>
                    <a:pt x="815439" y="224207"/>
                  </a:lnTo>
                  <a:lnTo>
                    <a:pt x="816103" y="289583"/>
                  </a:lnTo>
                  <a:lnTo>
                    <a:pt x="816767" y="361855"/>
                  </a:lnTo>
                  <a:lnTo>
                    <a:pt x="817431" y="440440"/>
                  </a:lnTo>
                  <a:lnTo>
                    <a:pt x="818178" y="524590"/>
                  </a:lnTo>
                  <a:lnTo>
                    <a:pt x="818842" y="613559"/>
                  </a:lnTo>
                  <a:lnTo>
                    <a:pt x="819507" y="706514"/>
                  </a:lnTo>
                  <a:lnTo>
                    <a:pt x="820171" y="802793"/>
                  </a:lnTo>
                  <a:lnTo>
                    <a:pt x="820835" y="901315"/>
                  </a:lnTo>
                  <a:lnTo>
                    <a:pt x="821499" y="1001415"/>
                  </a:lnTo>
                  <a:lnTo>
                    <a:pt x="822163" y="1102096"/>
                  </a:lnTo>
                  <a:lnTo>
                    <a:pt x="822828" y="1202446"/>
                  </a:lnTo>
                  <a:lnTo>
                    <a:pt x="823575" y="1301549"/>
                  </a:lnTo>
                  <a:lnTo>
                    <a:pt x="824239" y="1398658"/>
                  </a:lnTo>
                  <a:lnTo>
                    <a:pt x="824903" y="1492860"/>
                  </a:lnTo>
                  <a:lnTo>
                    <a:pt x="825567" y="1583241"/>
                  </a:lnTo>
                  <a:lnTo>
                    <a:pt x="826232" y="1669078"/>
                  </a:lnTo>
                  <a:lnTo>
                    <a:pt x="826896" y="1749581"/>
                  </a:lnTo>
                  <a:lnTo>
                    <a:pt x="827560" y="1824038"/>
                  </a:lnTo>
                  <a:lnTo>
                    <a:pt x="828307" y="1891782"/>
                  </a:lnTo>
                  <a:lnTo>
                    <a:pt x="828971" y="1952224"/>
                  </a:lnTo>
                  <a:lnTo>
                    <a:pt x="829635" y="2004824"/>
                  </a:lnTo>
                  <a:lnTo>
                    <a:pt x="830300" y="2049109"/>
                  </a:lnTo>
                  <a:lnTo>
                    <a:pt x="831628" y="2111254"/>
                  </a:lnTo>
                  <a:lnTo>
                    <a:pt x="833039" y="2136466"/>
                  </a:lnTo>
                  <a:lnTo>
                    <a:pt x="833704" y="2134879"/>
                  </a:lnTo>
                  <a:lnTo>
                    <a:pt x="835696" y="2073822"/>
                  </a:lnTo>
                  <a:lnTo>
                    <a:pt x="836360" y="2035294"/>
                  </a:lnTo>
                  <a:lnTo>
                    <a:pt x="837024" y="1988193"/>
                  </a:lnTo>
                  <a:lnTo>
                    <a:pt x="837772" y="1932926"/>
                  </a:lnTo>
                  <a:lnTo>
                    <a:pt x="838436" y="1869984"/>
                  </a:lnTo>
                  <a:lnTo>
                    <a:pt x="839100" y="1799930"/>
                  </a:lnTo>
                  <a:lnTo>
                    <a:pt x="839764" y="1723381"/>
                  </a:lnTo>
                  <a:lnTo>
                    <a:pt x="840428" y="1641025"/>
                  </a:lnTo>
                  <a:lnTo>
                    <a:pt x="841092" y="1553585"/>
                  </a:lnTo>
                  <a:lnTo>
                    <a:pt x="841757" y="1461875"/>
                  </a:lnTo>
                  <a:lnTo>
                    <a:pt x="842421" y="1366593"/>
                  </a:lnTo>
                  <a:lnTo>
                    <a:pt x="843168" y="1268736"/>
                  </a:lnTo>
                  <a:lnTo>
                    <a:pt x="843832" y="1169051"/>
                  </a:lnTo>
                  <a:lnTo>
                    <a:pt x="844496" y="1068536"/>
                  </a:lnTo>
                  <a:lnTo>
                    <a:pt x="845160" y="967937"/>
                  </a:lnTo>
                  <a:lnTo>
                    <a:pt x="845825" y="868253"/>
                  </a:lnTo>
                  <a:lnTo>
                    <a:pt x="846489" y="770396"/>
                  </a:lnTo>
                  <a:lnTo>
                    <a:pt x="847153" y="675197"/>
                  </a:lnTo>
                  <a:lnTo>
                    <a:pt x="847900" y="583404"/>
                  </a:lnTo>
                  <a:lnTo>
                    <a:pt x="848564" y="495931"/>
                  </a:lnTo>
                  <a:lnTo>
                    <a:pt x="849228" y="413608"/>
                  </a:lnTo>
                  <a:lnTo>
                    <a:pt x="849893" y="337100"/>
                  </a:lnTo>
                  <a:lnTo>
                    <a:pt x="850557" y="266988"/>
                  </a:lnTo>
                  <a:lnTo>
                    <a:pt x="851221" y="204104"/>
                  </a:lnTo>
                  <a:lnTo>
                    <a:pt x="851885" y="148779"/>
                  </a:lnTo>
                  <a:lnTo>
                    <a:pt x="852632" y="101678"/>
                  </a:lnTo>
                  <a:lnTo>
                    <a:pt x="853296" y="63133"/>
                  </a:lnTo>
                  <a:lnTo>
                    <a:pt x="854625" y="13125"/>
                  </a:lnTo>
                  <a:lnTo>
                    <a:pt x="855953" y="498"/>
                  </a:lnTo>
                  <a:lnTo>
                    <a:pt x="856617" y="8390"/>
                  </a:lnTo>
                  <a:lnTo>
                    <a:pt x="858029" y="52334"/>
                  </a:lnTo>
                  <a:lnTo>
                    <a:pt x="859357" y="132165"/>
                  </a:lnTo>
                  <a:lnTo>
                    <a:pt x="860021" y="184748"/>
                  </a:lnTo>
                  <a:lnTo>
                    <a:pt x="860685" y="245224"/>
                  </a:lnTo>
                  <a:lnTo>
                    <a:pt x="861350" y="312926"/>
                  </a:lnTo>
                  <a:lnTo>
                    <a:pt x="862014" y="387441"/>
                  </a:lnTo>
                  <a:lnTo>
                    <a:pt x="862761" y="467936"/>
                  </a:lnTo>
                  <a:lnTo>
                    <a:pt x="863425" y="553748"/>
                  </a:lnTo>
                  <a:lnTo>
                    <a:pt x="864089" y="644128"/>
                  </a:lnTo>
                  <a:lnTo>
                    <a:pt x="864753" y="738330"/>
                  </a:lnTo>
                  <a:lnTo>
                    <a:pt x="865418" y="835440"/>
                  </a:lnTo>
                  <a:lnTo>
                    <a:pt x="866082" y="934543"/>
                  </a:lnTo>
                  <a:lnTo>
                    <a:pt x="866746" y="1034892"/>
                  </a:lnTo>
                  <a:lnTo>
                    <a:pt x="867493" y="1135574"/>
                  </a:lnTo>
                  <a:lnTo>
                    <a:pt x="868157" y="1235674"/>
                  </a:lnTo>
                  <a:lnTo>
                    <a:pt x="868822" y="1334195"/>
                  </a:lnTo>
                  <a:lnTo>
                    <a:pt x="869486" y="1430474"/>
                  </a:lnTo>
                  <a:lnTo>
                    <a:pt x="870150" y="1523430"/>
                  </a:lnTo>
                  <a:lnTo>
                    <a:pt x="870814" y="1612399"/>
                  </a:lnTo>
                  <a:lnTo>
                    <a:pt x="871478" y="1696541"/>
                  </a:lnTo>
                  <a:lnTo>
                    <a:pt x="872226" y="1775101"/>
                  </a:lnTo>
                  <a:lnTo>
                    <a:pt x="872890" y="1847397"/>
                  </a:lnTo>
                  <a:lnTo>
                    <a:pt x="873554" y="1912773"/>
                  </a:lnTo>
                  <a:lnTo>
                    <a:pt x="874218" y="1970657"/>
                  </a:lnTo>
                  <a:lnTo>
                    <a:pt x="874882" y="2020533"/>
                  </a:lnTo>
                  <a:lnTo>
                    <a:pt x="875546" y="2061960"/>
                  </a:lnTo>
                  <a:lnTo>
                    <a:pt x="876875" y="2118066"/>
                  </a:lnTo>
                  <a:lnTo>
                    <a:pt x="878286" y="2136989"/>
                  </a:lnTo>
                  <a:lnTo>
                    <a:pt x="878950" y="2132246"/>
                  </a:lnTo>
                  <a:lnTo>
                    <a:pt x="880943" y="2061960"/>
                  </a:lnTo>
                  <a:lnTo>
                    <a:pt x="881607" y="2020533"/>
                  </a:lnTo>
                  <a:lnTo>
                    <a:pt x="882354" y="1970657"/>
                  </a:lnTo>
                  <a:lnTo>
                    <a:pt x="883018" y="1912773"/>
                  </a:lnTo>
                  <a:lnTo>
                    <a:pt x="883683" y="1847397"/>
                  </a:lnTo>
                  <a:lnTo>
                    <a:pt x="884347" y="1775101"/>
                  </a:lnTo>
                  <a:lnTo>
                    <a:pt x="885011" y="1696541"/>
                  </a:lnTo>
                  <a:lnTo>
                    <a:pt x="885675" y="1612399"/>
                  </a:lnTo>
                  <a:lnTo>
                    <a:pt x="886339" y="1523430"/>
                  </a:lnTo>
                  <a:lnTo>
                    <a:pt x="887086" y="1430474"/>
                  </a:lnTo>
                  <a:lnTo>
                    <a:pt x="887751" y="1334195"/>
                  </a:lnTo>
                  <a:lnTo>
                    <a:pt x="888415" y="1235674"/>
                  </a:lnTo>
                  <a:lnTo>
                    <a:pt x="889079" y="1135574"/>
                  </a:lnTo>
                  <a:lnTo>
                    <a:pt x="889743" y="1034892"/>
                  </a:lnTo>
                  <a:lnTo>
                    <a:pt x="890407" y="934543"/>
                  </a:lnTo>
                  <a:lnTo>
                    <a:pt x="891071" y="835440"/>
                  </a:lnTo>
                  <a:lnTo>
                    <a:pt x="891819" y="738330"/>
                  </a:lnTo>
                  <a:lnTo>
                    <a:pt x="892483" y="644128"/>
                  </a:lnTo>
                  <a:lnTo>
                    <a:pt x="893147" y="553748"/>
                  </a:lnTo>
                  <a:lnTo>
                    <a:pt x="893811" y="467936"/>
                  </a:lnTo>
                  <a:lnTo>
                    <a:pt x="894475" y="387441"/>
                  </a:lnTo>
                  <a:lnTo>
                    <a:pt x="895139" y="312926"/>
                  </a:lnTo>
                  <a:lnTo>
                    <a:pt x="895804" y="245224"/>
                  </a:lnTo>
                  <a:lnTo>
                    <a:pt x="896468" y="184748"/>
                  </a:lnTo>
                  <a:lnTo>
                    <a:pt x="897215" y="132165"/>
                  </a:lnTo>
                  <a:lnTo>
                    <a:pt x="897879" y="87888"/>
                  </a:lnTo>
                  <a:lnTo>
                    <a:pt x="899207" y="25751"/>
                  </a:lnTo>
                  <a:lnTo>
                    <a:pt x="900536" y="498"/>
                  </a:lnTo>
                  <a:lnTo>
                    <a:pt x="901200" y="2076"/>
                  </a:lnTo>
                  <a:lnTo>
                    <a:pt x="903275" y="63133"/>
                  </a:lnTo>
                  <a:lnTo>
                    <a:pt x="903940" y="101678"/>
                  </a:lnTo>
                  <a:lnTo>
                    <a:pt x="904604" y="148779"/>
                  </a:lnTo>
                  <a:lnTo>
                    <a:pt x="905268" y="204104"/>
                  </a:lnTo>
                  <a:lnTo>
                    <a:pt x="905932" y="266988"/>
                  </a:lnTo>
                  <a:lnTo>
                    <a:pt x="906679" y="337100"/>
                  </a:lnTo>
                  <a:lnTo>
                    <a:pt x="907344" y="413608"/>
                  </a:lnTo>
                  <a:lnTo>
                    <a:pt x="908008" y="495931"/>
                  </a:lnTo>
                  <a:lnTo>
                    <a:pt x="908672" y="583404"/>
                  </a:lnTo>
                  <a:lnTo>
                    <a:pt x="909336" y="675197"/>
                  </a:lnTo>
                  <a:lnTo>
                    <a:pt x="910000" y="770396"/>
                  </a:lnTo>
                  <a:lnTo>
                    <a:pt x="910664" y="868253"/>
                  </a:lnTo>
                  <a:lnTo>
                    <a:pt x="911329" y="967937"/>
                  </a:lnTo>
                  <a:lnTo>
                    <a:pt x="912076" y="1068536"/>
                  </a:lnTo>
                  <a:lnTo>
                    <a:pt x="912740" y="1169051"/>
                  </a:lnTo>
                  <a:lnTo>
                    <a:pt x="913404" y="1268736"/>
                  </a:lnTo>
                  <a:lnTo>
                    <a:pt x="914068" y="1366593"/>
                  </a:lnTo>
                  <a:lnTo>
                    <a:pt x="914733" y="1461875"/>
                  </a:lnTo>
                  <a:lnTo>
                    <a:pt x="915397" y="1553585"/>
                  </a:lnTo>
                  <a:lnTo>
                    <a:pt x="916061" y="1641025"/>
                  </a:lnTo>
                  <a:lnTo>
                    <a:pt x="916808" y="1723381"/>
                  </a:lnTo>
                  <a:lnTo>
                    <a:pt x="917472" y="1799930"/>
                  </a:lnTo>
                  <a:lnTo>
                    <a:pt x="918137" y="1869984"/>
                  </a:lnTo>
                  <a:lnTo>
                    <a:pt x="918801" y="1932926"/>
                  </a:lnTo>
                  <a:lnTo>
                    <a:pt x="919465" y="1988193"/>
                  </a:lnTo>
                  <a:lnTo>
                    <a:pt x="920129" y="2035294"/>
                  </a:lnTo>
                  <a:lnTo>
                    <a:pt x="920793" y="2073822"/>
                  </a:lnTo>
                  <a:lnTo>
                    <a:pt x="922205" y="2123831"/>
                  </a:lnTo>
                  <a:lnTo>
                    <a:pt x="923533" y="2136466"/>
                  </a:lnTo>
                  <a:lnTo>
                    <a:pt x="924197" y="2128566"/>
                  </a:lnTo>
                  <a:lnTo>
                    <a:pt x="925526" y="2084696"/>
                  </a:lnTo>
                  <a:lnTo>
                    <a:pt x="926937" y="2004824"/>
                  </a:lnTo>
                  <a:lnTo>
                    <a:pt x="927601" y="1952224"/>
                  </a:lnTo>
                  <a:lnTo>
                    <a:pt x="928265" y="1891782"/>
                  </a:lnTo>
                  <a:lnTo>
                    <a:pt x="928929" y="1824038"/>
                  </a:lnTo>
                  <a:lnTo>
                    <a:pt x="929594" y="1749581"/>
                  </a:lnTo>
                  <a:lnTo>
                    <a:pt x="930258" y="1669078"/>
                  </a:lnTo>
                  <a:lnTo>
                    <a:pt x="930922" y="1583241"/>
                  </a:lnTo>
                  <a:lnTo>
                    <a:pt x="931669" y="1492860"/>
                  </a:lnTo>
                  <a:lnTo>
                    <a:pt x="932333" y="1398658"/>
                  </a:lnTo>
                  <a:lnTo>
                    <a:pt x="932997" y="1301549"/>
                  </a:lnTo>
                  <a:lnTo>
                    <a:pt x="933662" y="1202446"/>
                  </a:lnTo>
                  <a:lnTo>
                    <a:pt x="934326" y="1102096"/>
                  </a:lnTo>
                  <a:lnTo>
                    <a:pt x="934990" y="1001415"/>
                  </a:lnTo>
                  <a:lnTo>
                    <a:pt x="935654" y="901315"/>
                  </a:lnTo>
                  <a:lnTo>
                    <a:pt x="936401" y="802793"/>
                  </a:lnTo>
                  <a:lnTo>
                    <a:pt x="937065" y="706514"/>
                  </a:lnTo>
                  <a:lnTo>
                    <a:pt x="937730" y="613559"/>
                  </a:lnTo>
                  <a:lnTo>
                    <a:pt x="938394" y="524590"/>
                  </a:lnTo>
                  <a:lnTo>
                    <a:pt x="939058" y="440440"/>
                  </a:lnTo>
                  <a:lnTo>
                    <a:pt x="939722" y="361855"/>
                  </a:lnTo>
                  <a:lnTo>
                    <a:pt x="940386" y="289583"/>
                  </a:lnTo>
                  <a:lnTo>
                    <a:pt x="941133" y="224207"/>
                  </a:lnTo>
                  <a:lnTo>
                    <a:pt x="941798" y="166307"/>
                  </a:lnTo>
                  <a:lnTo>
                    <a:pt x="942462" y="116464"/>
                  </a:lnTo>
                  <a:lnTo>
                    <a:pt x="943126" y="75012"/>
                  </a:lnTo>
                  <a:lnTo>
                    <a:pt x="944454" y="18940"/>
                  </a:lnTo>
                  <a:lnTo>
                    <a:pt x="945783" y="0"/>
                  </a:lnTo>
                  <a:lnTo>
                    <a:pt x="946530" y="4735"/>
                  </a:lnTo>
                  <a:lnTo>
                    <a:pt x="948522" y="75012"/>
                  </a:lnTo>
                  <a:lnTo>
                    <a:pt x="949186" y="116464"/>
                  </a:lnTo>
                  <a:lnTo>
                    <a:pt x="949851" y="166307"/>
                  </a:lnTo>
                  <a:lnTo>
                    <a:pt x="950515" y="224207"/>
                  </a:lnTo>
                  <a:lnTo>
                    <a:pt x="951262" y="289583"/>
                  </a:lnTo>
                  <a:lnTo>
                    <a:pt x="951926" y="361855"/>
                  </a:lnTo>
                  <a:lnTo>
                    <a:pt x="952590" y="440440"/>
                  </a:lnTo>
                  <a:lnTo>
                    <a:pt x="953255" y="524590"/>
                  </a:lnTo>
                  <a:lnTo>
                    <a:pt x="953919" y="613559"/>
                  </a:lnTo>
                  <a:lnTo>
                    <a:pt x="954583" y="706514"/>
                  </a:lnTo>
                  <a:lnTo>
                    <a:pt x="955247" y="802793"/>
                  </a:lnTo>
                  <a:lnTo>
                    <a:pt x="955994" y="901315"/>
                  </a:lnTo>
                  <a:lnTo>
                    <a:pt x="956659" y="1001415"/>
                  </a:lnTo>
                  <a:lnTo>
                    <a:pt x="957323" y="1102096"/>
                  </a:lnTo>
                  <a:lnTo>
                    <a:pt x="957987" y="1202446"/>
                  </a:lnTo>
                  <a:lnTo>
                    <a:pt x="958651" y="1301549"/>
                  </a:lnTo>
                  <a:lnTo>
                    <a:pt x="959315" y="1398658"/>
                  </a:lnTo>
                  <a:lnTo>
                    <a:pt x="959979" y="1492860"/>
                  </a:lnTo>
                  <a:lnTo>
                    <a:pt x="960727" y="1583241"/>
                  </a:lnTo>
                  <a:lnTo>
                    <a:pt x="961391" y="1669078"/>
                  </a:lnTo>
                  <a:lnTo>
                    <a:pt x="962055" y="1749581"/>
                  </a:lnTo>
                  <a:lnTo>
                    <a:pt x="962719" y="1824038"/>
                  </a:lnTo>
                  <a:lnTo>
                    <a:pt x="963383" y="1891782"/>
                  </a:lnTo>
                  <a:lnTo>
                    <a:pt x="964048" y="1952224"/>
                  </a:lnTo>
                  <a:lnTo>
                    <a:pt x="964712" y="2004824"/>
                  </a:lnTo>
                  <a:lnTo>
                    <a:pt x="965376" y="2049109"/>
                  </a:lnTo>
                  <a:lnTo>
                    <a:pt x="966787" y="2111254"/>
                  </a:lnTo>
                  <a:lnTo>
                    <a:pt x="968116" y="2136466"/>
                  </a:lnTo>
                  <a:lnTo>
                    <a:pt x="968780" y="2134879"/>
                  </a:lnTo>
                  <a:lnTo>
                    <a:pt x="970855" y="2073822"/>
                  </a:lnTo>
                  <a:lnTo>
                    <a:pt x="971520" y="2035294"/>
                  </a:lnTo>
                  <a:lnTo>
                    <a:pt x="972184" y="1988193"/>
                  </a:lnTo>
                  <a:lnTo>
                    <a:pt x="972848" y="1932926"/>
                  </a:lnTo>
                  <a:lnTo>
                    <a:pt x="973512" y="1869984"/>
                  </a:lnTo>
                  <a:lnTo>
                    <a:pt x="974176" y="1799930"/>
                  </a:lnTo>
                  <a:lnTo>
                    <a:pt x="974840" y="1723381"/>
                  </a:lnTo>
                  <a:lnTo>
                    <a:pt x="975588" y="1641025"/>
                  </a:lnTo>
                  <a:lnTo>
                    <a:pt x="976252" y="1553585"/>
                  </a:lnTo>
                  <a:lnTo>
                    <a:pt x="976916" y="1461875"/>
                  </a:lnTo>
                  <a:lnTo>
                    <a:pt x="977580" y="1366593"/>
                  </a:lnTo>
                  <a:lnTo>
                    <a:pt x="978244" y="1268736"/>
                  </a:lnTo>
                  <a:lnTo>
                    <a:pt x="978908" y="1169051"/>
                  </a:lnTo>
                  <a:lnTo>
                    <a:pt x="979573" y="1068536"/>
                  </a:lnTo>
                  <a:lnTo>
                    <a:pt x="980320" y="967937"/>
                  </a:lnTo>
                  <a:lnTo>
                    <a:pt x="980984" y="868253"/>
                  </a:lnTo>
                  <a:lnTo>
                    <a:pt x="981648" y="770396"/>
                  </a:lnTo>
                  <a:lnTo>
                    <a:pt x="982312" y="675197"/>
                  </a:lnTo>
                  <a:lnTo>
                    <a:pt x="982976" y="583404"/>
                  </a:lnTo>
                  <a:lnTo>
                    <a:pt x="983640" y="495931"/>
                  </a:lnTo>
                  <a:lnTo>
                    <a:pt x="984305" y="413608"/>
                  </a:lnTo>
                  <a:lnTo>
                    <a:pt x="984969" y="337100"/>
                  </a:lnTo>
                  <a:lnTo>
                    <a:pt x="985716" y="266988"/>
                  </a:lnTo>
                  <a:lnTo>
                    <a:pt x="986380" y="204104"/>
                  </a:lnTo>
                  <a:lnTo>
                    <a:pt x="987044" y="148779"/>
                  </a:lnTo>
                  <a:lnTo>
                    <a:pt x="987709" y="101678"/>
                  </a:lnTo>
                  <a:lnTo>
                    <a:pt x="988373" y="63133"/>
                  </a:lnTo>
                  <a:lnTo>
                    <a:pt x="989701" y="13125"/>
                  </a:lnTo>
                  <a:lnTo>
                    <a:pt x="991112" y="498"/>
                  </a:lnTo>
                  <a:lnTo>
                    <a:pt x="991777" y="8390"/>
                  </a:lnTo>
                  <a:lnTo>
                    <a:pt x="993105" y="52334"/>
                  </a:lnTo>
                  <a:lnTo>
                    <a:pt x="994433" y="132165"/>
                  </a:lnTo>
                  <a:lnTo>
                    <a:pt x="995180" y="184748"/>
                  </a:lnTo>
                  <a:lnTo>
                    <a:pt x="995845" y="245224"/>
                  </a:lnTo>
                  <a:lnTo>
                    <a:pt x="996509" y="312926"/>
                  </a:lnTo>
                  <a:lnTo>
                    <a:pt x="997173" y="387441"/>
                  </a:lnTo>
                  <a:lnTo>
                    <a:pt x="997837" y="467936"/>
                  </a:lnTo>
                  <a:lnTo>
                    <a:pt x="998501" y="553748"/>
                  </a:lnTo>
                  <a:lnTo>
                    <a:pt x="999166" y="644128"/>
                  </a:lnTo>
                  <a:lnTo>
                    <a:pt x="999913" y="738330"/>
                  </a:lnTo>
                  <a:lnTo>
                    <a:pt x="1000577" y="835440"/>
                  </a:lnTo>
                  <a:lnTo>
                    <a:pt x="1001241" y="934543"/>
                  </a:lnTo>
                  <a:lnTo>
                    <a:pt x="1001905" y="1034892"/>
                  </a:lnTo>
                  <a:lnTo>
                    <a:pt x="1002570" y="1135574"/>
                  </a:lnTo>
                  <a:lnTo>
                    <a:pt x="1003234" y="1235674"/>
                  </a:lnTo>
                  <a:lnTo>
                    <a:pt x="1003898" y="1334195"/>
                  </a:lnTo>
                  <a:lnTo>
                    <a:pt x="1004562" y="1430474"/>
                  </a:lnTo>
                  <a:lnTo>
                    <a:pt x="1005309" y="1523430"/>
                  </a:lnTo>
                  <a:lnTo>
                    <a:pt x="1005973" y="1612399"/>
                  </a:lnTo>
                  <a:lnTo>
                    <a:pt x="1006638" y="1696541"/>
                  </a:lnTo>
                  <a:lnTo>
                    <a:pt x="1007302" y="1775101"/>
                  </a:lnTo>
                  <a:lnTo>
                    <a:pt x="1007966" y="1847397"/>
                  </a:lnTo>
                  <a:lnTo>
                    <a:pt x="1008630" y="1912773"/>
                  </a:lnTo>
                  <a:lnTo>
                    <a:pt x="1009294" y="1970657"/>
                  </a:lnTo>
                  <a:lnTo>
                    <a:pt x="1010042" y="2020533"/>
                  </a:lnTo>
                  <a:lnTo>
                    <a:pt x="1010706" y="2061960"/>
                  </a:lnTo>
                  <a:lnTo>
                    <a:pt x="1012034" y="2118066"/>
                  </a:lnTo>
                  <a:lnTo>
                    <a:pt x="1013362" y="2136989"/>
                  </a:lnTo>
                  <a:lnTo>
                    <a:pt x="1014027" y="2132246"/>
                  </a:lnTo>
                  <a:lnTo>
                    <a:pt x="1016102" y="2061960"/>
                  </a:lnTo>
                  <a:lnTo>
                    <a:pt x="1016766" y="2020533"/>
                  </a:lnTo>
                  <a:lnTo>
                    <a:pt x="1017431" y="1970657"/>
                  </a:lnTo>
                  <a:lnTo>
                    <a:pt x="1018095" y="1912773"/>
                  </a:lnTo>
                  <a:lnTo>
                    <a:pt x="1018759" y="1847397"/>
                  </a:lnTo>
                  <a:lnTo>
                    <a:pt x="1019423" y="1775101"/>
                  </a:lnTo>
                  <a:lnTo>
                    <a:pt x="1020170" y="1696541"/>
                  </a:lnTo>
                  <a:lnTo>
                    <a:pt x="1020834" y="1612399"/>
                  </a:lnTo>
                  <a:lnTo>
                    <a:pt x="1021499" y="1523430"/>
                  </a:lnTo>
                  <a:lnTo>
                    <a:pt x="1022163" y="1430474"/>
                  </a:lnTo>
                  <a:lnTo>
                    <a:pt x="1022827" y="1334195"/>
                  </a:lnTo>
                  <a:lnTo>
                    <a:pt x="1023491" y="1235674"/>
                  </a:lnTo>
                  <a:lnTo>
                    <a:pt x="1024155" y="1135574"/>
                  </a:lnTo>
                  <a:lnTo>
                    <a:pt x="1024902" y="1034892"/>
                  </a:lnTo>
                  <a:lnTo>
                    <a:pt x="1025567" y="934543"/>
                  </a:lnTo>
                  <a:lnTo>
                    <a:pt x="1026231" y="835440"/>
                  </a:lnTo>
                  <a:lnTo>
                    <a:pt x="1026895" y="738330"/>
                  </a:lnTo>
                  <a:lnTo>
                    <a:pt x="1027559" y="644128"/>
                  </a:lnTo>
                  <a:lnTo>
                    <a:pt x="1028223" y="553748"/>
                  </a:lnTo>
                  <a:lnTo>
                    <a:pt x="1028887" y="467936"/>
                  </a:lnTo>
                  <a:lnTo>
                    <a:pt x="1029634" y="387441"/>
                  </a:lnTo>
                  <a:lnTo>
                    <a:pt x="1030299" y="312926"/>
                  </a:lnTo>
                  <a:lnTo>
                    <a:pt x="1030963" y="245224"/>
                  </a:lnTo>
                  <a:lnTo>
                    <a:pt x="1031627" y="184748"/>
                  </a:lnTo>
                  <a:lnTo>
                    <a:pt x="1032291" y="132165"/>
                  </a:lnTo>
                  <a:lnTo>
                    <a:pt x="1032955" y="87888"/>
                  </a:lnTo>
                  <a:lnTo>
                    <a:pt x="1034367" y="25751"/>
                  </a:lnTo>
                  <a:lnTo>
                    <a:pt x="1035695" y="498"/>
                  </a:lnTo>
                  <a:lnTo>
                    <a:pt x="1036359" y="2076"/>
                  </a:lnTo>
                  <a:lnTo>
                    <a:pt x="1038352" y="63133"/>
                  </a:lnTo>
                  <a:lnTo>
                    <a:pt x="1039016" y="101678"/>
                  </a:lnTo>
                  <a:lnTo>
                    <a:pt x="1039763" y="148779"/>
                  </a:lnTo>
                  <a:lnTo>
                    <a:pt x="1040427" y="204104"/>
                  </a:lnTo>
                  <a:lnTo>
                    <a:pt x="1041091" y="266988"/>
                  </a:lnTo>
                  <a:lnTo>
                    <a:pt x="1041756" y="337100"/>
                  </a:lnTo>
                  <a:lnTo>
                    <a:pt x="1042420" y="413608"/>
                  </a:lnTo>
                  <a:lnTo>
                    <a:pt x="1043084" y="495931"/>
                  </a:lnTo>
                  <a:lnTo>
                    <a:pt x="1043748" y="583404"/>
                  </a:lnTo>
                  <a:lnTo>
                    <a:pt x="1044495" y="675197"/>
                  </a:lnTo>
                  <a:lnTo>
                    <a:pt x="1045160" y="770396"/>
                  </a:lnTo>
                  <a:lnTo>
                    <a:pt x="1045824" y="868253"/>
                  </a:lnTo>
                  <a:lnTo>
                    <a:pt x="1046488" y="967937"/>
                  </a:lnTo>
                  <a:lnTo>
                    <a:pt x="1047152" y="1068536"/>
                  </a:lnTo>
                  <a:lnTo>
                    <a:pt x="1047816" y="1169051"/>
                  </a:lnTo>
                  <a:lnTo>
                    <a:pt x="1048481" y="1268736"/>
                  </a:lnTo>
                  <a:lnTo>
                    <a:pt x="1049228" y="1366593"/>
                  </a:lnTo>
                  <a:lnTo>
                    <a:pt x="1049892" y="1461875"/>
                  </a:lnTo>
                  <a:lnTo>
                    <a:pt x="1050556" y="1553585"/>
                  </a:lnTo>
                  <a:lnTo>
                    <a:pt x="1051220" y="1641025"/>
                  </a:lnTo>
                  <a:lnTo>
                    <a:pt x="1051884" y="1723381"/>
                  </a:lnTo>
                  <a:lnTo>
                    <a:pt x="1052549" y="1799930"/>
                  </a:lnTo>
                  <a:lnTo>
                    <a:pt x="1053213" y="1869984"/>
                  </a:lnTo>
                  <a:lnTo>
                    <a:pt x="1053877" y="1932926"/>
                  </a:lnTo>
                  <a:lnTo>
                    <a:pt x="1054624" y="1988193"/>
                  </a:lnTo>
                  <a:lnTo>
                    <a:pt x="1055288" y="2035294"/>
                  </a:lnTo>
                  <a:lnTo>
                    <a:pt x="1055953" y="2073822"/>
                  </a:lnTo>
                  <a:lnTo>
                    <a:pt x="1057281" y="2123831"/>
                  </a:lnTo>
                  <a:lnTo>
                    <a:pt x="1058609" y="2136466"/>
                  </a:lnTo>
                  <a:lnTo>
                    <a:pt x="1059356" y="2128566"/>
                  </a:lnTo>
                  <a:lnTo>
                    <a:pt x="1060685" y="2084696"/>
                  </a:lnTo>
                  <a:lnTo>
                    <a:pt x="1062013" y="2004824"/>
                  </a:lnTo>
                  <a:lnTo>
                    <a:pt x="1062677" y="1952224"/>
                  </a:lnTo>
                  <a:lnTo>
                    <a:pt x="1063341" y="1891782"/>
                  </a:lnTo>
                  <a:lnTo>
                    <a:pt x="1064089" y="1824038"/>
                  </a:lnTo>
                  <a:lnTo>
                    <a:pt x="1064753" y="1749581"/>
                  </a:lnTo>
                  <a:lnTo>
                    <a:pt x="1065417" y="1669078"/>
                  </a:lnTo>
                  <a:lnTo>
                    <a:pt x="1066081" y="1583241"/>
                  </a:lnTo>
                  <a:lnTo>
                    <a:pt x="1066745" y="1492860"/>
                  </a:lnTo>
                  <a:lnTo>
                    <a:pt x="1067409" y="1398658"/>
                  </a:lnTo>
                  <a:lnTo>
                    <a:pt x="1068074" y="1301549"/>
                  </a:lnTo>
                  <a:lnTo>
                    <a:pt x="1068821" y="1202446"/>
                  </a:lnTo>
                  <a:lnTo>
                    <a:pt x="1069485" y="1102096"/>
                  </a:lnTo>
                  <a:lnTo>
                    <a:pt x="1070149" y="1001415"/>
                  </a:lnTo>
                  <a:lnTo>
                    <a:pt x="1070813" y="901315"/>
                  </a:lnTo>
                  <a:lnTo>
                    <a:pt x="1071477" y="802793"/>
                  </a:lnTo>
                  <a:lnTo>
                    <a:pt x="1072142" y="706514"/>
                  </a:lnTo>
                  <a:lnTo>
                    <a:pt x="1072806" y="613559"/>
                  </a:lnTo>
                  <a:lnTo>
                    <a:pt x="1073470" y="524590"/>
                  </a:lnTo>
                  <a:lnTo>
                    <a:pt x="1074217" y="440440"/>
                  </a:lnTo>
                  <a:lnTo>
                    <a:pt x="1074881" y="361855"/>
                  </a:lnTo>
                  <a:lnTo>
                    <a:pt x="1075545" y="289583"/>
                  </a:lnTo>
                  <a:lnTo>
                    <a:pt x="1076210" y="224207"/>
                  </a:lnTo>
                  <a:lnTo>
                    <a:pt x="1076874" y="166307"/>
                  </a:lnTo>
                  <a:lnTo>
                    <a:pt x="1077538" y="116464"/>
                  </a:lnTo>
                  <a:lnTo>
                    <a:pt x="1078202" y="75012"/>
                  </a:lnTo>
                  <a:lnTo>
                    <a:pt x="1079614" y="18940"/>
                  </a:lnTo>
                  <a:lnTo>
                    <a:pt x="1080942" y="0"/>
                  </a:lnTo>
                  <a:lnTo>
                    <a:pt x="1081606" y="4735"/>
                  </a:lnTo>
                  <a:lnTo>
                    <a:pt x="1083682" y="75012"/>
                  </a:lnTo>
                  <a:lnTo>
                    <a:pt x="1084346" y="116464"/>
                  </a:lnTo>
                  <a:lnTo>
                    <a:pt x="1085010" y="166307"/>
                  </a:lnTo>
                  <a:lnTo>
                    <a:pt x="1085674" y="224207"/>
                  </a:lnTo>
                  <a:lnTo>
                    <a:pt x="1086338" y="289583"/>
                  </a:lnTo>
                  <a:lnTo>
                    <a:pt x="1087002" y="361855"/>
                  </a:lnTo>
                  <a:lnTo>
                    <a:pt x="1087667" y="440440"/>
                  </a:lnTo>
                  <a:lnTo>
                    <a:pt x="1088414" y="524590"/>
                  </a:lnTo>
                  <a:lnTo>
                    <a:pt x="1089078" y="613559"/>
                  </a:lnTo>
                  <a:lnTo>
                    <a:pt x="1089742" y="706514"/>
                  </a:lnTo>
                  <a:lnTo>
                    <a:pt x="1090406" y="802793"/>
                  </a:lnTo>
                  <a:lnTo>
                    <a:pt x="1091071" y="901315"/>
                  </a:lnTo>
                  <a:lnTo>
                    <a:pt x="1091735" y="1001415"/>
                  </a:lnTo>
                  <a:lnTo>
                    <a:pt x="1092399" y="1102096"/>
                  </a:lnTo>
                  <a:lnTo>
                    <a:pt x="1093063" y="1202446"/>
                  </a:lnTo>
                  <a:lnTo>
                    <a:pt x="1093810" y="1301549"/>
                  </a:lnTo>
                  <a:lnTo>
                    <a:pt x="1094475" y="1398658"/>
                  </a:lnTo>
                  <a:lnTo>
                    <a:pt x="1095139" y="1492860"/>
                  </a:lnTo>
                  <a:lnTo>
                    <a:pt x="1095803" y="1583241"/>
                  </a:lnTo>
                  <a:lnTo>
                    <a:pt x="1096467" y="1669078"/>
                  </a:lnTo>
                  <a:lnTo>
                    <a:pt x="1097131" y="1749581"/>
                  </a:lnTo>
                  <a:lnTo>
                    <a:pt x="1097795" y="1824038"/>
                  </a:lnTo>
                  <a:lnTo>
                    <a:pt x="1098543" y="1891782"/>
                  </a:lnTo>
                  <a:lnTo>
                    <a:pt x="1099207" y="1952224"/>
                  </a:lnTo>
                  <a:lnTo>
                    <a:pt x="1099871" y="2004824"/>
                  </a:lnTo>
                  <a:lnTo>
                    <a:pt x="1100535" y="2049109"/>
                  </a:lnTo>
                  <a:lnTo>
                    <a:pt x="1101864" y="2111254"/>
                  </a:lnTo>
                  <a:lnTo>
                    <a:pt x="1103275" y="2136466"/>
                  </a:lnTo>
                  <a:lnTo>
                    <a:pt x="1103939" y="2134879"/>
                  </a:lnTo>
                  <a:lnTo>
                    <a:pt x="1105932" y="2073822"/>
                  </a:lnTo>
                  <a:lnTo>
                    <a:pt x="1106596" y="2035294"/>
                  </a:lnTo>
                  <a:lnTo>
                    <a:pt x="1107260" y="1988193"/>
                  </a:lnTo>
                  <a:lnTo>
                    <a:pt x="1108007" y="1932926"/>
                  </a:lnTo>
                  <a:lnTo>
                    <a:pt x="1108671" y="1869984"/>
                  </a:lnTo>
                  <a:lnTo>
                    <a:pt x="1109336" y="1799930"/>
                  </a:lnTo>
                  <a:lnTo>
                    <a:pt x="1110000" y="1723381"/>
                  </a:lnTo>
                  <a:lnTo>
                    <a:pt x="1110664" y="1641025"/>
                  </a:lnTo>
                  <a:lnTo>
                    <a:pt x="1111328" y="1553585"/>
                  </a:lnTo>
                  <a:lnTo>
                    <a:pt x="1111992" y="1461875"/>
                  </a:lnTo>
                  <a:lnTo>
                    <a:pt x="1112656" y="1366593"/>
                  </a:lnTo>
                  <a:lnTo>
                    <a:pt x="1113403" y="1268736"/>
                  </a:lnTo>
                  <a:lnTo>
                    <a:pt x="1114068" y="1169051"/>
                  </a:lnTo>
                  <a:lnTo>
                    <a:pt x="1114732" y="1068536"/>
                  </a:lnTo>
                  <a:lnTo>
                    <a:pt x="1115396" y="967937"/>
                  </a:lnTo>
                  <a:lnTo>
                    <a:pt x="1116060" y="868253"/>
                  </a:lnTo>
                  <a:lnTo>
                    <a:pt x="1116724" y="770396"/>
                  </a:lnTo>
                  <a:lnTo>
                    <a:pt x="1117388" y="675197"/>
                  </a:lnTo>
                  <a:lnTo>
                    <a:pt x="1118136" y="583404"/>
                  </a:lnTo>
                  <a:lnTo>
                    <a:pt x="1118800" y="495931"/>
                  </a:lnTo>
                  <a:lnTo>
                    <a:pt x="1119464" y="413608"/>
                  </a:lnTo>
                  <a:lnTo>
                    <a:pt x="1120128" y="337100"/>
                  </a:lnTo>
                  <a:lnTo>
                    <a:pt x="1120792" y="266988"/>
                  </a:lnTo>
                  <a:lnTo>
                    <a:pt x="1121456" y="204104"/>
                  </a:lnTo>
                  <a:lnTo>
                    <a:pt x="1122121" y="148779"/>
                  </a:lnTo>
                  <a:lnTo>
                    <a:pt x="1122868" y="101678"/>
                  </a:lnTo>
                  <a:lnTo>
                    <a:pt x="1123532" y="63133"/>
                  </a:lnTo>
                  <a:lnTo>
                    <a:pt x="1124860" y="13125"/>
                  </a:lnTo>
                  <a:lnTo>
                    <a:pt x="1126189" y="498"/>
                  </a:lnTo>
                  <a:lnTo>
                    <a:pt x="1126853" y="8390"/>
                  </a:lnTo>
                  <a:lnTo>
                    <a:pt x="1128264" y="52334"/>
                  </a:lnTo>
                  <a:lnTo>
                    <a:pt x="1129593" y="132165"/>
                  </a:lnTo>
                  <a:lnTo>
                    <a:pt x="1130257" y="184748"/>
                  </a:lnTo>
                  <a:lnTo>
                    <a:pt x="1130921" y="245224"/>
                  </a:lnTo>
                  <a:lnTo>
                    <a:pt x="1131585" y="312926"/>
                  </a:lnTo>
                  <a:lnTo>
                    <a:pt x="1132249" y="387441"/>
                  </a:lnTo>
                  <a:lnTo>
                    <a:pt x="1132997" y="467936"/>
                  </a:lnTo>
                  <a:lnTo>
                    <a:pt x="1133661" y="553748"/>
                  </a:lnTo>
                  <a:lnTo>
                    <a:pt x="1134325" y="644128"/>
                  </a:lnTo>
                  <a:lnTo>
                    <a:pt x="1134989" y="738330"/>
                  </a:lnTo>
                  <a:lnTo>
                    <a:pt x="1135653" y="835440"/>
                  </a:lnTo>
                  <a:lnTo>
                    <a:pt x="1136317" y="934543"/>
                  </a:lnTo>
                  <a:lnTo>
                    <a:pt x="1136982" y="1034892"/>
                  </a:lnTo>
                  <a:lnTo>
                    <a:pt x="1137729" y="1135574"/>
                  </a:lnTo>
                  <a:lnTo>
                    <a:pt x="1138393" y="1235674"/>
                  </a:lnTo>
                  <a:lnTo>
                    <a:pt x="1139057" y="1334195"/>
                  </a:lnTo>
                  <a:lnTo>
                    <a:pt x="1139721" y="1430474"/>
                  </a:lnTo>
                  <a:lnTo>
                    <a:pt x="1140386" y="1523430"/>
                  </a:lnTo>
                  <a:lnTo>
                    <a:pt x="1141050" y="1612399"/>
                  </a:lnTo>
                  <a:lnTo>
                    <a:pt x="1141714" y="1696541"/>
                  </a:lnTo>
                  <a:lnTo>
                    <a:pt x="1142461" y="1775101"/>
                  </a:lnTo>
                  <a:lnTo>
                    <a:pt x="1143125" y="1847397"/>
                  </a:lnTo>
                  <a:lnTo>
                    <a:pt x="1143790" y="1912773"/>
                  </a:lnTo>
                  <a:lnTo>
                    <a:pt x="1144454" y="1970657"/>
                  </a:lnTo>
                  <a:lnTo>
                    <a:pt x="1145118" y="2020533"/>
                  </a:lnTo>
                  <a:lnTo>
                    <a:pt x="1145782" y="2061960"/>
                  </a:lnTo>
                  <a:lnTo>
                    <a:pt x="1147110" y="2118066"/>
                  </a:lnTo>
                  <a:lnTo>
                    <a:pt x="1148522" y="2136989"/>
                  </a:lnTo>
                  <a:lnTo>
                    <a:pt x="1149186" y="2132246"/>
                  </a:lnTo>
                  <a:lnTo>
                    <a:pt x="1151178" y="2061960"/>
                  </a:lnTo>
                  <a:lnTo>
                    <a:pt x="1151843" y="2020533"/>
                  </a:lnTo>
                  <a:lnTo>
                    <a:pt x="1152590" y="1970657"/>
                  </a:lnTo>
                  <a:lnTo>
                    <a:pt x="1153254" y="1912773"/>
                  </a:lnTo>
                  <a:lnTo>
                    <a:pt x="1153918" y="1847397"/>
                  </a:lnTo>
                  <a:lnTo>
                    <a:pt x="1154582" y="1775101"/>
                  </a:lnTo>
                  <a:lnTo>
                    <a:pt x="1155246" y="1696541"/>
                  </a:lnTo>
                  <a:lnTo>
                    <a:pt x="1155911" y="1612399"/>
                  </a:lnTo>
                  <a:lnTo>
                    <a:pt x="1156575" y="1523430"/>
                  </a:lnTo>
                  <a:lnTo>
                    <a:pt x="1157322" y="1430474"/>
                  </a:lnTo>
                  <a:lnTo>
                    <a:pt x="1157986" y="1334195"/>
                  </a:lnTo>
                  <a:lnTo>
                    <a:pt x="1158650" y="1235674"/>
                  </a:lnTo>
                  <a:lnTo>
                    <a:pt x="1159314" y="1135574"/>
                  </a:lnTo>
                  <a:lnTo>
                    <a:pt x="1159979" y="1034892"/>
                  </a:lnTo>
                  <a:lnTo>
                    <a:pt x="1160643" y="934543"/>
                  </a:lnTo>
                  <a:lnTo>
                    <a:pt x="1161307" y="835440"/>
                  </a:lnTo>
                  <a:lnTo>
                    <a:pt x="1162054" y="738330"/>
                  </a:lnTo>
                  <a:lnTo>
                    <a:pt x="1162718" y="644128"/>
                  </a:lnTo>
                  <a:lnTo>
                    <a:pt x="1163382" y="553748"/>
                  </a:lnTo>
                  <a:lnTo>
                    <a:pt x="1164047" y="467936"/>
                  </a:lnTo>
                  <a:lnTo>
                    <a:pt x="1164711" y="387441"/>
                  </a:lnTo>
                  <a:lnTo>
                    <a:pt x="1165375" y="312926"/>
                  </a:lnTo>
                  <a:lnTo>
                    <a:pt x="1166039" y="245224"/>
                  </a:lnTo>
                  <a:lnTo>
                    <a:pt x="1166703" y="184748"/>
                  </a:lnTo>
                  <a:lnTo>
                    <a:pt x="1167450" y="132165"/>
                  </a:lnTo>
                  <a:lnTo>
                    <a:pt x="1168115" y="87888"/>
                  </a:lnTo>
                  <a:lnTo>
                    <a:pt x="1169443" y="25751"/>
                  </a:lnTo>
                  <a:lnTo>
                    <a:pt x="1170771" y="498"/>
                  </a:lnTo>
                  <a:lnTo>
                    <a:pt x="1171435" y="2076"/>
                  </a:lnTo>
                  <a:lnTo>
                    <a:pt x="1173511" y="63133"/>
                  </a:lnTo>
                  <a:lnTo>
                    <a:pt x="1174175" y="101678"/>
                  </a:lnTo>
                  <a:lnTo>
                    <a:pt x="1174839" y="148779"/>
                  </a:lnTo>
                  <a:lnTo>
                    <a:pt x="1175504" y="204104"/>
                  </a:lnTo>
                  <a:lnTo>
                    <a:pt x="1176168" y="266988"/>
                  </a:lnTo>
                  <a:lnTo>
                    <a:pt x="1176915" y="337100"/>
                  </a:lnTo>
                  <a:lnTo>
                    <a:pt x="1177579" y="413608"/>
                  </a:lnTo>
                  <a:lnTo>
                    <a:pt x="1178243" y="495931"/>
                  </a:lnTo>
                  <a:lnTo>
                    <a:pt x="1178908" y="583404"/>
                  </a:lnTo>
                  <a:lnTo>
                    <a:pt x="1179572" y="675197"/>
                  </a:lnTo>
                  <a:lnTo>
                    <a:pt x="1180236" y="770396"/>
                  </a:lnTo>
                  <a:lnTo>
                    <a:pt x="1180900" y="868253"/>
                  </a:lnTo>
                  <a:lnTo>
                    <a:pt x="1181564" y="967937"/>
                  </a:lnTo>
                  <a:lnTo>
                    <a:pt x="1182311" y="1068536"/>
                  </a:lnTo>
                  <a:lnTo>
                    <a:pt x="1182976" y="1169051"/>
                  </a:lnTo>
                  <a:lnTo>
                    <a:pt x="1183640" y="1268736"/>
                  </a:lnTo>
                  <a:lnTo>
                    <a:pt x="1184304" y="1366593"/>
                  </a:lnTo>
                  <a:lnTo>
                    <a:pt x="1184968" y="1461875"/>
                  </a:lnTo>
                  <a:lnTo>
                    <a:pt x="1185632" y="1553585"/>
                  </a:lnTo>
                  <a:lnTo>
                    <a:pt x="1186297" y="1641025"/>
                  </a:lnTo>
                  <a:lnTo>
                    <a:pt x="1187044" y="1723381"/>
                  </a:lnTo>
                  <a:lnTo>
                    <a:pt x="1187708" y="1799930"/>
                  </a:lnTo>
                  <a:lnTo>
                    <a:pt x="1188372" y="1869984"/>
                  </a:lnTo>
                  <a:lnTo>
                    <a:pt x="1189036" y="1932926"/>
                  </a:lnTo>
                  <a:lnTo>
                    <a:pt x="1189701" y="1988193"/>
                  </a:lnTo>
                  <a:lnTo>
                    <a:pt x="1190365" y="2035294"/>
                  </a:lnTo>
                  <a:lnTo>
                    <a:pt x="1191029" y="2073822"/>
                  </a:lnTo>
                  <a:lnTo>
                    <a:pt x="1192440" y="2123831"/>
                  </a:lnTo>
                  <a:lnTo>
                    <a:pt x="1193769" y="2136466"/>
                  </a:lnTo>
                  <a:lnTo>
                    <a:pt x="1194433" y="2128566"/>
                  </a:lnTo>
                  <a:lnTo>
                    <a:pt x="1195761" y="2084696"/>
                  </a:lnTo>
                  <a:lnTo>
                    <a:pt x="1197172" y="2004824"/>
                  </a:lnTo>
                  <a:lnTo>
                    <a:pt x="1197837" y="1952224"/>
                  </a:lnTo>
                  <a:lnTo>
                    <a:pt x="1198501" y="1891782"/>
                  </a:lnTo>
                  <a:lnTo>
                    <a:pt x="1199165" y="1824038"/>
                  </a:lnTo>
                  <a:lnTo>
                    <a:pt x="1199829" y="1749581"/>
                  </a:lnTo>
                  <a:lnTo>
                    <a:pt x="1200493" y="1669078"/>
                  </a:lnTo>
                  <a:lnTo>
                    <a:pt x="1201157" y="1583241"/>
                  </a:lnTo>
                  <a:lnTo>
                    <a:pt x="1201905" y="1492860"/>
                  </a:lnTo>
                  <a:lnTo>
                    <a:pt x="1202569" y="1398658"/>
                  </a:lnTo>
                  <a:lnTo>
                    <a:pt x="1203233" y="1301549"/>
                  </a:lnTo>
                  <a:lnTo>
                    <a:pt x="1203897" y="1202446"/>
                  </a:lnTo>
                  <a:lnTo>
                    <a:pt x="1204561" y="1102096"/>
                  </a:lnTo>
                  <a:lnTo>
                    <a:pt x="1205225" y="1001415"/>
                  </a:lnTo>
                  <a:lnTo>
                    <a:pt x="1205890" y="901315"/>
                  </a:lnTo>
                  <a:lnTo>
                    <a:pt x="1206637" y="802793"/>
                  </a:lnTo>
                  <a:lnTo>
                    <a:pt x="1207301" y="706514"/>
                  </a:lnTo>
                  <a:lnTo>
                    <a:pt x="1207965" y="613559"/>
                  </a:lnTo>
                  <a:lnTo>
                    <a:pt x="1208629" y="524590"/>
                  </a:lnTo>
                  <a:lnTo>
                    <a:pt x="1209293" y="440440"/>
                  </a:lnTo>
                  <a:lnTo>
                    <a:pt x="1209958" y="361855"/>
                  </a:lnTo>
                  <a:lnTo>
                    <a:pt x="1210622" y="289583"/>
                  </a:lnTo>
                  <a:lnTo>
                    <a:pt x="1211369" y="224207"/>
                  </a:lnTo>
                  <a:lnTo>
                    <a:pt x="1212033" y="166307"/>
                  </a:lnTo>
                  <a:lnTo>
                    <a:pt x="1212697" y="116464"/>
                  </a:lnTo>
                  <a:lnTo>
                    <a:pt x="1213361" y="75012"/>
                  </a:lnTo>
                  <a:lnTo>
                    <a:pt x="1214690" y="18940"/>
                  </a:lnTo>
                  <a:lnTo>
                    <a:pt x="1216018" y="0"/>
                  </a:lnTo>
                  <a:lnTo>
                    <a:pt x="1216765" y="4735"/>
                  </a:lnTo>
                  <a:lnTo>
                    <a:pt x="1218758" y="75012"/>
                  </a:lnTo>
                  <a:lnTo>
                    <a:pt x="1219422" y="116464"/>
                  </a:lnTo>
                  <a:lnTo>
                    <a:pt x="1220086" y="166307"/>
                  </a:lnTo>
                  <a:lnTo>
                    <a:pt x="1220750" y="224207"/>
                  </a:lnTo>
                  <a:lnTo>
                    <a:pt x="1221498" y="289583"/>
                  </a:lnTo>
                  <a:lnTo>
                    <a:pt x="1222162" y="361855"/>
                  </a:lnTo>
                  <a:lnTo>
                    <a:pt x="1222826" y="440440"/>
                  </a:lnTo>
                  <a:lnTo>
                    <a:pt x="1223490" y="524590"/>
                  </a:lnTo>
                  <a:lnTo>
                    <a:pt x="1224154" y="613559"/>
                  </a:lnTo>
                  <a:lnTo>
                    <a:pt x="1224819" y="706514"/>
                  </a:lnTo>
                  <a:lnTo>
                    <a:pt x="1225483" y="802793"/>
                  </a:lnTo>
                  <a:lnTo>
                    <a:pt x="1226230" y="901315"/>
                  </a:lnTo>
                  <a:lnTo>
                    <a:pt x="1226894" y="1001415"/>
                  </a:lnTo>
                  <a:lnTo>
                    <a:pt x="1227558" y="1102096"/>
                  </a:lnTo>
                  <a:lnTo>
                    <a:pt x="1228222" y="1202446"/>
                  </a:lnTo>
                  <a:lnTo>
                    <a:pt x="1228887" y="1301549"/>
                  </a:lnTo>
                  <a:lnTo>
                    <a:pt x="1229551" y="1398658"/>
                  </a:lnTo>
                  <a:lnTo>
                    <a:pt x="1230215" y="1492860"/>
                  </a:lnTo>
                  <a:lnTo>
                    <a:pt x="1230962" y="1583241"/>
                  </a:lnTo>
                  <a:lnTo>
                    <a:pt x="1231626" y="1669078"/>
                  </a:lnTo>
                  <a:lnTo>
                    <a:pt x="1232291" y="1749581"/>
                  </a:lnTo>
                  <a:lnTo>
                    <a:pt x="1232955" y="1824038"/>
                  </a:lnTo>
                  <a:lnTo>
                    <a:pt x="1233619" y="1891782"/>
                  </a:lnTo>
                  <a:lnTo>
                    <a:pt x="1234283" y="1952224"/>
                  </a:lnTo>
                  <a:lnTo>
                    <a:pt x="1234947" y="2004824"/>
                  </a:lnTo>
                  <a:lnTo>
                    <a:pt x="1235612" y="2049109"/>
                  </a:lnTo>
                  <a:lnTo>
                    <a:pt x="1237023" y="2111254"/>
                  </a:lnTo>
                  <a:lnTo>
                    <a:pt x="1238351" y="2136466"/>
                  </a:lnTo>
                  <a:lnTo>
                    <a:pt x="1239015" y="2134879"/>
                  </a:lnTo>
                  <a:lnTo>
                    <a:pt x="1241091" y="2073822"/>
                  </a:lnTo>
                  <a:lnTo>
                    <a:pt x="1241755" y="2035294"/>
                  </a:lnTo>
                  <a:lnTo>
                    <a:pt x="1242419" y="1988193"/>
                  </a:lnTo>
                  <a:lnTo>
                    <a:pt x="1243083" y="1932926"/>
                  </a:lnTo>
                  <a:lnTo>
                    <a:pt x="1243748" y="1869984"/>
                  </a:lnTo>
                  <a:lnTo>
                    <a:pt x="1244412" y="1799930"/>
                  </a:lnTo>
                  <a:lnTo>
                    <a:pt x="1245076" y="1723381"/>
                  </a:lnTo>
                  <a:lnTo>
                    <a:pt x="1245823" y="1641025"/>
                  </a:lnTo>
                  <a:lnTo>
                    <a:pt x="1246487" y="1553585"/>
                  </a:lnTo>
                  <a:lnTo>
                    <a:pt x="1247151" y="1461875"/>
                  </a:lnTo>
                  <a:lnTo>
                    <a:pt x="1247816" y="1366593"/>
                  </a:lnTo>
                  <a:lnTo>
                    <a:pt x="1248480" y="1268736"/>
                  </a:lnTo>
                  <a:lnTo>
                    <a:pt x="1249144" y="1169051"/>
                  </a:lnTo>
                  <a:lnTo>
                    <a:pt x="1249808" y="1068536"/>
                  </a:lnTo>
                  <a:lnTo>
                    <a:pt x="1250555" y="967937"/>
                  </a:lnTo>
                  <a:lnTo>
                    <a:pt x="1251219" y="868253"/>
                  </a:lnTo>
                  <a:lnTo>
                    <a:pt x="1251884" y="770396"/>
                  </a:lnTo>
                  <a:lnTo>
                    <a:pt x="1252548" y="675197"/>
                  </a:lnTo>
                  <a:lnTo>
                    <a:pt x="1253212" y="583404"/>
                  </a:lnTo>
                  <a:lnTo>
                    <a:pt x="1253876" y="495931"/>
                  </a:lnTo>
                  <a:lnTo>
                    <a:pt x="1254540" y="413608"/>
                  </a:lnTo>
                  <a:lnTo>
                    <a:pt x="1255204" y="337100"/>
                  </a:lnTo>
                  <a:lnTo>
                    <a:pt x="1255952" y="266988"/>
                  </a:lnTo>
                  <a:lnTo>
                    <a:pt x="1256616" y="204104"/>
                  </a:lnTo>
                  <a:lnTo>
                    <a:pt x="1257280" y="148779"/>
                  </a:lnTo>
                  <a:lnTo>
                    <a:pt x="1257944" y="101678"/>
                  </a:lnTo>
                  <a:lnTo>
                    <a:pt x="1258608" y="63133"/>
                  </a:lnTo>
                  <a:lnTo>
                    <a:pt x="1259937" y="13125"/>
                  </a:lnTo>
                  <a:lnTo>
                    <a:pt x="1261348" y="498"/>
                  </a:lnTo>
                  <a:lnTo>
                    <a:pt x="1262012" y="8390"/>
                  </a:lnTo>
                  <a:lnTo>
                    <a:pt x="1263340" y="52334"/>
                  </a:lnTo>
                  <a:lnTo>
                    <a:pt x="1264669" y="132165"/>
                  </a:lnTo>
                  <a:lnTo>
                    <a:pt x="1265416" y="184748"/>
                  </a:lnTo>
                  <a:lnTo>
                    <a:pt x="1266080" y="245224"/>
                  </a:lnTo>
                  <a:lnTo>
                    <a:pt x="1266744" y="312926"/>
                  </a:lnTo>
                  <a:lnTo>
                    <a:pt x="1267409" y="387441"/>
                  </a:lnTo>
                  <a:lnTo>
                    <a:pt x="1268073" y="467936"/>
                  </a:lnTo>
                  <a:lnTo>
                    <a:pt x="1268737" y="553748"/>
                  </a:lnTo>
                  <a:lnTo>
                    <a:pt x="1269401" y="644128"/>
                  </a:lnTo>
                  <a:lnTo>
                    <a:pt x="1270148" y="738330"/>
                  </a:lnTo>
                  <a:lnTo>
                    <a:pt x="1270813" y="835440"/>
                  </a:lnTo>
                  <a:lnTo>
                    <a:pt x="1271477" y="934543"/>
                  </a:lnTo>
                  <a:lnTo>
                    <a:pt x="1272141" y="1034892"/>
                  </a:lnTo>
                  <a:lnTo>
                    <a:pt x="1272805" y="1135574"/>
                  </a:lnTo>
                  <a:lnTo>
                    <a:pt x="1273469" y="1235674"/>
                  </a:lnTo>
                  <a:lnTo>
                    <a:pt x="1274133" y="1334195"/>
                  </a:lnTo>
                  <a:lnTo>
                    <a:pt x="1274798" y="1430474"/>
                  </a:lnTo>
                  <a:lnTo>
                    <a:pt x="1275545" y="1523430"/>
                  </a:lnTo>
                  <a:lnTo>
                    <a:pt x="1276209" y="1612399"/>
                  </a:lnTo>
                  <a:lnTo>
                    <a:pt x="1276873" y="1696541"/>
                  </a:lnTo>
                  <a:lnTo>
                    <a:pt x="1277537" y="1775101"/>
                  </a:lnTo>
                  <a:lnTo>
                    <a:pt x="1278202" y="1847397"/>
                  </a:lnTo>
                  <a:lnTo>
                    <a:pt x="1278866" y="1912773"/>
                  </a:lnTo>
                  <a:lnTo>
                    <a:pt x="1279530" y="1970657"/>
                  </a:lnTo>
                  <a:lnTo>
                    <a:pt x="1280277" y="2020533"/>
                  </a:lnTo>
                  <a:lnTo>
                    <a:pt x="1280941" y="2061960"/>
                  </a:lnTo>
                  <a:lnTo>
                    <a:pt x="1282270" y="2118066"/>
                  </a:lnTo>
                  <a:lnTo>
                    <a:pt x="1283598" y="2136989"/>
                  </a:lnTo>
                  <a:lnTo>
                    <a:pt x="1284262" y="2132246"/>
                  </a:lnTo>
                  <a:lnTo>
                    <a:pt x="1286338" y="2061960"/>
                  </a:lnTo>
                  <a:lnTo>
                    <a:pt x="1287002" y="2020533"/>
                  </a:lnTo>
                  <a:lnTo>
                    <a:pt x="1287666" y="1970657"/>
                  </a:lnTo>
                  <a:lnTo>
                    <a:pt x="1288330" y="1912773"/>
                  </a:lnTo>
                  <a:lnTo>
                    <a:pt x="1288994" y="1847397"/>
                  </a:lnTo>
                  <a:lnTo>
                    <a:pt x="1289659" y="1775101"/>
                  </a:lnTo>
                  <a:lnTo>
                    <a:pt x="1290406" y="1696541"/>
                  </a:lnTo>
                  <a:lnTo>
                    <a:pt x="1291070" y="1612399"/>
                  </a:lnTo>
                  <a:lnTo>
                    <a:pt x="1291734" y="1523430"/>
                  </a:lnTo>
                  <a:lnTo>
                    <a:pt x="1292398" y="1430474"/>
                  </a:lnTo>
                  <a:lnTo>
                    <a:pt x="1293062" y="1334195"/>
                  </a:lnTo>
                  <a:lnTo>
                    <a:pt x="1293727" y="1235674"/>
                  </a:lnTo>
                  <a:lnTo>
                    <a:pt x="1294391" y="1135574"/>
                  </a:lnTo>
                  <a:lnTo>
                    <a:pt x="1295138" y="1034892"/>
                  </a:lnTo>
                  <a:lnTo>
                    <a:pt x="1295802" y="934543"/>
                  </a:lnTo>
                  <a:lnTo>
                    <a:pt x="1296466" y="835440"/>
                  </a:lnTo>
                  <a:lnTo>
                    <a:pt x="1297130" y="738330"/>
                  </a:lnTo>
                  <a:lnTo>
                    <a:pt x="1297795" y="644128"/>
                  </a:lnTo>
                  <a:lnTo>
                    <a:pt x="1298459" y="553748"/>
                  </a:lnTo>
                  <a:lnTo>
                    <a:pt x="1299123" y="467936"/>
                  </a:lnTo>
                  <a:lnTo>
                    <a:pt x="1299870" y="387441"/>
                  </a:lnTo>
                  <a:lnTo>
                    <a:pt x="1300534" y="312926"/>
                  </a:lnTo>
                  <a:lnTo>
                    <a:pt x="1301198" y="245224"/>
                  </a:lnTo>
                  <a:lnTo>
                    <a:pt x="1301863" y="184748"/>
                  </a:lnTo>
                  <a:lnTo>
                    <a:pt x="1302527" y="132165"/>
                  </a:lnTo>
                  <a:lnTo>
                    <a:pt x="1303191" y="87888"/>
                  </a:lnTo>
                  <a:lnTo>
                    <a:pt x="1304602" y="25751"/>
                  </a:lnTo>
                  <a:lnTo>
                    <a:pt x="1305931" y="498"/>
                  </a:lnTo>
                  <a:lnTo>
                    <a:pt x="1306595" y="2076"/>
                  </a:lnTo>
                  <a:lnTo>
                    <a:pt x="1308587" y="63133"/>
                  </a:lnTo>
                  <a:lnTo>
                    <a:pt x="1309251" y="101678"/>
                  </a:lnTo>
                  <a:lnTo>
                    <a:pt x="1309999" y="148779"/>
                  </a:lnTo>
                  <a:lnTo>
                    <a:pt x="1310663" y="204104"/>
                  </a:lnTo>
                  <a:lnTo>
                    <a:pt x="1311327" y="266988"/>
                  </a:lnTo>
                  <a:lnTo>
                    <a:pt x="1311991" y="337100"/>
                  </a:lnTo>
                  <a:lnTo>
                    <a:pt x="1312655" y="413608"/>
                  </a:lnTo>
                  <a:lnTo>
                    <a:pt x="1313320" y="495931"/>
                  </a:lnTo>
                  <a:lnTo>
                    <a:pt x="1313984" y="583404"/>
                  </a:lnTo>
                  <a:lnTo>
                    <a:pt x="1314731" y="675197"/>
                  </a:lnTo>
                  <a:lnTo>
                    <a:pt x="1315395" y="770396"/>
                  </a:lnTo>
                  <a:lnTo>
                    <a:pt x="1316059" y="868253"/>
                  </a:lnTo>
                  <a:lnTo>
                    <a:pt x="1316724" y="967937"/>
                  </a:lnTo>
                  <a:lnTo>
                    <a:pt x="1317388" y="1068536"/>
                  </a:lnTo>
                  <a:lnTo>
                    <a:pt x="1318052" y="1169051"/>
                  </a:lnTo>
                  <a:lnTo>
                    <a:pt x="1318716" y="1268736"/>
                  </a:lnTo>
                  <a:lnTo>
                    <a:pt x="1319463" y="1366593"/>
                  </a:lnTo>
                  <a:lnTo>
                    <a:pt x="1320128" y="1461875"/>
                  </a:lnTo>
                  <a:lnTo>
                    <a:pt x="1320792" y="1553585"/>
                  </a:lnTo>
                  <a:lnTo>
                    <a:pt x="1321456" y="1641025"/>
                  </a:lnTo>
                  <a:lnTo>
                    <a:pt x="1322120" y="1723381"/>
                  </a:lnTo>
                  <a:lnTo>
                    <a:pt x="1322784" y="1799930"/>
                  </a:lnTo>
                  <a:lnTo>
                    <a:pt x="1323448" y="1869984"/>
                  </a:lnTo>
                  <a:lnTo>
                    <a:pt x="1324196" y="1932926"/>
                  </a:lnTo>
                  <a:lnTo>
                    <a:pt x="1324860" y="1988193"/>
                  </a:lnTo>
                  <a:lnTo>
                    <a:pt x="1325524" y="2035294"/>
                  </a:lnTo>
                  <a:lnTo>
                    <a:pt x="1326188" y="2073822"/>
                  </a:lnTo>
                  <a:lnTo>
                    <a:pt x="1327517" y="2123831"/>
                  </a:lnTo>
                  <a:lnTo>
                    <a:pt x="1328845" y="2136466"/>
                  </a:lnTo>
                  <a:lnTo>
                    <a:pt x="1329592" y="2128566"/>
                  </a:lnTo>
                  <a:lnTo>
                    <a:pt x="1330920" y="2084696"/>
                  </a:lnTo>
                  <a:lnTo>
                    <a:pt x="1332249" y="2004824"/>
                  </a:lnTo>
                  <a:lnTo>
                    <a:pt x="1332913" y="1952224"/>
                  </a:lnTo>
                  <a:lnTo>
                    <a:pt x="1333577" y="1891782"/>
                  </a:lnTo>
                  <a:lnTo>
                    <a:pt x="1334324" y="1824038"/>
                  </a:lnTo>
                  <a:lnTo>
                    <a:pt x="1334988" y="1749581"/>
                  </a:lnTo>
                  <a:lnTo>
                    <a:pt x="1335653" y="1669078"/>
                  </a:lnTo>
                  <a:lnTo>
                    <a:pt x="1336317" y="1583241"/>
                  </a:lnTo>
                  <a:lnTo>
                    <a:pt x="1336981" y="1492860"/>
                  </a:lnTo>
                  <a:lnTo>
                    <a:pt x="1337645" y="1398658"/>
                  </a:lnTo>
                  <a:lnTo>
                    <a:pt x="1338309" y="1301549"/>
                  </a:lnTo>
                  <a:lnTo>
                    <a:pt x="1339056" y="1202446"/>
                  </a:lnTo>
                  <a:lnTo>
                    <a:pt x="1339721" y="1102096"/>
                  </a:lnTo>
                  <a:lnTo>
                    <a:pt x="1340385" y="1001415"/>
                  </a:lnTo>
                  <a:lnTo>
                    <a:pt x="1341049" y="901315"/>
                  </a:lnTo>
                  <a:lnTo>
                    <a:pt x="1341713" y="802793"/>
                  </a:lnTo>
                  <a:lnTo>
                    <a:pt x="1342377" y="706514"/>
                  </a:lnTo>
                  <a:lnTo>
                    <a:pt x="1343041" y="613559"/>
                  </a:lnTo>
                  <a:lnTo>
                    <a:pt x="1343706" y="524590"/>
                  </a:lnTo>
                  <a:lnTo>
                    <a:pt x="1344453" y="440440"/>
                  </a:lnTo>
                  <a:lnTo>
                    <a:pt x="1345117" y="361855"/>
                  </a:lnTo>
                  <a:lnTo>
                    <a:pt x="1345781" y="289583"/>
                  </a:lnTo>
                  <a:lnTo>
                    <a:pt x="1346445" y="224207"/>
                  </a:lnTo>
                  <a:lnTo>
                    <a:pt x="1347109" y="166307"/>
                  </a:lnTo>
                  <a:lnTo>
                    <a:pt x="1347774" y="116464"/>
                  </a:lnTo>
                  <a:lnTo>
                    <a:pt x="1348438" y="75012"/>
                  </a:lnTo>
                  <a:lnTo>
                    <a:pt x="1349849" y="18940"/>
                  </a:lnTo>
                  <a:lnTo>
                    <a:pt x="1351177" y="0"/>
                  </a:lnTo>
                  <a:lnTo>
                    <a:pt x="1351842" y="4735"/>
                  </a:lnTo>
                  <a:lnTo>
                    <a:pt x="1353917" y="75012"/>
                  </a:lnTo>
                  <a:lnTo>
                    <a:pt x="1354581" y="116464"/>
                  </a:lnTo>
                  <a:lnTo>
                    <a:pt x="1355246" y="166307"/>
                  </a:lnTo>
                  <a:lnTo>
                    <a:pt x="1355910" y="224207"/>
                  </a:lnTo>
                  <a:lnTo>
                    <a:pt x="1356574" y="289583"/>
                  </a:lnTo>
                  <a:lnTo>
                    <a:pt x="1357238" y="361855"/>
                  </a:lnTo>
                  <a:lnTo>
                    <a:pt x="1357902" y="440440"/>
                  </a:lnTo>
                  <a:lnTo>
                    <a:pt x="1358649" y="524590"/>
                  </a:lnTo>
                  <a:lnTo>
                    <a:pt x="1359314" y="613559"/>
                  </a:lnTo>
                  <a:lnTo>
                    <a:pt x="1359978" y="706514"/>
                  </a:lnTo>
                  <a:lnTo>
                    <a:pt x="1360642" y="802793"/>
                  </a:lnTo>
                  <a:lnTo>
                    <a:pt x="1361306" y="901315"/>
                  </a:lnTo>
                  <a:lnTo>
                    <a:pt x="1361970" y="1001415"/>
                  </a:lnTo>
                  <a:lnTo>
                    <a:pt x="1362635" y="1102096"/>
                  </a:lnTo>
                  <a:lnTo>
                    <a:pt x="1363299" y="1202446"/>
                  </a:lnTo>
                  <a:lnTo>
                    <a:pt x="1364046" y="1301549"/>
                  </a:lnTo>
                  <a:lnTo>
                    <a:pt x="1364710" y="1398658"/>
                  </a:lnTo>
                  <a:lnTo>
                    <a:pt x="1365374" y="1492860"/>
                  </a:lnTo>
                  <a:lnTo>
                    <a:pt x="1366039" y="1583241"/>
                  </a:lnTo>
                  <a:lnTo>
                    <a:pt x="1366703" y="1669078"/>
                  </a:lnTo>
                  <a:lnTo>
                    <a:pt x="1367367" y="1749581"/>
                  </a:lnTo>
                  <a:lnTo>
                    <a:pt x="1368031" y="1824038"/>
                  </a:lnTo>
                  <a:lnTo>
                    <a:pt x="1368778" y="1891782"/>
                  </a:lnTo>
                  <a:lnTo>
                    <a:pt x="1369442" y="1952224"/>
                  </a:lnTo>
                  <a:lnTo>
                    <a:pt x="1370107" y="2004824"/>
                  </a:lnTo>
                  <a:lnTo>
                    <a:pt x="1370771" y="2049109"/>
                  </a:lnTo>
                  <a:lnTo>
                    <a:pt x="1372099" y="2111254"/>
                  </a:lnTo>
                  <a:lnTo>
                    <a:pt x="1373511" y="2136466"/>
                  </a:lnTo>
                  <a:lnTo>
                    <a:pt x="1374175" y="2134879"/>
                  </a:lnTo>
                  <a:lnTo>
                    <a:pt x="1376167" y="2073822"/>
                  </a:lnTo>
                  <a:lnTo>
                    <a:pt x="1376831" y="2035294"/>
                  </a:lnTo>
                  <a:lnTo>
                    <a:pt x="1377496" y="1988193"/>
                  </a:lnTo>
                  <a:lnTo>
                    <a:pt x="1378243" y="1932926"/>
                  </a:lnTo>
                  <a:lnTo>
                    <a:pt x="1378907" y="1869984"/>
                  </a:lnTo>
                  <a:lnTo>
                    <a:pt x="1379571" y="1799930"/>
                  </a:lnTo>
                  <a:lnTo>
                    <a:pt x="1380235" y="1723381"/>
                  </a:lnTo>
                  <a:lnTo>
                    <a:pt x="1380899" y="1641025"/>
                  </a:lnTo>
                  <a:lnTo>
                    <a:pt x="1381564" y="1553585"/>
                  </a:lnTo>
                  <a:lnTo>
                    <a:pt x="1382228" y="1461875"/>
                  </a:lnTo>
                  <a:lnTo>
                    <a:pt x="1382892" y="1366593"/>
                  </a:lnTo>
                  <a:lnTo>
                    <a:pt x="1383639" y="1268736"/>
                  </a:lnTo>
                  <a:lnTo>
                    <a:pt x="1384303" y="1169051"/>
                  </a:lnTo>
                  <a:lnTo>
                    <a:pt x="1384967" y="1068536"/>
                  </a:lnTo>
                  <a:lnTo>
                    <a:pt x="1385632" y="967937"/>
                  </a:lnTo>
                  <a:lnTo>
                    <a:pt x="1386296" y="868253"/>
                  </a:lnTo>
                  <a:lnTo>
                    <a:pt x="1386960" y="770396"/>
                  </a:lnTo>
                  <a:lnTo>
                    <a:pt x="1387624" y="675197"/>
                  </a:lnTo>
                  <a:lnTo>
                    <a:pt x="1388371" y="583404"/>
                  </a:lnTo>
                  <a:lnTo>
                    <a:pt x="1389035" y="495931"/>
                  </a:lnTo>
                  <a:lnTo>
                    <a:pt x="1389700" y="413608"/>
                  </a:lnTo>
                  <a:lnTo>
                    <a:pt x="1390364" y="337100"/>
                  </a:lnTo>
                  <a:lnTo>
                    <a:pt x="1391028" y="266988"/>
                  </a:lnTo>
                  <a:lnTo>
                    <a:pt x="1391692" y="204104"/>
                  </a:lnTo>
                  <a:lnTo>
                    <a:pt x="1392356" y="148779"/>
                  </a:lnTo>
                  <a:lnTo>
                    <a:pt x="1393103" y="101678"/>
                  </a:lnTo>
                  <a:lnTo>
                    <a:pt x="1393768" y="63133"/>
                  </a:lnTo>
                  <a:lnTo>
                    <a:pt x="1395096" y="13125"/>
                  </a:lnTo>
                  <a:lnTo>
                    <a:pt x="1396424" y="498"/>
                  </a:lnTo>
                  <a:lnTo>
                    <a:pt x="1397088" y="8390"/>
                  </a:lnTo>
                  <a:lnTo>
                    <a:pt x="1398500" y="52334"/>
                  </a:lnTo>
                  <a:lnTo>
                    <a:pt x="1399828" y="132165"/>
                  </a:lnTo>
                  <a:lnTo>
                    <a:pt x="1400492" y="184748"/>
                  </a:lnTo>
                  <a:lnTo>
                    <a:pt x="1401157" y="245224"/>
                  </a:lnTo>
                  <a:lnTo>
                    <a:pt x="1401821" y="312926"/>
                  </a:lnTo>
                  <a:lnTo>
                    <a:pt x="1402485" y="387441"/>
                  </a:lnTo>
                  <a:lnTo>
                    <a:pt x="1403232" y="467936"/>
                  </a:lnTo>
                  <a:lnTo>
                    <a:pt x="1403896" y="553748"/>
                  </a:lnTo>
                  <a:lnTo>
                    <a:pt x="1404560" y="644128"/>
                  </a:lnTo>
                  <a:lnTo>
                    <a:pt x="1405225" y="738330"/>
                  </a:lnTo>
                  <a:lnTo>
                    <a:pt x="1405889" y="835440"/>
                  </a:lnTo>
                  <a:lnTo>
                    <a:pt x="1406553" y="934543"/>
                  </a:lnTo>
                  <a:lnTo>
                    <a:pt x="1407217" y="1034892"/>
                  </a:lnTo>
                  <a:lnTo>
                    <a:pt x="1407964" y="1135574"/>
                  </a:lnTo>
                  <a:lnTo>
                    <a:pt x="1408629" y="1235674"/>
                  </a:lnTo>
                  <a:lnTo>
                    <a:pt x="1409293" y="1334195"/>
                  </a:lnTo>
                  <a:lnTo>
                    <a:pt x="1409957" y="1430474"/>
                  </a:lnTo>
                  <a:lnTo>
                    <a:pt x="1410621" y="1523430"/>
                  </a:lnTo>
                  <a:lnTo>
                    <a:pt x="1411285" y="1612399"/>
                  </a:lnTo>
                  <a:lnTo>
                    <a:pt x="1411950" y="1696541"/>
                  </a:lnTo>
                  <a:lnTo>
                    <a:pt x="1412697" y="1775101"/>
                  </a:lnTo>
                  <a:lnTo>
                    <a:pt x="1413361" y="1847397"/>
                  </a:lnTo>
                  <a:lnTo>
                    <a:pt x="1414025" y="1912773"/>
                  </a:lnTo>
                  <a:lnTo>
                    <a:pt x="1414689" y="1970657"/>
                  </a:lnTo>
                  <a:lnTo>
                    <a:pt x="1415353" y="2020533"/>
                  </a:lnTo>
                  <a:lnTo>
                    <a:pt x="1416018" y="2061960"/>
                  </a:lnTo>
                  <a:lnTo>
                    <a:pt x="1417346" y="2118066"/>
                  </a:lnTo>
                  <a:lnTo>
                    <a:pt x="1418757" y="2136989"/>
                  </a:lnTo>
                  <a:lnTo>
                    <a:pt x="1419422" y="2132246"/>
                  </a:lnTo>
                  <a:lnTo>
                    <a:pt x="1421414" y="2061960"/>
                  </a:lnTo>
                  <a:lnTo>
                    <a:pt x="1422078" y="2020533"/>
                  </a:lnTo>
                  <a:lnTo>
                    <a:pt x="1422825" y="1970657"/>
                  </a:lnTo>
                  <a:lnTo>
                    <a:pt x="1423490" y="1912773"/>
                  </a:lnTo>
                  <a:lnTo>
                    <a:pt x="1424154" y="1847397"/>
                  </a:lnTo>
                  <a:lnTo>
                    <a:pt x="1424818" y="1775101"/>
                  </a:lnTo>
                  <a:lnTo>
                    <a:pt x="1425482" y="1696541"/>
                  </a:lnTo>
                  <a:lnTo>
                    <a:pt x="1426146" y="1612399"/>
                  </a:lnTo>
                  <a:lnTo>
                    <a:pt x="1426810" y="1523430"/>
                  </a:lnTo>
                  <a:lnTo>
                    <a:pt x="1427558" y="1430474"/>
                  </a:lnTo>
                  <a:lnTo>
                    <a:pt x="1428222" y="1334195"/>
                  </a:lnTo>
                  <a:lnTo>
                    <a:pt x="1428886" y="1235674"/>
                  </a:lnTo>
                  <a:lnTo>
                    <a:pt x="1429550" y="1135574"/>
                  </a:lnTo>
                  <a:lnTo>
                    <a:pt x="1430214" y="1034892"/>
                  </a:lnTo>
                  <a:lnTo>
                    <a:pt x="1430878" y="934543"/>
                  </a:lnTo>
                  <a:lnTo>
                    <a:pt x="1431543" y="835440"/>
                  </a:lnTo>
                  <a:lnTo>
                    <a:pt x="1432207" y="738330"/>
                  </a:lnTo>
                  <a:lnTo>
                    <a:pt x="1432954" y="644128"/>
                  </a:lnTo>
                  <a:lnTo>
                    <a:pt x="1433618" y="553748"/>
                  </a:lnTo>
                  <a:lnTo>
                    <a:pt x="1434282" y="467936"/>
                  </a:lnTo>
                  <a:lnTo>
                    <a:pt x="1434946" y="387441"/>
                  </a:lnTo>
                  <a:lnTo>
                    <a:pt x="1435611" y="312926"/>
                  </a:lnTo>
                  <a:lnTo>
                    <a:pt x="1436275" y="245224"/>
                  </a:lnTo>
                  <a:lnTo>
                    <a:pt x="1436939" y="184748"/>
                  </a:lnTo>
                  <a:lnTo>
                    <a:pt x="1437686" y="132165"/>
                  </a:lnTo>
                  <a:lnTo>
                    <a:pt x="1438350" y="87888"/>
                  </a:lnTo>
                  <a:lnTo>
                    <a:pt x="1439679" y="25751"/>
                  </a:lnTo>
                  <a:lnTo>
                    <a:pt x="1441007" y="498"/>
                  </a:lnTo>
                  <a:lnTo>
                    <a:pt x="1441671" y="2076"/>
                  </a:lnTo>
                  <a:lnTo>
                    <a:pt x="1443747" y="63133"/>
                  </a:lnTo>
                  <a:lnTo>
                    <a:pt x="1444411" y="101678"/>
                  </a:lnTo>
                  <a:lnTo>
                    <a:pt x="1445075" y="148779"/>
                  </a:lnTo>
                  <a:lnTo>
                    <a:pt x="1445739" y="204104"/>
                  </a:lnTo>
                  <a:lnTo>
                    <a:pt x="1446403" y="266988"/>
                  </a:lnTo>
                  <a:lnTo>
                    <a:pt x="1447151" y="337100"/>
                  </a:lnTo>
                  <a:lnTo>
                    <a:pt x="1447815" y="413608"/>
                  </a:lnTo>
                  <a:lnTo>
                    <a:pt x="1448479" y="495931"/>
                  </a:lnTo>
                  <a:lnTo>
                    <a:pt x="1449143" y="583404"/>
                  </a:lnTo>
                  <a:lnTo>
                    <a:pt x="1449807" y="675197"/>
                  </a:lnTo>
                  <a:lnTo>
                    <a:pt x="1450471" y="770396"/>
                  </a:lnTo>
                  <a:lnTo>
                    <a:pt x="1451136" y="868253"/>
                  </a:lnTo>
                  <a:lnTo>
                    <a:pt x="1451800" y="967937"/>
                  </a:lnTo>
                  <a:lnTo>
                    <a:pt x="1452547" y="1068536"/>
                  </a:lnTo>
                  <a:lnTo>
                    <a:pt x="1453211" y="1169051"/>
                  </a:lnTo>
                  <a:lnTo>
                    <a:pt x="1453875" y="1268736"/>
                  </a:lnTo>
                  <a:lnTo>
                    <a:pt x="1454540" y="1366593"/>
                  </a:lnTo>
                  <a:lnTo>
                    <a:pt x="1455204" y="1461875"/>
                  </a:lnTo>
                  <a:lnTo>
                    <a:pt x="1455868" y="1553585"/>
                  </a:lnTo>
                  <a:lnTo>
                    <a:pt x="1456532" y="1641025"/>
                  </a:lnTo>
                  <a:lnTo>
                    <a:pt x="1457279" y="1723381"/>
                  </a:lnTo>
                  <a:lnTo>
                    <a:pt x="1457944" y="1799930"/>
                  </a:lnTo>
                  <a:lnTo>
                    <a:pt x="1458608" y="1869984"/>
                  </a:lnTo>
                  <a:lnTo>
                    <a:pt x="1459272" y="1932926"/>
                  </a:lnTo>
                  <a:lnTo>
                    <a:pt x="1459936" y="1988193"/>
                  </a:lnTo>
                  <a:lnTo>
                    <a:pt x="1460600" y="2035294"/>
                  </a:lnTo>
                  <a:lnTo>
                    <a:pt x="1461264" y="2073822"/>
                  </a:lnTo>
                  <a:lnTo>
                    <a:pt x="1462676" y="2123831"/>
                  </a:lnTo>
                  <a:lnTo>
                    <a:pt x="1464004" y="2136466"/>
                  </a:lnTo>
                  <a:lnTo>
                    <a:pt x="1464668" y="2128566"/>
                  </a:lnTo>
                  <a:lnTo>
                    <a:pt x="1465997" y="2084696"/>
                  </a:lnTo>
                  <a:lnTo>
                    <a:pt x="1467408" y="2004824"/>
                  </a:lnTo>
                  <a:lnTo>
                    <a:pt x="1468072" y="1952224"/>
                  </a:lnTo>
                  <a:lnTo>
                    <a:pt x="1468736" y="1891782"/>
                  </a:lnTo>
                  <a:lnTo>
                    <a:pt x="1469401" y="1824038"/>
                  </a:lnTo>
                  <a:lnTo>
                    <a:pt x="1470065" y="1749581"/>
                  </a:lnTo>
                  <a:lnTo>
                    <a:pt x="1470729" y="1669078"/>
                  </a:lnTo>
                  <a:lnTo>
                    <a:pt x="1471393" y="1583241"/>
                  </a:lnTo>
                  <a:lnTo>
                    <a:pt x="1472140" y="1492860"/>
                  </a:lnTo>
                  <a:lnTo>
                    <a:pt x="1472804" y="1398658"/>
                  </a:lnTo>
                  <a:lnTo>
                    <a:pt x="1473469" y="1301549"/>
                  </a:lnTo>
                  <a:lnTo>
                    <a:pt x="1474133" y="1202446"/>
                  </a:lnTo>
                  <a:lnTo>
                    <a:pt x="1474797" y="1102096"/>
                  </a:lnTo>
                  <a:lnTo>
                    <a:pt x="1475461" y="1001415"/>
                  </a:lnTo>
                  <a:lnTo>
                    <a:pt x="1476125" y="901315"/>
                  </a:lnTo>
                  <a:lnTo>
                    <a:pt x="1476872" y="802793"/>
                  </a:lnTo>
                  <a:lnTo>
                    <a:pt x="1477537" y="706514"/>
                  </a:lnTo>
                  <a:lnTo>
                    <a:pt x="1478201" y="613559"/>
                  </a:lnTo>
                  <a:lnTo>
                    <a:pt x="1478865" y="524590"/>
                  </a:lnTo>
                  <a:lnTo>
                    <a:pt x="1479529" y="440440"/>
                  </a:lnTo>
                  <a:lnTo>
                    <a:pt x="1480193" y="361855"/>
                  </a:lnTo>
                  <a:lnTo>
                    <a:pt x="1480857" y="289583"/>
                  </a:lnTo>
                  <a:lnTo>
                    <a:pt x="1481605" y="224207"/>
                  </a:lnTo>
                  <a:lnTo>
                    <a:pt x="1482269" y="166307"/>
                  </a:lnTo>
                  <a:lnTo>
                    <a:pt x="1482933" y="116464"/>
                  </a:lnTo>
                  <a:lnTo>
                    <a:pt x="1483597" y="75012"/>
                  </a:lnTo>
                  <a:lnTo>
                    <a:pt x="1484925" y="18940"/>
                  </a:lnTo>
                  <a:lnTo>
                    <a:pt x="1486337" y="0"/>
                  </a:lnTo>
                  <a:lnTo>
                    <a:pt x="1487001" y="4735"/>
                  </a:lnTo>
                  <a:lnTo>
                    <a:pt x="1488993" y="75012"/>
                  </a:lnTo>
                  <a:lnTo>
                    <a:pt x="1489658" y="116464"/>
                  </a:lnTo>
                  <a:lnTo>
                    <a:pt x="1490322" y="166307"/>
                  </a:lnTo>
                  <a:lnTo>
                    <a:pt x="1490986" y="224207"/>
                  </a:lnTo>
                  <a:lnTo>
                    <a:pt x="1491733" y="289583"/>
                  </a:lnTo>
                  <a:lnTo>
                    <a:pt x="1492397" y="361855"/>
                  </a:lnTo>
                  <a:lnTo>
                    <a:pt x="1493062" y="440440"/>
                  </a:lnTo>
                  <a:lnTo>
                    <a:pt x="1493726" y="524590"/>
                  </a:lnTo>
                  <a:lnTo>
                    <a:pt x="1494390" y="613559"/>
                  </a:lnTo>
                  <a:lnTo>
                    <a:pt x="1495054" y="706514"/>
                  </a:lnTo>
                  <a:lnTo>
                    <a:pt x="1495718" y="802793"/>
                  </a:lnTo>
                  <a:lnTo>
                    <a:pt x="1496466" y="901315"/>
                  </a:lnTo>
                  <a:lnTo>
                    <a:pt x="1497130" y="1001415"/>
                  </a:lnTo>
                  <a:lnTo>
                    <a:pt x="1497794" y="1102096"/>
                  </a:lnTo>
                  <a:lnTo>
                    <a:pt x="1498458" y="1202446"/>
                  </a:lnTo>
                  <a:lnTo>
                    <a:pt x="1499122" y="1301549"/>
                  </a:lnTo>
                  <a:lnTo>
                    <a:pt x="1499786" y="1398658"/>
                  </a:lnTo>
                  <a:lnTo>
                    <a:pt x="1500451" y="1492860"/>
                  </a:lnTo>
                  <a:lnTo>
                    <a:pt x="1501198" y="1583241"/>
                  </a:lnTo>
                  <a:lnTo>
                    <a:pt x="1501862" y="1669078"/>
                  </a:lnTo>
                  <a:lnTo>
                    <a:pt x="1502526" y="1749581"/>
                  </a:lnTo>
                  <a:lnTo>
                    <a:pt x="1503190" y="1824038"/>
                  </a:lnTo>
                  <a:lnTo>
                    <a:pt x="1503855" y="1891782"/>
                  </a:lnTo>
                  <a:lnTo>
                    <a:pt x="1504519" y="1952224"/>
                  </a:lnTo>
                  <a:lnTo>
                    <a:pt x="1505183" y="2004824"/>
                  </a:lnTo>
                  <a:lnTo>
                    <a:pt x="1505847" y="2049109"/>
                  </a:lnTo>
                  <a:lnTo>
                    <a:pt x="1507258" y="2111254"/>
                  </a:lnTo>
                  <a:lnTo>
                    <a:pt x="1508587" y="2136466"/>
                  </a:lnTo>
                  <a:lnTo>
                    <a:pt x="1509251" y="2134879"/>
                  </a:lnTo>
                  <a:lnTo>
                    <a:pt x="1511327" y="2073822"/>
                  </a:lnTo>
                  <a:lnTo>
                    <a:pt x="1511991" y="2035294"/>
                  </a:lnTo>
                  <a:lnTo>
                    <a:pt x="1512655" y="1988193"/>
                  </a:lnTo>
                  <a:lnTo>
                    <a:pt x="1513319" y="1932926"/>
                  </a:lnTo>
                  <a:lnTo>
                    <a:pt x="1513983" y="1869984"/>
                  </a:lnTo>
                  <a:lnTo>
                    <a:pt x="1514647" y="1799930"/>
                  </a:lnTo>
                  <a:lnTo>
                    <a:pt x="1515312" y="1723381"/>
                  </a:lnTo>
                  <a:lnTo>
                    <a:pt x="1516059" y="1641025"/>
                  </a:lnTo>
                  <a:lnTo>
                    <a:pt x="1516723" y="1553585"/>
                  </a:lnTo>
                  <a:lnTo>
                    <a:pt x="1517387" y="1461875"/>
                  </a:lnTo>
                  <a:lnTo>
                    <a:pt x="1518051" y="1366593"/>
                  </a:lnTo>
                  <a:lnTo>
                    <a:pt x="1518715" y="1268736"/>
                  </a:lnTo>
                  <a:lnTo>
                    <a:pt x="1519380" y="1169051"/>
                  </a:lnTo>
                  <a:lnTo>
                    <a:pt x="1520044" y="1068536"/>
                  </a:lnTo>
                  <a:lnTo>
                    <a:pt x="1520791" y="967937"/>
                  </a:lnTo>
                  <a:lnTo>
                    <a:pt x="1521455" y="868253"/>
                  </a:lnTo>
                  <a:lnTo>
                    <a:pt x="1522119" y="770396"/>
                  </a:lnTo>
                  <a:lnTo>
                    <a:pt x="1522783" y="675197"/>
                  </a:lnTo>
                  <a:lnTo>
                    <a:pt x="1523448" y="583404"/>
                  </a:lnTo>
                  <a:lnTo>
                    <a:pt x="1524112" y="495931"/>
                  </a:lnTo>
                  <a:lnTo>
                    <a:pt x="1524776" y="413608"/>
                  </a:lnTo>
                  <a:lnTo>
                    <a:pt x="1525440" y="337100"/>
                  </a:lnTo>
                  <a:lnTo>
                    <a:pt x="1526187" y="266988"/>
                  </a:lnTo>
                  <a:lnTo>
                    <a:pt x="1526851" y="204104"/>
                  </a:lnTo>
                  <a:lnTo>
                    <a:pt x="1527516" y="148779"/>
                  </a:lnTo>
                  <a:lnTo>
                    <a:pt x="1528180" y="101678"/>
                  </a:lnTo>
                  <a:lnTo>
                    <a:pt x="1528844" y="63133"/>
                  </a:lnTo>
                  <a:lnTo>
                    <a:pt x="1530172" y="13125"/>
                  </a:lnTo>
                  <a:lnTo>
                    <a:pt x="1531584" y="498"/>
                  </a:lnTo>
                  <a:lnTo>
                    <a:pt x="1532248" y="8390"/>
                  </a:lnTo>
                  <a:lnTo>
                    <a:pt x="1533576" y="52334"/>
                  </a:lnTo>
                  <a:lnTo>
                    <a:pt x="1534904" y="132165"/>
                  </a:lnTo>
                  <a:lnTo>
                    <a:pt x="1535652" y="184748"/>
                  </a:lnTo>
                  <a:lnTo>
                    <a:pt x="1536316" y="245224"/>
                  </a:lnTo>
                  <a:lnTo>
                    <a:pt x="1536980" y="312926"/>
                  </a:lnTo>
                  <a:lnTo>
                    <a:pt x="1537644" y="387441"/>
                  </a:lnTo>
                  <a:lnTo>
                    <a:pt x="1538308" y="467936"/>
                  </a:lnTo>
                  <a:lnTo>
                    <a:pt x="1538973" y="553748"/>
                  </a:lnTo>
                  <a:lnTo>
                    <a:pt x="1539637" y="644128"/>
                  </a:lnTo>
                  <a:lnTo>
                    <a:pt x="1540384" y="738330"/>
                  </a:lnTo>
                  <a:lnTo>
                    <a:pt x="1541048" y="835440"/>
                  </a:lnTo>
                  <a:lnTo>
                    <a:pt x="1541712" y="934543"/>
                  </a:lnTo>
                  <a:lnTo>
                    <a:pt x="1542377" y="1034892"/>
                  </a:lnTo>
                  <a:lnTo>
                    <a:pt x="1543041" y="1135574"/>
                  </a:lnTo>
                  <a:lnTo>
                    <a:pt x="1543705" y="1235674"/>
                  </a:lnTo>
                  <a:lnTo>
                    <a:pt x="1544369" y="1334195"/>
                  </a:lnTo>
                  <a:lnTo>
                    <a:pt x="1545033" y="1430474"/>
                  </a:lnTo>
                  <a:lnTo>
                    <a:pt x="1545780" y="1523430"/>
                  </a:lnTo>
                  <a:lnTo>
                    <a:pt x="1546445" y="1612399"/>
                  </a:lnTo>
                  <a:lnTo>
                    <a:pt x="1547109" y="1696541"/>
                  </a:lnTo>
                  <a:lnTo>
                    <a:pt x="1547773" y="1775101"/>
                  </a:lnTo>
                  <a:lnTo>
                    <a:pt x="1548437" y="1847397"/>
                  </a:lnTo>
                  <a:lnTo>
                    <a:pt x="1549101" y="1912773"/>
                  </a:lnTo>
                  <a:lnTo>
                    <a:pt x="1549766" y="1970657"/>
                  </a:lnTo>
                  <a:lnTo>
                    <a:pt x="1550513" y="2020533"/>
                  </a:lnTo>
                  <a:lnTo>
                    <a:pt x="1551177" y="2061960"/>
                  </a:lnTo>
                  <a:lnTo>
                    <a:pt x="1552505" y="2118066"/>
                  </a:lnTo>
                  <a:lnTo>
                    <a:pt x="1553834" y="2136989"/>
                  </a:lnTo>
                  <a:lnTo>
                    <a:pt x="1554498" y="2132246"/>
                  </a:lnTo>
                  <a:lnTo>
                    <a:pt x="1556573" y="2061960"/>
                  </a:lnTo>
                  <a:lnTo>
                    <a:pt x="1557238" y="2020533"/>
                  </a:lnTo>
                  <a:lnTo>
                    <a:pt x="1557902" y="1970657"/>
                  </a:lnTo>
                  <a:lnTo>
                    <a:pt x="1558566" y="1912773"/>
                  </a:lnTo>
                  <a:lnTo>
                    <a:pt x="1559230" y="1847397"/>
                  </a:lnTo>
                  <a:lnTo>
                    <a:pt x="1559894" y="1775101"/>
                  </a:lnTo>
                  <a:lnTo>
                    <a:pt x="1560641" y="1696541"/>
                  </a:lnTo>
                  <a:lnTo>
                    <a:pt x="1561306" y="1612399"/>
                  </a:lnTo>
                  <a:lnTo>
                    <a:pt x="1561970" y="1523430"/>
                  </a:lnTo>
                  <a:lnTo>
                    <a:pt x="1562634" y="1430474"/>
                  </a:lnTo>
                  <a:lnTo>
                    <a:pt x="1563298" y="1334195"/>
                  </a:lnTo>
                  <a:lnTo>
                    <a:pt x="1563962" y="1235674"/>
                  </a:lnTo>
                  <a:lnTo>
                    <a:pt x="1564626" y="1135574"/>
                  </a:lnTo>
                  <a:lnTo>
                    <a:pt x="1565374" y="1034892"/>
                  </a:lnTo>
                  <a:lnTo>
                    <a:pt x="1566038" y="934543"/>
                  </a:lnTo>
                  <a:lnTo>
                    <a:pt x="1566702" y="835440"/>
                  </a:lnTo>
                  <a:lnTo>
                    <a:pt x="1567366" y="738330"/>
                  </a:lnTo>
                  <a:lnTo>
                    <a:pt x="1568030" y="644128"/>
                  </a:lnTo>
                  <a:lnTo>
                    <a:pt x="1568694" y="553748"/>
                  </a:lnTo>
                  <a:lnTo>
                    <a:pt x="1569358" y="467936"/>
                  </a:lnTo>
                  <a:lnTo>
                    <a:pt x="1570106" y="387441"/>
                  </a:lnTo>
                  <a:lnTo>
                    <a:pt x="1570770" y="312926"/>
                  </a:lnTo>
                  <a:lnTo>
                    <a:pt x="1571434" y="245224"/>
                  </a:lnTo>
                  <a:lnTo>
                    <a:pt x="1572098" y="184748"/>
                  </a:lnTo>
                  <a:lnTo>
                    <a:pt x="1572762" y="132165"/>
                  </a:lnTo>
                  <a:lnTo>
                    <a:pt x="1573426" y="87888"/>
                  </a:lnTo>
                  <a:lnTo>
                    <a:pt x="1574838" y="25751"/>
                  </a:lnTo>
                  <a:lnTo>
                    <a:pt x="1576166" y="498"/>
                  </a:lnTo>
                  <a:lnTo>
                    <a:pt x="1576830" y="2076"/>
                  </a:lnTo>
                  <a:lnTo>
                    <a:pt x="1578823" y="63133"/>
                  </a:lnTo>
                  <a:lnTo>
                    <a:pt x="1579487" y="101678"/>
                  </a:lnTo>
                  <a:lnTo>
                    <a:pt x="1580234" y="148779"/>
                  </a:lnTo>
                  <a:lnTo>
                    <a:pt x="1580898" y="204104"/>
                  </a:lnTo>
                  <a:lnTo>
                    <a:pt x="1581563" y="266988"/>
                  </a:lnTo>
                  <a:lnTo>
                    <a:pt x="1582227" y="337100"/>
                  </a:lnTo>
                  <a:lnTo>
                    <a:pt x="1582891" y="413608"/>
                  </a:lnTo>
                  <a:lnTo>
                    <a:pt x="1583555" y="495931"/>
                  </a:lnTo>
                  <a:lnTo>
                    <a:pt x="1584219" y="583404"/>
                  </a:lnTo>
                  <a:lnTo>
                    <a:pt x="1584967" y="675197"/>
                  </a:lnTo>
                  <a:lnTo>
                    <a:pt x="1585631" y="770396"/>
                  </a:lnTo>
                  <a:lnTo>
                    <a:pt x="1586295" y="868253"/>
                  </a:lnTo>
                  <a:lnTo>
                    <a:pt x="1586959" y="967937"/>
                  </a:lnTo>
                  <a:lnTo>
                    <a:pt x="1587623" y="1068536"/>
                  </a:lnTo>
                  <a:lnTo>
                    <a:pt x="1588288" y="1169051"/>
                  </a:lnTo>
                  <a:lnTo>
                    <a:pt x="1588952" y="1268736"/>
                  </a:lnTo>
                  <a:lnTo>
                    <a:pt x="1589699" y="1366593"/>
                  </a:lnTo>
                  <a:lnTo>
                    <a:pt x="1590363" y="1461875"/>
                  </a:lnTo>
                  <a:lnTo>
                    <a:pt x="1591027" y="1553585"/>
                  </a:lnTo>
                  <a:lnTo>
                    <a:pt x="1591691" y="1641025"/>
                  </a:lnTo>
                  <a:lnTo>
                    <a:pt x="1592356" y="1723381"/>
                  </a:lnTo>
                  <a:lnTo>
                    <a:pt x="1593020" y="1799930"/>
                  </a:lnTo>
                  <a:lnTo>
                    <a:pt x="1593684" y="1869984"/>
                  </a:lnTo>
                  <a:lnTo>
                    <a:pt x="1594431" y="1932926"/>
                  </a:lnTo>
                  <a:lnTo>
                    <a:pt x="1595095" y="1988193"/>
                  </a:lnTo>
                  <a:lnTo>
                    <a:pt x="1595760" y="2035294"/>
                  </a:lnTo>
                  <a:lnTo>
                    <a:pt x="1596424" y="2073822"/>
                  </a:lnTo>
                  <a:lnTo>
                    <a:pt x="1597752" y="2123831"/>
                  </a:lnTo>
                  <a:lnTo>
                    <a:pt x="1599080" y="2136466"/>
                  </a:lnTo>
                  <a:lnTo>
                    <a:pt x="1599828" y="2128566"/>
                  </a:lnTo>
                  <a:lnTo>
                    <a:pt x="1601156" y="2084696"/>
                  </a:lnTo>
                  <a:lnTo>
                    <a:pt x="1602484" y="2004824"/>
                  </a:lnTo>
                  <a:lnTo>
                    <a:pt x="1603149" y="1952224"/>
                  </a:lnTo>
                  <a:lnTo>
                    <a:pt x="1603813" y="1891782"/>
                  </a:lnTo>
                  <a:lnTo>
                    <a:pt x="1604560" y="1824038"/>
                  </a:lnTo>
                  <a:lnTo>
                    <a:pt x="1605224" y="1749581"/>
                  </a:lnTo>
                  <a:lnTo>
                    <a:pt x="1605888" y="1669078"/>
                  </a:lnTo>
                  <a:lnTo>
                    <a:pt x="1606552" y="1583241"/>
                  </a:lnTo>
                  <a:lnTo>
                    <a:pt x="1607217" y="1492860"/>
                  </a:lnTo>
                  <a:lnTo>
                    <a:pt x="1607881" y="1398658"/>
                  </a:lnTo>
                  <a:lnTo>
                    <a:pt x="1608545" y="1301549"/>
                  </a:lnTo>
                  <a:lnTo>
                    <a:pt x="1609292" y="1202446"/>
                  </a:lnTo>
                  <a:lnTo>
                    <a:pt x="1609956" y="1102096"/>
                  </a:lnTo>
                  <a:lnTo>
                    <a:pt x="1610620" y="1001415"/>
                  </a:lnTo>
                  <a:lnTo>
                    <a:pt x="1611284" y="901315"/>
                  </a:lnTo>
                  <a:lnTo>
                    <a:pt x="1611949" y="802793"/>
                  </a:lnTo>
                  <a:lnTo>
                    <a:pt x="1612613" y="706514"/>
                  </a:lnTo>
                  <a:lnTo>
                    <a:pt x="1613277" y="613559"/>
                  </a:lnTo>
                  <a:lnTo>
                    <a:pt x="1613941" y="524590"/>
                  </a:lnTo>
                  <a:lnTo>
                    <a:pt x="1614688" y="440440"/>
                  </a:lnTo>
                  <a:lnTo>
                    <a:pt x="1615352" y="361855"/>
                  </a:lnTo>
                  <a:lnTo>
                    <a:pt x="1616017" y="289583"/>
                  </a:lnTo>
                  <a:lnTo>
                    <a:pt x="1616681" y="224207"/>
                  </a:lnTo>
                  <a:lnTo>
                    <a:pt x="1617345" y="166307"/>
                  </a:lnTo>
                  <a:lnTo>
                    <a:pt x="1618009" y="116464"/>
                  </a:lnTo>
                  <a:lnTo>
                    <a:pt x="1618673" y="75012"/>
                  </a:lnTo>
                  <a:lnTo>
                    <a:pt x="1620085" y="18940"/>
                  </a:lnTo>
                  <a:lnTo>
                    <a:pt x="1621413" y="0"/>
                  </a:lnTo>
                  <a:lnTo>
                    <a:pt x="1622077" y="4735"/>
                  </a:lnTo>
                  <a:lnTo>
                    <a:pt x="1624153" y="75012"/>
                  </a:lnTo>
                  <a:lnTo>
                    <a:pt x="1624817" y="116464"/>
                  </a:lnTo>
                  <a:lnTo>
                    <a:pt x="1625481" y="166307"/>
                  </a:lnTo>
                  <a:lnTo>
                    <a:pt x="1626145" y="224207"/>
                  </a:lnTo>
                  <a:lnTo>
                    <a:pt x="1626809" y="289583"/>
                  </a:lnTo>
                  <a:lnTo>
                    <a:pt x="1627474" y="361855"/>
                  </a:lnTo>
                  <a:lnTo>
                    <a:pt x="1628138" y="440440"/>
                  </a:lnTo>
                  <a:lnTo>
                    <a:pt x="1628885" y="524590"/>
                  </a:lnTo>
                  <a:lnTo>
                    <a:pt x="1629549" y="613559"/>
                  </a:lnTo>
                  <a:lnTo>
                    <a:pt x="1630213" y="706514"/>
                  </a:lnTo>
                  <a:lnTo>
                    <a:pt x="1630878" y="802793"/>
                  </a:lnTo>
                  <a:lnTo>
                    <a:pt x="1631542" y="901315"/>
                  </a:lnTo>
                  <a:lnTo>
                    <a:pt x="1632206" y="1001415"/>
                  </a:lnTo>
                  <a:lnTo>
                    <a:pt x="1632870" y="1102096"/>
                  </a:lnTo>
                  <a:lnTo>
                    <a:pt x="1633534" y="1202446"/>
                  </a:lnTo>
                  <a:lnTo>
                    <a:pt x="1634282" y="1301549"/>
                  </a:lnTo>
                  <a:lnTo>
                    <a:pt x="1634946" y="1398658"/>
                  </a:lnTo>
                  <a:lnTo>
                    <a:pt x="1635610" y="1492860"/>
                  </a:lnTo>
                  <a:lnTo>
                    <a:pt x="1636274" y="1583241"/>
                  </a:lnTo>
                  <a:lnTo>
                    <a:pt x="1636938" y="1669078"/>
                  </a:lnTo>
                  <a:lnTo>
                    <a:pt x="1637602" y="1749581"/>
                  </a:lnTo>
                  <a:lnTo>
                    <a:pt x="1638267" y="1824038"/>
                  </a:lnTo>
                  <a:lnTo>
                    <a:pt x="1639014" y="1891782"/>
                  </a:lnTo>
                  <a:lnTo>
                    <a:pt x="1639678" y="1952224"/>
                  </a:lnTo>
                  <a:lnTo>
                    <a:pt x="1640342" y="2004824"/>
                  </a:lnTo>
                  <a:lnTo>
                    <a:pt x="1641006" y="2049109"/>
                  </a:lnTo>
                  <a:lnTo>
                    <a:pt x="1642335" y="2111254"/>
                  </a:lnTo>
                  <a:lnTo>
                    <a:pt x="1643746" y="2136466"/>
                  </a:lnTo>
                  <a:lnTo>
                    <a:pt x="1644410" y="2134879"/>
                  </a:lnTo>
                  <a:lnTo>
                    <a:pt x="1646403" y="2073822"/>
                  </a:lnTo>
                  <a:lnTo>
                    <a:pt x="1647067" y="2035294"/>
                  </a:lnTo>
                  <a:lnTo>
                    <a:pt x="1647731" y="1988193"/>
                  </a:lnTo>
                  <a:lnTo>
                    <a:pt x="1648395" y="1932926"/>
                  </a:lnTo>
                  <a:lnTo>
                    <a:pt x="1649143" y="1869984"/>
                  </a:lnTo>
                  <a:lnTo>
                    <a:pt x="1649807" y="1799930"/>
                  </a:lnTo>
                  <a:lnTo>
                    <a:pt x="1650471" y="1723381"/>
                  </a:lnTo>
                  <a:lnTo>
                    <a:pt x="1651135" y="1641025"/>
                  </a:lnTo>
                  <a:lnTo>
                    <a:pt x="1651799" y="1553585"/>
                  </a:lnTo>
                  <a:lnTo>
                    <a:pt x="1652463" y="1461875"/>
                  </a:lnTo>
                  <a:lnTo>
                    <a:pt x="1653127" y="1366593"/>
                  </a:lnTo>
                  <a:lnTo>
                    <a:pt x="1653875" y="1268736"/>
                  </a:lnTo>
                  <a:lnTo>
                    <a:pt x="1654539" y="1169051"/>
                  </a:lnTo>
                  <a:lnTo>
                    <a:pt x="1655203" y="1068536"/>
                  </a:lnTo>
                  <a:lnTo>
                    <a:pt x="1655867" y="967937"/>
                  </a:lnTo>
                  <a:lnTo>
                    <a:pt x="1656531" y="868253"/>
                  </a:lnTo>
                  <a:lnTo>
                    <a:pt x="1657195" y="770396"/>
                  </a:lnTo>
                  <a:lnTo>
                    <a:pt x="1657860" y="675197"/>
                  </a:lnTo>
                  <a:lnTo>
                    <a:pt x="1658607" y="583404"/>
                  </a:lnTo>
                  <a:lnTo>
                    <a:pt x="1659271" y="495931"/>
                  </a:lnTo>
                  <a:lnTo>
                    <a:pt x="1659935" y="413608"/>
                  </a:lnTo>
                  <a:lnTo>
                    <a:pt x="1660599" y="337100"/>
                  </a:lnTo>
                  <a:lnTo>
                    <a:pt x="1661263" y="266988"/>
                  </a:lnTo>
                  <a:lnTo>
                    <a:pt x="1661928" y="204104"/>
                  </a:lnTo>
                  <a:lnTo>
                    <a:pt x="1662592" y="148779"/>
                  </a:lnTo>
                  <a:lnTo>
                    <a:pt x="1663339" y="101678"/>
                  </a:lnTo>
                  <a:lnTo>
                    <a:pt x="1664003" y="63133"/>
                  </a:lnTo>
                  <a:lnTo>
                    <a:pt x="1665331" y="13125"/>
                  </a:lnTo>
                  <a:lnTo>
                    <a:pt x="1666660" y="498"/>
                  </a:lnTo>
                  <a:lnTo>
                    <a:pt x="1667324" y="8390"/>
                  </a:lnTo>
                  <a:lnTo>
                    <a:pt x="1668735" y="52334"/>
                  </a:lnTo>
                  <a:lnTo>
                    <a:pt x="1670064" y="132165"/>
                  </a:lnTo>
                  <a:lnTo>
                    <a:pt x="1670728" y="184748"/>
                  </a:lnTo>
                  <a:lnTo>
                    <a:pt x="1671392" y="245224"/>
                  </a:lnTo>
                  <a:lnTo>
                    <a:pt x="1672056" y="312926"/>
                  </a:lnTo>
                  <a:lnTo>
                    <a:pt x="1672720" y="387441"/>
                  </a:lnTo>
                  <a:lnTo>
                    <a:pt x="1673468" y="467936"/>
                  </a:lnTo>
                  <a:lnTo>
                    <a:pt x="1674132" y="553748"/>
                  </a:lnTo>
                  <a:lnTo>
                    <a:pt x="1674796" y="644128"/>
                  </a:lnTo>
                  <a:lnTo>
                    <a:pt x="1675460" y="738330"/>
                  </a:lnTo>
                  <a:lnTo>
                    <a:pt x="1676124" y="835440"/>
                  </a:lnTo>
                  <a:lnTo>
                    <a:pt x="1676789" y="934543"/>
                  </a:lnTo>
                  <a:lnTo>
                    <a:pt x="1677453" y="1034892"/>
                  </a:lnTo>
                  <a:lnTo>
                    <a:pt x="1678200" y="1135574"/>
                  </a:lnTo>
                  <a:lnTo>
                    <a:pt x="1678864" y="1235674"/>
                  </a:lnTo>
                  <a:lnTo>
                    <a:pt x="1679528" y="1334195"/>
                  </a:lnTo>
                  <a:lnTo>
                    <a:pt x="1680193" y="1430474"/>
                  </a:lnTo>
                  <a:lnTo>
                    <a:pt x="1680857" y="1523430"/>
                  </a:lnTo>
                  <a:lnTo>
                    <a:pt x="1681521" y="1612399"/>
                  </a:lnTo>
                  <a:lnTo>
                    <a:pt x="1682185" y="1696541"/>
                  </a:lnTo>
                  <a:lnTo>
                    <a:pt x="1682932" y="1775101"/>
                  </a:lnTo>
                  <a:lnTo>
                    <a:pt x="1683597" y="1847397"/>
                  </a:lnTo>
                  <a:lnTo>
                    <a:pt x="1684261" y="1912773"/>
                  </a:lnTo>
                  <a:lnTo>
                    <a:pt x="1684925" y="1970657"/>
                  </a:lnTo>
                  <a:lnTo>
                    <a:pt x="1685589" y="2020533"/>
                  </a:lnTo>
                  <a:lnTo>
                    <a:pt x="1686253" y="2061960"/>
                  </a:lnTo>
                  <a:lnTo>
                    <a:pt x="1687582" y="2118066"/>
                  </a:lnTo>
                  <a:lnTo>
                    <a:pt x="1688993" y="2136989"/>
                  </a:lnTo>
                  <a:lnTo>
                    <a:pt x="1689657" y="2132246"/>
                  </a:lnTo>
                  <a:lnTo>
                    <a:pt x="1691650" y="2061960"/>
                  </a:lnTo>
                  <a:lnTo>
                    <a:pt x="1692314" y="2020533"/>
                  </a:lnTo>
                  <a:lnTo>
                    <a:pt x="1693061" y="1970657"/>
                  </a:lnTo>
                  <a:lnTo>
                    <a:pt x="1693725" y="1912773"/>
                  </a:lnTo>
                  <a:lnTo>
                    <a:pt x="1694389" y="1847397"/>
                  </a:lnTo>
                  <a:lnTo>
                    <a:pt x="1695053" y="1775101"/>
                  </a:lnTo>
                  <a:lnTo>
                    <a:pt x="1695718" y="1696541"/>
                  </a:lnTo>
                  <a:lnTo>
                    <a:pt x="1696382" y="1612399"/>
                  </a:lnTo>
                  <a:lnTo>
                    <a:pt x="1697046" y="1523430"/>
                  </a:lnTo>
                  <a:lnTo>
                    <a:pt x="1697793" y="1430474"/>
                  </a:lnTo>
                  <a:lnTo>
                    <a:pt x="1698457" y="1334195"/>
                  </a:lnTo>
                  <a:lnTo>
                    <a:pt x="1699121" y="1235674"/>
                  </a:lnTo>
                  <a:lnTo>
                    <a:pt x="1699786" y="1135574"/>
                  </a:lnTo>
                  <a:lnTo>
                    <a:pt x="1700450" y="1034892"/>
                  </a:lnTo>
                  <a:lnTo>
                    <a:pt x="1701114" y="934543"/>
                  </a:lnTo>
                  <a:lnTo>
                    <a:pt x="1701778" y="835440"/>
                  </a:lnTo>
                  <a:lnTo>
                    <a:pt x="1702525" y="738330"/>
                  </a:lnTo>
                  <a:lnTo>
                    <a:pt x="1703189" y="644128"/>
                  </a:lnTo>
                  <a:lnTo>
                    <a:pt x="1703854" y="553748"/>
                  </a:lnTo>
                  <a:lnTo>
                    <a:pt x="1704518" y="467936"/>
                  </a:lnTo>
                  <a:lnTo>
                    <a:pt x="1705182" y="387441"/>
                  </a:lnTo>
                  <a:lnTo>
                    <a:pt x="1705846" y="312926"/>
                  </a:lnTo>
                  <a:lnTo>
                    <a:pt x="1706510" y="245224"/>
                  </a:lnTo>
                  <a:lnTo>
                    <a:pt x="1707174" y="184748"/>
                  </a:lnTo>
                  <a:lnTo>
                    <a:pt x="1707922" y="132165"/>
                  </a:lnTo>
                  <a:lnTo>
                    <a:pt x="1708586" y="87888"/>
                  </a:lnTo>
                  <a:lnTo>
                    <a:pt x="1709914" y="25751"/>
                  </a:lnTo>
                  <a:lnTo>
                    <a:pt x="1711242" y="498"/>
                  </a:lnTo>
                  <a:lnTo>
                    <a:pt x="1711907" y="2076"/>
                  </a:lnTo>
                  <a:lnTo>
                    <a:pt x="1713982" y="63133"/>
                  </a:lnTo>
                  <a:lnTo>
                    <a:pt x="1714646" y="101678"/>
                  </a:lnTo>
                  <a:lnTo>
                    <a:pt x="1715311" y="148779"/>
                  </a:lnTo>
                  <a:lnTo>
                    <a:pt x="1715975" y="204104"/>
                  </a:lnTo>
                  <a:lnTo>
                    <a:pt x="1716639" y="266988"/>
                  </a:lnTo>
                  <a:lnTo>
                    <a:pt x="1717386" y="337100"/>
                  </a:lnTo>
                  <a:lnTo>
                    <a:pt x="1718050" y="413608"/>
                  </a:lnTo>
                  <a:lnTo>
                    <a:pt x="1718715" y="495931"/>
                  </a:lnTo>
                  <a:lnTo>
                    <a:pt x="1719379" y="583404"/>
                  </a:lnTo>
                  <a:lnTo>
                    <a:pt x="1720043" y="675197"/>
                  </a:lnTo>
                  <a:lnTo>
                    <a:pt x="1720707" y="770396"/>
                  </a:lnTo>
                  <a:lnTo>
                    <a:pt x="1721371" y="868253"/>
                  </a:lnTo>
                  <a:lnTo>
                    <a:pt x="1722035" y="967937"/>
                  </a:lnTo>
                  <a:lnTo>
                    <a:pt x="1722783" y="1068536"/>
                  </a:lnTo>
                  <a:lnTo>
                    <a:pt x="1723447" y="1169051"/>
                  </a:lnTo>
                  <a:lnTo>
                    <a:pt x="1724111" y="1268736"/>
                  </a:lnTo>
                  <a:lnTo>
                    <a:pt x="1724775" y="1366593"/>
                  </a:lnTo>
                  <a:lnTo>
                    <a:pt x="1725439" y="1461875"/>
                  </a:lnTo>
                  <a:lnTo>
                    <a:pt x="1726104" y="1553585"/>
                  </a:lnTo>
                  <a:lnTo>
                    <a:pt x="1726768" y="1641025"/>
                  </a:lnTo>
                  <a:lnTo>
                    <a:pt x="1727515" y="1723381"/>
                  </a:lnTo>
                  <a:lnTo>
                    <a:pt x="1728179" y="1799930"/>
                  </a:lnTo>
                  <a:lnTo>
                    <a:pt x="1728843" y="1869984"/>
                  </a:lnTo>
                  <a:lnTo>
                    <a:pt x="1729508" y="1932926"/>
                  </a:lnTo>
                  <a:lnTo>
                    <a:pt x="1730172" y="1988193"/>
                  </a:lnTo>
                  <a:lnTo>
                    <a:pt x="1730836" y="2035294"/>
                  </a:lnTo>
                  <a:lnTo>
                    <a:pt x="1731500" y="2073822"/>
                  </a:lnTo>
                  <a:lnTo>
                    <a:pt x="1732911" y="2123831"/>
                  </a:lnTo>
                  <a:lnTo>
                    <a:pt x="1734240" y="2136466"/>
                  </a:lnTo>
                  <a:lnTo>
                    <a:pt x="1734904" y="2128566"/>
                  </a:lnTo>
                  <a:lnTo>
                    <a:pt x="1736232" y="2084696"/>
                  </a:lnTo>
                  <a:lnTo>
                    <a:pt x="1737644" y="2004824"/>
                  </a:lnTo>
                  <a:lnTo>
                    <a:pt x="1738308" y="1952224"/>
                  </a:lnTo>
                  <a:lnTo>
                    <a:pt x="1738972" y="1891782"/>
                  </a:lnTo>
                  <a:lnTo>
                    <a:pt x="1739636" y="1824038"/>
                  </a:lnTo>
                  <a:lnTo>
                    <a:pt x="1740300" y="1749581"/>
                  </a:lnTo>
                  <a:lnTo>
                    <a:pt x="1740964" y="1669078"/>
                  </a:lnTo>
                  <a:lnTo>
                    <a:pt x="1741629" y="1583241"/>
                  </a:lnTo>
                  <a:lnTo>
                    <a:pt x="1742376" y="1492860"/>
                  </a:lnTo>
                  <a:lnTo>
                    <a:pt x="1743040" y="1398658"/>
                  </a:lnTo>
                  <a:lnTo>
                    <a:pt x="1743704" y="1301549"/>
                  </a:lnTo>
                  <a:lnTo>
                    <a:pt x="1744368" y="1202446"/>
                  </a:lnTo>
                  <a:lnTo>
                    <a:pt x="1745032" y="1102096"/>
                  </a:lnTo>
                  <a:lnTo>
                    <a:pt x="1745697" y="1001415"/>
                  </a:lnTo>
                  <a:lnTo>
                    <a:pt x="1746361" y="901315"/>
                  </a:lnTo>
                  <a:lnTo>
                    <a:pt x="1747108" y="802793"/>
                  </a:lnTo>
                  <a:lnTo>
                    <a:pt x="1747772" y="706514"/>
                  </a:lnTo>
                  <a:lnTo>
                    <a:pt x="1748436" y="613559"/>
                  </a:lnTo>
                  <a:lnTo>
                    <a:pt x="1749100" y="524590"/>
                  </a:lnTo>
                  <a:lnTo>
                    <a:pt x="1749765" y="440440"/>
                  </a:lnTo>
                  <a:lnTo>
                    <a:pt x="1750429" y="361855"/>
                  </a:lnTo>
                  <a:lnTo>
                    <a:pt x="1751093" y="289583"/>
                  </a:lnTo>
                  <a:lnTo>
                    <a:pt x="1751840" y="224207"/>
                  </a:lnTo>
                  <a:lnTo>
                    <a:pt x="1752504" y="166307"/>
                  </a:lnTo>
                  <a:lnTo>
                    <a:pt x="1753168" y="116464"/>
                  </a:lnTo>
                  <a:lnTo>
                    <a:pt x="1753833" y="75012"/>
                  </a:lnTo>
                  <a:lnTo>
                    <a:pt x="1755161" y="18940"/>
                  </a:lnTo>
                  <a:lnTo>
                    <a:pt x="1756572" y="0"/>
                  </a:lnTo>
                  <a:lnTo>
                    <a:pt x="1757237" y="4735"/>
                  </a:lnTo>
                  <a:lnTo>
                    <a:pt x="1759229" y="75012"/>
                  </a:lnTo>
                  <a:lnTo>
                    <a:pt x="1759893" y="116464"/>
                  </a:lnTo>
                  <a:lnTo>
                    <a:pt x="1760557" y="166307"/>
                  </a:lnTo>
                  <a:lnTo>
                    <a:pt x="1761222" y="224207"/>
                  </a:lnTo>
                  <a:lnTo>
                    <a:pt x="1761969" y="289583"/>
                  </a:lnTo>
                  <a:lnTo>
                    <a:pt x="1762633" y="361855"/>
                  </a:lnTo>
                  <a:lnTo>
                    <a:pt x="1763297" y="440440"/>
                  </a:lnTo>
                  <a:lnTo>
                    <a:pt x="1763961" y="524590"/>
                  </a:lnTo>
                  <a:lnTo>
                    <a:pt x="1764626" y="613559"/>
                  </a:lnTo>
                  <a:lnTo>
                    <a:pt x="1765290" y="706514"/>
                  </a:lnTo>
                  <a:lnTo>
                    <a:pt x="1765954" y="802793"/>
                  </a:lnTo>
                  <a:lnTo>
                    <a:pt x="1766701" y="901315"/>
                  </a:lnTo>
                  <a:lnTo>
                    <a:pt x="1767365" y="1001415"/>
                  </a:lnTo>
                  <a:lnTo>
                    <a:pt x="1768029" y="1102096"/>
                  </a:lnTo>
                  <a:lnTo>
                    <a:pt x="1768694" y="1202446"/>
                  </a:lnTo>
                  <a:lnTo>
                    <a:pt x="1769358" y="1301549"/>
                  </a:lnTo>
                  <a:lnTo>
                    <a:pt x="1770022" y="1398658"/>
                  </a:lnTo>
                  <a:lnTo>
                    <a:pt x="1770686" y="1492860"/>
                  </a:lnTo>
                  <a:lnTo>
                    <a:pt x="1771433" y="1583241"/>
                  </a:lnTo>
                  <a:lnTo>
                    <a:pt x="1772098" y="1669078"/>
                  </a:lnTo>
                  <a:lnTo>
                    <a:pt x="1772762" y="1749581"/>
                  </a:lnTo>
                  <a:lnTo>
                    <a:pt x="1773426" y="1824038"/>
                  </a:lnTo>
                  <a:lnTo>
                    <a:pt x="1774090" y="1891782"/>
                  </a:lnTo>
                  <a:lnTo>
                    <a:pt x="1774754" y="1952224"/>
                  </a:lnTo>
                  <a:lnTo>
                    <a:pt x="1775419" y="2004824"/>
                  </a:lnTo>
                  <a:lnTo>
                    <a:pt x="1776083" y="2049109"/>
                  </a:lnTo>
                  <a:lnTo>
                    <a:pt x="1777494" y="2111254"/>
                  </a:lnTo>
                  <a:lnTo>
                    <a:pt x="1778822" y="2136466"/>
                  </a:lnTo>
                  <a:lnTo>
                    <a:pt x="1779487" y="2134879"/>
                  </a:lnTo>
                  <a:lnTo>
                    <a:pt x="1781562" y="2073822"/>
                  </a:lnTo>
                  <a:lnTo>
                    <a:pt x="1782226" y="2035294"/>
                  </a:lnTo>
                  <a:lnTo>
                    <a:pt x="1782890" y="1988193"/>
                  </a:lnTo>
                  <a:lnTo>
                    <a:pt x="1783555" y="1932926"/>
                  </a:lnTo>
                  <a:lnTo>
                    <a:pt x="1784219" y="1869984"/>
                  </a:lnTo>
                  <a:lnTo>
                    <a:pt x="1784883" y="1799930"/>
                  </a:lnTo>
                  <a:lnTo>
                    <a:pt x="1785547" y="1723381"/>
                  </a:lnTo>
                  <a:lnTo>
                    <a:pt x="1786294" y="1641025"/>
                  </a:lnTo>
                  <a:lnTo>
                    <a:pt x="1786958" y="1553585"/>
                  </a:lnTo>
                  <a:lnTo>
                    <a:pt x="1787623" y="1461875"/>
                  </a:lnTo>
                  <a:lnTo>
                    <a:pt x="1788287" y="1366593"/>
                  </a:lnTo>
                  <a:lnTo>
                    <a:pt x="1788951" y="1268736"/>
                  </a:lnTo>
                  <a:lnTo>
                    <a:pt x="1789615" y="1169051"/>
                  </a:lnTo>
                  <a:lnTo>
                    <a:pt x="1790279" y="1068536"/>
                  </a:lnTo>
                  <a:lnTo>
                    <a:pt x="1791026" y="967937"/>
                  </a:lnTo>
                  <a:lnTo>
                    <a:pt x="1791691" y="868253"/>
                  </a:lnTo>
                  <a:lnTo>
                    <a:pt x="1792355" y="770396"/>
                  </a:lnTo>
                  <a:lnTo>
                    <a:pt x="1793019" y="675197"/>
                  </a:lnTo>
                  <a:lnTo>
                    <a:pt x="1793683" y="583404"/>
                  </a:lnTo>
                  <a:lnTo>
                    <a:pt x="1794347" y="495931"/>
                  </a:lnTo>
                  <a:lnTo>
                    <a:pt x="1795011" y="413608"/>
                  </a:lnTo>
                  <a:lnTo>
                    <a:pt x="1795676" y="337100"/>
                  </a:lnTo>
                  <a:lnTo>
                    <a:pt x="1796423" y="266988"/>
                  </a:lnTo>
                  <a:lnTo>
                    <a:pt x="1797087" y="204104"/>
                  </a:lnTo>
                  <a:lnTo>
                    <a:pt x="1797751" y="148779"/>
                  </a:lnTo>
                  <a:lnTo>
                    <a:pt x="1798415" y="101678"/>
                  </a:lnTo>
                  <a:lnTo>
                    <a:pt x="1799079" y="63133"/>
                  </a:lnTo>
                  <a:lnTo>
                    <a:pt x="1800408" y="13125"/>
                  </a:lnTo>
                  <a:lnTo>
                    <a:pt x="1801819" y="498"/>
                  </a:lnTo>
                  <a:lnTo>
                    <a:pt x="1802483" y="8390"/>
                  </a:lnTo>
                  <a:lnTo>
                    <a:pt x="1803812" y="52334"/>
                  </a:lnTo>
                  <a:lnTo>
                    <a:pt x="1805140" y="132165"/>
                  </a:lnTo>
                  <a:lnTo>
                    <a:pt x="1805887" y="184748"/>
                  </a:lnTo>
                  <a:lnTo>
                    <a:pt x="1806551" y="245224"/>
                  </a:lnTo>
                  <a:lnTo>
                    <a:pt x="1807216" y="312926"/>
                  </a:lnTo>
                  <a:lnTo>
                    <a:pt x="1807880" y="387441"/>
                  </a:lnTo>
                  <a:lnTo>
                    <a:pt x="1808544" y="467936"/>
                  </a:lnTo>
                  <a:lnTo>
                    <a:pt x="1809208" y="553748"/>
                  </a:lnTo>
                  <a:lnTo>
                    <a:pt x="1809872" y="644128"/>
                  </a:lnTo>
                  <a:lnTo>
                    <a:pt x="1810537" y="738330"/>
                  </a:lnTo>
                  <a:lnTo>
                    <a:pt x="1811284" y="835440"/>
                  </a:lnTo>
                  <a:lnTo>
                    <a:pt x="1811948" y="934543"/>
                  </a:lnTo>
                  <a:lnTo>
                    <a:pt x="1812612" y="1034892"/>
                  </a:lnTo>
                  <a:lnTo>
                    <a:pt x="1813276" y="1135574"/>
                  </a:lnTo>
                  <a:lnTo>
                    <a:pt x="1813940" y="1235674"/>
                  </a:lnTo>
                  <a:lnTo>
                    <a:pt x="1814605" y="1334195"/>
                  </a:lnTo>
                  <a:lnTo>
                    <a:pt x="1815269" y="1430474"/>
                  </a:lnTo>
                  <a:lnTo>
                    <a:pt x="1816016" y="1523430"/>
                  </a:lnTo>
                  <a:lnTo>
                    <a:pt x="1816680" y="1612399"/>
                  </a:lnTo>
                  <a:lnTo>
                    <a:pt x="1817344" y="1696541"/>
                  </a:lnTo>
                  <a:lnTo>
                    <a:pt x="1818009" y="1775101"/>
                  </a:lnTo>
                  <a:lnTo>
                    <a:pt x="1818673" y="1847397"/>
                  </a:lnTo>
                  <a:lnTo>
                    <a:pt x="1819337" y="1912773"/>
                  </a:lnTo>
                  <a:lnTo>
                    <a:pt x="1820001" y="1970657"/>
                  </a:lnTo>
                  <a:lnTo>
                    <a:pt x="1820748" y="2020533"/>
                  </a:lnTo>
                  <a:lnTo>
                    <a:pt x="1821413" y="2061960"/>
                  </a:lnTo>
                  <a:lnTo>
                    <a:pt x="1822741" y="2118066"/>
                  </a:lnTo>
                  <a:lnTo>
                    <a:pt x="1824069" y="2136989"/>
                  </a:lnTo>
                  <a:lnTo>
                    <a:pt x="1824733" y="2132246"/>
                  </a:lnTo>
                  <a:lnTo>
                    <a:pt x="1826809" y="2061960"/>
                  </a:lnTo>
                  <a:lnTo>
                    <a:pt x="1827473" y="2020533"/>
                  </a:lnTo>
                  <a:lnTo>
                    <a:pt x="1828137" y="1970657"/>
                  </a:lnTo>
                  <a:lnTo>
                    <a:pt x="1828801" y="1912773"/>
                  </a:lnTo>
                  <a:lnTo>
                    <a:pt x="1829466" y="1847397"/>
                  </a:lnTo>
                  <a:lnTo>
                    <a:pt x="1830130" y="1775101"/>
                  </a:lnTo>
                  <a:lnTo>
                    <a:pt x="1830877" y="1696541"/>
                  </a:lnTo>
                  <a:lnTo>
                    <a:pt x="1831541" y="1612399"/>
                  </a:lnTo>
                  <a:lnTo>
                    <a:pt x="1832205" y="1523430"/>
                  </a:lnTo>
                  <a:lnTo>
                    <a:pt x="1832869" y="1430474"/>
                  </a:lnTo>
                  <a:lnTo>
                    <a:pt x="1833534" y="1334195"/>
                  </a:lnTo>
                  <a:lnTo>
                    <a:pt x="1834198" y="1235674"/>
                  </a:lnTo>
                  <a:lnTo>
                    <a:pt x="1834862" y="1135574"/>
                  </a:lnTo>
                  <a:lnTo>
                    <a:pt x="1835609" y="1034892"/>
                  </a:lnTo>
                  <a:lnTo>
                    <a:pt x="1836273" y="934543"/>
                  </a:lnTo>
                  <a:lnTo>
                    <a:pt x="1836937" y="835440"/>
                  </a:lnTo>
                  <a:lnTo>
                    <a:pt x="1837602" y="738330"/>
                  </a:lnTo>
                  <a:lnTo>
                    <a:pt x="1838266" y="644128"/>
                  </a:lnTo>
                  <a:lnTo>
                    <a:pt x="1838930" y="553748"/>
                  </a:lnTo>
                  <a:lnTo>
                    <a:pt x="1839594" y="467936"/>
                  </a:lnTo>
                  <a:lnTo>
                    <a:pt x="1840341" y="387441"/>
                  </a:lnTo>
                  <a:lnTo>
                    <a:pt x="1841005" y="312926"/>
                  </a:lnTo>
                  <a:lnTo>
                    <a:pt x="1841670" y="245224"/>
                  </a:lnTo>
                  <a:lnTo>
                    <a:pt x="1842334" y="184748"/>
                  </a:lnTo>
                  <a:lnTo>
                    <a:pt x="1842998" y="132165"/>
                  </a:lnTo>
                  <a:lnTo>
                    <a:pt x="1843662" y="87888"/>
                  </a:lnTo>
                  <a:lnTo>
                    <a:pt x="1845073" y="25751"/>
                  </a:lnTo>
                  <a:lnTo>
                    <a:pt x="1846402" y="498"/>
                  </a:lnTo>
                  <a:lnTo>
                    <a:pt x="1847066" y="2076"/>
                  </a:lnTo>
                  <a:lnTo>
                    <a:pt x="1849058" y="63133"/>
                  </a:lnTo>
                  <a:lnTo>
                    <a:pt x="1849723" y="101678"/>
                  </a:lnTo>
                  <a:lnTo>
                    <a:pt x="1850470" y="148779"/>
                  </a:lnTo>
                  <a:lnTo>
                    <a:pt x="1851134" y="204104"/>
                  </a:lnTo>
                  <a:lnTo>
                    <a:pt x="1851798" y="266988"/>
                  </a:lnTo>
                  <a:lnTo>
                    <a:pt x="1852462" y="337100"/>
                  </a:lnTo>
                  <a:lnTo>
                    <a:pt x="1853127" y="413608"/>
                  </a:lnTo>
                  <a:lnTo>
                    <a:pt x="1853791" y="495931"/>
                  </a:lnTo>
                  <a:lnTo>
                    <a:pt x="1854455" y="583404"/>
                  </a:lnTo>
                  <a:lnTo>
                    <a:pt x="1855202" y="675197"/>
                  </a:lnTo>
                  <a:lnTo>
                    <a:pt x="1855866" y="770396"/>
                  </a:lnTo>
                  <a:lnTo>
                    <a:pt x="1856531" y="868253"/>
                  </a:lnTo>
                  <a:lnTo>
                    <a:pt x="1857195" y="967937"/>
                  </a:lnTo>
                  <a:lnTo>
                    <a:pt x="1857859" y="1068536"/>
                  </a:lnTo>
                  <a:lnTo>
                    <a:pt x="1858523" y="1169051"/>
                  </a:lnTo>
                  <a:lnTo>
                    <a:pt x="1859187" y="1268736"/>
                  </a:lnTo>
                  <a:lnTo>
                    <a:pt x="1859935" y="1366593"/>
                  </a:lnTo>
                  <a:lnTo>
                    <a:pt x="1860599" y="1461875"/>
                  </a:lnTo>
                  <a:lnTo>
                    <a:pt x="1861263" y="1553585"/>
                  </a:lnTo>
                  <a:lnTo>
                    <a:pt x="1861927" y="1641025"/>
                  </a:lnTo>
                  <a:lnTo>
                    <a:pt x="1862591" y="1723381"/>
                  </a:lnTo>
                  <a:lnTo>
                    <a:pt x="1863255" y="1799930"/>
                  </a:lnTo>
                  <a:lnTo>
                    <a:pt x="1863920" y="1869984"/>
                  </a:lnTo>
                  <a:lnTo>
                    <a:pt x="1864667" y="1932926"/>
                  </a:lnTo>
                  <a:lnTo>
                    <a:pt x="1865331" y="1988193"/>
                  </a:lnTo>
                  <a:lnTo>
                    <a:pt x="1865995" y="2035294"/>
                  </a:lnTo>
                  <a:lnTo>
                    <a:pt x="1866659" y="2073822"/>
                  </a:lnTo>
                  <a:lnTo>
                    <a:pt x="1867988" y="2123831"/>
                  </a:lnTo>
                  <a:lnTo>
                    <a:pt x="1869316" y="2136466"/>
                  </a:lnTo>
                  <a:lnTo>
                    <a:pt x="1870063" y="2128566"/>
                  </a:lnTo>
                  <a:lnTo>
                    <a:pt x="1871392" y="2084696"/>
                  </a:lnTo>
                  <a:lnTo>
                    <a:pt x="1872720" y="2004824"/>
                  </a:lnTo>
                  <a:lnTo>
                    <a:pt x="1873384" y="1952224"/>
                  </a:lnTo>
                  <a:lnTo>
                    <a:pt x="1874048" y="1891782"/>
                  </a:lnTo>
                  <a:lnTo>
                    <a:pt x="1874795" y="1824038"/>
                  </a:lnTo>
                  <a:lnTo>
                    <a:pt x="1875460" y="1749581"/>
                  </a:lnTo>
                  <a:lnTo>
                    <a:pt x="1876124" y="1669078"/>
                  </a:lnTo>
                  <a:lnTo>
                    <a:pt x="1876788" y="1583241"/>
                  </a:lnTo>
                  <a:lnTo>
                    <a:pt x="1877452" y="1492860"/>
                  </a:lnTo>
                  <a:lnTo>
                    <a:pt x="1878116" y="1398658"/>
                  </a:lnTo>
                  <a:lnTo>
                    <a:pt x="1878780" y="1301549"/>
                  </a:lnTo>
                  <a:lnTo>
                    <a:pt x="1879528" y="1202446"/>
                  </a:lnTo>
                  <a:lnTo>
                    <a:pt x="1880192" y="1102096"/>
                  </a:lnTo>
                  <a:lnTo>
                    <a:pt x="1880856" y="1001415"/>
                  </a:lnTo>
                  <a:lnTo>
                    <a:pt x="1881520" y="901315"/>
                  </a:lnTo>
                  <a:lnTo>
                    <a:pt x="1882184" y="802793"/>
                  </a:lnTo>
                  <a:lnTo>
                    <a:pt x="1882848" y="706514"/>
                  </a:lnTo>
                  <a:lnTo>
                    <a:pt x="1883513" y="613559"/>
                  </a:lnTo>
                  <a:lnTo>
                    <a:pt x="1884177" y="524590"/>
                  </a:lnTo>
                  <a:lnTo>
                    <a:pt x="1884924" y="440440"/>
                  </a:lnTo>
                  <a:lnTo>
                    <a:pt x="1885588" y="361855"/>
                  </a:lnTo>
                  <a:lnTo>
                    <a:pt x="1886252" y="289583"/>
                  </a:lnTo>
                  <a:lnTo>
                    <a:pt x="1886916" y="224207"/>
                  </a:lnTo>
                  <a:lnTo>
                    <a:pt x="1887581" y="166307"/>
                  </a:lnTo>
                  <a:lnTo>
                    <a:pt x="1888245" y="116464"/>
                  </a:lnTo>
                  <a:lnTo>
                    <a:pt x="1888909" y="75012"/>
                  </a:lnTo>
                  <a:lnTo>
                    <a:pt x="1890320" y="18940"/>
                  </a:lnTo>
                  <a:lnTo>
                    <a:pt x="1891649" y="0"/>
                  </a:lnTo>
                  <a:lnTo>
                    <a:pt x="1892313" y="4735"/>
                  </a:lnTo>
                  <a:lnTo>
                    <a:pt x="1894388" y="75012"/>
                  </a:lnTo>
                  <a:lnTo>
                    <a:pt x="1895053" y="116464"/>
                  </a:lnTo>
                  <a:lnTo>
                    <a:pt x="1895717" y="166307"/>
                  </a:lnTo>
                  <a:lnTo>
                    <a:pt x="1896381" y="224207"/>
                  </a:lnTo>
                  <a:lnTo>
                    <a:pt x="1897045" y="289583"/>
                  </a:lnTo>
                  <a:lnTo>
                    <a:pt x="1897709" y="361855"/>
                  </a:lnTo>
                  <a:lnTo>
                    <a:pt x="1898373" y="440440"/>
                  </a:lnTo>
                  <a:lnTo>
                    <a:pt x="1899121" y="524590"/>
                  </a:lnTo>
                  <a:lnTo>
                    <a:pt x="1899785" y="613559"/>
                  </a:lnTo>
                  <a:lnTo>
                    <a:pt x="1900449" y="706514"/>
                  </a:lnTo>
                  <a:lnTo>
                    <a:pt x="1901113" y="802793"/>
                  </a:lnTo>
                  <a:lnTo>
                    <a:pt x="1901777" y="901315"/>
                  </a:lnTo>
                  <a:lnTo>
                    <a:pt x="1902442" y="1001415"/>
                  </a:lnTo>
                  <a:lnTo>
                    <a:pt x="1903106" y="1102096"/>
                  </a:lnTo>
                  <a:lnTo>
                    <a:pt x="1903770" y="1202446"/>
                  </a:lnTo>
                  <a:lnTo>
                    <a:pt x="1904517" y="1301549"/>
                  </a:lnTo>
                  <a:lnTo>
                    <a:pt x="1905181" y="1398658"/>
                  </a:lnTo>
                  <a:lnTo>
                    <a:pt x="1905846" y="1492860"/>
                  </a:lnTo>
                  <a:lnTo>
                    <a:pt x="1906510" y="1583241"/>
                  </a:lnTo>
                  <a:lnTo>
                    <a:pt x="1907174" y="1669078"/>
                  </a:lnTo>
                  <a:lnTo>
                    <a:pt x="1907838" y="1749581"/>
                  </a:lnTo>
                  <a:lnTo>
                    <a:pt x="1908502" y="1824038"/>
                  </a:lnTo>
                  <a:lnTo>
                    <a:pt x="1909249" y="1891782"/>
                  </a:lnTo>
                  <a:lnTo>
                    <a:pt x="1909914" y="1952224"/>
                  </a:lnTo>
                  <a:lnTo>
                    <a:pt x="1910578" y="2004824"/>
                  </a:lnTo>
                  <a:lnTo>
                    <a:pt x="1911242" y="2049109"/>
                  </a:lnTo>
                  <a:lnTo>
                    <a:pt x="1912570" y="2111254"/>
                  </a:lnTo>
                  <a:lnTo>
                    <a:pt x="1913982" y="2136466"/>
                  </a:lnTo>
                  <a:lnTo>
                    <a:pt x="1914646" y="2134879"/>
                  </a:lnTo>
                  <a:lnTo>
                    <a:pt x="1916638" y="2073822"/>
                  </a:lnTo>
                  <a:lnTo>
                    <a:pt x="1917303" y="2035294"/>
                  </a:lnTo>
                  <a:lnTo>
                    <a:pt x="1917967" y="1988193"/>
                  </a:lnTo>
                  <a:lnTo>
                    <a:pt x="1918631" y="1932926"/>
                  </a:lnTo>
                  <a:lnTo>
                    <a:pt x="1919378" y="1869984"/>
                  </a:lnTo>
                  <a:lnTo>
                    <a:pt x="1920042" y="1799930"/>
                  </a:lnTo>
                  <a:lnTo>
                    <a:pt x="1920706" y="1723381"/>
                  </a:lnTo>
                  <a:lnTo>
                    <a:pt x="1921371" y="1641025"/>
                  </a:lnTo>
                  <a:lnTo>
                    <a:pt x="1922035" y="1553585"/>
                  </a:lnTo>
                  <a:lnTo>
                    <a:pt x="1922699" y="1461875"/>
                  </a:lnTo>
                  <a:lnTo>
                    <a:pt x="1923363" y="1366593"/>
                  </a:lnTo>
                  <a:lnTo>
                    <a:pt x="1924110" y="1268736"/>
                  </a:lnTo>
                  <a:lnTo>
                    <a:pt x="1924774" y="1169051"/>
                  </a:lnTo>
                  <a:lnTo>
                    <a:pt x="1925439" y="1068536"/>
                  </a:lnTo>
                  <a:lnTo>
                    <a:pt x="1926103" y="967937"/>
                  </a:lnTo>
                  <a:lnTo>
                    <a:pt x="1926767" y="868253"/>
                  </a:lnTo>
                  <a:lnTo>
                    <a:pt x="1927431" y="770396"/>
                  </a:lnTo>
                  <a:lnTo>
                    <a:pt x="1928095" y="675197"/>
                  </a:lnTo>
                  <a:lnTo>
                    <a:pt x="1928842" y="583404"/>
                  </a:lnTo>
                  <a:lnTo>
                    <a:pt x="1929507" y="495931"/>
                  </a:lnTo>
                  <a:lnTo>
                    <a:pt x="1930171" y="413608"/>
                  </a:lnTo>
                  <a:lnTo>
                    <a:pt x="1930835" y="337100"/>
                  </a:lnTo>
                  <a:lnTo>
                    <a:pt x="1931499" y="266988"/>
                  </a:lnTo>
                  <a:lnTo>
                    <a:pt x="1932163" y="204104"/>
                  </a:lnTo>
                  <a:lnTo>
                    <a:pt x="1932827" y="148779"/>
                  </a:lnTo>
                  <a:lnTo>
                    <a:pt x="1933575" y="101678"/>
                  </a:lnTo>
                  <a:lnTo>
                    <a:pt x="1934239" y="63133"/>
                  </a:lnTo>
                  <a:lnTo>
                    <a:pt x="1935567" y="13125"/>
                  </a:lnTo>
                  <a:lnTo>
                    <a:pt x="1936895" y="498"/>
                  </a:lnTo>
                  <a:lnTo>
                    <a:pt x="1937560" y="8390"/>
                  </a:lnTo>
                  <a:lnTo>
                    <a:pt x="1938971" y="52334"/>
                  </a:lnTo>
                  <a:lnTo>
                    <a:pt x="1940299" y="132165"/>
                  </a:lnTo>
                  <a:lnTo>
                    <a:pt x="1940964" y="184748"/>
                  </a:lnTo>
                  <a:lnTo>
                    <a:pt x="1941628" y="245224"/>
                  </a:lnTo>
                  <a:lnTo>
                    <a:pt x="1942292" y="312926"/>
                  </a:lnTo>
                  <a:lnTo>
                    <a:pt x="1942956" y="387441"/>
                  </a:lnTo>
                  <a:lnTo>
                    <a:pt x="1943703" y="467936"/>
                  </a:lnTo>
                  <a:lnTo>
                    <a:pt x="1944367" y="553748"/>
                  </a:lnTo>
                  <a:lnTo>
                    <a:pt x="1945032" y="644128"/>
                  </a:lnTo>
                  <a:lnTo>
                    <a:pt x="1945696" y="738330"/>
                  </a:lnTo>
                  <a:lnTo>
                    <a:pt x="1946360" y="835440"/>
                  </a:lnTo>
                  <a:lnTo>
                    <a:pt x="1947024" y="934543"/>
                  </a:lnTo>
                  <a:lnTo>
                    <a:pt x="1947688" y="1034892"/>
                  </a:lnTo>
                  <a:lnTo>
                    <a:pt x="1948436" y="1135574"/>
                  </a:lnTo>
                  <a:lnTo>
                    <a:pt x="1949100" y="1235674"/>
                  </a:lnTo>
                  <a:lnTo>
                    <a:pt x="1949764" y="1334195"/>
                  </a:lnTo>
                  <a:lnTo>
                    <a:pt x="1950428" y="1430474"/>
                  </a:lnTo>
                  <a:lnTo>
                    <a:pt x="1951092" y="1523430"/>
                  </a:lnTo>
                  <a:lnTo>
                    <a:pt x="1951757" y="1612399"/>
                  </a:lnTo>
                  <a:lnTo>
                    <a:pt x="1952421" y="1696541"/>
                  </a:lnTo>
                  <a:lnTo>
                    <a:pt x="1953168" y="1775101"/>
                  </a:lnTo>
                  <a:lnTo>
                    <a:pt x="1953832" y="1847397"/>
                  </a:lnTo>
                  <a:lnTo>
                    <a:pt x="1954496" y="1912773"/>
                  </a:lnTo>
                  <a:lnTo>
                    <a:pt x="1955160" y="1970657"/>
                  </a:lnTo>
                  <a:lnTo>
                    <a:pt x="1955825" y="2020533"/>
                  </a:lnTo>
                  <a:lnTo>
                    <a:pt x="1956489" y="2061960"/>
                  </a:lnTo>
                  <a:lnTo>
                    <a:pt x="1957817" y="2118066"/>
                  </a:lnTo>
                  <a:lnTo>
                    <a:pt x="1959229" y="2136989"/>
                  </a:lnTo>
                  <a:lnTo>
                    <a:pt x="1959893" y="2132246"/>
                  </a:lnTo>
                  <a:lnTo>
                    <a:pt x="1961885" y="2061960"/>
                  </a:lnTo>
                  <a:lnTo>
                    <a:pt x="1962549" y="2020533"/>
                  </a:lnTo>
                  <a:lnTo>
                    <a:pt x="1963297" y="1970657"/>
                  </a:lnTo>
                  <a:lnTo>
                    <a:pt x="1963961" y="1912773"/>
                  </a:lnTo>
                  <a:lnTo>
                    <a:pt x="1964625" y="1847397"/>
                  </a:lnTo>
                  <a:lnTo>
                    <a:pt x="1965289" y="1775101"/>
                  </a:lnTo>
                  <a:lnTo>
                    <a:pt x="1965953" y="1696541"/>
                  </a:lnTo>
                  <a:lnTo>
                    <a:pt x="1966617" y="1612399"/>
                  </a:lnTo>
                  <a:lnTo>
                    <a:pt x="1967282" y="1523430"/>
                  </a:lnTo>
                  <a:lnTo>
                    <a:pt x="1968029" y="1430474"/>
                  </a:lnTo>
                  <a:lnTo>
                    <a:pt x="1968693" y="1334195"/>
                  </a:lnTo>
                  <a:lnTo>
                    <a:pt x="1969357" y="1235674"/>
                  </a:lnTo>
                  <a:lnTo>
                    <a:pt x="1970021" y="1135574"/>
                  </a:lnTo>
                  <a:lnTo>
                    <a:pt x="1970685" y="1034892"/>
                  </a:lnTo>
                  <a:lnTo>
                    <a:pt x="1971350" y="934543"/>
                  </a:lnTo>
                  <a:lnTo>
                    <a:pt x="1972014" y="835440"/>
                  </a:lnTo>
                  <a:lnTo>
                    <a:pt x="1972678" y="738330"/>
                  </a:lnTo>
                  <a:lnTo>
                    <a:pt x="1973425" y="644128"/>
                  </a:lnTo>
                  <a:lnTo>
                    <a:pt x="1974089" y="553748"/>
                  </a:lnTo>
                  <a:lnTo>
                    <a:pt x="1974753" y="467936"/>
                  </a:lnTo>
                  <a:lnTo>
                    <a:pt x="1975418" y="387441"/>
                  </a:lnTo>
                  <a:lnTo>
                    <a:pt x="1976082" y="312926"/>
                  </a:lnTo>
                  <a:lnTo>
                    <a:pt x="1976746" y="245224"/>
                  </a:lnTo>
                  <a:lnTo>
                    <a:pt x="1977410" y="184748"/>
                  </a:lnTo>
                  <a:lnTo>
                    <a:pt x="1978157" y="132165"/>
                  </a:lnTo>
                  <a:lnTo>
                    <a:pt x="1978821" y="87888"/>
                  </a:lnTo>
                  <a:lnTo>
                    <a:pt x="1980150" y="25751"/>
                  </a:lnTo>
                  <a:lnTo>
                    <a:pt x="1981478" y="498"/>
                  </a:lnTo>
                  <a:lnTo>
                    <a:pt x="1982142" y="2076"/>
                  </a:lnTo>
                  <a:lnTo>
                    <a:pt x="1984218" y="63133"/>
                  </a:lnTo>
                  <a:lnTo>
                    <a:pt x="1984882" y="101678"/>
                  </a:lnTo>
                  <a:lnTo>
                    <a:pt x="1985546" y="148779"/>
                  </a:lnTo>
                  <a:lnTo>
                    <a:pt x="1986210" y="204104"/>
                  </a:lnTo>
                  <a:lnTo>
                    <a:pt x="1986875" y="266988"/>
                  </a:lnTo>
                  <a:lnTo>
                    <a:pt x="1987622" y="337100"/>
                  </a:lnTo>
                  <a:lnTo>
                    <a:pt x="1988286" y="413608"/>
                  </a:lnTo>
                  <a:lnTo>
                    <a:pt x="1988950" y="495931"/>
                  </a:lnTo>
                  <a:lnTo>
                    <a:pt x="1989614" y="583404"/>
                  </a:lnTo>
                  <a:lnTo>
                    <a:pt x="1990278" y="675197"/>
                  </a:lnTo>
                  <a:lnTo>
                    <a:pt x="1990943" y="770396"/>
                  </a:lnTo>
                  <a:lnTo>
                    <a:pt x="1991607" y="868253"/>
                  </a:lnTo>
                  <a:lnTo>
                    <a:pt x="1992271" y="967937"/>
                  </a:lnTo>
                  <a:lnTo>
                    <a:pt x="1993018" y="1068536"/>
                  </a:lnTo>
                  <a:lnTo>
                    <a:pt x="1993682" y="1169051"/>
                  </a:lnTo>
                  <a:lnTo>
                    <a:pt x="1994347" y="1268736"/>
                  </a:lnTo>
                  <a:lnTo>
                    <a:pt x="1995011" y="1366593"/>
                  </a:lnTo>
                  <a:lnTo>
                    <a:pt x="1995675" y="1461875"/>
                  </a:lnTo>
                  <a:lnTo>
                    <a:pt x="1996339" y="1553585"/>
                  </a:lnTo>
                  <a:lnTo>
                    <a:pt x="1997003" y="1641025"/>
                  </a:lnTo>
                  <a:lnTo>
                    <a:pt x="1997751" y="1723381"/>
                  </a:lnTo>
                  <a:lnTo>
                    <a:pt x="1998415" y="1799930"/>
                  </a:lnTo>
                  <a:lnTo>
                    <a:pt x="1999079" y="1869984"/>
                  </a:lnTo>
                  <a:lnTo>
                    <a:pt x="1999743" y="1932926"/>
                  </a:lnTo>
                  <a:lnTo>
                    <a:pt x="2000407" y="1988193"/>
                  </a:lnTo>
                  <a:lnTo>
                    <a:pt x="2001071" y="2035294"/>
                  </a:lnTo>
                  <a:lnTo>
                    <a:pt x="2001736" y="2073822"/>
                  </a:lnTo>
                  <a:lnTo>
                    <a:pt x="2003147" y="2123831"/>
                  </a:lnTo>
                  <a:lnTo>
                    <a:pt x="2004475" y="2136466"/>
                  </a:lnTo>
                  <a:lnTo>
                    <a:pt x="2005140" y="2128566"/>
                  </a:lnTo>
                  <a:lnTo>
                    <a:pt x="2006468" y="2084696"/>
                  </a:lnTo>
                  <a:lnTo>
                    <a:pt x="2007879" y="2004824"/>
                  </a:lnTo>
                  <a:lnTo>
                    <a:pt x="2008543" y="1952224"/>
                  </a:lnTo>
                  <a:lnTo>
                    <a:pt x="2009208" y="1891782"/>
                  </a:lnTo>
                  <a:lnTo>
                    <a:pt x="2009872" y="1824038"/>
                  </a:lnTo>
                  <a:lnTo>
                    <a:pt x="2010536" y="1749581"/>
                  </a:lnTo>
                  <a:lnTo>
                    <a:pt x="2011200" y="1669078"/>
                  </a:lnTo>
                  <a:lnTo>
                    <a:pt x="2011864" y="1583241"/>
                  </a:lnTo>
                  <a:lnTo>
                    <a:pt x="2012611" y="1492860"/>
                  </a:lnTo>
                  <a:lnTo>
                    <a:pt x="2013276" y="1398658"/>
                  </a:lnTo>
                  <a:lnTo>
                    <a:pt x="2013940" y="1301549"/>
                  </a:lnTo>
                  <a:lnTo>
                    <a:pt x="2014604" y="1202446"/>
                  </a:lnTo>
                  <a:lnTo>
                    <a:pt x="2015268" y="1102096"/>
                  </a:lnTo>
                  <a:lnTo>
                    <a:pt x="2015932" y="1001415"/>
                  </a:lnTo>
                  <a:lnTo>
                    <a:pt x="2016596" y="901315"/>
                  </a:lnTo>
                  <a:lnTo>
                    <a:pt x="2017344" y="802793"/>
                  </a:lnTo>
                  <a:lnTo>
                    <a:pt x="2018008" y="706514"/>
                  </a:lnTo>
                  <a:lnTo>
                    <a:pt x="2018672" y="613559"/>
                  </a:lnTo>
                  <a:lnTo>
                    <a:pt x="2019336" y="524590"/>
                  </a:lnTo>
                  <a:lnTo>
                    <a:pt x="2020000" y="440440"/>
                  </a:lnTo>
                  <a:lnTo>
                    <a:pt x="2020664" y="361855"/>
                  </a:lnTo>
                  <a:lnTo>
                    <a:pt x="2021329" y="289583"/>
                  </a:lnTo>
                  <a:lnTo>
                    <a:pt x="2022076" y="224207"/>
                  </a:lnTo>
                  <a:lnTo>
                    <a:pt x="2022740" y="166307"/>
                  </a:lnTo>
                  <a:lnTo>
                    <a:pt x="2023404" y="116464"/>
                  </a:lnTo>
                  <a:lnTo>
                    <a:pt x="2024068" y="75012"/>
                  </a:lnTo>
                  <a:lnTo>
                    <a:pt x="2025397" y="18940"/>
                  </a:lnTo>
                  <a:lnTo>
                    <a:pt x="2026808" y="0"/>
                  </a:lnTo>
                  <a:lnTo>
                    <a:pt x="2027472" y="4735"/>
                  </a:lnTo>
                  <a:lnTo>
                    <a:pt x="2029465" y="75012"/>
                  </a:lnTo>
                  <a:lnTo>
                    <a:pt x="2030129" y="116464"/>
                  </a:lnTo>
                  <a:lnTo>
                    <a:pt x="2030793" y="166307"/>
                  </a:lnTo>
                  <a:lnTo>
                    <a:pt x="2031457" y="224207"/>
                  </a:lnTo>
                  <a:lnTo>
                    <a:pt x="2032204" y="289583"/>
                  </a:lnTo>
                  <a:lnTo>
                    <a:pt x="2032869" y="361855"/>
                  </a:lnTo>
                  <a:lnTo>
                    <a:pt x="2033533" y="440440"/>
                  </a:lnTo>
                  <a:lnTo>
                    <a:pt x="2034197" y="524590"/>
                  </a:lnTo>
                  <a:lnTo>
                    <a:pt x="2034861" y="613559"/>
                  </a:lnTo>
                  <a:lnTo>
                    <a:pt x="2035525" y="706514"/>
                  </a:lnTo>
                  <a:lnTo>
                    <a:pt x="2036189" y="802793"/>
                  </a:lnTo>
                  <a:lnTo>
                    <a:pt x="2036937" y="901315"/>
                  </a:lnTo>
                  <a:lnTo>
                    <a:pt x="2037601" y="1001415"/>
                  </a:lnTo>
                  <a:lnTo>
                    <a:pt x="2038265" y="1102096"/>
                  </a:lnTo>
                  <a:lnTo>
                    <a:pt x="2038929" y="1202446"/>
                  </a:lnTo>
                  <a:lnTo>
                    <a:pt x="2039593" y="1301549"/>
                  </a:lnTo>
                  <a:lnTo>
                    <a:pt x="2040258" y="1398658"/>
                  </a:lnTo>
                  <a:lnTo>
                    <a:pt x="2040922" y="1492860"/>
                  </a:lnTo>
                  <a:lnTo>
                    <a:pt x="2041669" y="1583241"/>
                  </a:lnTo>
                  <a:lnTo>
                    <a:pt x="2042333" y="1669078"/>
                  </a:lnTo>
                  <a:lnTo>
                    <a:pt x="2042997" y="1749581"/>
                  </a:lnTo>
                  <a:lnTo>
                    <a:pt x="2043662" y="1824038"/>
                  </a:lnTo>
                  <a:lnTo>
                    <a:pt x="2044326" y="1891782"/>
                  </a:lnTo>
                  <a:lnTo>
                    <a:pt x="2044990" y="1952224"/>
                  </a:lnTo>
                  <a:lnTo>
                    <a:pt x="2045654" y="2004824"/>
                  </a:lnTo>
                  <a:lnTo>
                    <a:pt x="2046318" y="2049109"/>
                  </a:lnTo>
                  <a:lnTo>
                    <a:pt x="2047730" y="2111254"/>
                  </a:lnTo>
                  <a:lnTo>
                    <a:pt x="2049058" y="2136466"/>
                  </a:lnTo>
                  <a:lnTo>
                    <a:pt x="2049722" y="2134879"/>
                  </a:lnTo>
                  <a:lnTo>
                    <a:pt x="2051798" y="2073822"/>
                  </a:lnTo>
                  <a:lnTo>
                    <a:pt x="2052462" y="2035294"/>
                  </a:lnTo>
                  <a:lnTo>
                    <a:pt x="2053126" y="1988193"/>
                  </a:lnTo>
                  <a:lnTo>
                    <a:pt x="2053790" y="1932926"/>
                  </a:lnTo>
                  <a:lnTo>
                    <a:pt x="2054454" y="1869984"/>
                  </a:lnTo>
                  <a:lnTo>
                    <a:pt x="2055119" y="1799930"/>
                  </a:lnTo>
                  <a:lnTo>
                    <a:pt x="2055783" y="1723381"/>
                  </a:lnTo>
                  <a:lnTo>
                    <a:pt x="2056530" y="1641025"/>
                  </a:lnTo>
                  <a:lnTo>
                    <a:pt x="2057194" y="1553585"/>
                  </a:lnTo>
                  <a:lnTo>
                    <a:pt x="2057858" y="1461875"/>
                  </a:lnTo>
                  <a:lnTo>
                    <a:pt x="2058522" y="1366593"/>
                  </a:lnTo>
                  <a:lnTo>
                    <a:pt x="2059187" y="1268736"/>
                  </a:lnTo>
                  <a:lnTo>
                    <a:pt x="2059851" y="1169051"/>
                  </a:lnTo>
                  <a:lnTo>
                    <a:pt x="2060515" y="1068536"/>
                  </a:lnTo>
                  <a:lnTo>
                    <a:pt x="2061262" y="967937"/>
                  </a:lnTo>
                  <a:lnTo>
                    <a:pt x="2061926" y="868253"/>
                  </a:lnTo>
                  <a:lnTo>
                    <a:pt x="2062590" y="770396"/>
                  </a:lnTo>
                  <a:lnTo>
                    <a:pt x="2063255" y="675197"/>
                  </a:lnTo>
                  <a:lnTo>
                    <a:pt x="2063919" y="583404"/>
                  </a:lnTo>
                  <a:lnTo>
                    <a:pt x="2064583" y="495931"/>
                  </a:lnTo>
                  <a:lnTo>
                    <a:pt x="2065247" y="413608"/>
                  </a:lnTo>
                  <a:lnTo>
                    <a:pt x="2065911" y="337100"/>
                  </a:lnTo>
                  <a:lnTo>
                    <a:pt x="2066658" y="266988"/>
                  </a:lnTo>
                  <a:lnTo>
                    <a:pt x="2067323" y="204104"/>
                  </a:lnTo>
                  <a:lnTo>
                    <a:pt x="2067987" y="148779"/>
                  </a:lnTo>
                  <a:lnTo>
                    <a:pt x="2068651" y="101678"/>
                  </a:lnTo>
                  <a:lnTo>
                    <a:pt x="2069315" y="63133"/>
                  </a:lnTo>
                  <a:lnTo>
                    <a:pt x="2070643" y="13125"/>
                  </a:lnTo>
                  <a:lnTo>
                    <a:pt x="2072055" y="498"/>
                  </a:lnTo>
                  <a:lnTo>
                    <a:pt x="2072719" y="8390"/>
                  </a:lnTo>
                  <a:lnTo>
                    <a:pt x="2074047" y="52334"/>
                  </a:lnTo>
                  <a:lnTo>
                    <a:pt x="2075376" y="132165"/>
                  </a:lnTo>
                  <a:lnTo>
                    <a:pt x="2076123" y="184748"/>
                  </a:lnTo>
                  <a:lnTo>
                    <a:pt x="2076787" y="245224"/>
                  </a:lnTo>
                  <a:lnTo>
                    <a:pt x="2077451" y="312926"/>
                  </a:lnTo>
                  <a:lnTo>
                    <a:pt x="2078115" y="387441"/>
                  </a:lnTo>
                  <a:lnTo>
                    <a:pt x="2078780" y="467936"/>
                  </a:lnTo>
                  <a:lnTo>
                    <a:pt x="2079444" y="553748"/>
                  </a:lnTo>
                  <a:lnTo>
                    <a:pt x="2080108" y="644128"/>
                  </a:lnTo>
                  <a:lnTo>
                    <a:pt x="2080855" y="738330"/>
                  </a:lnTo>
                  <a:lnTo>
                    <a:pt x="2081519" y="835440"/>
                  </a:lnTo>
                  <a:lnTo>
                    <a:pt x="2082184" y="934543"/>
                  </a:lnTo>
                  <a:lnTo>
                    <a:pt x="2082848" y="1034892"/>
                  </a:lnTo>
                  <a:lnTo>
                    <a:pt x="2083512" y="1135574"/>
                  </a:lnTo>
                  <a:lnTo>
                    <a:pt x="2084176" y="1235674"/>
                  </a:lnTo>
                  <a:lnTo>
                    <a:pt x="2084840" y="1334195"/>
                  </a:lnTo>
                  <a:lnTo>
                    <a:pt x="2085504" y="1430474"/>
                  </a:lnTo>
                  <a:lnTo>
                    <a:pt x="2086252" y="1523430"/>
                  </a:lnTo>
                  <a:lnTo>
                    <a:pt x="2086916" y="1612399"/>
                  </a:lnTo>
                  <a:lnTo>
                    <a:pt x="2087580" y="1696541"/>
                  </a:lnTo>
                  <a:lnTo>
                    <a:pt x="2088244" y="1775101"/>
                  </a:lnTo>
                  <a:lnTo>
                    <a:pt x="2088908" y="1847397"/>
                  </a:lnTo>
                  <a:lnTo>
                    <a:pt x="2089573" y="1912773"/>
                  </a:lnTo>
                  <a:lnTo>
                    <a:pt x="2090237" y="1970657"/>
                  </a:lnTo>
                  <a:lnTo>
                    <a:pt x="2090984" y="2020533"/>
                  </a:lnTo>
                  <a:lnTo>
                    <a:pt x="2091648" y="2061960"/>
                  </a:lnTo>
                  <a:lnTo>
                    <a:pt x="2092976" y="2118066"/>
                  </a:lnTo>
                  <a:lnTo>
                    <a:pt x="2094305" y="2136989"/>
                  </a:lnTo>
                  <a:lnTo>
                    <a:pt x="2094969" y="2132246"/>
                  </a:lnTo>
                  <a:lnTo>
                    <a:pt x="2097045" y="2061960"/>
                  </a:lnTo>
                  <a:lnTo>
                    <a:pt x="2097709" y="2020533"/>
                  </a:lnTo>
                  <a:lnTo>
                    <a:pt x="2098373" y="1970657"/>
                  </a:lnTo>
                  <a:lnTo>
                    <a:pt x="2099037" y="1912773"/>
                  </a:lnTo>
                  <a:lnTo>
                    <a:pt x="2099701" y="1847397"/>
                  </a:lnTo>
                  <a:lnTo>
                    <a:pt x="2100365" y="1775101"/>
                  </a:lnTo>
                  <a:lnTo>
                    <a:pt x="2101113" y="1696541"/>
                  </a:lnTo>
                  <a:lnTo>
                    <a:pt x="2101777" y="1612399"/>
                  </a:lnTo>
                  <a:lnTo>
                    <a:pt x="2102441" y="1523430"/>
                  </a:lnTo>
                  <a:lnTo>
                    <a:pt x="2103105" y="1430474"/>
                  </a:lnTo>
                  <a:lnTo>
                    <a:pt x="2103769" y="1334195"/>
                  </a:lnTo>
                  <a:lnTo>
                    <a:pt x="2104433" y="1235674"/>
                  </a:lnTo>
                  <a:lnTo>
                    <a:pt x="2105098" y="1135574"/>
                  </a:lnTo>
                  <a:lnTo>
                    <a:pt x="2105845" y="1034892"/>
                  </a:lnTo>
                  <a:lnTo>
                    <a:pt x="2106509" y="934543"/>
                  </a:lnTo>
                  <a:lnTo>
                    <a:pt x="2107173" y="835440"/>
                  </a:lnTo>
                  <a:lnTo>
                    <a:pt x="2107837" y="738330"/>
                  </a:lnTo>
                  <a:lnTo>
                    <a:pt x="2108501" y="644128"/>
                  </a:lnTo>
                  <a:lnTo>
                    <a:pt x="2109165" y="553748"/>
                  </a:lnTo>
                  <a:lnTo>
                    <a:pt x="2109830" y="467936"/>
                  </a:lnTo>
                  <a:lnTo>
                    <a:pt x="2110577" y="387441"/>
                  </a:lnTo>
                  <a:lnTo>
                    <a:pt x="2111241" y="312926"/>
                  </a:lnTo>
                  <a:lnTo>
                    <a:pt x="2111905" y="245224"/>
                  </a:lnTo>
                  <a:lnTo>
                    <a:pt x="2112569" y="184748"/>
                  </a:lnTo>
                  <a:lnTo>
                    <a:pt x="2113234" y="132165"/>
                  </a:lnTo>
                  <a:lnTo>
                    <a:pt x="2113898" y="87888"/>
                  </a:lnTo>
                  <a:lnTo>
                    <a:pt x="2115309" y="25751"/>
                  </a:lnTo>
                  <a:lnTo>
                    <a:pt x="2116637" y="498"/>
                  </a:lnTo>
                  <a:lnTo>
                    <a:pt x="2117302" y="2076"/>
                  </a:lnTo>
                  <a:lnTo>
                    <a:pt x="2119294" y="63133"/>
                  </a:lnTo>
                  <a:lnTo>
                    <a:pt x="2119958" y="101678"/>
                  </a:lnTo>
                  <a:lnTo>
                    <a:pt x="2120705" y="148779"/>
                  </a:lnTo>
                  <a:lnTo>
                    <a:pt x="2121370" y="204104"/>
                  </a:lnTo>
                  <a:lnTo>
                    <a:pt x="2122034" y="266988"/>
                  </a:lnTo>
                  <a:lnTo>
                    <a:pt x="2122698" y="337100"/>
                  </a:lnTo>
                  <a:lnTo>
                    <a:pt x="2123362" y="413608"/>
                  </a:lnTo>
                  <a:lnTo>
                    <a:pt x="2124026" y="495931"/>
                  </a:lnTo>
                  <a:lnTo>
                    <a:pt x="2124691" y="583404"/>
                  </a:lnTo>
                  <a:lnTo>
                    <a:pt x="2125438" y="675197"/>
                  </a:lnTo>
                  <a:lnTo>
                    <a:pt x="2126102" y="770396"/>
                  </a:lnTo>
                  <a:lnTo>
                    <a:pt x="2126766" y="868253"/>
                  </a:lnTo>
                  <a:lnTo>
                    <a:pt x="2127430" y="967937"/>
                  </a:lnTo>
                  <a:lnTo>
                    <a:pt x="2128095" y="1068536"/>
                  </a:lnTo>
                  <a:lnTo>
                    <a:pt x="2128759" y="1169051"/>
                  </a:lnTo>
                  <a:lnTo>
                    <a:pt x="2129423" y="1268736"/>
                  </a:lnTo>
                  <a:lnTo>
                    <a:pt x="2130170" y="1366593"/>
                  </a:lnTo>
                  <a:lnTo>
                    <a:pt x="2130834" y="1461875"/>
                  </a:lnTo>
                  <a:lnTo>
                    <a:pt x="2131498" y="1553585"/>
                  </a:lnTo>
                  <a:lnTo>
                    <a:pt x="2132163" y="1641025"/>
                  </a:lnTo>
                  <a:lnTo>
                    <a:pt x="2132827" y="1723381"/>
                  </a:lnTo>
                  <a:lnTo>
                    <a:pt x="2133491" y="1799930"/>
                  </a:lnTo>
                  <a:lnTo>
                    <a:pt x="2134155" y="1869984"/>
                  </a:lnTo>
                  <a:lnTo>
                    <a:pt x="2134902" y="1932926"/>
                  </a:lnTo>
                  <a:lnTo>
                    <a:pt x="2135567" y="1988193"/>
                  </a:lnTo>
                  <a:lnTo>
                    <a:pt x="2136231" y="2035294"/>
                  </a:lnTo>
                  <a:lnTo>
                    <a:pt x="2136895" y="2073822"/>
                  </a:lnTo>
                  <a:lnTo>
                    <a:pt x="2138223" y="2123831"/>
                  </a:lnTo>
                  <a:lnTo>
                    <a:pt x="2139552" y="2136466"/>
                  </a:lnTo>
                  <a:lnTo>
                    <a:pt x="2140299" y="2128566"/>
                  </a:lnTo>
                  <a:lnTo>
                    <a:pt x="2141627" y="2084696"/>
                  </a:lnTo>
                  <a:lnTo>
                    <a:pt x="2142956" y="2004824"/>
                  </a:lnTo>
                  <a:lnTo>
                    <a:pt x="2143620" y="1952224"/>
                  </a:lnTo>
                  <a:lnTo>
                    <a:pt x="2144284" y="1891782"/>
                  </a:lnTo>
                  <a:lnTo>
                    <a:pt x="2145031" y="1824038"/>
                  </a:lnTo>
                  <a:lnTo>
                    <a:pt x="2145695" y="1749581"/>
                  </a:lnTo>
                  <a:lnTo>
                    <a:pt x="2146359" y="1669078"/>
                  </a:lnTo>
                  <a:lnTo>
                    <a:pt x="2147024" y="1583241"/>
                  </a:lnTo>
                  <a:lnTo>
                    <a:pt x="2147688" y="1492860"/>
                  </a:lnTo>
                  <a:lnTo>
                    <a:pt x="2148352" y="1398658"/>
                  </a:lnTo>
                  <a:lnTo>
                    <a:pt x="2149016" y="1301549"/>
                  </a:lnTo>
                  <a:lnTo>
                    <a:pt x="2149763" y="1202446"/>
                  </a:lnTo>
                  <a:lnTo>
                    <a:pt x="2150427" y="1102096"/>
                  </a:lnTo>
                  <a:lnTo>
                    <a:pt x="2151092" y="1001415"/>
                  </a:lnTo>
                  <a:lnTo>
                    <a:pt x="2151756" y="901315"/>
                  </a:lnTo>
                  <a:lnTo>
                    <a:pt x="2152420" y="802793"/>
                  </a:lnTo>
                  <a:lnTo>
                    <a:pt x="2153084" y="706514"/>
                  </a:lnTo>
                  <a:lnTo>
                    <a:pt x="2153748" y="613559"/>
                  </a:lnTo>
                  <a:lnTo>
                    <a:pt x="2154412" y="524590"/>
                  </a:lnTo>
                  <a:lnTo>
                    <a:pt x="2155159" y="440440"/>
                  </a:lnTo>
                  <a:lnTo>
                    <a:pt x="2155824" y="361855"/>
                  </a:lnTo>
                  <a:lnTo>
                    <a:pt x="2156488" y="289583"/>
                  </a:lnTo>
                  <a:lnTo>
                    <a:pt x="2157152" y="224207"/>
                  </a:lnTo>
                  <a:lnTo>
                    <a:pt x="2157816" y="166307"/>
                  </a:lnTo>
                  <a:lnTo>
                    <a:pt x="2158480" y="116464"/>
                  </a:lnTo>
                  <a:lnTo>
                    <a:pt x="2159144" y="75012"/>
                  </a:lnTo>
                  <a:lnTo>
                    <a:pt x="2160556" y="18940"/>
                  </a:lnTo>
                  <a:lnTo>
                    <a:pt x="2161884" y="0"/>
                  </a:lnTo>
                  <a:lnTo>
                    <a:pt x="2162548" y="4735"/>
                  </a:lnTo>
                  <a:lnTo>
                    <a:pt x="2164624" y="75012"/>
                  </a:lnTo>
                  <a:lnTo>
                    <a:pt x="2165288" y="116464"/>
                  </a:lnTo>
                  <a:lnTo>
                    <a:pt x="2165952" y="166307"/>
                  </a:lnTo>
                  <a:lnTo>
                    <a:pt x="2166616" y="224207"/>
                  </a:lnTo>
                  <a:lnTo>
                    <a:pt x="2167281" y="289583"/>
                  </a:lnTo>
                  <a:lnTo>
                    <a:pt x="2167945" y="361855"/>
                  </a:lnTo>
                  <a:lnTo>
                    <a:pt x="2168609" y="440440"/>
                  </a:lnTo>
                  <a:lnTo>
                    <a:pt x="2169356" y="524590"/>
                  </a:lnTo>
                  <a:lnTo>
                    <a:pt x="2170020" y="613559"/>
                  </a:lnTo>
                  <a:lnTo>
                    <a:pt x="2170685" y="706514"/>
                  </a:lnTo>
                  <a:lnTo>
                    <a:pt x="2171349" y="802793"/>
                  </a:lnTo>
                  <a:lnTo>
                    <a:pt x="2172013" y="901315"/>
                  </a:lnTo>
                  <a:lnTo>
                    <a:pt x="2172677" y="1001415"/>
                  </a:lnTo>
                  <a:lnTo>
                    <a:pt x="2173341" y="1102096"/>
                  </a:lnTo>
                  <a:lnTo>
                    <a:pt x="2174006" y="1202446"/>
                  </a:lnTo>
                  <a:lnTo>
                    <a:pt x="2174753" y="1301549"/>
                  </a:lnTo>
                  <a:lnTo>
                    <a:pt x="2175417" y="1398658"/>
                  </a:lnTo>
                  <a:lnTo>
                    <a:pt x="2176081" y="1492860"/>
                  </a:lnTo>
                  <a:lnTo>
                    <a:pt x="2176745" y="1583241"/>
                  </a:lnTo>
                  <a:lnTo>
                    <a:pt x="2177409" y="1669078"/>
                  </a:lnTo>
                  <a:lnTo>
                    <a:pt x="2178074" y="1749581"/>
                  </a:lnTo>
                  <a:lnTo>
                    <a:pt x="2178738" y="1824038"/>
                  </a:lnTo>
                  <a:lnTo>
                    <a:pt x="2179485" y="1891782"/>
                  </a:lnTo>
                  <a:lnTo>
                    <a:pt x="2180149" y="1952224"/>
                  </a:lnTo>
                  <a:lnTo>
                    <a:pt x="2180813" y="2004824"/>
                  </a:lnTo>
                  <a:lnTo>
                    <a:pt x="2181478" y="2049109"/>
                  </a:lnTo>
                  <a:lnTo>
                    <a:pt x="2182806" y="2111254"/>
                  </a:lnTo>
                  <a:lnTo>
                    <a:pt x="2184217" y="2136466"/>
                  </a:lnTo>
                  <a:lnTo>
                    <a:pt x="2184881" y="2134879"/>
                  </a:lnTo>
                  <a:lnTo>
                    <a:pt x="2186874" y="2073822"/>
                  </a:lnTo>
                  <a:lnTo>
                    <a:pt x="2187538" y="2035294"/>
                  </a:lnTo>
                  <a:lnTo>
                    <a:pt x="2188202" y="1988193"/>
                  </a:lnTo>
                  <a:lnTo>
                    <a:pt x="2188950" y="1932926"/>
                  </a:lnTo>
                  <a:lnTo>
                    <a:pt x="2189614" y="1869984"/>
                  </a:lnTo>
                  <a:lnTo>
                    <a:pt x="2190278" y="1799930"/>
                  </a:lnTo>
                  <a:lnTo>
                    <a:pt x="2190942" y="1723381"/>
                  </a:lnTo>
                  <a:lnTo>
                    <a:pt x="2191606" y="1641025"/>
                  </a:lnTo>
                  <a:lnTo>
                    <a:pt x="2192270" y="1553585"/>
                  </a:lnTo>
                  <a:lnTo>
                    <a:pt x="2192934" y="1461875"/>
                  </a:lnTo>
                  <a:lnTo>
                    <a:pt x="2193599" y="1366593"/>
                  </a:lnTo>
                  <a:lnTo>
                    <a:pt x="2194346" y="1268736"/>
                  </a:lnTo>
                  <a:lnTo>
                    <a:pt x="2195010" y="1169051"/>
                  </a:lnTo>
                  <a:lnTo>
                    <a:pt x="2195674" y="1068536"/>
                  </a:lnTo>
                  <a:lnTo>
                    <a:pt x="2196338" y="967937"/>
                  </a:lnTo>
                  <a:lnTo>
                    <a:pt x="2197002" y="868253"/>
                  </a:lnTo>
                  <a:lnTo>
                    <a:pt x="2197667" y="770396"/>
                  </a:lnTo>
                  <a:lnTo>
                    <a:pt x="2198331" y="675197"/>
                  </a:lnTo>
                  <a:lnTo>
                    <a:pt x="2199078" y="583404"/>
                  </a:lnTo>
                  <a:lnTo>
                    <a:pt x="2199742" y="495931"/>
                  </a:lnTo>
                  <a:lnTo>
                    <a:pt x="2200406" y="413608"/>
                  </a:lnTo>
                  <a:lnTo>
                    <a:pt x="2201070" y="337100"/>
                  </a:lnTo>
                  <a:lnTo>
                    <a:pt x="2201735" y="266988"/>
                  </a:lnTo>
                  <a:lnTo>
                    <a:pt x="2202399" y="204104"/>
                  </a:lnTo>
                  <a:lnTo>
                    <a:pt x="2203063" y="148779"/>
                  </a:lnTo>
                  <a:lnTo>
                    <a:pt x="2203810" y="101678"/>
                  </a:lnTo>
                  <a:lnTo>
                    <a:pt x="2204474" y="63133"/>
                  </a:lnTo>
                  <a:lnTo>
                    <a:pt x="2205803" y="13125"/>
                  </a:lnTo>
                  <a:lnTo>
                    <a:pt x="2207131" y="498"/>
                  </a:lnTo>
                  <a:lnTo>
                    <a:pt x="2207795" y="8390"/>
                  </a:lnTo>
                  <a:lnTo>
                    <a:pt x="2209207" y="52334"/>
                  </a:lnTo>
                  <a:lnTo>
                    <a:pt x="2210535" y="132165"/>
                  </a:lnTo>
                  <a:lnTo>
                    <a:pt x="2211199" y="184748"/>
                  </a:lnTo>
                  <a:lnTo>
                    <a:pt x="2211863" y="245224"/>
                  </a:lnTo>
                  <a:lnTo>
                    <a:pt x="2212527" y="312926"/>
                  </a:lnTo>
                  <a:lnTo>
                    <a:pt x="2213192" y="387441"/>
                  </a:lnTo>
                  <a:lnTo>
                    <a:pt x="2213939" y="467936"/>
                  </a:lnTo>
                  <a:lnTo>
                    <a:pt x="2214603" y="553748"/>
                  </a:lnTo>
                  <a:lnTo>
                    <a:pt x="2215267" y="644128"/>
                  </a:lnTo>
                  <a:lnTo>
                    <a:pt x="2215931" y="738330"/>
                  </a:lnTo>
                  <a:lnTo>
                    <a:pt x="2216596" y="835440"/>
                  </a:lnTo>
                  <a:lnTo>
                    <a:pt x="2217260" y="934543"/>
                  </a:lnTo>
                  <a:lnTo>
                    <a:pt x="2217924" y="1034892"/>
                  </a:lnTo>
                  <a:lnTo>
                    <a:pt x="2218671" y="1135574"/>
                  </a:lnTo>
                  <a:lnTo>
                    <a:pt x="2219335" y="1235674"/>
                  </a:lnTo>
                  <a:lnTo>
                    <a:pt x="2220000" y="1334195"/>
                  </a:lnTo>
                  <a:lnTo>
                    <a:pt x="2220664" y="1430474"/>
                  </a:lnTo>
                  <a:lnTo>
                    <a:pt x="2221328" y="1523430"/>
                  </a:lnTo>
                  <a:lnTo>
                    <a:pt x="2221992" y="1612399"/>
                  </a:lnTo>
                  <a:lnTo>
                    <a:pt x="2222656" y="1696541"/>
                  </a:lnTo>
                  <a:lnTo>
                    <a:pt x="2223403" y="1775101"/>
                  </a:lnTo>
                  <a:lnTo>
                    <a:pt x="2224068" y="1847397"/>
                  </a:lnTo>
                  <a:lnTo>
                    <a:pt x="2224732" y="1912773"/>
                  </a:lnTo>
                  <a:lnTo>
                    <a:pt x="2225396" y="1970657"/>
                  </a:lnTo>
                  <a:lnTo>
                    <a:pt x="2226060" y="2020533"/>
                  </a:lnTo>
                  <a:lnTo>
                    <a:pt x="2226724" y="2061960"/>
                  </a:lnTo>
                  <a:lnTo>
                    <a:pt x="2228053" y="2118066"/>
                  </a:lnTo>
                  <a:lnTo>
                    <a:pt x="2229464" y="2136989"/>
                  </a:lnTo>
                  <a:lnTo>
                    <a:pt x="2230128" y="2132246"/>
                  </a:lnTo>
                  <a:lnTo>
                    <a:pt x="2232121" y="2061960"/>
                  </a:lnTo>
                  <a:lnTo>
                    <a:pt x="2232785" y="2020533"/>
                  </a:lnTo>
                  <a:lnTo>
                    <a:pt x="2233532" y="1970657"/>
                  </a:lnTo>
                  <a:lnTo>
                    <a:pt x="2234196" y="1912773"/>
                  </a:lnTo>
                  <a:lnTo>
                    <a:pt x="2234861" y="1847397"/>
                  </a:lnTo>
                  <a:lnTo>
                    <a:pt x="2235525" y="1775101"/>
                  </a:lnTo>
                  <a:lnTo>
                    <a:pt x="2236189" y="1696541"/>
                  </a:lnTo>
                  <a:lnTo>
                    <a:pt x="2236853" y="1612399"/>
                  </a:lnTo>
                  <a:lnTo>
                    <a:pt x="2237517" y="1523430"/>
                  </a:lnTo>
                  <a:lnTo>
                    <a:pt x="2238264" y="1430474"/>
                  </a:lnTo>
                  <a:lnTo>
                    <a:pt x="2238928" y="1334195"/>
                  </a:lnTo>
                  <a:lnTo>
                    <a:pt x="2239593" y="1235674"/>
                  </a:lnTo>
                  <a:lnTo>
                    <a:pt x="2240257" y="1135574"/>
                  </a:lnTo>
                  <a:lnTo>
                    <a:pt x="2240921" y="1034892"/>
                  </a:lnTo>
                  <a:lnTo>
                    <a:pt x="2241585" y="934543"/>
                  </a:lnTo>
                  <a:lnTo>
                    <a:pt x="2242249" y="835440"/>
                  </a:lnTo>
                  <a:lnTo>
                    <a:pt x="2242996" y="738330"/>
                  </a:lnTo>
                  <a:lnTo>
                    <a:pt x="2243661" y="644128"/>
                  </a:lnTo>
                  <a:lnTo>
                    <a:pt x="2244325" y="553748"/>
                  </a:lnTo>
                  <a:lnTo>
                    <a:pt x="2244989" y="467936"/>
                  </a:lnTo>
                  <a:lnTo>
                    <a:pt x="2245653" y="387441"/>
                  </a:lnTo>
                  <a:lnTo>
                    <a:pt x="2246317" y="312926"/>
                  </a:lnTo>
                  <a:lnTo>
                    <a:pt x="2246981" y="245224"/>
                  </a:lnTo>
                  <a:lnTo>
                    <a:pt x="2247646" y="184748"/>
                  </a:lnTo>
                  <a:lnTo>
                    <a:pt x="2248393" y="132165"/>
                  </a:lnTo>
                  <a:lnTo>
                    <a:pt x="2249057" y="87888"/>
                  </a:lnTo>
                  <a:lnTo>
                    <a:pt x="2250385" y="25751"/>
                  </a:lnTo>
                  <a:lnTo>
                    <a:pt x="2251714" y="498"/>
                  </a:lnTo>
                  <a:lnTo>
                    <a:pt x="2252378" y="2076"/>
                  </a:lnTo>
                  <a:lnTo>
                    <a:pt x="2254453" y="63133"/>
                  </a:lnTo>
                  <a:lnTo>
                    <a:pt x="2255118" y="101678"/>
                  </a:lnTo>
                  <a:lnTo>
                    <a:pt x="2255782" y="148779"/>
                  </a:lnTo>
                  <a:lnTo>
                    <a:pt x="2256446" y="204104"/>
                  </a:lnTo>
                  <a:lnTo>
                    <a:pt x="2257110" y="266988"/>
                  </a:lnTo>
                  <a:lnTo>
                    <a:pt x="2257857" y="337100"/>
                  </a:lnTo>
                  <a:lnTo>
                    <a:pt x="2258521" y="413608"/>
                  </a:lnTo>
                  <a:lnTo>
                    <a:pt x="2259186" y="495931"/>
                  </a:lnTo>
                  <a:lnTo>
                    <a:pt x="2259850" y="583404"/>
                  </a:lnTo>
                  <a:lnTo>
                    <a:pt x="2260514" y="675197"/>
                  </a:lnTo>
                  <a:lnTo>
                    <a:pt x="2261178" y="770396"/>
                  </a:lnTo>
                  <a:lnTo>
                    <a:pt x="2261842" y="868253"/>
                  </a:lnTo>
                  <a:lnTo>
                    <a:pt x="2262507" y="967937"/>
                  </a:lnTo>
                  <a:lnTo>
                    <a:pt x="2263254" y="1068536"/>
                  </a:lnTo>
                  <a:lnTo>
                    <a:pt x="2263918" y="1169051"/>
                  </a:lnTo>
                  <a:lnTo>
                    <a:pt x="2264582" y="1268736"/>
                  </a:lnTo>
                  <a:lnTo>
                    <a:pt x="2265246" y="1366593"/>
                  </a:lnTo>
                  <a:lnTo>
                    <a:pt x="2265911" y="1461875"/>
                  </a:lnTo>
                  <a:lnTo>
                    <a:pt x="2266575" y="1553585"/>
                  </a:lnTo>
                  <a:lnTo>
                    <a:pt x="2267239" y="1641025"/>
                  </a:lnTo>
                  <a:lnTo>
                    <a:pt x="2267986" y="1723381"/>
                  </a:lnTo>
                  <a:lnTo>
                    <a:pt x="2268650" y="1799930"/>
                  </a:lnTo>
                  <a:lnTo>
                    <a:pt x="2269315" y="1869984"/>
                  </a:lnTo>
                  <a:lnTo>
                    <a:pt x="2269979" y="1932926"/>
                  </a:lnTo>
                  <a:lnTo>
                    <a:pt x="2270643" y="1988193"/>
                  </a:lnTo>
                  <a:lnTo>
                    <a:pt x="2271307" y="2035294"/>
                  </a:lnTo>
                  <a:lnTo>
                    <a:pt x="2271971" y="2073822"/>
                  </a:lnTo>
                  <a:lnTo>
                    <a:pt x="2273383" y="2123831"/>
                  </a:lnTo>
                  <a:lnTo>
                    <a:pt x="2274711" y="2136466"/>
                  </a:lnTo>
                  <a:lnTo>
                    <a:pt x="2275375" y="2128566"/>
                  </a:lnTo>
                  <a:lnTo>
                    <a:pt x="2276703" y="2084696"/>
                  </a:lnTo>
                  <a:lnTo>
                    <a:pt x="2278115" y="2004824"/>
                  </a:lnTo>
                  <a:lnTo>
                    <a:pt x="2278779" y="1952224"/>
                  </a:lnTo>
                  <a:lnTo>
                    <a:pt x="2279443" y="1891782"/>
                  </a:lnTo>
                  <a:lnTo>
                    <a:pt x="2280107" y="1824038"/>
                  </a:lnTo>
                  <a:lnTo>
                    <a:pt x="2280771" y="1749581"/>
                  </a:lnTo>
                  <a:lnTo>
                    <a:pt x="2281436" y="1669078"/>
                  </a:lnTo>
                  <a:lnTo>
                    <a:pt x="2282100" y="1583241"/>
                  </a:lnTo>
                  <a:lnTo>
                    <a:pt x="2282847" y="1492860"/>
                  </a:lnTo>
                  <a:lnTo>
                    <a:pt x="2283511" y="1398658"/>
                  </a:lnTo>
                  <a:lnTo>
                    <a:pt x="2284175" y="1301549"/>
                  </a:lnTo>
                  <a:lnTo>
                    <a:pt x="2284839" y="1202446"/>
                  </a:lnTo>
                  <a:lnTo>
                    <a:pt x="2285504" y="1102096"/>
                  </a:lnTo>
                  <a:lnTo>
                    <a:pt x="2286168" y="1001415"/>
                  </a:lnTo>
                  <a:lnTo>
                    <a:pt x="2286832" y="901315"/>
                  </a:lnTo>
                  <a:lnTo>
                    <a:pt x="2287579" y="802793"/>
                  </a:lnTo>
                  <a:lnTo>
                    <a:pt x="2288243" y="706514"/>
                  </a:lnTo>
                  <a:lnTo>
                    <a:pt x="2288907" y="613559"/>
                  </a:lnTo>
                  <a:lnTo>
                    <a:pt x="2289572" y="524590"/>
                  </a:lnTo>
                  <a:lnTo>
                    <a:pt x="2290236" y="440440"/>
                  </a:lnTo>
                  <a:lnTo>
                    <a:pt x="2290900" y="361855"/>
                  </a:lnTo>
                  <a:lnTo>
                    <a:pt x="2291564" y="289583"/>
                  </a:lnTo>
                  <a:lnTo>
                    <a:pt x="2292311" y="224207"/>
                  </a:lnTo>
                  <a:lnTo>
                    <a:pt x="2292975" y="166307"/>
                  </a:lnTo>
                  <a:lnTo>
                    <a:pt x="2293640" y="116464"/>
                  </a:lnTo>
                  <a:lnTo>
                    <a:pt x="2294304" y="75012"/>
                  </a:lnTo>
                  <a:lnTo>
                    <a:pt x="2295632" y="18940"/>
                  </a:lnTo>
                  <a:lnTo>
                    <a:pt x="2296960" y="0"/>
                  </a:lnTo>
                  <a:lnTo>
                    <a:pt x="2297708" y="4735"/>
                  </a:lnTo>
                  <a:lnTo>
                    <a:pt x="2299700" y="75012"/>
                  </a:lnTo>
                  <a:lnTo>
                    <a:pt x="2300364" y="116464"/>
                  </a:lnTo>
                  <a:lnTo>
                    <a:pt x="2301029" y="166307"/>
                  </a:lnTo>
                  <a:lnTo>
                    <a:pt x="2301693" y="224207"/>
                  </a:lnTo>
                  <a:lnTo>
                    <a:pt x="2302440" y="289583"/>
                  </a:lnTo>
                  <a:lnTo>
                    <a:pt x="2303104" y="361855"/>
                  </a:lnTo>
                  <a:lnTo>
                    <a:pt x="2303768" y="440440"/>
                  </a:lnTo>
                  <a:lnTo>
                    <a:pt x="2304432" y="524590"/>
                  </a:lnTo>
                  <a:lnTo>
                    <a:pt x="2305097" y="613559"/>
                  </a:lnTo>
                  <a:lnTo>
                    <a:pt x="2305761" y="706514"/>
                  </a:lnTo>
                  <a:lnTo>
                    <a:pt x="2306425" y="802793"/>
                  </a:lnTo>
                  <a:lnTo>
                    <a:pt x="2307172" y="901315"/>
                  </a:lnTo>
                  <a:lnTo>
                    <a:pt x="2307836" y="1001415"/>
                  </a:lnTo>
                  <a:lnTo>
                    <a:pt x="2308501" y="1102096"/>
                  </a:lnTo>
                  <a:lnTo>
                    <a:pt x="2309165" y="1202446"/>
                  </a:lnTo>
                  <a:lnTo>
                    <a:pt x="2309829" y="1301549"/>
                  </a:lnTo>
                  <a:lnTo>
                    <a:pt x="2310493" y="1398658"/>
                  </a:lnTo>
                  <a:lnTo>
                    <a:pt x="2311157" y="1492860"/>
                  </a:lnTo>
                  <a:lnTo>
                    <a:pt x="2311905" y="1583241"/>
                  </a:lnTo>
                  <a:lnTo>
                    <a:pt x="2312569" y="1669078"/>
                  </a:lnTo>
                  <a:lnTo>
                    <a:pt x="2313233" y="1749581"/>
                  </a:lnTo>
                  <a:lnTo>
                    <a:pt x="2313897" y="1824038"/>
                  </a:lnTo>
                  <a:lnTo>
                    <a:pt x="2314561" y="1891782"/>
                  </a:lnTo>
                  <a:lnTo>
                    <a:pt x="2315226" y="1952224"/>
                  </a:lnTo>
                  <a:lnTo>
                    <a:pt x="2315890" y="2004824"/>
                  </a:lnTo>
                  <a:lnTo>
                    <a:pt x="2316554" y="2049109"/>
                  </a:lnTo>
                  <a:lnTo>
                    <a:pt x="2317965" y="2111254"/>
                  </a:lnTo>
                  <a:lnTo>
                    <a:pt x="2319294" y="2136466"/>
                  </a:lnTo>
                  <a:lnTo>
                    <a:pt x="2319958" y="2134879"/>
                  </a:lnTo>
                  <a:lnTo>
                    <a:pt x="2322033" y="2073822"/>
                  </a:lnTo>
                  <a:lnTo>
                    <a:pt x="2322697" y="2035294"/>
                  </a:lnTo>
                  <a:lnTo>
                    <a:pt x="2323362" y="1988193"/>
                  </a:lnTo>
                  <a:lnTo>
                    <a:pt x="2324026" y="1932926"/>
                  </a:lnTo>
                  <a:lnTo>
                    <a:pt x="2324690" y="1869984"/>
                  </a:lnTo>
                  <a:lnTo>
                    <a:pt x="2325354" y="1799930"/>
                  </a:lnTo>
                  <a:lnTo>
                    <a:pt x="2326018" y="1723381"/>
                  </a:lnTo>
                  <a:lnTo>
                    <a:pt x="2326765" y="1641025"/>
                  </a:lnTo>
                  <a:lnTo>
                    <a:pt x="2327430" y="1553585"/>
                  </a:lnTo>
                  <a:lnTo>
                    <a:pt x="2328094" y="1461875"/>
                  </a:lnTo>
                  <a:lnTo>
                    <a:pt x="2328758" y="1366593"/>
                  </a:lnTo>
                  <a:lnTo>
                    <a:pt x="2329422" y="1268736"/>
                  </a:lnTo>
                  <a:lnTo>
                    <a:pt x="2330086" y="1169051"/>
                  </a:lnTo>
                  <a:lnTo>
                    <a:pt x="2330750" y="1068536"/>
                  </a:lnTo>
                  <a:lnTo>
                    <a:pt x="2331498" y="967937"/>
                  </a:lnTo>
                  <a:lnTo>
                    <a:pt x="2332162" y="868253"/>
                  </a:lnTo>
                  <a:lnTo>
                    <a:pt x="2332826" y="770396"/>
                  </a:lnTo>
                  <a:lnTo>
                    <a:pt x="2333490" y="675197"/>
                  </a:lnTo>
                  <a:lnTo>
                    <a:pt x="2334154" y="583404"/>
                  </a:lnTo>
                  <a:lnTo>
                    <a:pt x="2334818" y="495931"/>
                  </a:lnTo>
                  <a:lnTo>
                    <a:pt x="2335483" y="413608"/>
                  </a:lnTo>
                  <a:lnTo>
                    <a:pt x="2336147" y="337100"/>
                  </a:lnTo>
                  <a:lnTo>
                    <a:pt x="2336894" y="266988"/>
                  </a:lnTo>
                  <a:lnTo>
                    <a:pt x="2337558" y="204104"/>
                  </a:lnTo>
                  <a:lnTo>
                    <a:pt x="2338222" y="148779"/>
                  </a:lnTo>
                  <a:lnTo>
                    <a:pt x="2338886" y="101678"/>
                  </a:lnTo>
                  <a:lnTo>
                    <a:pt x="2339551" y="63133"/>
                  </a:lnTo>
                  <a:lnTo>
                    <a:pt x="2340879" y="13125"/>
                  </a:lnTo>
                  <a:lnTo>
                    <a:pt x="2342290" y="498"/>
                  </a:lnTo>
                  <a:lnTo>
                    <a:pt x="2342954" y="8390"/>
                  </a:lnTo>
                  <a:lnTo>
                    <a:pt x="2344283" y="52334"/>
                  </a:lnTo>
                  <a:lnTo>
                    <a:pt x="2345611" y="132165"/>
                  </a:lnTo>
                  <a:lnTo>
                    <a:pt x="2346358" y="184748"/>
                  </a:lnTo>
                  <a:lnTo>
                    <a:pt x="2347023" y="245224"/>
                  </a:lnTo>
                  <a:lnTo>
                    <a:pt x="2347687" y="312926"/>
                  </a:lnTo>
                  <a:lnTo>
                    <a:pt x="2348351" y="387441"/>
                  </a:lnTo>
                  <a:lnTo>
                    <a:pt x="2349015" y="467936"/>
                  </a:lnTo>
                  <a:lnTo>
                    <a:pt x="2349679" y="553748"/>
                  </a:lnTo>
                  <a:lnTo>
                    <a:pt x="2350344" y="644128"/>
                  </a:lnTo>
                  <a:lnTo>
                    <a:pt x="2351091" y="738330"/>
                  </a:lnTo>
                  <a:lnTo>
                    <a:pt x="2351755" y="835440"/>
                  </a:lnTo>
                  <a:lnTo>
                    <a:pt x="2352419" y="934543"/>
                  </a:lnTo>
                  <a:lnTo>
                    <a:pt x="2353083" y="1034892"/>
                  </a:lnTo>
                  <a:lnTo>
                    <a:pt x="2353747" y="1135574"/>
                  </a:lnTo>
                  <a:lnTo>
                    <a:pt x="2354412" y="1235674"/>
                  </a:lnTo>
                  <a:lnTo>
                    <a:pt x="2355076" y="1334195"/>
                  </a:lnTo>
                  <a:lnTo>
                    <a:pt x="2355740" y="1430474"/>
                  </a:lnTo>
                  <a:lnTo>
                    <a:pt x="2356487" y="1523430"/>
                  </a:lnTo>
                  <a:lnTo>
                    <a:pt x="2357151" y="1612399"/>
                  </a:lnTo>
                  <a:lnTo>
                    <a:pt x="2357816" y="1696541"/>
                  </a:lnTo>
                  <a:lnTo>
                    <a:pt x="2358480" y="1775101"/>
                  </a:lnTo>
                  <a:lnTo>
                    <a:pt x="2359144" y="1847397"/>
                  </a:lnTo>
                  <a:lnTo>
                    <a:pt x="2359808" y="1912773"/>
                  </a:lnTo>
                  <a:lnTo>
                    <a:pt x="2360472" y="1970657"/>
                  </a:lnTo>
                  <a:lnTo>
                    <a:pt x="2361220" y="2020533"/>
                  </a:lnTo>
                  <a:lnTo>
                    <a:pt x="2361884" y="2061960"/>
                  </a:lnTo>
                  <a:lnTo>
                    <a:pt x="2363212" y="2118066"/>
                  </a:lnTo>
                  <a:lnTo>
                    <a:pt x="2364540" y="2136989"/>
                  </a:lnTo>
                  <a:lnTo>
                    <a:pt x="2365205" y="2132246"/>
                  </a:lnTo>
                  <a:lnTo>
                    <a:pt x="2367280" y="2061960"/>
                  </a:lnTo>
                  <a:lnTo>
                    <a:pt x="2367944" y="2020533"/>
                  </a:lnTo>
                  <a:lnTo>
                    <a:pt x="2368608" y="1970657"/>
                  </a:lnTo>
                  <a:lnTo>
                    <a:pt x="2369273" y="1912773"/>
                  </a:lnTo>
                  <a:lnTo>
                    <a:pt x="2369937" y="1847397"/>
                  </a:lnTo>
                  <a:lnTo>
                    <a:pt x="2370601" y="1775101"/>
                  </a:lnTo>
                  <a:lnTo>
                    <a:pt x="2371348" y="1696541"/>
                  </a:lnTo>
                  <a:lnTo>
                    <a:pt x="2372012" y="1612399"/>
                  </a:lnTo>
                  <a:lnTo>
                    <a:pt x="2372676" y="1523430"/>
                  </a:lnTo>
                  <a:lnTo>
                    <a:pt x="2373341" y="1430474"/>
                  </a:lnTo>
                  <a:lnTo>
                    <a:pt x="2374005" y="1334195"/>
                  </a:lnTo>
                  <a:lnTo>
                    <a:pt x="2374669" y="1235674"/>
                  </a:lnTo>
                  <a:lnTo>
                    <a:pt x="2375333" y="1135574"/>
                  </a:lnTo>
                  <a:lnTo>
                    <a:pt x="2376080" y="1034892"/>
                  </a:lnTo>
                  <a:lnTo>
                    <a:pt x="2376744" y="934543"/>
                  </a:lnTo>
                  <a:lnTo>
                    <a:pt x="2377409" y="835440"/>
                  </a:lnTo>
                  <a:lnTo>
                    <a:pt x="2378073" y="738330"/>
                  </a:lnTo>
                  <a:lnTo>
                    <a:pt x="2378737" y="644128"/>
                  </a:lnTo>
                  <a:lnTo>
                    <a:pt x="2379401" y="553748"/>
                  </a:lnTo>
                  <a:lnTo>
                    <a:pt x="2380065" y="467936"/>
                  </a:lnTo>
                  <a:lnTo>
                    <a:pt x="2380812" y="387441"/>
                  </a:lnTo>
                  <a:lnTo>
                    <a:pt x="2381477" y="312926"/>
                  </a:lnTo>
                  <a:lnTo>
                    <a:pt x="2382141" y="245224"/>
                  </a:lnTo>
                  <a:lnTo>
                    <a:pt x="2382805" y="184748"/>
                  </a:lnTo>
                  <a:lnTo>
                    <a:pt x="2383469" y="132165"/>
                  </a:lnTo>
                  <a:lnTo>
                    <a:pt x="2384133" y="87888"/>
                  </a:lnTo>
                  <a:lnTo>
                    <a:pt x="2385545" y="25751"/>
                  </a:lnTo>
                  <a:lnTo>
                    <a:pt x="2386873" y="498"/>
                  </a:lnTo>
                  <a:lnTo>
                    <a:pt x="2387537" y="2076"/>
                  </a:lnTo>
                  <a:lnTo>
                    <a:pt x="2389530" y="63133"/>
                  </a:lnTo>
                  <a:lnTo>
                    <a:pt x="2390194" y="101678"/>
                  </a:lnTo>
                  <a:lnTo>
                    <a:pt x="2390941" y="148779"/>
                  </a:lnTo>
                  <a:lnTo>
                    <a:pt x="2391605" y="204104"/>
                  </a:lnTo>
                  <a:lnTo>
                    <a:pt x="2392269" y="266988"/>
                  </a:lnTo>
                  <a:lnTo>
                    <a:pt x="2392934" y="337100"/>
                  </a:lnTo>
                  <a:lnTo>
                    <a:pt x="2393598" y="413608"/>
                  </a:lnTo>
                  <a:lnTo>
                    <a:pt x="2394262" y="495931"/>
                  </a:lnTo>
                  <a:lnTo>
                    <a:pt x="2394926" y="583404"/>
                  </a:lnTo>
                  <a:lnTo>
                    <a:pt x="2395673" y="675197"/>
                  </a:lnTo>
                  <a:lnTo>
                    <a:pt x="2396338" y="770396"/>
                  </a:lnTo>
                  <a:lnTo>
                    <a:pt x="2397002" y="868253"/>
                  </a:lnTo>
                  <a:lnTo>
                    <a:pt x="2397666" y="967937"/>
                  </a:lnTo>
                  <a:lnTo>
                    <a:pt x="2398330" y="1068536"/>
                  </a:lnTo>
                  <a:lnTo>
                    <a:pt x="2398994" y="1169051"/>
                  </a:lnTo>
                  <a:lnTo>
                    <a:pt x="2399658" y="1268736"/>
                  </a:lnTo>
                  <a:lnTo>
                    <a:pt x="2400406" y="1366593"/>
                  </a:lnTo>
                  <a:lnTo>
                    <a:pt x="2401070" y="1461875"/>
                  </a:lnTo>
                  <a:lnTo>
                    <a:pt x="2401734" y="1553585"/>
                  </a:lnTo>
                  <a:lnTo>
                    <a:pt x="2402398" y="1641025"/>
                  </a:lnTo>
                  <a:lnTo>
                    <a:pt x="2403062" y="1723381"/>
                  </a:lnTo>
                  <a:lnTo>
                    <a:pt x="2403727" y="1799930"/>
                  </a:lnTo>
                  <a:lnTo>
                    <a:pt x="2404391" y="1869984"/>
                  </a:lnTo>
                  <a:lnTo>
                    <a:pt x="2405138" y="1932926"/>
                  </a:lnTo>
                  <a:lnTo>
                    <a:pt x="2405802" y="1988193"/>
                  </a:lnTo>
                  <a:lnTo>
                    <a:pt x="2406466" y="2035294"/>
                  </a:lnTo>
                  <a:lnTo>
                    <a:pt x="2407131" y="2073822"/>
                  </a:lnTo>
                  <a:lnTo>
                    <a:pt x="2408459" y="2123831"/>
                  </a:lnTo>
                  <a:lnTo>
                    <a:pt x="2409787" y="2136466"/>
                  </a:lnTo>
                  <a:lnTo>
                    <a:pt x="2410534" y="2128566"/>
                  </a:lnTo>
                  <a:lnTo>
                    <a:pt x="2411863" y="2084696"/>
                  </a:lnTo>
                  <a:lnTo>
                    <a:pt x="2413191" y="2004824"/>
                  </a:lnTo>
                  <a:lnTo>
                    <a:pt x="2413855" y="1952224"/>
                  </a:lnTo>
                  <a:lnTo>
                    <a:pt x="2414519" y="1891782"/>
                  </a:lnTo>
                  <a:lnTo>
                    <a:pt x="2415267" y="1824038"/>
                  </a:lnTo>
                  <a:lnTo>
                    <a:pt x="2415931" y="1749581"/>
                  </a:lnTo>
                  <a:lnTo>
                    <a:pt x="2416595" y="1669078"/>
                  </a:lnTo>
                  <a:lnTo>
                    <a:pt x="2417259" y="1583241"/>
                  </a:lnTo>
                  <a:lnTo>
                    <a:pt x="2417923" y="1492860"/>
                  </a:lnTo>
                  <a:lnTo>
                    <a:pt x="2418587" y="1398658"/>
                  </a:lnTo>
                  <a:lnTo>
                    <a:pt x="2419252" y="1301549"/>
                  </a:lnTo>
                  <a:lnTo>
                    <a:pt x="2419999" y="1202446"/>
                  </a:lnTo>
                  <a:lnTo>
                    <a:pt x="2420663" y="1102096"/>
                  </a:lnTo>
                  <a:lnTo>
                    <a:pt x="2421327" y="1001415"/>
                  </a:lnTo>
                  <a:lnTo>
                    <a:pt x="2421991" y="901315"/>
                  </a:lnTo>
                  <a:lnTo>
                    <a:pt x="2422655" y="802793"/>
                  </a:lnTo>
                  <a:lnTo>
                    <a:pt x="2423320" y="706514"/>
                  </a:lnTo>
                  <a:lnTo>
                    <a:pt x="2423984" y="613559"/>
                  </a:lnTo>
                  <a:lnTo>
                    <a:pt x="2424648" y="524590"/>
                  </a:lnTo>
                  <a:lnTo>
                    <a:pt x="2425395" y="440440"/>
                  </a:lnTo>
                  <a:lnTo>
                    <a:pt x="2426059" y="361855"/>
                  </a:lnTo>
                  <a:lnTo>
                    <a:pt x="2426723" y="289583"/>
                  </a:lnTo>
                  <a:lnTo>
                    <a:pt x="2427388" y="224207"/>
                  </a:lnTo>
                  <a:lnTo>
                    <a:pt x="2428052" y="166307"/>
                  </a:lnTo>
                  <a:lnTo>
                    <a:pt x="2428716" y="116464"/>
                  </a:lnTo>
                  <a:lnTo>
                    <a:pt x="2429380" y="75012"/>
                  </a:lnTo>
                  <a:lnTo>
                    <a:pt x="2430791" y="18940"/>
                  </a:lnTo>
                  <a:lnTo>
                    <a:pt x="2432120" y="0"/>
                  </a:lnTo>
                  <a:lnTo>
                    <a:pt x="2432784" y="4735"/>
                  </a:lnTo>
                  <a:lnTo>
                    <a:pt x="2434860" y="75012"/>
                  </a:lnTo>
                  <a:lnTo>
                    <a:pt x="2435524" y="116464"/>
                  </a:lnTo>
                  <a:lnTo>
                    <a:pt x="2436188" y="166307"/>
                  </a:lnTo>
                  <a:lnTo>
                    <a:pt x="2436852" y="224207"/>
                  </a:lnTo>
                  <a:lnTo>
                    <a:pt x="2437516" y="289583"/>
                  </a:lnTo>
                  <a:lnTo>
                    <a:pt x="2438180" y="361855"/>
                  </a:lnTo>
                  <a:lnTo>
                    <a:pt x="2438845" y="440440"/>
                  </a:lnTo>
                  <a:lnTo>
                    <a:pt x="2439592" y="524590"/>
                  </a:lnTo>
                  <a:lnTo>
                    <a:pt x="2440256" y="613559"/>
                  </a:lnTo>
                  <a:lnTo>
                    <a:pt x="2440920" y="706514"/>
                  </a:lnTo>
                  <a:lnTo>
                    <a:pt x="2441584" y="802793"/>
                  </a:lnTo>
                  <a:lnTo>
                    <a:pt x="2442249" y="901315"/>
                  </a:lnTo>
                  <a:lnTo>
                    <a:pt x="2442913" y="1001415"/>
                  </a:lnTo>
                  <a:lnTo>
                    <a:pt x="2443577" y="1102096"/>
                  </a:lnTo>
                  <a:lnTo>
                    <a:pt x="2444241" y="1202446"/>
                  </a:lnTo>
                  <a:lnTo>
                    <a:pt x="2444988" y="1301549"/>
                  </a:lnTo>
                  <a:lnTo>
                    <a:pt x="2445653" y="1398658"/>
                  </a:lnTo>
                  <a:lnTo>
                    <a:pt x="2446317" y="1492860"/>
                  </a:lnTo>
                  <a:lnTo>
                    <a:pt x="2446981" y="1583241"/>
                  </a:lnTo>
                  <a:lnTo>
                    <a:pt x="2447645" y="1669078"/>
                  </a:lnTo>
                  <a:lnTo>
                    <a:pt x="2448309" y="1749581"/>
                  </a:lnTo>
                  <a:lnTo>
                    <a:pt x="2448973" y="1824038"/>
                  </a:lnTo>
                  <a:lnTo>
                    <a:pt x="2449721" y="1891782"/>
                  </a:lnTo>
                  <a:lnTo>
                    <a:pt x="2450385" y="1952224"/>
                  </a:lnTo>
                  <a:lnTo>
                    <a:pt x="2451049" y="2004824"/>
                  </a:lnTo>
                  <a:lnTo>
                    <a:pt x="2451713" y="2049109"/>
                  </a:lnTo>
                  <a:lnTo>
                    <a:pt x="2453042" y="2111254"/>
                  </a:lnTo>
                  <a:lnTo>
                    <a:pt x="2454453" y="2136466"/>
                  </a:lnTo>
                  <a:lnTo>
                    <a:pt x="2455117" y="2134879"/>
                  </a:lnTo>
                  <a:lnTo>
                    <a:pt x="2457110" y="2073822"/>
                  </a:lnTo>
                  <a:lnTo>
                    <a:pt x="2457774" y="2035294"/>
                  </a:lnTo>
                  <a:lnTo>
                    <a:pt x="2458438" y="1988193"/>
                  </a:lnTo>
                  <a:lnTo>
                    <a:pt x="2459185" y="1932926"/>
                  </a:lnTo>
                  <a:lnTo>
                    <a:pt x="2459849" y="1869984"/>
                  </a:lnTo>
                  <a:lnTo>
                    <a:pt x="2460513" y="1799930"/>
                  </a:lnTo>
                  <a:lnTo>
                    <a:pt x="2461178" y="1723381"/>
                  </a:lnTo>
                  <a:lnTo>
                    <a:pt x="2461842" y="1641025"/>
                  </a:lnTo>
                  <a:lnTo>
                    <a:pt x="2462506" y="1553585"/>
                  </a:lnTo>
                  <a:lnTo>
                    <a:pt x="2463170" y="1461875"/>
                  </a:lnTo>
                  <a:lnTo>
                    <a:pt x="2463834" y="1366593"/>
                  </a:lnTo>
                  <a:lnTo>
                    <a:pt x="2464581" y="1268736"/>
                  </a:lnTo>
                  <a:lnTo>
                    <a:pt x="2465246" y="1169051"/>
                  </a:lnTo>
                  <a:lnTo>
                    <a:pt x="2465910" y="1068536"/>
                  </a:lnTo>
                  <a:lnTo>
                    <a:pt x="2466574" y="967937"/>
                  </a:lnTo>
                  <a:lnTo>
                    <a:pt x="2467238" y="868253"/>
                  </a:lnTo>
                  <a:lnTo>
                    <a:pt x="2467902" y="770396"/>
                  </a:lnTo>
                  <a:lnTo>
                    <a:pt x="2468566" y="675197"/>
                  </a:lnTo>
                  <a:lnTo>
                    <a:pt x="2469314" y="583404"/>
                  </a:lnTo>
                  <a:lnTo>
                    <a:pt x="2469978" y="495931"/>
                  </a:lnTo>
                  <a:lnTo>
                    <a:pt x="2470642" y="413608"/>
                  </a:lnTo>
                  <a:lnTo>
                    <a:pt x="2471306" y="337100"/>
                  </a:lnTo>
                  <a:lnTo>
                    <a:pt x="2471970" y="266988"/>
                  </a:lnTo>
                  <a:lnTo>
                    <a:pt x="2472634" y="204104"/>
                  </a:lnTo>
                  <a:lnTo>
                    <a:pt x="2473299" y="148779"/>
                  </a:lnTo>
                  <a:lnTo>
                    <a:pt x="2474046" y="101678"/>
                  </a:lnTo>
                  <a:lnTo>
                    <a:pt x="2474710" y="63133"/>
                  </a:lnTo>
                  <a:lnTo>
                    <a:pt x="2476038" y="13125"/>
                  </a:lnTo>
                  <a:lnTo>
                    <a:pt x="2477367" y="498"/>
                  </a:lnTo>
                  <a:lnTo>
                    <a:pt x="2478031" y="8390"/>
                  </a:lnTo>
                  <a:lnTo>
                    <a:pt x="2479442" y="52334"/>
                  </a:lnTo>
                  <a:lnTo>
                    <a:pt x="2480771" y="132165"/>
                  </a:lnTo>
                  <a:lnTo>
                    <a:pt x="2481435" y="184748"/>
                  </a:lnTo>
                  <a:lnTo>
                    <a:pt x="2482099" y="245224"/>
                  </a:lnTo>
                  <a:lnTo>
                    <a:pt x="2482763" y="312926"/>
                  </a:lnTo>
                  <a:lnTo>
                    <a:pt x="2483427" y="387441"/>
                  </a:lnTo>
                  <a:lnTo>
                    <a:pt x="2484174" y="467936"/>
                  </a:lnTo>
                  <a:lnTo>
                    <a:pt x="2484839" y="553748"/>
                  </a:lnTo>
                  <a:lnTo>
                    <a:pt x="2485503" y="644128"/>
                  </a:lnTo>
                  <a:lnTo>
                    <a:pt x="2486167" y="738330"/>
                  </a:lnTo>
                  <a:lnTo>
                    <a:pt x="2486831" y="835440"/>
                  </a:lnTo>
                  <a:lnTo>
                    <a:pt x="2487495" y="934543"/>
                  </a:lnTo>
                  <a:lnTo>
                    <a:pt x="2488160" y="1034892"/>
                  </a:lnTo>
                  <a:lnTo>
                    <a:pt x="2488907" y="1135574"/>
                  </a:lnTo>
                  <a:lnTo>
                    <a:pt x="2489571" y="1235674"/>
                  </a:lnTo>
                  <a:lnTo>
                    <a:pt x="2490235" y="1334195"/>
                  </a:lnTo>
                  <a:lnTo>
                    <a:pt x="2490899" y="1430474"/>
                  </a:lnTo>
                  <a:lnTo>
                    <a:pt x="2491564" y="1523430"/>
                  </a:lnTo>
                  <a:lnTo>
                    <a:pt x="2492228" y="1612399"/>
                  </a:lnTo>
                  <a:lnTo>
                    <a:pt x="2492892" y="1696541"/>
                  </a:lnTo>
                  <a:lnTo>
                    <a:pt x="2493639" y="1775101"/>
                  </a:lnTo>
                  <a:lnTo>
                    <a:pt x="2494303" y="1847397"/>
                  </a:lnTo>
                  <a:lnTo>
                    <a:pt x="2494967" y="1912773"/>
                  </a:lnTo>
                  <a:lnTo>
                    <a:pt x="2495632" y="1970657"/>
                  </a:lnTo>
                  <a:lnTo>
                    <a:pt x="2496296" y="2020533"/>
                  </a:lnTo>
                  <a:lnTo>
                    <a:pt x="2496960" y="2061960"/>
                  </a:lnTo>
                  <a:lnTo>
                    <a:pt x="2498288" y="2118066"/>
                  </a:lnTo>
                  <a:lnTo>
                    <a:pt x="2499700" y="2136989"/>
                  </a:lnTo>
                  <a:lnTo>
                    <a:pt x="2500364" y="2132246"/>
                  </a:lnTo>
                  <a:lnTo>
                    <a:pt x="2502356" y="2061960"/>
                  </a:lnTo>
                  <a:lnTo>
                    <a:pt x="2503021" y="2020533"/>
                  </a:lnTo>
                  <a:lnTo>
                    <a:pt x="2503768" y="1970657"/>
                  </a:lnTo>
                  <a:lnTo>
                    <a:pt x="2504432" y="1912773"/>
                  </a:lnTo>
                  <a:lnTo>
                    <a:pt x="2505096" y="1847397"/>
                  </a:lnTo>
                  <a:lnTo>
                    <a:pt x="2505760" y="1775101"/>
                  </a:lnTo>
                  <a:lnTo>
                    <a:pt x="2506424" y="1696541"/>
                  </a:lnTo>
                  <a:lnTo>
                    <a:pt x="2507089" y="1612399"/>
                  </a:lnTo>
                  <a:lnTo>
                    <a:pt x="2507753" y="1523430"/>
                  </a:lnTo>
                  <a:lnTo>
                    <a:pt x="2508500" y="1430474"/>
                  </a:lnTo>
                  <a:lnTo>
                    <a:pt x="2509164" y="1334195"/>
                  </a:lnTo>
                  <a:lnTo>
                    <a:pt x="2509828" y="1235674"/>
                  </a:lnTo>
                  <a:lnTo>
                    <a:pt x="2510492" y="1135574"/>
                  </a:lnTo>
                  <a:lnTo>
                    <a:pt x="2511157" y="1034892"/>
                  </a:lnTo>
                  <a:lnTo>
                    <a:pt x="2511821" y="934543"/>
                  </a:lnTo>
                  <a:lnTo>
                    <a:pt x="2512485" y="835440"/>
                  </a:lnTo>
                  <a:lnTo>
                    <a:pt x="2513232" y="738330"/>
                  </a:lnTo>
                  <a:lnTo>
                    <a:pt x="2513896" y="644128"/>
                  </a:lnTo>
                  <a:lnTo>
                    <a:pt x="2514560" y="553748"/>
                  </a:lnTo>
                  <a:lnTo>
                    <a:pt x="2515225" y="467936"/>
                  </a:lnTo>
                  <a:lnTo>
                    <a:pt x="2515889" y="387441"/>
                  </a:lnTo>
                  <a:lnTo>
                    <a:pt x="2516553" y="312926"/>
                  </a:lnTo>
                  <a:lnTo>
                    <a:pt x="2517217" y="245224"/>
                  </a:lnTo>
                  <a:lnTo>
                    <a:pt x="2517881" y="184748"/>
                  </a:lnTo>
                  <a:lnTo>
                    <a:pt x="2518628" y="132165"/>
                  </a:lnTo>
                  <a:lnTo>
                    <a:pt x="2519293" y="87888"/>
                  </a:lnTo>
                  <a:lnTo>
                    <a:pt x="2520621" y="25751"/>
                  </a:lnTo>
                  <a:lnTo>
                    <a:pt x="2521949" y="498"/>
                  </a:lnTo>
                  <a:lnTo>
                    <a:pt x="2522613" y="2076"/>
                  </a:lnTo>
                  <a:lnTo>
                    <a:pt x="2524689" y="63133"/>
                  </a:lnTo>
                  <a:lnTo>
                    <a:pt x="2525353" y="101678"/>
                  </a:lnTo>
                  <a:lnTo>
                    <a:pt x="2526017" y="148779"/>
                  </a:lnTo>
                  <a:lnTo>
                    <a:pt x="2526682" y="204104"/>
                  </a:lnTo>
                  <a:lnTo>
                    <a:pt x="2527346" y="266988"/>
                  </a:lnTo>
                  <a:lnTo>
                    <a:pt x="2528093" y="337100"/>
                  </a:lnTo>
                  <a:lnTo>
                    <a:pt x="2528757" y="413608"/>
                  </a:lnTo>
                  <a:lnTo>
                    <a:pt x="2529421" y="495931"/>
                  </a:lnTo>
                  <a:lnTo>
                    <a:pt x="2530085" y="583404"/>
                  </a:lnTo>
                  <a:lnTo>
                    <a:pt x="2530750" y="675197"/>
                  </a:lnTo>
                  <a:lnTo>
                    <a:pt x="2531414" y="770396"/>
                  </a:lnTo>
                  <a:lnTo>
                    <a:pt x="2532078" y="868253"/>
                  </a:lnTo>
                  <a:lnTo>
                    <a:pt x="2532742" y="967937"/>
                  </a:lnTo>
                  <a:lnTo>
                    <a:pt x="2533489" y="1068536"/>
                  </a:lnTo>
                  <a:lnTo>
                    <a:pt x="2534154" y="1169051"/>
                  </a:lnTo>
                  <a:lnTo>
                    <a:pt x="2534818" y="1268736"/>
                  </a:lnTo>
                  <a:lnTo>
                    <a:pt x="2535482" y="1366593"/>
                  </a:lnTo>
                  <a:lnTo>
                    <a:pt x="2536146" y="1461875"/>
                  </a:lnTo>
                  <a:lnTo>
                    <a:pt x="2536810" y="1553585"/>
                  </a:lnTo>
                  <a:lnTo>
                    <a:pt x="2537475" y="1641025"/>
                  </a:lnTo>
                  <a:lnTo>
                    <a:pt x="2538222" y="1723381"/>
                  </a:lnTo>
                  <a:lnTo>
                    <a:pt x="2538886" y="1799930"/>
                  </a:lnTo>
                  <a:lnTo>
                    <a:pt x="2539550" y="1869984"/>
                  </a:lnTo>
                  <a:lnTo>
                    <a:pt x="2540214" y="1932926"/>
                  </a:lnTo>
                  <a:lnTo>
                    <a:pt x="2540878" y="1988193"/>
                  </a:lnTo>
                  <a:lnTo>
                    <a:pt x="2541543" y="2035294"/>
                  </a:lnTo>
                  <a:lnTo>
                    <a:pt x="2542207" y="2073822"/>
                  </a:lnTo>
                  <a:lnTo>
                    <a:pt x="2543618" y="2123831"/>
                  </a:lnTo>
                  <a:lnTo>
                    <a:pt x="2544947" y="2136466"/>
                  </a:lnTo>
                  <a:lnTo>
                    <a:pt x="2545611" y="2128566"/>
                  </a:lnTo>
                  <a:lnTo>
                    <a:pt x="2546939" y="2084696"/>
                  </a:lnTo>
                  <a:lnTo>
                    <a:pt x="2548350" y="2004824"/>
                  </a:lnTo>
                  <a:lnTo>
                    <a:pt x="2549015" y="1952224"/>
                  </a:lnTo>
                  <a:lnTo>
                    <a:pt x="2549679" y="1891782"/>
                  </a:lnTo>
                  <a:lnTo>
                    <a:pt x="2550343" y="1824038"/>
                  </a:lnTo>
                  <a:lnTo>
                    <a:pt x="2551007" y="1749581"/>
                  </a:lnTo>
                  <a:lnTo>
                    <a:pt x="2551671" y="1669078"/>
                  </a:lnTo>
                  <a:lnTo>
                    <a:pt x="2552335" y="1583241"/>
                  </a:lnTo>
                  <a:lnTo>
                    <a:pt x="2553083" y="1492860"/>
                  </a:lnTo>
                  <a:lnTo>
                    <a:pt x="2553747" y="1398658"/>
                  </a:lnTo>
                  <a:lnTo>
                    <a:pt x="2554411" y="1301549"/>
                  </a:lnTo>
                  <a:lnTo>
                    <a:pt x="2555075" y="1202446"/>
                  </a:lnTo>
                  <a:lnTo>
                    <a:pt x="2555739" y="1102096"/>
                  </a:lnTo>
                  <a:lnTo>
                    <a:pt x="2556403" y="1001415"/>
                  </a:lnTo>
                  <a:lnTo>
                    <a:pt x="2557068" y="901315"/>
                  </a:lnTo>
                  <a:lnTo>
                    <a:pt x="2557815" y="802793"/>
                  </a:lnTo>
                  <a:lnTo>
                    <a:pt x="2558479" y="706514"/>
                  </a:lnTo>
                  <a:lnTo>
                    <a:pt x="2559143" y="613559"/>
                  </a:lnTo>
                  <a:lnTo>
                    <a:pt x="2559807" y="524590"/>
                  </a:lnTo>
                  <a:lnTo>
                    <a:pt x="2560471" y="440440"/>
                  </a:lnTo>
                  <a:lnTo>
                    <a:pt x="2561136" y="361855"/>
                  </a:lnTo>
                  <a:lnTo>
                    <a:pt x="2561800" y="289583"/>
                  </a:lnTo>
                  <a:lnTo>
                    <a:pt x="2562547" y="224207"/>
                  </a:lnTo>
                  <a:lnTo>
                    <a:pt x="2563211" y="166307"/>
                  </a:lnTo>
                  <a:lnTo>
                    <a:pt x="2563875" y="116464"/>
                  </a:lnTo>
                  <a:lnTo>
                    <a:pt x="2564539" y="75012"/>
                  </a:lnTo>
                  <a:lnTo>
                    <a:pt x="2565868" y="18940"/>
                  </a:lnTo>
                  <a:lnTo>
                    <a:pt x="2567196" y="0"/>
                  </a:lnTo>
                  <a:lnTo>
                    <a:pt x="2567943" y="4735"/>
                  </a:lnTo>
                  <a:lnTo>
                    <a:pt x="2569936" y="75012"/>
                  </a:lnTo>
                  <a:lnTo>
                    <a:pt x="2570600" y="116464"/>
                  </a:lnTo>
                  <a:lnTo>
                    <a:pt x="2571264" y="166307"/>
                  </a:lnTo>
                  <a:lnTo>
                    <a:pt x="2571928" y="224207"/>
                  </a:lnTo>
                  <a:lnTo>
                    <a:pt x="2572676" y="289583"/>
                  </a:lnTo>
                  <a:lnTo>
                    <a:pt x="2573340" y="361855"/>
                  </a:lnTo>
                  <a:lnTo>
                    <a:pt x="2574004" y="440440"/>
                  </a:lnTo>
                  <a:lnTo>
                    <a:pt x="2574668" y="524590"/>
                  </a:lnTo>
                  <a:lnTo>
                    <a:pt x="2575332" y="613559"/>
                  </a:lnTo>
                  <a:lnTo>
                    <a:pt x="2575996" y="706514"/>
                  </a:lnTo>
                  <a:lnTo>
                    <a:pt x="2576661" y="802793"/>
                  </a:lnTo>
                  <a:lnTo>
                    <a:pt x="2577408" y="901315"/>
                  </a:lnTo>
                  <a:lnTo>
                    <a:pt x="2578072" y="1001415"/>
                  </a:lnTo>
                  <a:lnTo>
                    <a:pt x="2578736" y="1102096"/>
                  </a:lnTo>
                  <a:lnTo>
                    <a:pt x="2579400" y="1202446"/>
                  </a:lnTo>
                  <a:lnTo>
                    <a:pt x="2580065" y="1301549"/>
                  </a:lnTo>
                  <a:lnTo>
                    <a:pt x="2580729" y="1398658"/>
                  </a:lnTo>
                  <a:lnTo>
                    <a:pt x="2581393" y="1492860"/>
                  </a:lnTo>
                  <a:lnTo>
                    <a:pt x="2582140" y="1583241"/>
                  </a:lnTo>
                  <a:lnTo>
                    <a:pt x="2582804" y="1669078"/>
                  </a:lnTo>
                  <a:lnTo>
                    <a:pt x="2583469" y="1749581"/>
                  </a:lnTo>
                  <a:lnTo>
                    <a:pt x="2584133" y="1824038"/>
                  </a:lnTo>
                  <a:lnTo>
                    <a:pt x="2584797" y="1891782"/>
                  </a:lnTo>
                  <a:lnTo>
                    <a:pt x="2585461" y="1952224"/>
                  </a:lnTo>
                  <a:lnTo>
                    <a:pt x="2586125" y="2004824"/>
                  </a:lnTo>
                  <a:lnTo>
                    <a:pt x="2586789" y="2049109"/>
                  </a:lnTo>
                  <a:lnTo>
                    <a:pt x="2588201" y="2111254"/>
                  </a:lnTo>
                  <a:lnTo>
                    <a:pt x="2589529" y="2136466"/>
                  </a:lnTo>
                  <a:lnTo>
                    <a:pt x="2590193" y="2134879"/>
                  </a:lnTo>
                  <a:lnTo>
                    <a:pt x="2592269" y="2073822"/>
                  </a:lnTo>
                  <a:lnTo>
                    <a:pt x="2592933" y="2035294"/>
                  </a:lnTo>
                  <a:lnTo>
                    <a:pt x="2593597" y="1988193"/>
                  </a:lnTo>
                  <a:lnTo>
                    <a:pt x="2594261" y="1932926"/>
                  </a:lnTo>
                  <a:lnTo>
                    <a:pt x="2594926" y="1869984"/>
                  </a:lnTo>
                  <a:lnTo>
                    <a:pt x="2595590" y="1799930"/>
                  </a:lnTo>
                  <a:lnTo>
                    <a:pt x="2596254" y="1723381"/>
                  </a:lnTo>
                  <a:lnTo>
                    <a:pt x="2597001" y="1641025"/>
                  </a:lnTo>
                  <a:lnTo>
                    <a:pt x="2597665" y="1553585"/>
                  </a:lnTo>
                  <a:lnTo>
                    <a:pt x="2598329" y="1461875"/>
                  </a:lnTo>
                  <a:lnTo>
                    <a:pt x="2598994" y="1366593"/>
                  </a:lnTo>
                  <a:lnTo>
                    <a:pt x="2599658" y="1268736"/>
                  </a:lnTo>
                  <a:lnTo>
                    <a:pt x="2600322" y="1169051"/>
                  </a:lnTo>
                  <a:lnTo>
                    <a:pt x="2600986" y="1068536"/>
                  </a:lnTo>
                  <a:lnTo>
                    <a:pt x="2601733" y="967937"/>
                  </a:lnTo>
                  <a:lnTo>
                    <a:pt x="2602397" y="868253"/>
                  </a:lnTo>
                  <a:lnTo>
                    <a:pt x="2603062" y="770396"/>
                  </a:lnTo>
                  <a:lnTo>
                    <a:pt x="2603726" y="675197"/>
                  </a:lnTo>
                  <a:lnTo>
                    <a:pt x="2604390" y="583404"/>
                  </a:lnTo>
                  <a:lnTo>
                    <a:pt x="2605054" y="495931"/>
                  </a:lnTo>
                  <a:lnTo>
                    <a:pt x="2605718" y="413608"/>
                  </a:lnTo>
                  <a:lnTo>
                    <a:pt x="2606382" y="337100"/>
                  </a:lnTo>
                  <a:lnTo>
                    <a:pt x="2607130" y="266988"/>
                  </a:lnTo>
                  <a:lnTo>
                    <a:pt x="2607794" y="204104"/>
                  </a:lnTo>
                  <a:lnTo>
                    <a:pt x="2608458" y="148779"/>
                  </a:lnTo>
                  <a:lnTo>
                    <a:pt x="2609122" y="101678"/>
                  </a:lnTo>
                  <a:lnTo>
                    <a:pt x="2609786" y="63133"/>
                  </a:lnTo>
                  <a:lnTo>
                    <a:pt x="2611115" y="13125"/>
                  </a:lnTo>
                  <a:lnTo>
                    <a:pt x="2612526" y="498"/>
                  </a:lnTo>
                  <a:lnTo>
                    <a:pt x="2613190" y="8390"/>
                  </a:lnTo>
                  <a:lnTo>
                    <a:pt x="2614518" y="52334"/>
                  </a:lnTo>
                  <a:lnTo>
                    <a:pt x="2615847" y="132165"/>
                  </a:lnTo>
                  <a:lnTo>
                    <a:pt x="2616594" y="184748"/>
                  </a:lnTo>
                  <a:lnTo>
                    <a:pt x="2617258" y="245224"/>
                  </a:lnTo>
                  <a:lnTo>
                    <a:pt x="2617922" y="312926"/>
                  </a:lnTo>
                  <a:lnTo>
                    <a:pt x="2618587" y="387441"/>
                  </a:lnTo>
                  <a:lnTo>
                    <a:pt x="2619251" y="467936"/>
                  </a:lnTo>
                  <a:lnTo>
                    <a:pt x="2619915" y="553748"/>
                  </a:lnTo>
                  <a:lnTo>
                    <a:pt x="2620579" y="644128"/>
                  </a:lnTo>
                  <a:lnTo>
                    <a:pt x="2621243" y="738330"/>
                  </a:lnTo>
                  <a:lnTo>
                    <a:pt x="2621990" y="835440"/>
                  </a:lnTo>
                  <a:lnTo>
                    <a:pt x="2622655" y="934543"/>
                  </a:lnTo>
                  <a:lnTo>
                    <a:pt x="2623319" y="1034892"/>
                  </a:lnTo>
                  <a:lnTo>
                    <a:pt x="2623983" y="1135574"/>
                  </a:lnTo>
                  <a:lnTo>
                    <a:pt x="2624647" y="1235674"/>
                  </a:lnTo>
                  <a:lnTo>
                    <a:pt x="2625311" y="1334195"/>
                  </a:lnTo>
                  <a:lnTo>
                    <a:pt x="2625976" y="1430474"/>
                  </a:lnTo>
                  <a:lnTo>
                    <a:pt x="2626723" y="1523430"/>
                  </a:lnTo>
                  <a:lnTo>
                    <a:pt x="2627387" y="1612399"/>
                  </a:lnTo>
                  <a:lnTo>
                    <a:pt x="2628051" y="1696541"/>
                  </a:lnTo>
                  <a:lnTo>
                    <a:pt x="2628715" y="1775101"/>
                  </a:lnTo>
                  <a:lnTo>
                    <a:pt x="2629380" y="1847397"/>
                  </a:lnTo>
                  <a:lnTo>
                    <a:pt x="2630044" y="1912773"/>
                  </a:lnTo>
                  <a:lnTo>
                    <a:pt x="2630708" y="1970657"/>
                  </a:lnTo>
                  <a:lnTo>
                    <a:pt x="2631455" y="2020533"/>
                  </a:lnTo>
                  <a:lnTo>
                    <a:pt x="2632119" y="2061960"/>
                  </a:lnTo>
                  <a:lnTo>
                    <a:pt x="2633448" y="2118066"/>
                  </a:lnTo>
                  <a:lnTo>
                    <a:pt x="2634776" y="2136989"/>
                  </a:lnTo>
                  <a:lnTo>
                    <a:pt x="2635440" y="2132246"/>
                  </a:lnTo>
                  <a:lnTo>
                    <a:pt x="2637516" y="2061960"/>
                  </a:lnTo>
                  <a:lnTo>
                    <a:pt x="2638180" y="2020533"/>
                  </a:lnTo>
                  <a:lnTo>
                    <a:pt x="2638844" y="1970657"/>
                  </a:lnTo>
                  <a:lnTo>
                    <a:pt x="2639508" y="1912773"/>
                  </a:lnTo>
                  <a:lnTo>
                    <a:pt x="2640172" y="1847397"/>
                  </a:lnTo>
                  <a:lnTo>
                    <a:pt x="2640837" y="1775101"/>
                  </a:lnTo>
                  <a:lnTo>
                    <a:pt x="2641584" y="1696541"/>
                  </a:lnTo>
                  <a:lnTo>
                    <a:pt x="2642248" y="1612399"/>
                  </a:lnTo>
                  <a:lnTo>
                    <a:pt x="2642912" y="1523430"/>
                  </a:lnTo>
                  <a:lnTo>
                    <a:pt x="2643576" y="1430474"/>
                  </a:lnTo>
                  <a:lnTo>
                    <a:pt x="2644240" y="1334195"/>
                  </a:lnTo>
                  <a:lnTo>
                    <a:pt x="2644905" y="1235674"/>
                  </a:lnTo>
                  <a:lnTo>
                    <a:pt x="2645569" y="1135574"/>
                  </a:lnTo>
                  <a:lnTo>
                    <a:pt x="2646316" y="1034892"/>
                  </a:lnTo>
                  <a:lnTo>
                    <a:pt x="2646980" y="934543"/>
                  </a:lnTo>
                  <a:lnTo>
                    <a:pt x="2647644" y="835440"/>
                  </a:lnTo>
                  <a:lnTo>
                    <a:pt x="2648308" y="738330"/>
                  </a:lnTo>
                  <a:lnTo>
                    <a:pt x="2648973" y="644128"/>
                  </a:lnTo>
                  <a:lnTo>
                    <a:pt x="2649637" y="553748"/>
                  </a:lnTo>
                  <a:lnTo>
                    <a:pt x="2650301" y="467936"/>
                  </a:lnTo>
                  <a:lnTo>
                    <a:pt x="2651048" y="387441"/>
                  </a:lnTo>
                  <a:lnTo>
                    <a:pt x="2651712" y="312926"/>
                  </a:lnTo>
                  <a:lnTo>
                    <a:pt x="2652376" y="245224"/>
                  </a:lnTo>
                  <a:lnTo>
                    <a:pt x="2653041" y="184748"/>
                  </a:lnTo>
                  <a:lnTo>
                    <a:pt x="2653705" y="132165"/>
                  </a:lnTo>
                  <a:lnTo>
                    <a:pt x="2654369" y="87888"/>
                  </a:lnTo>
                  <a:lnTo>
                    <a:pt x="2655780" y="25751"/>
                  </a:lnTo>
                  <a:lnTo>
                    <a:pt x="2657109" y="498"/>
                  </a:lnTo>
                  <a:lnTo>
                    <a:pt x="2657773" y="2076"/>
                  </a:lnTo>
                  <a:lnTo>
                    <a:pt x="2659765" y="63133"/>
                  </a:lnTo>
                  <a:lnTo>
                    <a:pt x="2660429" y="101678"/>
                  </a:lnTo>
                  <a:lnTo>
                    <a:pt x="2661177" y="148779"/>
                  </a:lnTo>
                  <a:lnTo>
                    <a:pt x="2661841" y="204104"/>
                  </a:lnTo>
                  <a:lnTo>
                    <a:pt x="2662505" y="266988"/>
                  </a:lnTo>
                  <a:lnTo>
                    <a:pt x="2663169" y="337100"/>
                  </a:lnTo>
                  <a:lnTo>
                    <a:pt x="2663833" y="413608"/>
                  </a:lnTo>
                  <a:lnTo>
                    <a:pt x="2664498" y="495931"/>
                  </a:lnTo>
                  <a:lnTo>
                    <a:pt x="2665162" y="583404"/>
                  </a:lnTo>
                  <a:lnTo>
                    <a:pt x="2665909" y="675197"/>
                  </a:lnTo>
                  <a:lnTo>
                    <a:pt x="2666573" y="770396"/>
                  </a:lnTo>
                  <a:lnTo>
                    <a:pt x="2667237" y="868253"/>
                  </a:lnTo>
                  <a:lnTo>
                    <a:pt x="2667901" y="967937"/>
                  </a:lnTo>
                  <a:lnTo>
                    <a:pt x="2668566" y="1068536"/>
                  </a:lnTo>
                  <a:lnTo>
                    <a:pt x="2669230" y="1169051"/>
                  </a:lnTo>
                  <a:lnTo>
                    <a:pt x="2669894" y="1268736"/>
                  </a:lnTo>
                  <a:lnTo>
                    <a:pt x="2670641" y="1366593"/>
                  </a:lnTo>
                  <a:lnTo>
                    <a:pt x="2671305" y="1461875"/>
                  </a:lnTo>
                  <a:lnTo>
                    <a:pt x="2671970" y="1553585"/>
                  </a:lnTo>
                  <a:lnTo>
                    <a:pt x="2672634" y="1641025"/>
                  </a:lnTo>
                  <a:lnTo>
                    <a:pt x="2673298" y="1723381"/>
                  </a:lnTo>
                  <a:lnTo>
                    <a:pt x="2673962" y="1799930"/>
                  </a:lnTo>
                  <a:lnTo>
                    <a:pt x="2674626" y="1869984"/>
                  </a:lnTo>
                  <a:lnTo>
                    <a:pt x="2675374" y="1932926"/>
                  </a:lnTo>
                  <a:lnTo>
                    <a:pt x="2676038" y="1988193"/>
                  </a:lnTo>
                  <a:lnTo>
                    <a:pt x="2676702" y="2035294"/>
                  </a:lnTo>
                  <a:lnTo>
                    <a:pt x="2677366" y="2073822"/>
                  </a:lnTo>
                  <a:lnTo>
                    <a:pt x="2678694" y="2123831"/>
                  </a:lnTo>
                  <a:lnTo>
                    <a:pt x="2680023" y="2136466"/>
                  </a:lnTo>
                  <a:lnTo>
                    <a:pt x="2680770" y="2128566"/>
                  </a:lnTo>
                  <a:lnTo>
                    <a:pt x="2682098" y="2084696"/>
                  </a:lnTo>
                  <a:lnTo>
                    <a:pt x="2683427" y="2004824"/>
                  </a:lnTo>
                  <a:lnTo>
                    <a:pt x="2684091" y="1952224"/>
                  </a:lnTo>
                  <a:lnTo>
                    <a:pt x="2684755" y="1891782"/>
                  </a:lnTo>
                  <a:lnTo>
                    <a:pt x="2685502" y="1824038"/>
                  </a:lnTo>
                  <a:lnTo>
                    <a:pt x="2686166" y="1749581"/>
                  </a:lnTo>
                  <a:lnTo>
                    <a:pt x="2686831" y="1669078"/>
                  </a:lnTo>
                  <a:lnTo>
                    <a:pt x="2687495" y="1583241"/>
                  </a:lnTo>
                  <a:lnTo>
                    <a:pt x="2688159" y="1492860"/>
                  </a:lnTo>
                  <a:lnTo>
                    <a:pt x="2688823" y="1398658"/>
                  </a:lnTo>
                  <a:lnTo>
                    <a:pt x="2689487" y="1301549"/>
                  </a:lnTo>
                  <a:lnTo>
                    <a:pt x="2690234" y="1202446"/>
                  </a:lnTo>
                  <a:lnTo>
                    <a:pt x="2690899" y="1102096"/>
                  </a:lnTo>
                  <a:lnTo>
                    <a:pt x="2691563" y="1001415"/>
                  </a:lnTo>
                  <a:lnTo>
                    <a:pt x="2692227" y="901315"/>
                  </a:lnTo>
                  <a:lnTo>
                    <a:pt x="2692891" y="802793"/>
                  </a:lnTo>
                  <a:lnTo>
                    <a:pt x="2693555" y="706514"/>
                  </a:lnTo>
                  <a:lnTo>
                    <a:pt x="2694219" y="613559"/>
                  </a:lnTo>
                  <a:lnTo>
                    <a:pt x="2694883" y="524590"/>
                  </a:lnTo>
                  <a:lnTo>
                    <a:pt x="2695631" y="440440"/>
                  </a:lnTo>
                  <a:lnTo>
                    <a:pt x="2696295" y="361855"/>
                  </a:lnTo>
                  <a:lnTo>
                    <a:pt x="2696959" y="289583"/>
                  </a:lnTo>
                  <a:lnTo>
                    <a:pt x="2697623" y="224207"/>
                  </a:lnTo>
                  <a:lnTo>
                    <a:pt x="2698287" y="166307"/>
                  </a:lnTo>
                  <a:lnTo>
                    <a:pt x="2698951" y="116464"/>
                  </a:lnTo>
                  <a:lnTo>
                    <a:pt x="2699616" y="75012"/>
                  </a:lnTo>
                  <a:lnTo>
                    <a:pt x="2701027" y="18940"/>
                  </a:lnTo>
                  <a:lnTo>
                    <a:pt x="2701691" y="4735"/>
                  </a:lnTo>
                  <a:lnTo>
                    <a:pt x="2702355" y="0"/>
                  </a:lnTo>
                </a:path>
              </a:pathLst>
            </a:custGeom>
            <a:ln w="41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5868496" y="6145543"/>
            <a:ext cx="113030" cy="59055"/>
          </a:xfrm>
          <a:custGeom>
            <a:avLst/>
            <a:gdLst/>
            <a:ahLst/>
            <a:cxnLst/>
            <a:rect l="l" t="t" r="r" b="b"/>
            <a:pathLst>
              <a:path w="113029" h="59054">
                <a:moveTo>
                  <a:pt x="21768" y="33510"/>
                </a:moveTo>
                <a:lnTo>
                  <a:pt x="0" y="33510"/>
                </a:lnTo>
                <a:lnTo>
                  <a:pt x="0" y="40638"/>
                </a:lnTo>
                <a:lnTo>
                  <a:pt x="21768" y="40638"/>
                </a:lnTo>
                <a:lnTo>
                  <a:pt x="21768" y="33510"/>
                </a:lnTo>
                <a:close/>
              </a:path>
              <a:path w="113029" h="59054">
                <a:moveTo>
                  <a:pt x="55101" y="12801"/>
                </a:moveTo>
                <a:lnTo>
                  <a:pt x="48019" y="12801"/>
                </a:lnTo>
                <a:lnTo>
                  <a:pt x="48019" y="57966"/>
                </a:lnTo>
                <a:lnTo>
                  <a:pt x="55101" y="57966"/>
                </a:lnTo>
                <a:lnTo>
                  <a:pt x="55101" y="12801"/>
                </a:lnTo>
                <a:close/>
              </a:path>
              <a:path w="113029" h="59054">
                <a:moveTo>
                  <a:pt x="55101" y="0"/>
                </a:moveTo>
                <a:lnTo>
                  <a:pt x="50535" y="0"/>
                </a:lnTo>
                <a:lnTo>
                  <a:pt x="49298" y="2492"/>
                </a:lnTo>
                <a:lnTo>
                  <a:pt x="47206" y="5067"/>
                </a:lnTo>
                <a:lnTo>
                  <a:pt x="41270" y="10375"/>
                </a:lnTo>
                <a:lnTo>
                  <a:pt x="37808" y="12626"/>
                </a:lnTo>
                <a:lnTo>
                  <a:pt x="33847" y="14495"/>
                </a:lnTo>
                <a:lnTo>
                  <a:pt x="33847" y="21349"/>
                </a:lnTo>
                <a:lnTo>
                  <a:pt x="48019" y="12801"/>
                </a:lnTo>
                <a:lnTo>
                  <a:pt x="55101" y="12801"/>
                </a:lnTo>
                <a:lnTo>
                  <a:pt x="55101" y="0"/>
                </a:lnTo>
                <a:close/>
              </a:path>
              <a:path w="113029" h="59054">
                <a:moveTo>
                  <a:pt x="82017" y="42216"/>
                </a:moveTo>
                <a:lnTo>
                  <a:pt x="74578" y="42847"/>
                </a:lnTo>
                <a:lnTo>
                  <a:pt x="75051" y="47707"/>
                </a:lnTo>
                <a:lnTo>
                  <a:pt x="76952" y="51603"/>
                </a:lnTo>
                <a:lnTo>
                  <a:pt x="83586" y="57484"/>
                </a:lnTo>
                <a:lnTo>
                  <a:pt x="87870" y="58955"/>
                </a:lnTo>
                <a:lnTo>
                  <a:pt x="99509" y="58955"/>
                </a:lnTo>
                <a:lnTo>
                  <a:pt x="104574" y="56620"/>
                </a:lnTo>
                <a:lnTo>
                  <a:pt x="107367" y="53123"/>
                </a:lnTo>
                <a:lnTo>
                  <a:pt x="90286" y="53123"/>
                </a:lnTo>
                <a:lnTo>
                  <a:pt x="87861" y="52209"/>
                </a:lnTo>
                <a:lnTo>
                  <a:pt x="83851" y="48563"/>
                </a:lnTo>
                <a:lnTo>
                  <a:pt x="82573" y="45838"/>
                </a:lnTo>
                <a:lnTo>
                  <a:pt x="82017" y="42216"/>
                </a:lnTo>
                <a:close/>
              </a:path>
              <a:path w="113029" h="59054">
                <a:moveTo>
                  <a:pt x="108667" y="25951"/>
                </a:moveTo>
                <a:lnTo>
                  <a:pt x="96678" y="25951"/>
                </a:lnTo>
                <a:lnTo>
                  <a:pt x="99675" y="27122"/>
                </a:lnTo>
                <a:lnTo>
                  <a:pt x="104159" y="31791"/>
                </a:lnTo>
                <a:lnTo>
                  <a:pt x="105321" y="34981"/>
                </a:lnTo>
                <a:lnTo>
                  <a:pt x="105205" y="43620"/>
                </a:lnTo>
                <a:lnTo>
                  <a:pt x="104159" y="46693"/>
                </a:lnTo>
                <a:lnTo>
                  <a:pt x="101751" y="49269"/>
                </a:lnTo>
                <a:lnTo>
                  <a:pt x="99426" y="51836"/>
                </a:lnTo>
                <a:lnTo>
                  <a:pt x="96529" y="53123"/>
                </a:lnTo>
                <a:lnTo>
                  <a:pt x="107367" y="53123"/>
                </a:lnTo>
                <a:lnTo>
                  <a:pt x="111298" y="48139"/>
                </a:lnTo>
                <a:lnTo>
                  <a:pt x="112876" y="43620"/>
                </a:lnTo>
                <a:lnTo>
                  <a:pt x="112876" y="32912"/>
                </a:lnTo>
                <a:lnTo>
                  <a:pt x="111132" y="28418"/>
                </a:lnTo>
                <a:lnTo>
                  <a:pt x="108667" y="25951"/>
                </a:lnTo>
                <a:close/>
              </a:path>
              <a:path w="113029" h="59054">
                <a:moveTo>
                  <a:pt x="110136" y="1021"/>
                </a:moveTo>
                <a:lnTo>
                  <a:pt x="81427" y="1021"/>
                </a:lnTo>
                <a:lnTo>
                  <a:pt x="75840" y="30677"/>
                </a:lnTo>
                <a:lnTo>
                  <a:pt x="82490" y="31541"/>
                </a:lnTo>
                <a:lnTo>
                  <a:pt x="83544" y="29888"/>
                </a:lnTo>
                <a:lnTo>
                  <a:pt x="84989" y="28543"/>
                </a:lnTo>
                <a:lnTo>
                  <a:pt x="88658" y="26474"/>
                </a:lnTo>
                <a:lnTo>
                  <a:pt x="90717" y="25951"/>
                </a:lnTo>
                <a:lnTo>
                  <a:pt x="108667" y="25951"/>
                </a:lnTo>
                <a:lnTo>
                  <a:pt x="106035" y="23317"/>
                </a:lnTo>
                <a:lnTo>
                  <a:pt x="83984" y="23317"/>
                </a:lnTo>
                <a:lnTo>
                  <a:pt x="87098" y="7800"/>
                </a:lnTo>
                <a:lnTo>
                  <a:pt x="110136" y="7800"/>
                </a:lnTo>
                <a:lnTo>
                  <a:pt x="110136" y="1021"/>
                </a:lnTo>
                <a:close/>
              </a:path>
              <a:path w="113029" h="59054">
                <a:moveTo>
                  <a:pt x="99924" y="19696"/>
                </a:moveTo>
                <a:lnTo>
                  <a:pt x="91083" y="19696"/>
                </a:lnTo>
                <a:lnTo>
                  <a:pt x="87455" y="20900"/>
                </a:lnTo>
                <a:lnTo>
                  <a:pt x="83984" y="23317"/>
                </a:lnTo>
                <a:lnTo>
                  <a:pt x="106035" y="23317"/>
                </a:lnTo>
                <a:lnTo>
                  <a:pt x="104159" y="21440"/>
                </a:lnTo>
                <a:lnTo>
                  <a:pt x="99924" y="1969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06278" y="6145543"/>
            <a:ext cx="112395" cy="59055"/>
          </a:xfrm>
          <a:custGeom>
            <a:avLst/>
            <a:gdLst/>
            <a:ahLst/>
            <a:cxnLst/>
            <a:rect l="l" t="t" r="r" b="b"/>
            <a:pathLst>
              <a:path w="112395" h="59054">
                <a:moveTo>
                  <a:pt x="21751" y="33510"/>
                </a:moveTo>
                <a:lnTo>
                  <a:pt x="0" y="33510"/>
                </a:lnTo>
                <a:lnTo>
                  <a:pt x="0" y="40638"/>
                </a:lnTo>
                <a:lnTo>
                  <a:pt x="21751" y="40638"/>
                </a:lnTo>
                <a:lnTo>
                  <a:pt x="21751" y="33510"/>
                </a:lnTo>
                <a:close/>
              </a:path>
              <a:path w="112395" h="59054">
                <a:moveTo>
                  <a:pt x="55126" y="12801"/>
                </a:moveTo>
                <a:lnTo>
                  <a:pt x="48069" y="12801"/>
                </a:lnTo>
                <a:lnTo>
                  <a:pt x="48069" y="57966"/>
                </a:lnTo>
                <a:lnTo>
                  <a:pt x="55126" y="57966"/>
                </a:lnTo>
                <a:lnTo>
                  <a:pt x="55126" y="12801"/>
                </a:lnTo>
                <a:close/>
              </a:path>
              <a:path w="112395" h="59054">
                <a:moveTo>
                  <a:pt x="55126" y="0"/>
                </a:moveTo>
                <a:lnTo>
                  <a:pt x="50560" y="0"/>
                </a:lnTo>
                <a:lnTo>
                  <a:pt x="49314" y="2492"/>
                </a:lnTo>
                <a:lnTo>
                  <a:pt x="47239" y="5067"/>
                </a:lnTo>
                <a:lnTo>
                  <a:pt x="41261" y="10375"/>
                </a:lnTo>
                <a:lnTo>
                  <a:pt x="37857" y="12626"/>
                </a:lnTo>
                <a:lnTo>
                  <a:pt x="33872" y="14495"/>
                </a:lnTo>
                <a:lnTo>
                  <a:pt x="33872" y="21349"/>
                </a:lnTo>
                <a:lnTo>
                  <a:pt x="48069" y="12801"/>
                </a:lnTo>
                <a:lnTo>
                  <a:pt x="55126" y="12801"/>
                </a:lnTo>
                <a:lnTo>
                  <a:pt x="55126" y="0"/>
                </a:lnTo>
                <a:close/>
              </a:path>
              <a:path w="112395" h="59054">
                <a:moveTo>
                  <a:pt x="96471" y="0"/>
                </a:moveTo>
                <a:lnTo>
                  <a:pt x="89248" y="0"/>
                </a:lnTo>
                <a:lnTo>
                  <a:pt x="85761" y="1129"/>
                </a:lnTo>
                <a:lnTo>
                  <a:pt x="74553" y="22669"/>
                </a:lnTo>
                <a:lnTo>
                  <a:pt x="74553" y="40339"/>
                </a:lnTo>
                <a:lnTo>
                  <a:pt x="76462" y="48164"/>
                </a:lnTo>
                <a:lnTo>
                  <a:pt x="83436" y="56961"/>
                </a:lnTo>
                <a:lnTo>
                  <a:pt x="87836" y="58955"/>
                </a:lnTo>
                <a:lnTo>
                  <a:pt x="97633" y="58955"/>
                </a:lnTo>
                <a:lnTo>
                  <a:pt x="101120" y="57817"/>
                </a:lnTo>
                <a:lnTo>
                  <a:pt x="103860" y="55549"/>
                </a:lnTo>
                <a:lnTo>
                  <a:pt x="106682" y="53273"/>
                </a:lnTo>
                <a:lnTo>
                  <a:pt x="106779" y="53123"/>
                </a:lnTo>
                <a:lnTo>
                  <a:pt x="90161" y="53123"/>
                </a:lnTo>
                <a:lnTo>
                  <a:pt x="87421" y="51553"/>
                </a:lnTo>
                <a:lnTo>
                  <a:pt x="85180" y="48421"/>
                </a:lnTo>
                <a:lnTo>
                  <a:pt x="83021" y="45281"/>
                </a:lnTo>
                <a:lnTo>
                  <a:pt x="81859" y="38976"/>
                </a:lnTo>
                <a:lnTo>
                  <a:pt x="81864" y="19995"/>
                </a:lnTo>
                <a:lnTo>
                  <a:pt x="83104" y="13523"/>
                </a:lnTo>
                <a:lnTo>
                  <a:pt x="85512" y="10001"/>
                </a:lnTo>
                <a:lnTo>
                  <a:pt x="87504" y="7243"/>
                </a:lnTo>
                <a:lnTo>
                  <a:pt x="90078" y="5873"/>
                </a:lnTo>
                <a:lnTo>
                  <a:pt x="106459" y="5873"/>
                </a:lnTo>
                <a:lnTo>
                  <a:pt x="105852" y="4917"/>
                </a:lnTo>
                <a:lnTo>
                  <a:pt x="103860" y="3123"/>
                </a:lnTo>
                <a:lnTo>
                  <a:pt x="99210" y="623"/>
                </a:lnTo>
                <a:lnTo>
                  <a:pt x="96471" y="0"/>
                </a:lnTo>
                <a:close/>
              </a:path>
              <a:path w="112395" h="59054">
                <a:moveTo>
                  <a:pt x="106459" y="5873"/>
                </a:moveTo>
                <a:lnTo>
                  <a:pt x="96637" y="5873"/>
                </a:lnTo>
                <a:lnTo>
                  <a:pt x="99376" y="7434"/>
                </a:lnTo>
                <a:lnTo>
                  <a:pt x="103860" y="13681"/>
                </a:lnTo>
                <a:lnTo>
                  <a:pt x="104939" y="19995"/>
                </a:lnTo>
                <a:lnTo>
                  <a:pt x="104935" y="38976"/>
                </a:lnTo>
                <a:lnTo>
                  <a:pt x="103860" y="45248"/>
                </a:lnTo>
                <a:lnTo>
                  <a:pt x="99376" y="51553"/>
                </a:lnTo>
                <a:lnTo>
                  <a:pt x="96637" y="53123"/>
                </a:lnTo>
                <a:lnTo>
                  <a:pt x="106779" y="53123"/>
                </a:lnTo>
                <a:lnTo>
                  <a:pt x="108758" y="50058"/>
                </a:lnTo>
                <a:lnTo>
                  <a:pt x="110376" y="45248"/>
                </a:lnTo>
                <a:lnTo>
                  <a:pt x="111498" y="41734"/>
                </a:lnTo>
                <a:lnTo>
                  <a:pt x="112245" y="36268"/>
                </a:lnTo>
                <a:lnTo>
                  <a:pt x="112124" y="22669"/>
                </a:lnTo>
                <a:lnTo>
                  <a:pt x="111747" y="19222"/>
                </a:lnTo>
                <a:lnTo>
                  <a:pt x="110086" y="12477"/>
                </a:lnTo>
                <a:lnTo>
                  <a:pt x="108841" y="9619"/>
                </a:lnTo>
                <a:lnTo>
                  <a:pt x="106459" y="587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69000" y="6146565"/>
            <a:ext cx="66675" cy="58419"/>
          </a:xfrm>
          <a:custGeom>
            <a:avLst/>
            <a:gdLst/>
            <a:ahLst/>
            <a:cxnLst/>
            <a:rect l="l" t="t" r="r" b="b"/>
            <a:pathLst>
              <a:path w="66675" h="58420">
                <a:moveTo>
                  <a:pt x="21751" y="32488"/>
                </a:moveTo>
                <a:lnTo>
                  <a:pt x="0" y="32488"/>
                </a:lnTo>
                <a:lnTo>
                  <a:pt x="0" y="39616"/>
                </a:lnTo>
                <a:lnTo>
                  <a:pt x="21751" y="39616"/>
                </a:lnTo>
                <a:lnTo>
                  <a:pt x="21751" y="32488"/>
                </a:lnTo>
                <a:close/>
              </a:path>
              <a:path w="66675" h="58420">
                <a:moveTo>
                  <a:pt x="35865" y="41194"/>
                </a:moveTo>
                <a:lnTo>
                  <a:pt x="28393" y="41826"/>
                </a:lnTo>
                <a:lnTo>
                  <a:pt x="28891" y="46685"/>
                </a:lnTo>
                <a:lnTo>
                  <a:pt x="30801" y="50581"/>
                </a:lnTo>
                <a:lnTo>
                  <a:pt x="37442" y="56463"/>
                </a:lnTo>
                <a:lnTo>
                  <a:pt x="41676" y="57933"/>
                </a:lnTo>
                <a:lnTo>
                  <a:pt x="53382" y="57933"/>
                </a:lnTo>
                <a:lnTo>
                  <a:pt x="58364" y="55599"/>
                </a:lnTo>
                <a:lnTo>
                  <a:pt x="61157" y="52101"/>
                </a:lnTo>
                <a:lnTo>
                  <a:pt x="44084" y="52101"/>
                </a:lnTo>
                <a:lnTo>
                  <a:pt x="41676" y="51188"/>
                </a:lnTo>
                <a:lnTo>
                  <a:pt x="37691" y="47541"/>
                </a:lnTo>
                <a:lnTo>
                  <a:pt x="36363" y="44816"/>
                </a:lnTo>
                <a:lnTo>
                  <a:pt x="35865" y="41194"/>
                </a:lnTo>
                <a:close/>
              </a:path>
              <a:path w="66675" h="58420">
                <a:moveTo>
                  <a:pt x="62457" y="24929"/>
                </a:moveTo>
                <a:lnTo>
                  <a:pt x="50477" y="24929"/>
                </a:lnTo>
                <a:lnTo>
                  <a:pt x="53465" y="26100"/>
                </a:lnTo>
                <a:lnTo>
                  <a:pt x="55707" y="28435"/>
                </a:lnTo>
                <a:lnTo>
                  <a:pt x="58032" y="30769"/>
                </a:lnTo>
                <a:lnTo>
                  <a:pt x="59111" y="33959"/>
                </a:lnTo>
                <a:lnTo>
                  <a:pt x="58995" y="42598"/>
                </a:lnTo>
                <a:lnTo>
                  <a:pt x="57949" y="45672"/>
                </a:lnTo>
                <a:lnTo>
                  <a:pt x="55624" y="48247"/>
                </a:lnTo>
                <a:lnTo>
                  <a:pt x="53216" y="50814"/>
                </a:lnTo>
                <a:lnTo>
                  <a:pt x="50394" y="52101"/>
                </a:lnTo>
                <a:lnTo>
                  <a:pt x="61157" y="52101"/>
                </a:lnTo>
                <a:lnTo>
                  <a:pt x="65172" y="47117"/>
                </a:lnTo>
                <a:lnTo>
                  <a:pt x="66666" y="42598"/>
                </a:lnTo>
                <a:lnTo>
                  <a:pt x="66666" y="31890"/>
                </a:lnTo>
                <a:lnTo>
                  <a:pt x="64922" y="27396"/>
                </a:lnTo>
                <a:lnTo>
                  <a:pt x="62457" y="24929"/>
                </a:lnTo>
                <a:close/>
              </a:path>
              <a:path w="66675" h="58420">
                <a:moveTo>
                  <a:pt x="63926" y="0"/>
                </a:moveTo>
                <a:lnTo>
                  <a:pt x="35284" y="0"/>
                </a:lnTo>
                <a:lnTo>
                  <a:pt x="29638" y="29656"/>
                </a:lnTo>
                <a:lnTo>
                  <a:pt x="36280" y="30520"/>
                </a:lnTo>
                <a:lnTo>
                  <a:pt x="37359" y="28867"/>
                </a:lnTo>
                <a:lnTo>
                  <a:pt x="38771" y="27521"/>
                </a:lnTo>
                <a:lnTo>
                  <a:pt x="40680" y="26491"/>
                </a:lnTo>
                <a:lnTo>
                  <a:pt x="42507" y="25452"/>
                </a:lnTo>
                <a:lnTo>
                  <a:pt x="44582" y="24929"/>
                </a:lnTo>
                <a:lnTo>
                  <a:pt x="62457" y="24929"/>
                </a:lnTo>
                <a:lnTo>
                  <a:pt x="59863" y="22296"/>
                </a:lnTo>
                <a:lnTo>
                  <a:pt x="37774" y="22296"/>
                </a:lnTo>
                <a:lnTo>
                  <a:pt x="40929" y="6778"/>
                </a:lnTo>
                <a:lnTo>
                  <a:pt x="63926" y="6778"/>
                </a:lnTo>
                <a:lnTo>
                  <a:pt x="63926" y="0"/>
                </a:lnTo>
                <a:close/>
              </a:path>
              <a:path w="66675" h="58420">
                <a:moveTo>
                  <a:pt x="53715" y="18674"/>
                </a:moveTo>
                <a:lnTo>
                  <a:pt x="44914" y="18674"/>
                </a:lnTo>
                <a:lnTo>
                  <a:pt x="41261" y="19878"/>
                </a:lnTo>
                <a:lnTo>
                  <a:pt x="37774" y="22296"/>
                </a:lnTo>
                <a:lnTo>
                  <a:pt x="59863" y="22296"/>
                </a:lnTo>
                <a:lnTo>
                  <a:pt x="58032" y="20418"/>
                </a:lnTo>
                <a:lnTo>
                  <a:pt x="53715" y="1867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20015" y="6145543"/>
            <a:ext cx="38100" cy="59055"/>
          </a:xfrm>
          <a:custGeom>
            <a:avLst/>
            <a:gdLst/>
            <a:ahLst/>
            <a:cxnLst/>
            <a:rect l="l" t="t" r="r" b="b"/>
            <a:pathLst>
              <a:path w="38100" h="59054">
                <a:moveTo>
                  <a:pt x="21917" y="0"/>
                </a:moveTo>
                <a:lnTo>
                  <a:pt x="14611" y="0"/>
                </a:lnTo>
                <a:lnTo>
                  <a:pt x="11124" y="1129"/>
                </a:lnTo>
                <a:lnTo>
                  <a:pt x="5645" y="5648"/>
                </a:lnTo>
                <a:lnTo>
                  <a:pt x="3486" y="8855"/>
                </a:lnTo>
                <a:lnTo>
                  <a:pt x="1933" y="13681"/>
                </a:lnTo>
                <a:lnTo>
                  <a:pt x="747" y="17178"/>
                </a:lnTo>
                <a:lnTo>
                  <a:pt x="0" y="22669"/>
                </a:lnTo>
                <a:lnTo>
                  <a:pt x="0" y="40339"/>
                </a:lnTo>
                <a:lnTo>
                  <a:pt x="1909" y="48164"/>
                </a:lnTo>
                <a:lnTo>
                  <a:pt x="8883" y="56961"/>
                </a:lnTo>
                <a:lnTo>
                  <a:pt x="13283" y="58955"/>
                </a:lnTo>
                <a:lnTo>
                  <a:pt x="23080" y="58955"/>
                </a:lnTo>
                <a:lnTo>
                  <a:pt x="26566" y="57817"/>
                </a:lnTo>
                <a:lnTo>
                  <a:pt x="32046" y="53273"/>
                </a:lnTo>
                <a:lnTo>
                  <a:pt x="32142" y="53123"/>
                </a:lnTo>
                <a:lnTo>
                  <a:pt x="15608" y="53123"/>
                </a:lnTo>
                <a:lnTo>
                  <a:pt x="12868" y="51553"/>
                </a:lnTo>
                <a:lnTo>
                  <a:pt x="8385" y="45281"/>
                </a:lnTo>
                <a:lnTo>
                  <a:pt x="7305" y="38976"/>
                </a:lnTo>
                <a:lnTo>
                  <a:pt x="7310" y="19995"/>
                </a:lnTo>
                <a:lnTo>
                  <a:pt x="8551" y="13523"/>
                </a:lnTo>
                <a:lnTo>
                  <a:pt x="12868" y="7243"/>
                </a:lnTo>
                <a:lnTo>
                  <a:pt x="15525" y="5873"/>
                </a:lnTo>
                <a:lnTo>
                  <a:pt x="31857" y="5873"/>
                </a:lnTo>
                <a:lnTo>
                  <a:pt x="31216" y="4917"/>
                </a:lnTo>
                <a:lnTo>
                  <a:pt x="29306" y="3123"/>
                </a:lnTo>
                <a:lnTo>
                  <a:pt x="24657" y="623"/>
                </a:lnTo>
                <a:lnTo>
                  <a:pt x="21917" y="0"/>
                </a:lnTo>
                <a:close/>
              </a:path>
              <a:path w="38100" h="59054">
                <a:moveTo>
                  <a:pt x="31857" y="5873"/>
                </a:moveTo>
                <a:lnTo>
                  <a:pt x="22083" y="5873"/>
                </a:lnTo>
                <a:lnTo>
                  <a:pt x="24823" y="7434"/>
                </a:lnTo>
                <a:lnTo>
                  <a:pt x="27065" y="10558"/>
                </a:lnTo>
                <a:lnTo>
                  <a:pt x="29223" y="13681"/>
                </a:lnTo>
                <a:lnTo>
                  <a:pt x="30385" y="19995"/>
                </a:lnTo>
                <a:lnTo>
                  <a:pt x="30381" y="38976"/>
                </a:lnTo>
                <a:lnTo>
                  <a:pt x="29223" y="45248"/>
                </a:lnTo>
                <a:lnTo>
                  <a:pt x="27065" y="48396"/>
                </a:lnTo>
                <a:lnTo>
                  <a:pt x="24823" y="51553"/>
                </a:lnTo>
                <a:lnTo>
                  <a:pt x="22083" y="53123"/>
                </a:lnTo>
                <a:lnTo>
                  <a:pt x="32142" y="53123"/>
                </a:lnTo>
                <a:lnTo>
                  <a:pt x="34121" y="50058"/>
                </a:lnTo>
                <a:lnTo>
                  <a:pt x="36944" y="41734"/>
                </a:lnTo>
                <a:lnTo>
                  <a:pt x="37608" y="36268"/>
                </a:lnTo>
                <a:lnTo>
                  <a:pt x="37508" y="22669"/>
                </a:lnTo>
                <a:lnTo>
                  <a:pt x="32776" y="7243"/>
                </a:lnTo>
                <a:lnTo>
                  <a:pt x="31857" y="587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57831" y="6146565"/>
            <a:ext cx="38735" cy="58419"/>
          </a:xfrm>
          <a:custGeom>
            <a:avLst/>
            <a:gdLst/>
            <a:ahLst/>
            <a:cxnLst/>
            <a:rect l="l" t="t" r="r" b="b"/>
            <a:pathLst>
              <a:path w="38734" h="58420">
                <a:moveTo>
                  <a:pt x="35533" y="0"/>
                </a:moveTo>
                <a:lnTo>
                  <a:pt x="6807" y="0"/>
                </a:lnTo>
                <a:lnTo>
                  <a:pt x="1245" y="29656"/>
                </a:lnTo>
                <a:lnTo>
                  <a:pt x="7887" y="30520"/>
                </a:lnTo>
                <a:lnTo>
                  <a:pt x="8966" y="28867"/>
                </a:lnTo>
                <a:lnTo>
                  <a:pt x="10377" y="27521"/>
                </a:lnTo>
                <a:lnTo>
                  <a:pt x="14030" y="25452"/>
                </a:lnTo>
                <a:lnTo>
                  <a:pt x="16106" y="24929"/>
                </a:lnTo>
                <a:lnTo>
                  <a:pt x="22083" y="24929"/>
                </a:lnTo>
                <a:lnTo>
                  <a:pt x="25072" y="26100"/>
                </a:lnTo>
                <a:lnTo>
                  <a:pt x="29555" y="30769"/>
                </a:lnTo>
                <a:lnTo>
                  <a:pt x="30718" y="33959"/>
                </a:lnTo>
                <a:lnTo>
                  <a:pt x="30718" y="42257"/>
                </a:lnTo>
                <a:lnTo>
                  <a:pt x="29555" y="45672"/>
                </a:lnTo>
                <a:lnTo>
                  <a:pt x="24823" y="50814"/>
                </a:lnTo>
                <a:lnTo>
                  <a:pt x="21917" y="52101"/>
                </a:lnTo>
                <a:lnTo>
                  <a:pt x="15691" y="52101"/>
                </a:lnTo>
                <a:lnTo>
                  <a:pt x="13283" y="51188"/>
                </a:lnTo>
                <a:lnTo>
                  <a:pt x="9298" y="47541"/>
                </a:lnTo>
                <a:lnTo>
                  <a:pt x="7970" y="44816"/>
                </a:lnTo>
                <a:lnTo>
                  <a:pt x="7388" y="41194"/>
                </a:lnTo>
                <a:lnTo>
                  <a:pt x="0" y="41826"/>
                </a:lnTo>
                <a:lnTo>
                  <a:pt x="498" y="46685"/>
                </a:lnTo>
                <a:lnTo>
                  <a:pt x="2324" y="50581"/>
                </a:lnTo>
                <a:lnTo>
                  <a:pt x="8966" y="56463"/>
                </a:lnTo>
                <a:lnTo>
                  <a:pt x="13283" y="57933"/>
                </a:lnTo>
                <a:lnTo>
                  <a:pt x="24906" y="57933"/>
                </a:lnTo>
                <a:lnTo>
                  <a:pt x="29970" y="55599"/>
                </a:lnTo>
                <a:lnTo>
                  <a:pt x="36695" y="47117"/>
                </a:lnTo>
                <a:lnTo>
                  <a:pt x="38272" y="42598"/>
                </a:lnTo>
                <a:lnTo>
                  <a:pt x="38272" y="31890"/>
                </a:lnTo>
                <a:lnTo>
                  <a:pt x="36529" y="27396"/>
                </a:lnTo>
                <a:lnTo>
                  <a:pt x="29555" y="20418"/>
                </a:lnTo>
                <a:lnTo>
                  <a:pt x="25321" y="18674"/>
                </a:lnTo>
                <a:lnTo>
                  <a:pt x="16521" y="18674"/>
                </a:lnTo>
                <a:lnTo>
                  <a:pt x="12868" y="19878"/>
                </a:lnTo>
                <a:lnTo>
                  <a:pt x="9381" y="22296"/>
                </a:lnTo>
                <a:lnTo>
                  <a:pt x="12536" y="6778"/>
                </a:lnTo>
                <a:lnTo>
                  <a:pt x="35533" y="6778"/>
                </a:lnTo>
                <a:lnTo>
                  <a:pt x="3553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9290" y="6145543"/>
            <a:ext cx="78740" cy="59055"/>
          </a:xfrm>
          <a:custGeom>
            <a:avLst/>
            <a:gdLst/>
            <a:ahLst/>
            <a:cxnLst/>
            <a:rect l="l" t="t" r="r" b="b"/>
            <a:pathLst>
              <a:path w="78740" h="59054">
                <a:moveTo>
                  <a:pt x="21253" y="12801"/>
                </a:moveTo>
                <a:lnTo>
                  <a:pt x="14113" y="12801"/>
                </a:lnTo>
                <a:lnTo>
                  <a:pt x="14113" y="57966"/>
                </a:lnTo>
                <a:lnTo>
                  <a:pt x="21253" y="57966"/>
                </a:lnTo>
                <a:lnTo>
                  <a:pt x="21253" y="12801"/>
                </a:lnTo>
                <a:close/>
              </a:path>
              <a:path w="78740" h="59054">
                <a:moveTo>
                  <a:pt x="21253" y="0"/>
                </a:moveTo>
                <a:lnTo>
                  <a:pt x="16687" y="0"/>
                </a:lnTo>
                <a:lnTo>
                  <a:pt x="15442" y="2492"/>
                </a:lnTo>
                <a:lnTo>
                  <a:pt x="13283" y="5067"/>
                </a:lnTo>
                <a:lnTo>
                  <a:pt x="10377" y="7717"/>
                </a:lnTo>
                <a:lnTo>
                  <a:pt x="7388" y="10375"/>
                </a:lnTo>
                <a:lnTo>
                  <a:pt x="3902" y="12626"/>
                </a:lnTo>
                <a:lnTo>
                  <a:pt x="0" y="14495"/>
                </a:lnTo>
                <a:lnTo>
                  <a:pt x="0" y="21349"/>
                </a:lnTo>
                <a:lnTo>
                  <a:pt x="2158" y="20535"/>
                </a:lnTo>
                <a:lnTo>
                  <a:pt x="4649" y="19313"/>
                </a:lnTo>
                <a:lnTo>
                  <a:pt x="7388" y="17685"/>
                </a:lnTo>
                <a:lnTo>
                  <a:pt x="10211" y="16057"/>
                </a:lnTo>
                <a:lnTo>
                  <a:pt x="12453" y="14429"/>
                </a:lnTo>
                <a:lnTo>
                  <a:pt x="14113" y="12801"/>
                </a:lnTo>
                <a:lnTo>
                  <a:pt x="21253" y="12801"/>
                </a:lnTo>
                <a:lnTo>
                  <a:pt x="21253" y="0"/>
                </a:lnTo>
                <a:close/>
              </a:path>
              <a:path w="78740" h="59054">
                <a:moveTo>
                  <a:pt x="62598" y="0"/>
                </a:moveTo>
                <a:lnTo>
                  <a:pt x="55292" y="0"/>
                </a:lnTo>
                <a:lnTo>
                  <a:pt x="51805" y="1129"/>
                </a:lnTo>
                <a:lnTo>
                  <a:pt x="46326" y="5648"/>
                </a:lnTo>
                <a:lnTo>
                  <a:pt x="44167" y="8855"/>
                </a:lnTo>
                <a:lnTo>
                  <a:pt x="42613" y="13681"/>
                </a:lnTo>
                <a:lnTo>
                  <a:pt x="41427" y="17178"/>
                </a:lnTo>
                <a:lnTo>
                  <a:pt x="40680" y="22669"/>
                </a:lnTo>
                <a:lnTo>
                  <a:pt x="40680" y="40339"/>
                </a:lnTo>
                <a:lnTo>
                  <a:pt x="42590" y="48164"/>
                </a:lnTo>
                <a:lnTo>
                  <a:pt x="49563" y="56961"/>
                </a:lnTo>
                <a:lnTo>
                  <a:pt x="53964" y="58955"/>
                </a:lnTo>
                <a:lnTo>
                  <a:pt x="63760" y="58955"/>
                </a:lnTo>
                <a:lnTo>
                  <a:pt x="67247" y="57817"/>
                </a:lnTo>
                <a:lnTo>
                  <a:pt x="72727" y="53273"/>
                </a:lnTo>
                <a:lnTo>
                  <a:pt x="72827" y="53123"/>
                </a:lnTo>
                <a:lnTo>
                  <a:pt x="56288" y="53123"/>
                </a:lnTo>
                <a:lnTo>
                  <a:pt x="53548" y="51553"/>
                </a:lnTo>
                <a:lnTo>
                  <a:pt x="49065" y="45281"/>
                </a:lnTo>
                <a:lnTo>
                  <a:pt x="47986" y="38976"/>
                </a:lnTo>
                <a:lnTo>
                  <a:pt x="47991" y="19995"/>
                </a:lnTo>
                <a:lnTo>
                  <a:pt x="49231" y="13523"/>
                </a:lnTo>
                <a:lnTo>
                  <a:pt x="53548" y="7243"/>
                </a:lnTo>
                <a:lnTo>
                  <a:pt x="56205" y="5873"/>
                </a:lnTo>
                <a:lnTo>
                  <a:pt x="72537" y="5873"/>
                </a:lnTo>
                <a:lnTo>
                  <a:pt x="71896" y="4917"/>
                </a:lnTo>
                <a:lnTo>
                  <a:pt x="69987" y="3123"/>
                </a:lnTo>
                <a:lnTo>
                  <a:pt x="65338" y="623"/>
                </a:lnTo>
                <a:lnTo>
                  <a:pt x="62598" y="0"/>
                </a:lnTo>
                <a:close/>
              </a:path>
              <a:path w="78740" h="59054">
                <a:moveTo>
                  <a:pt x="72537" y="5873"/>
                </a:moveTo>
                <a:lnTo>
                  <a:pt x="62764" y="5873"/>
                </a:lnTo>
                <a:lnTo>
                  <a:pt x="65504" y="7434"/>
                </a:lnTo>
                <a:lnTo>
                  <a:pt x="67745" y="10558"/>
                </a:lnTo>
                <a:lnTo>
                  <a:pt x="69904" y="13681"/>
                </a:lnTo>
                <a:lnTo>
                  <a:pt x="71066" y="19995"/>
                </a:lnTo>
                <a:lnTo>
                  <a:pt x="71061" y="38976"/>
                </a:lnTo>
                <a:lnTo>
                  <a:pt x="69904" y="45248"/>
                </a:lnTo>
                <a:lnTo>
                  <a:pt x="67745" y="48396"/>
                </a:lnTo>
                <a:lnTo>
                  <a:pt x="65504" y="51553"/>
                </a:lnTo>
                <a:lnTo>
                  <a:pt x="62764" y="53123"/>
                </a:lnTo>
                <a:lnTo>
                  <a:pt x="72827" y="53123"/>
                </a:lnTo>
                <a:lnTo>
                  <a:pt x="74885" y="50058"/>
                </a:lnTo>
                <a:lnTo>
                  <a:pt x="76433" y="45248"/>
                </a:lnTo>
                <a:lnTo>
                  <a:pt x="77625" y="41734"/>
                </a:lnTo>
                <a:lnTo>
                  <a:pt x="78289" y="36268"/>
                </a:lnTo>
                <a:lnTo>
                  <a:pt x="78188" y="22669"/>
                </a:lnTo>
                <a:lnTo>
                  <a:pt x="77874" y="19222"/>
                </a:lnTo>
                <a:lnTo>
                  <a:pt x="77044" y="15849"/>
                </a:lnTo>
                <a:lnTo>
                  <a:pt x="76130" y="12477"/>
                </a:lnTo>
                <a:lnTo>
                  <a:pt x="74968" y="9619"/>
                </a:lnTo>
                <a:lnTo>
                  <a:pt x="73457" y="7243"/>
                </a:lnTo>
                <a:lnTo>
                  <a:pt x="72537" y="587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7023" y="6145543"/>
            <a:ext cx="79375" cy="59055"/>
          </a:xfrm>
          <a:custGeom>
            <a:avLst/>
            <a:gdLst/>
            <a:ahLst/>
            <a:cxnLst/>
            <a:rect l="l" t="t" r="r" b="b"/>
            <a:pathLst>
              <a:path w="79375" h="59054">
                <a:moveTo>
                  <a:pt x="21253" y="12801"/>
                </a:moveTo>
                <a:lnTo>
                  <a:pt x="14196" y="12801"/>
                </a:lnTo>
                <a:lnTo>
                  <a:pt x="14196" y="57966"/>
                </a:lnTo>
                <a:lnTo>
                  <a:pt x="21253" y="57966"/>
                </a:lnTo>
                <a:lnTo>
                  <a:pt x="21253" y="12801"/>
                </a:lnTo>
                <a:close/>
              </a:path>
              <a:path w="79375" h="59054">
                <a:moveTo>
                  <a:pt x="21253" y="0"/>
                </a:moveTo>
                <a:lnTo>
                  <a:pt x="16687" y="0"/>
                </a:lnTo>
                <a:lnTo>
                  <a:pt x="15442" y="2492"/>
                </a:lnTo>
                <a:lnTo>
                  <a:pt x="13366" y="5067"/>
                </a:lnTo>
                <a:lnTo>
                  <a:pt x="10377" y="7717"/>
                </a:lnTo>
                <a:lnTo>
                  <a:pt x="7471" y="10375"/>
                </a:lnTo>
                <a:lnTo>
                  <a:pt x="3985" y="12626"/>
                </a:lnTo>
                <a:lnTo>
                  <a:pt x="0" y="14495"/>
                </a:lnTo>
                <a:lnTo>
                  <a:pt x="0" y="21349"/>
                </a:lnTo>
                <a:lnTo>
                  <a:pt x="2241" y="20535"/>
                </a:lnTo>
                <a:lnTo>
                  <a:pt x="4732" y="19313"/>
                </a:lnTo>
                <a:lnTo>
                  <a:pt x="10211" y="16057"/>
                </a:lnTo>
                <a:lnTo>
                  <a:pt x="12453" y="14429"/>
                </a:lnTo>
                <a:lnTo>
                  <a:pt x="14196" y="12801"/>
                </a:lnTo>
                <a:lnTo>
                  <a:pt x="21253" y="12801"/>
                </a:lnTo>
                <a:lnTo>
                  <a:pt x="21253" y="0"/>
                </a:lnTo>
                <a:close/>
              </a:path>
              <a:path w="79375" h="59054">
                <a:moveTo>
                  <a:pt x="48235" y="42216"/>
                </a:moveTo>
                <a:lnTo>
                  <a:pt x="40763" y="42847"/>
                </a:lnTo>
                <a:lnTo>
                  <a:pt x="41261" y="47707"/>
                </a:lnTo>
                <a:lnTo>
                  <a:pt x="43088" y="51603"/>
                </a:lnTo>
                <a:lnTo>
                  <a:pt x="49729" y="57484"/>
                </a:lnTo>
                <a:lnTo>
                  <a:pt x="54047" y="58955"/>
                </a:lnTo>
                <a:lnTo>
                  <a:pt x="65670" y="58955"/>
                </a:lnTo>
                <a:lnTo>
                  <a:pt x="70734" y="56620"/>
                </a:lnTo>
                <a:lnTo>
                  <a:pt x="73528" y="53123"/>
                </a:lnTo>
                <a:lnTo>
                  <a:pt x="56454" y="53123"/>
                </a:lnTo>
                <a:lnTo>
                  <a:pt x="54047" y="52209"/>
                </a:lnTo>
                <a:lnTo>
                  <a:pt x="50062" y="48563"/>
                </a:lnTo>
                <a:lnTo>
                  <a:pt x="48733" y="45838"/>
                </a:lnTo>
                <a:lnTo>
                  <a:pt x="48235" y="42216"/>
                </a:lnTo>
                <a:close/>
              </a:path>
              <a:path w="79375" h="59054">
                <a:moveTo>
                  <a:pt x="74827" y="25951"/>
                </a:moveTo>
                <a:lnTo>
                  <a:pt x="62847" y="25951"/>
                </a:lnTo>
                <a:lnTo>
                  <a:pt x="65836" y="27122"/>
                </a:lnTo>
                <a:lnTo>
                  <a:pt x="68077" y="29456"/>
                </a:lnTo>
                <a:lnTo>
                  <a:pt x="70402" y="31791"/>
                </a:lnTo>
                <a:lnTo>
                  <a:pt x="71481" y="34981"/>
                </a:lnTo>
                <a:lnTo>
                  <a:pt x="71365" y="43620"/>
                </a:lnTo>
                <a:lnTo>
                  <a:pt x="70319" y="46693"/>
                </a:lnTo>
                <a:lnTo>
                  <a:pt x="67994" y="49269"/>
                </a:lnTo>
                <a:lnTo>
                  <a:pt x="65587" y="51836"/>
                </a:lnTo>
                <a:lnTo>
                  <a:pt x="62681" y="53123"/>
                </a:lnTo>
                <a:lnTo>
                  <a:pt x="73528" y="53123"/>
                </a:lnTo>
                <a:lnTo>
                  <a:pt x="77459" y="48139"/>
                </a:lnTo>
                <a:lnTo>
                  <a:pt x="79036" y="43620"/>
                </a:lnTo>
                <a:lnTo>
                  <a:pt x="79036" y="32912"/>
                </a:lnTo>
                <a:lnTo>
                  <a:pt x="77293" y="28418"/>
                </a:lnTo>
                <a:lnTo>
                  <a:pt x="74827" y="25951"/>
                </a:lnTo>
                <a:close/>
              </a:path>
              <a:path w="79375" h="59054">
                <a:moveTo>
                  <a:pt x="76296" y="1021"/>
                </a:moveTo>
                <a:lnTo>
                  <a:pt x="47571" y="1021"/>
                </a:lnTo>
                <a:lnTo>
                  <a:pt x="42008" y="30677"/>
                </a:lnTo>
                <a:lnTo>
                  <a:pt x="48650" y="31541"/>
                </a:lnTo>
                <a:lnTo>
                  <a:pt x="49729" y="29888"/>
                </a:lnTo>
                <a:lnTo>
                  <a:pt x="51141" y="28543"/>
                </a:lnTo>
                <a:lnTo>
                  <a:pt x="52967" y="27512"/>
                </a:lnTo>
                <a:lnTo>
                  <a:pt x="54877" y="26474"/>
                </a:lnTo>
                <a:lnTo>
                  <a:pt x="56869" y="25951"/>
                </a:lnTo>
                <a:lnTo>
                  <a:pt x="74827" y="25951"/>
                </a:lnTo>
                <a:lnTo>
                  <a:pt x="72195" y="23317"/>
                </a:lnTo>
                <a:lnTo>
                  <a:pt x="50145" y="23317"/>
                </a:lnTo>
                <a:lnTo>
                  <a:pt x="53299" y="7800"/>
                </a:lnTo>
                <a:lnTo>
                  <a:pt x="76296" y="7800"/>
                </a:lnTo>
                <a:lnTo>
                  <a:pt x="76296" y="1021"/>
                </a:lnTo>
                <a:close/>
              </a:path>
              <a:path w="79375" h="59054">
                <a:moveTo>
                  <a:pt x="66085" y="19696"/>
                </a:moveTo>
                <a:lnTo>
                  <a:pt x="57284" y="19696"/>
                </a:lnTo>
                <a:lnTo>
                  <a:pt x="53632" y="20900"/>
                </a:lnTo>
                <a:lnTo>
                  <a:pt x="50145" y="23317"/>
                </a:lnTo>
                <a:lnTo>
                  <a:pt x="72195" y="23317"/>
                </a:lnTo>
                <a:lnTo>
                  <a:pt x="70319" y="21440"/>
                </a:lnTo>
                <a:lnTo>
                  <a:pt x="66085" y="1969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48446" y="6145543"/>
            <a:ext cx="85090" cy="59055"/>
          </a:xfrm>
          <a:custGeom>
            <a:avLst/>
            <a:gdLst/>
            <a:ahLst/>
            <a:cxnLst/>
            <a:rect l="l" t="t" r="r" b="b"/>
            <a:pathLst>
              <a:path w="85090" h="59054">
                <a:moveTo>
                  <a:pt x="34621" y="5873"/>
                </a:moveTo>
                <a:lnTo>
                  <a:pt x="23163" y="5873"/>
                </a:lnTo>
                <a:lnTo>
                  <a:pt x="25819" y="6836"/>
                </a:lnTo>
                <a:lnTo>
                  <a:pt x="29804" y="10691"/>
                </a:lnTo>
                <a:lnTo>
                  <a:pt x="30801" y="13066"/>
                </a:lnTo>
                <a:lnTo>
                  <a:pt x="30801" y="18549"/>
                </a:lnTo>
                <a:lnTo>
                  <a:pt x="29721" y="21390"/>
                </a:lnTo>
                <a:lnTo>
                  <a:pt x="10792" y="39932"/>
                </a:lnTo>
                <a:lnTo>
                  <a:pt x="7721" y="42847"/>
                </a:lnTo>
                <a:lnTo>
                  <a:pt x="3403" y="47890"/>
                </a:lnTo>
                <a:lnTo>
                  <a:pt x="1826" y="50448"/>
                </a:lnTo>
                <a:lnTo>
                  <a:pt x="913" y="53048"/>
                </a:lnTo>
                <a:lnTo>
                  <a:pt x="249" y="54618"/>
                </a:lnTo>
                <a:lnTo>
                  <a:pt x="0" y="56263"/>
                </a:lnTo>
                <a:lnTo>
                  <a:pt x="83" y="57966"/>
                </a:lnTo>
                <a:lnTo>
                  <a:pt x="38189" y="57966"/>
                </a:lnTo>
                <a:lnTo>
                  <a:pt x="38189" y="51154"/>
                </a:lnTo>
                <a:lnTo>
                  <a:pt x="9879" y="51154"/>
                </a:lnTo>
                <a:lnTo>
                  <a:pt x="10709" y="49867"/>
                </a:lnTo>
                <a:lnTo>
                  <a:pt x="26151" y="35745"/>
                </a:lnTo>
                <a:lnTo>
                  <a:pt x="29804" y="32355"/>
                </a:lnTo>
                <a:lnTo>
                  <a:pt x="31963" y="29888"/>
                </a:lnTo>
                <a:lnTo>
                  <a:pt x="34216" y="27404"/>
                </a:lnTo>
                <a:lnTo>
                  <a:pt x="35782" y="25070"/>
                </a:lnTo>
                <a:lnTo>
                  <a:pt x="37608" y="20609"/>
                </a:lnTo>
                <a:lnTo>
                  <a:pt x="38061" y="18549"/>
                </a:lnTo>
                <a:lnTo>
                  <a:pt x="38013" y="11264"/>
                </a:lnTo>
                <a:lnTo>
                  <a:pt x="36529" y="7684"/>
                </a:lnTo>
                <a:lnTo>
                  <a:pt x="34621" y="5873"/>
                </a:lnTo>
                <a:close/>
              </a:path>
              <a:path w="85090" h="59054">
                <a:moveTo>
                  <a:pt x="25653" y="0"/>
                </a:moveTo>
                <a:lnTo>
                  <a:pt x="14611" y="0"/>
                </a:lnTo>
                <a:lnTo>
                  <a:pt x="10294" y="1428"/>
                </a:lnTo>
                <a:lnTo>
                  <a:pt x="7056" y="4278"/>
                </a:lnTo>
                <a:lnTo>
                  <a:pt x="3735" y="7119"/>
                </a:lnTo>
                <a:lnTo>
                  <a:pt x="1909" y="11264"/>
                </a:lnTo>
                <a:lnTo>
                  <a:pt x="1411" y="16697"/>
                </a:lnTo>
                <a:lnTo>
                  <a:pt x="8717" y="17444"/>
                </a:lnTo>
                <a:lnTo>
                  <a:pt x="8717" y="13822"/>
                </a:lnTo>
                <a:lnTo>
                  <a:pt x="9713" y="10990"/>
                </a:lnTo>
                <a:lnTo>
                  <a:pt x="13864" y="6894"/>
                </a:lnTo>
                <a:lnTo>
                  <a:pt x="16604" y="5873"/>
                </a:lnTo>
                <a:lnTo>
                  <a:pt x="34621" y="5873"/>
                </a:lnTo>
                <a:lnTo>
                  <a:pt x="30053" y="1536"/>
                </a:lnTo>
                <a:lnTo>
                  <a:pt x="25653" y="0"/>
                </a:lnTo>
                <a:close/>
              </a:path>
              <a:path w="85090" h="59054">
                <a:moveTo>
                  <a:pt x="69074" y="0"/>
                </a:moveTo>
                <a:lnTo>
                  <a:pt x="61768" y="0"/>
                </a:lnTo>
                <a:lnTo>
                  <a:pt x="58281" y="1129"/>
                </a:lnTo>
                <a:lnTo>
                  <a:pt x="47156" y="22669"/>
                </a:lnTo>
                <a:lnTo>
                  <a:pt x="47156" y="40339"/>
                </a:lnTo>
                <a:lnTo>
                  <a:pt x="49065" y="48164"/>
                </a:lnTo>
                <a:lnTo>
                  <a:pt x="53050" y="53273"/>
                </a:lnTo>
                <a:lnTo>
                  <a:pt x="56039" y="56961"/>
                </a:lnTo>
                <a:lnTo>
                  <a:pt x="60356" y="58955"/>
                </a:lnTo>
                <a:lnTo>
                  <a:pt x="70153" y="58955"/>
                </a:lnTo>
                <a:lnTo>
                  <a:pt x="73640" y="57817"/>
                </a:lnTo>
                <a:lnTo>
                  <a:pt x="76462" y="55549"/>
                </a:lnTo>
                <a:lnTo>
                  <a:pt x="79202" y="53273"/>
                </a:lnTo>
                <a:lnTo>
                  <a:pt x="79299" y="53123"/>
                </a:lnTo>
                <a:lnTo>
                  <a:pt x="62681" y="53123"/>
                </a:lnTo>
                <a:lnTo>
                  <a:pt x="59941" y="51553"/>
                </a:lnTo>
                <a:lnTo>
                  <a:pt x="57700" y="48421"/>
                </a:lnTo>
                <a:lnTo>
                  <a:pt x="55541" y="45281"/>
                </a:lnTo>
                <a:lnTo>
                  <a:pt x="54379" y="38976"/>
                </a:lnTo>
                <a:lnTo>
                  <a:pt x="54383" y="19995"/>
                </a:lnTo>
                <a:lnTo>
                  <a:pt x="55624" y="13523"/>
                </a:lnTo>
                <a:lnTo>
                  <a:pt x="58032" y="10001"/>
                </a:lnTo>
                <a:lnTo>
                  <a:pt x="60024" y="7243"/>
                </a:lnTo>
                <a:lnTo>
                  <a:pt x="62598" y="5873"/>
                </a:lnTo>
                <a:lnTo>
                  <a:pt x="78979" y="5873"/>
                </a:lnTo>
                <a:lnTo>
                  <a:pt x="78372" y="4917"/>
                </a:lnTo>
                <a:lnTo>
                  <a:pt x="76462" y="3123"/>
                </a:lnTo>
                <a:lnTo>
                  <a:pt x="74055" y="1869"/>
                </a:lnTo>
                <a:lnTo>
                  <a:pt x="71730" y="623"/>
                </a:lnTo>
                <a:lnTo>
                  <a:pt x="69074" y="0"/>
                </a:lnTo>
                <a:close/>
              </a:path>
              <a:path w="85090" h="59054">
                <a:moveTo>
                  <a:pt x="78979" y="5873"/>
                </a:moveTo>
                <a:lnTo>
                  <a:pt x="69157" y="5873"/>
                </a:lnTo>
                <a:lnTo>
                  <a:pt x="71896" y="7434"/>
                </a:lnTo>
                <a:lnTo>
                  <a:pt x="76379" y="13681"/>
                </a:lnTo>
                <a:lnTo>
                  <a:pt x="77459" y="19995"/>
                </a:lnTo>
                <a:lnTo>
                  <a:pt x="77454" y="38976"/>
                </a:lnTo>
                <a:lnTo>
                  <a:pt x="76379" y="45248"/>
                </a:lnTo>
                <a:lnTo>
                  <a:pt x="71896" y="51553"/>
                </a:lnTo>
                <a:lnTo>
                  <a:pt x="69240" y="53123"/>
                </a:lnTo>
                <a:lnTo>
                  <a:pt x="79299" y="53123"/>
                </a:lnTo>
                <a:lnTo>
                  <a:pt x="81278" y="50058"/>
                </a:lnTo>
                <a:lnTo>
                  <a:pt x="84100" y="41734"/>
                </a:lnTo>
                <a:lnTo>
                  <a:pt x="84765" y="36268"/>
                </a:lnTo>
                <a:lnTo>
                  <a:pt x="84664" y="22669"/>
                </a:lnTo>
                <a:lnTo>
                  <a:pt x="84350" y="19222"/>
                </a:lnTo>
                <a:lnTo>
                  <a:pt x="83436" y="15849"/>
                </a:lnTo>
                <a:lnTo>
                  <a:pt x="82606" y="12477"/>
                </a:lnTo>
                <a:lnTo>
                  <a:pt x="81361" y="9619"/>
                </a:lnTo>
                <a:lnTo>
                  <a:pt x="78979" y="587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634305" y="3648453"/>
            <a:ext cx="61722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0" dirty="0">
                <a:latin typeface="Times New Roman"/>
                <a:cs typeface="Times New Roman"/>
              </a:rPr>
              <a:t>cos(3</a:t>
            </a:r>
            <a:r>
              <a:rPr sz="1200" spc="-20" dirty="0">
                <a:latin typeface="Symbol"/>
                <a:cs typeface="Symbol"/>
              </a:rPr>
              <a:t></a:t>
            </a:r>
            <a:r>
              <a:rPr sz="1250" i="1" spc="-20" dirty="0">
                <a:latin typeface="Symbol"/>
                <a:cs typeface="Symbol"/>
              </a:rPr>
              <a:t></a:t>
            </a:r>
            <a:r>
              <a:rPr sz="1200" i="1" spc="-20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783067" y="3983457"/>
            <a:ext cx="2878455" cy="2283460"/>
            <a:chOff x="8783067" y="3983457"/>
            <a:chExt cx="2878455" cy="2283460"/>
          </a:xfrm>
        </p:grpSpPr>
        <p:sp>
          <p:nvSpPr>
            <p:cNvPr id="73" name="object 73"/>
            <p:cNvSpPr/>
            <p:nvPr/>
          </p:nvSpPr>
          <p:spPr>
            <a:xfrm>
              <a:off x="8956940" y="4009389"/>
              <a:ext cx="2702560" cy="2138680"/>
            </a:xfrm>
            <a:custGeom>
              <a:avLst/>
              <a:gdLst/>
              <a:ahLst/>
              <a:cxnLst/>
              <a:rect l="l" t="t" r="r" b="b"/>
              <a:pathLst>
                <a:path w="2702559" h="2138679">
                  <a:moveTo>
                    <a:pt x="0" y="2138184"/>
                  </a:moveTo>
                  <a:lnTo>
                    <a:pt x="0" y="0"/>
                  </a:lnTo>
                </a:path>
                <a:path w="2702559" h="2138679">
                  <a:moveTo>
                    <a:pt x="337798" y="2138184"/>
                  </a:moveTo>
                  <a:lnTo>
                    <a:pt x="337798" y="0"/>
                  </a:lnTo>
                </a:path>
                <a:path w="2702559" h="2138679">
                  <a:moveTo>
                    <a:pt x="675630" y="2138184"/>
                  </a:moveTo>
                  <a:lnTo>
                    <a:pt x="675630" y="0"/>
                  </a:lnTo>
                </a:path>
                <a:path w="2702559" h="2138679">
                  <a:moveTo>
                    <a:pt x="1013362" y="2138184"/>
                  </a:moveTo>
                  <a:lnTo>
                    <a:pt x="1013362" y="0"/>
                  </a:lnTo>
                </a:path>
                <a:path w="2702559" h="2138679">
                  <a:moveTo>
                    <a:pt x="1351177" y="2138184"/>
                  </a:moveTo>
                  <a:lnTo>
                    <a:pt x="1351177" y="0"/>
                  </a:lnTo>
                </a:path>
                <a:path w="2702559" h="2138679">
                  <a:moveTo>
                    <a:pt x="1688993" y="2138184"/>
                  </a:moveTo>
                  <a:lnTo>
                    <a:pt x="1688993" y="0"/>
                  </a:lnTo>
                </a:path>
                <a:path w="2702559" h="2138679">
                  <a:moveTo>
                    <a:pt x="2026808" y="2138184"/>
                  </a:moveTo>
                  <a:lnTo>
                    <a:pt x="2026808" y="0"/>
                  </a:lnTo>
                </a:path>
                <a:path w="2702559" h="2138679">
                  <a:moveTo>
                    <a:pt x="2364540" y="2138184"/>
                  </a:moveTo>
                  <a:lnTo>
                    <a:pt x="2364540" y="0"/>
                  </a:lnTo>
                </a:path>
                <a:path w="2702559" h="2138679">
                  <a:moveTo>
                    <a:pt x="2702355" y="2138184"/>
                  </a:moveTo>
                  <a:lnTo>
                    <a:pt x="2702355" y="0"/>
                  </a:lnTo>
                </a:path>
                <a:path w="2702559" h="2138679">
                  <a:moveTo>
                    <a:pt x="2702355" y="2138184"/>
                  </a:moveTo>
                  <a:lnTo>
                    <a:pt x="0" y="2138184"/>
                  </a:lnTo>
                </a:path>
                <a:path w="2702559" h="2138679">
                  <a:moveTo>
                    <a:pt x="2702355" y="1924366"/>
                  </a:moveTo>
                  <a:lnTo>
                    <a:pt x="0" y="1924366"/>
                  </a:lnTo>
                </a:path>
                <a:path w="2702559" h="2138679">
                  <a:moveTo>
                    <a:pt x="2702355" y="1710547"/>
                  </a:moveTo>
                  <a:lnTo>
                    <a:pt x="0" y="1710547"/>
                  </a:lnTo>
                </a:path>
                <a:path w="2702559" h="2138679">
                  <a:moveTo>
                    <a:pt x="2702355" y="1496770"/>
                  </a:moveTo>
                  <a:lnTo>
                    <a:pt x="0" y="1496770"/>
                  </a:lnTo>
                </a:path>
                <a:path w="2702559" h="2138679">
                  <a:moveTo>
                    <a:pt x="2702355" y="1282910"/>
                  </a:moveTo>
                  <a:lnTo>
                    <a:pt x="0" y="1282910"/>
                  </a:lnTo>
                </a:path>
                <a:path w="2702559" h="2138679">
                  <a:moveTo>
                    <a:pt x="2702355" y="1069133"/>
                  </a:moveTo>
                  <a:lnTo>
                    <a:pt x="0" y="1069133"/>
                  </a:lnTo>
                </a:path>
                <a:path w="2702559" h="2138679">
                  <a:moveTo>
                    <a:pt x="2702355" y="855273"/>
                  </a:moveTo>
                  <a:lnTo>
                    <a:pt x="0" y="855273"/>
                  </a:lnTo>
                </a:path>
                <a:path w="2702559" h="2138679">
                  <a:moveTo>
                    <a:pt x="2702355" y="641496"/>
                  </a:moveTo>
                  <a:lnTo>
                    <a:pt x="0" y="641496"/>
                  </a:lnTo>
                </a:path>
                <a:path w="2702559" h="2138679">
                  <a:moveTo>
                    <a:pt x="2702355" y="427636"/>
                  </a:moveTo>
                  <a:lnTo>
                    <a:pt x="0" y="427636"/>
                  </a:lnTo>
                </a:path>
                <a:path w="2702559" h="2138679">
                  <a:moveTo>
                    <a:pt x="2702355" y="213860"/>
                  </a:moveTo>
                  <a:lnTo>
                    <a:pt x="0" y="213860"/>
                  </a:lnTo>
                </a:path>
                <a:path w="2702559" h="2138679">
                  <a:moveTo>
                    <a:pt x="2702355" y="0"/>
                  </a:moveTo>
                  <a:lnTo>
                    <a:pt x="0" y="0"/>
                  </a:lnTo>
                </a:path>
              </a:pathLst>
            </a:custGeom>
            <a:ln w="4153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783066" y="3983469"/>
              <a:ext cx="2878455" cy="2283460"/>
            </a:xfrm>
            <a:custGeom>
              <a:avLst/>
              <a:gdLst/>
              <a:ahLst/>
              <a:cxnLst/>
              <a:rect l="l" t="t" r="r" b="b"/>
              <a:pathLst>
                <a:path w="2878454" h="2283460">
                  <a:moveTo>
                    <a:pt x="21755" y="1957920"/>
                  </a:moveTo>
                  <a:lnTo>
                    <a:pt x="0" y="1957920"/>
                  </a:lnTo>
                  <a:lnTo>
                    <a:pt x="0" y="1965058"/>
                  </a:lnTo>
                  <a:lnTo>
                    <a:pt x="21755" y="1965058"/>
                  </a:lnTo>
                  <a:lnTo>
                    <a:pt x="21755" y="1957920"/>
                  </a:lnTo>
                  <a:close/>
                </a:path>
                <a:path w="2878454" h="2283460">
                  <a:moveTo>
                    <a:pt x="21755" y="1744091"/>
                  </a:moveTo>
                  <a:lnTo>
                    <a:pt x="0" y="1744091"/>
                  </a:lnTo>
                  <a:lnTo>
                    <a:pt x="0" y="1751228"/>
                  </a:lnTo>
                  <a:lnTo>
                    <a:pt x="21755" y="1751228"/>
                  </a:lnTo>
                  <a:lnTo>
                    <a:pt x="21755" y="1744091"/>
                  </a:lnTo>
                  <a:close/>
                </a:path>
                <a:path w="2878454" h="2283460">
                  <a:moveTo>
                    <a:pt x="21755" y="1530261"/>
                  </a:moveTo>
                  <a:lnTo>
                    <a:pt x="0" y="1530261"/>
                  </a:lnTo>
                  <a:lnTo>
                    <a:pt x="0" y="1537411"/>
                  </a:lnTo>
                  <a:lnTo>
                    <a:pt x="21755" y="1537411"/>
                  </a:lnTo>
                  <a:lnTo>
                    <a:pt x="21755" y="1530261"/>
                  </a:lnTo>
                  <a:close/>
                </a:path>
                <a:path w="2878454" h="2283460">
                  <a:moveTo>
                    <a:pt x="21755" y="1316482"/>
                  </a:moveTo>
                  <a:lnTo>
                    <a:pt x="0" y="1316482"/>
                  </a:lnTo>
                  <a:lnTo>
                    <a:pt x="0" y="1323632"/>
                  </a:lnTo>
                  <a:lnTo>
                    <a:pt x="21755" y="1323632"/>
                  </a:lnTo>
                  <a:lnTo>
                    <a:pt x="21755" y="1316482"/>
                  </a:lnTo>
                  <a:close/>
                </a:path>
                <a:path w="2878454" h="2283460">
                  <a:moveTo>
                    <a:pt x="63309" y="891590"/>
                  </a:moveTo>
                  <a:lnTo>
                    <a:pt x="58432" y="862584"/>
                  </a:lnTo>
                  <a:lnTo>
                    <a:pt x="57543" y="861174"/>
                  </a:lnTo>
                  <a:lnTo>
                    <a:pt x="56908" y="860171"/>
                  </a:lnTo>
                  <a:lnTo>
                    <a:pt x="56032" y="859383"/>
                  </a:lnTo>
                  <a:lnTo>
                    <a:pt x="56032" y="875296"/>
                  </a:lnTo>
                  <a:lnTo>
                    <a:pt x="56032" y="894245"/>
                  </a:lnTo>
                  <a:lnTo>
                    <a:pt x="54927" y="900569"/>
                  </a:lnTo>
                  <a:lnTo>
                    <a:pt x="50482" y="906881"/>
                  </a:lnTo>
                  <a:lnTo>
                    <a:pt x="47752" y="908469"/>
                  </a:lnTo>
                  <a:lnTo>
                    <a:pt x="41236" y="908469"/>
                  </a:lnTo>
                  <a:lnTo>
                    <a:pt x="38506" y="906881"/>
                  </a:lnTo>
                  <a:lnTo>
                    <a:pt x="34074" y="900569"/>
                  </a:lnTo>
                  <a:lnTo>
                    <a:pt x="32969" y="894245"/>
                  </a:lnTo>
                  <a:lnTo>
                    <a:pt x="32969" y="875296"/>
                  </a:lnTo>
                  <a:lnTo>
                    <a:pt x="34188" y="868819"/>
                  </a:lnTo>
                  <a:lnTo>
                    <a:pt x="38569" y="862584"/>
                  </a:lnTo>
                  <a:lnTo>
                    <a:pt x="41160" y="861174"/>
                  </a:lnTo>
                  <a:lnTo>
                    <a:pt x="47726" y="861174"/>
                  </a:lnTo>
                  <a:lnTo>
                    <a:pt x="50482" y="862749"/>
                  </a:lnTo>
                  <a:lnTo>
                    <a:pt x="52705" y="865822"/>
                  </a:lnTo>
                  <a:lnTo>
                    <a:pt x="54927" y="868984"/>
                  </a:lnTo>
                  <a:lnTo>
                    <a:pt x="56032" y="875296"/>
                  </a:lnTo>
                  <a:lnTo>
                    <a:pt x="56032" y="859383"/>
                  </a:lnTo>
                  <a:lnTo>
                    <a:pt x="54978" y="858431"/>
                  </a:lnTo>
                  <a:lnTo>
                    <a:pt x="50304" y="855929"/>
                  </a:lnTo>
                  <a:lnTo>
                    <a:pt x="47586" y="855268"/>
                  </a:lnTo>
                  <a:lnTo>
                    <a:pt x="40297" y="855268"/>
                  </a:lnTo>
                  <a:lnTo>
                    <a:pt x="25679" y="877963"/>
                  </a:lnTo>
                  <a:lnTo>
                    <a:pt x="25679" y="895667"/>
                  </a:lnTo>
                  <a:lnTo>
                    <a:pt x="27584" y="903478"/>
                  </a:lnTo>
                  <a:lnTo>
                    <a:pt x="34569" y="912291"/>
                  </a:lnTo>
                  <a:lnTo>
                    <a:pt x="38938" y="914285"/>
                  </a:lnTo>
                  <a:lnTo>
                    <a:pt x="48717" y="914285"/>
                  </a:lnTo>
                  <a:lnTo>
                    <a:pt x="62623" y="897077"/>
                  </a:lnTo>
                  <a:lnTo>
                    <a:pt x="63309" y="891590"/>
                  </a:lnTo>
                  <a:close/>
                </a:path>
                <a:path w="2878454" h="2283460">
                  <a:moveTo>
                    <a:pt x="63309" y="677735"/>
                  </a:moveTo>
                  <a:lnTo>
                    <a:pt x="56032" y="645566"/>
                  </a:lnTo>
                  <a:lnTo>
                    <a:pt x="56032" y="661441"/>
                  </a:lnTo>
                  <a:lnTo>
                    <a:pt x="56032" y="680478"/>
                  </a:lnTo>
                  <a:lnTo>
                    <a:pt x="54927" y="686790"/>
                  </a:lnTo>
                  <a:lnTo>
                    <a:pt x="52641" y="689952"/>
                  </a:lnTo>
                  <a:lnTo>
                    <a:pt x="50482" y="693026"/>
                  </a:lnTo>
                  <a:lnTo>
                    <a:pt x="47752" y="694601"/>
                  </a:lnTo>
                  <a:lnTo>
                    <a:pt x="41236" y="694601"/>
                  </a:lnTo>
                  <a:lnTo>
                    <a:pt x="38506" y="693026"/>
                  </a:lnTo>
                  <a:lnTo>
                    <a:pt x="36118" y="689698"/>
                  </a:lnTo>
                  <a:lnTo>
                    <a:pt x="34074" y="686790"/>
                  </a:lnTo>
                  <a:lnTo>
                    <a:pt x="32969" y="680478"/>
                  </a:lnTo>
                  <a:lnTo>
                    <a:pt x="32981" y="661441"/>
                  </a:lnTo>
                  <a:lnTo>
                    <a:pt x="34188" y="655040"/>
                  </a:lnTo>
                  <a:lnTo>
                    <a:pt x="36626" y="651459"/>
                  </a:lnTo>
                  <a:lnTo>
                    <a:pt x="38569" y="648728"/>
                  </a:lnTo>
                  <a:lnTo>
                    <a:pt x="41160" y="647306"/>
                  </a:lnTo>
                  <a:lnTo>
                    <a:pt x="47726" y="647306"/>
                  </a:lnTo>
                  <a:lnTo>
                    <a:pt x="50482" y="648893"/>
                  </a:lnTo>
                  <a:lnTo>
                    <a:pt x="52705" y="652043"/>
                  </a:lnTo>
                  <a:lnTo>
                    <a:pt x="54927" y="655116"/>
                  </a:lnTo>
                  <a:lnTo>
                    <a:pt x="56032" y="661441"/>
                  </a:lnTo>
                  <a:lnTo>
                    <a:pt x="56032" y="645566"/>
                  </a:lnTo>
                  <a:lnTo>
                    <a:pt x="54978" y="644563"/>
                  </a:lnTo>
                  <a:lnTo>
                    <a:pt x="50304" y="642073"/>
                  </a:lnTo>
                  <a:lnTo>
                    <a:pt x="47586" y="641489"/>
                  </a:lnTo>
                  <a:lnTo>
                    <a:pt x="40297" y="641489"/>
                  </a:lnTo>
                  <a:lnTo>
                    <a:pt x="36817" y="642569"/>
                  </a:lnTo>
                  <a:lnTo>
                    <a:pt x="34048" y="644893"/>
                  </a:lnTo>
                  <a:lnTo>
                    <a:pt x="31280" y="647141"/>
                  </a:lnTo>
                  <a:lnTo>
                    <a:pt x="29197" y="650303"/>
                  </a:lnTo>
                  <a:lnTo>
                    <a:pt x="26390" y="658698"/>
                  </a:lnTo>
                  <a:lnTo>
                    <a:pt x="25679" y="664184"/>
                  </a:lnTo>
                  <a:lnTo>
                    <a:pt x="25679" y="681799"/>
                  </a:lnTo>
                  <a:lnTo>
                    <a:pt x="27584" y="689698"/>
                  </a:lnTo>
                  <a:lnTo>
                    <a:pt x="31394" y="694436"/>
                  </a:lnTo>
                  <a:lnTo>
                    <a:pt x="34569" y="698423"/>
                  </a:lnTo>
                  <a:lnTo>
                    <a:pt x="38938" y="700417"/>
                  </a:lnTo>
                  <a:lnTo>
                    <a:pt x="48717" y="700417"/>
                  </a:lnTo>
                  <a:lnTo>
                    <a:pt x="52209" y="699338"/>
                  </a:lnTo>
                  <a:lnTo>
                    <a:pt x="54991" y="697014"/>
                  </a:lnTo>
                  <a:lnTo>
                    <a:pt x="57746" y="694766"/>
                  </a:lnTo>
                  <a:lnTo>
                    <a:pt x="57861" y="694601"/>
                  </a:lnTo>
                  <a:lnTo>
                    <a:pt x="59842" y="691527"/>
                  </a:lnTo>
                  <a:lnTo>
                    <a:pt x="62623" y="683221"/>
                  </a:lnTo>
                  <a:lnTo>
                    <a:pt x="63309" y="677735"/>
                  </a:lnTo>
                  <a:close/>
                </a:path>
                <a:path w="2878454" h="2283460">
                  <a:moveTo>
                    <a:pt x="63309" y="463956"/>
                  </a:moveTo>
                  <a:lnTo>
                    <a:pt x="58432" y="434949"/>
                  </a:lnTo>
                  <a:lnTo>
                    <a:pt x="57543" y="433527"/>
                  </a:lnTo>
                  <a:lnTo>
                    <a:pt x="56908" y="432536"/>
                  </a:lnTo>
                  <a:lnTo>
                    <a:pt x="56032" y="431749"/>
                  </a:lnTo>
                  <a:lnTo>
                    <a:pt x="56032" y="447662"/>
                  </a:lnTo>
                  <a:lnTo>
                    <a:pt x="56032" y="466610"/>
                  </a:lnTo>
                  <a:lnTo>
                    <a:pt x="54927" y="472935"/>
                  </a:lnTo>
                  <a:lnTo>
                    <a:pt x="50482" y="479247"/>
                  </a:lnTo>
                  <a:lnTo>
                    <a:pt x="47752" y="480822"/>
                  </a:lnTo>
                  <a:lnTo>
                    <a:pt x="41236" y="480822"/>
                  </a:lnTo>
                  <a:lnTo>
                    <a:pt x="38506" y="479247"/>
                  </a:lnTo>
                  <a:lnTo>
                    <a:pt x="34074" y="472935"/>
                  </a:lnTo>
                  <a:lnTo>
                    <a:pt x="32969" y="466610"/>
                  </a:lnTo>
                  <a:lnTo>
                    <a:pt x="32969" y="447662"/>
                  </a:lnTo>
                  <a:lnTo>
                    <a:pt x="34188" y="441185"/>
                  </a:lnTo>
                  <a:lnTo>
                    <a:pt x="38569" y="434949"/>
                  </a:lnTo>
                  <a:lnTo>
                    <a:pt x="41160" y="433527"/>
                  </a:lnTo>
                  <a:lnTo>
                    <a:pt x="47726" y="433527"/>
                  </a:lnTo>
                  <a:lnTo>
                    <a:pt x="50482" y="435114"/>
                  </a:lnTo>
                  <a:lnTo>
                    <a:pt x="52705" y="438188"/>
                  </a:lnTo>
                  <a:lnTo>
                    <a:pt x="54927" y="441350"/>
                  </a:lnTo>
                  <a:lnTo>
                    <a:pt x="56032" y="447662"/>
                  </a:lnTo>
                  <a:lnTo>
                    <a:pt x="56032" y="431749"/>
                  </a:lnTo>
                  <a:lnTo>
                    <a:pt x="54978" y="430784"/>
                  </a:lnTo>
                  <a:lnTo>
                    <a:pt x="50304" y="428294"/>
                  </a:lnTo>
                  <a:lnTo>
                    <a:pt x="47586" y="427634"/>
                  </a:lnTo>
                  <a:lnTo>
                    <a:pt x="40297" y="427634"/>
                  </a:lnTo>
                  <a:lnTo>
                    <a:pt x="25679" y="450316"/>
                  </a:lnTo>
                  <a:lnTo>
                    <a:pt x="25679" y="468020"/>
                  </a:lnTo>
                  <a:lnTo>
                    <a:pt x="27584" y="475843"/>
                  </a:lnTo>
                  <a:lnTo>
                    <a:pt x="34569" y="484644"/>
                  </a:lnTo>
                  <a:lnTo>
                    <a:pt x="38938" y="486638"/>
                  </a:lnTo>
                  <a:lnTo>
                    <a:pt x="48717" y="486638"/>
                  </a:lnTo>
                  <a:lnTo>
                    <a:pt x="62623" y="469442"/>
                  </a:lnTo>
                  <a:lnTo>
                    <a:pt x="63309" y="463956"/>
                  </a:lnTo>
                  <a:close/>
                </a:path>
                <a:path w="2878454" h="2283460">
                  <a:moveTo>
                    <a:pt x="63309" y="250088"/>
                  </a:moveTo>
                  <a:lnTo>
                    <a:pt x="57505" y="219671"/>
                  </a:lnTo>
                  <a:lnTo>
                    <a:pt x="56908" y="218757"/>
                  </a:lnTo>
                  <a:lnTo>
                    <a:pt x="56032" y="217932"/>
                  </a:lnTo>
                  <a:lnTo>
                    <a:pt x="56032" y="233807"/>
                  </a:lnTo>
                  <a:lnTo>
                    <a:pt x="56032" y="252831"/>
                  </a:lnTo>
                  <a:lnTo>
                    <a:pt x="54927" y="259156"/>
                  </a:lnTo>
                  <a:lnTo>
                    <a:pt x="52641" y="262305"/>
                  </a:lnTo>
                  <a:lnTo>
                    <a:pt x="50482" y="265391"/>
                  </a:lnTo>
                  <a:lnTo>
                    <a:pt x="47752" y="266966"/>
                  </a:lnTo>
                  <a:lnTo>
                    <a:pt x="41236" y="266966"/>
                  </a:lnTo>
                  <a:lnTo>
                    <a:pt x="38506" y="265391"/>
                  </a:lnTo>
                  <a:lnTo>
                    <a:pt x="36118" y="262064"/>
                  </a:lnTo>
                  <a:lnTo>
                    <a:pt x="34074" y="259156"/>
                  </a:lnTo>
                  <a:lnTo>
                    <a:pt x="32969" y="252831"/>
                  </a:lnTo>
                  <a:lnTo>
                    <a:pt x="32981" y="233807"/>
                  </a:lnTo>
                  <a:lnTo>
                    <a:pt x="34188" y="227406"/>
                  </a:lnTo>
                  <a:lnTo>
                    <a:pt x="36626" y="223824"/>
                  </a:lnTo>
                  <a:lnTo>
                    <a:pt x="38569" y="221081"/>
                  </a:lnTo>
                  <a:lnTo>
                    <a:pt x="41160" y="219671"/>
                  </a:lnTo>
                  <a:lnTo>
                    <a:pt x="47726" y="219671"/>
                  </a:lnTo>
                  <a:lnTo>
                    <a:pt x="50482" y="221246"/>
                  </a:lnTo>
                  <a:lnTo>
                    <a:pt x="52705" y="224409"/>
                  </a:lnTo>
                  <a:lnTo>
                    <a:pt x="54927" y="227482"/>
                  </a:lnTo>
                  <a:lnTo>
                    <a:pt x="56032" y="233807"/>
                  </a:lnTo>
                  <a:lnTo>
                    <a:pt x="56032" y="217932"/>
                  </a:lnTo>
                  <a:lnTo>
                    <a:pt x="54978" y="216928"/>
                  </a:lnTo>
                  <a:lnTo>
                    <a:pt x="50304" y="214439"/>
                  </a:lnTo>
                  <a:lnTo>
                    <a:pt x="47586" y="213855"/>
                  </a:lnTo>
                  <a:lnTo>
                    <a:pt x="40297" y="213855"/>
                  </a:lnTo>
                  <a:lnTo>
                    <a:pt x="36817" y="214934"/>
                  </a:lnTo>
                  <a:lnTo>
                    <a:pt x="34048" y="217258"/>
                  </a:lnTo>
                  <a:lnTo>
                    <a:pt x="31280" y="219506"/>
                  </a:lnTo>
                  <a:lnTo>
                    <a:pt x="29197" y="222669"/>
                  </a:lnTo>
                  <a:lnTo>
                    <a:pt x="26390" y="231063"/>
                  </a:lnTo>
                  <a:lnTo>
                    <a:pt x="25679" y="236550"/>
                  </a:lnTo>
                  <a:lnTo>
                    <a:pt x="25679" y="254165"/>
                  </a:lnTo>
                  <a:lnTo>
                    <a:pt x="27584" y="262064"/>
                  </a:lnTo>
                  <a:lnTo>
                    <a:pt x="31394" y="266801"/>
                  </a:lnTo>
                  <a:lnTo>
                    <a:pt x="34569" y="270789"/>
                  </a:lnTo>
                  <a:lnTo>
                    <a:pt x="38938" y="272783"/>
                  </a:lnTo>
                  <a:lnTo>
                    <a:pt x="48717" y="272783"/>
                  </a:lnTo>
                  <a:lnTo>
                    <a:pt x="52209" y="271703"/>
                  </a:lnTo>
                  <a:lnTo>
                    <a:pt x="54991" y="269379"/>
                  </a:lnTo>
                  <a:lnTo>
                    <a:pt x="57746" y="267131"/>
                  </a:lnTo>
                  <a:lnTo>
                    <a:pt x="57861" y="266966"/>
                  </a:lnTo>
                  <a:lnTo>
                    <a:pt x="59842" y="263893"/>
                  </a:lnTo>
                  <a:lnTo>
                    <a:pt x="62623" y="255574"/>
                  </a:lnTo>
                  <a:lnTo>
                    <a:pt x="63309" y="250088"/>
                  </a:lnTo>
                  <a:close/>
                </a:path>
                <a:path w="2878454" h="2283460">
                  <a:moveTo>
                    <a:pt x="66027" y="1960676"/>
                  </a:moveTo>
                  <a:lnTo>
                    <a:pt x="58750" y="1928495"/>
                  </a:lnTo>
                  <a:lnTo>
                    <a:pt x="58750" y="1944395"/>
                  </a:lnTo>
                  <a:lnTo>
                    <a:pt x="58750" y="1963381"/>
                  </a:lnTo>
                  <a:lnTo>
                    <a:pt x="57645" y="1969655"/>
                  </a:lnTo>
                  <a:lnTo>
                    <a:pt x="53213" y="1975967"/>
                  </a:lnTo>
                  <a:lnTo>
                    <a:pt x="50469" y="1977542"/>
                  </a:lnTo>
                  <a:lnTo>
                    <a:pt x="43967" y="1977542"/>
                  </a:lnTo>
                  <a:lnTo>
                    <a:pt x="41236" y="1975967"/>
                  </a:lnTo>
                  <a:lnTo>
                    <a:pt x="36804" y="1969693"/>
                  </a:lnTo>
                  <a:lnTo>
                    <a:pt x="35687" y="1963381"/>
                  </a:lnTo>
                  <a:lnTo>
                    <a:pt x="35687" y="1944395"/>
                  </a:lnTo>
                  <a:lnTo>
                    <a:pt x="36906" y="1937918"/>
                  </a:lnTo>
                  <a:lnTo>
                    <a:pt x="39344" y="1934387"/>
                  </a:lnTo>
                  <a:lnTo>
                    <a:pt x="41287" y="1931631"/>
                  </a:lnTo>
                  <a:lnTo>
                    <a:pt x="43891" y="1930260"/>
                  </a:lnTo>
                  <a:lnTo>
                    <a:pt x="50444" y="1930260"/>
                  </a:lnTo>
                  <a:lnTo>
                    <a:pt x="53213" y="1931822"/>
                  </a:lnTo>
                  <a:lnTo>
                    <a:pt x="57645" y="1938070"/>
                  </a:lnTo>
                  <a:lnTo>
                    <a:pt x="58750" y="1944395"/>
                  </a:lnTo>
                  <a:lnTo>
                    <a:pt x="58750" y="1928495"/>
                  </a:lnTo>
                  <a:lnTo>
                    <a:pt x="57708" y="1927504"/>
                  </a:lnTo>
                  <a:lnTo>
                    <a:pt x="53035" y="1925002"/>
                  </a:lnTo>
                  <a:lnTo>
                    <a:pt x="50317" y="1924380"/>
                  </a:lnTo>
                  <a:lnTo>
                    <a:pt x="43027" y="1924380"/>
                  </a:lnTo>
                  <a:lnTo>
                    <a:pt x="28409" y="1947062"/>
                  </a:lnTo>
                  <a:lnTo>
                    <a:pt x="28409" y="1964740"/>
                  </a:lnTo>
                  <a:lnTo>
                    <a:pt x="30302" y="1972576"/>
                  </a:lnTo>
                  <a:lnTo>
                    <a:pt x="37287" y="1981377"/>
                  </a:lnTo>
                  <a:lnTo>
                    <a:pt x="41656" y="1983371"/>
                  </a:lnTo>
                  <a:lnTo>
                    <a:pt x="51447" y="1983371"/>
                  </a:lnTo>
                  <a:lnTo>
                    <a:pt x="65341" y="1966137"/>
                  </a:lnTo>
                  <a:lnTo>
                    <a:pt x="66027" y="1960676"/>
                  </a:lnTo>
                  <a:close/>
                </a:path>
                <a:path w="2878454" h="2283460">
                  <a:moveTo>
                    <a:pt x="66027" y="1746859"/>
                  </a:moveTo>
                  <a:lnTo>
                    <a:pt x="58750" y="1714677"/>
                  </a:lnTo>
                  <a:lnTo>
                    <a:pt x="58750" y="1730578"/>
                  </a:lnTo>
                  <a:lnTo>
                    <a:pt x="58750" y="1749564"/>
                  </a:lnTo>
                  <a:lnTo>
                    <a:pt x="57645" y="1755838"/>
                  </a:lnTo>
                  <a:lnTo>
                    <a:pt x="53213" y="1762150"/>
                  </a:lnTo>
                  <a:lnTo>
                    <a:pt x="50469" y="1763725"/>
                  </a:lnTo>
                  <a:lnTo>
                    <a:pt x="43967" y="1763725"/>
                  </a:lnTo>
                  <a:lnTo>
                    <a:pt x="41236" y="1762150"/>
                  </a:lnTo>
                  <a:lnTo>
                    <a:pt x="36804" y="1755876"/>
                  </a:lnTo>
                  <a:lnTo>
                    <a:pt x="35687" y="1749564"/>
                  </a:lnTo>
                  <a:lnTo>
                    <a:pt x="35687" y="1730578"/>
                  </a:lnTo>
                  <a:lnTo>
                    <a:pt x="36906" y="1724101"/>
                  </a:lnTo>
                  <a:lnTo>
                    <a:pt x="39344" y="1720570"/>
                  </a:lnTo>
                  <a:lnTo>
                    <a:pt x="41287" y="1717814"/>
                  </a:lnTo>
                  <a:lnTo>
                    <a:pt x="43891" y="1716443"/>
                  </a:lnTo>
                  <a:lnTo>
                    <a:pt x="50444" y="1716443"/>
                  </a:lnTo>
                  <a:lnTo>
                    <a:pt x="53213" y="1718005"/>
                  </a:lnTo>
                  <a:lnTo>
                    <a:pt x="57645" y="1724253"/>
                  </a:lnTo>
                  <a:lnTo>
                    <a:pt x="58750" y="1730578"/>
                  </a:lnTo>
                  <a:lnTo>
                    <a:pt x="58750" y="1714677"/>
                  </a:lnTo>
                  <a:lnTo>
                    <a:pt x="57708" y="1713687"/>
                  </a:lnTo>
                  <a:lnTo>
                    <a:pt x="53035" y="1711185"/>
                  </a:lnTo>
                  <a:lnTo>
                    <a:pt x="50317" y="1710563"/>
                  </a:lnTo>
                  <a:lnTo>
                    <a:pt x="43027" y="1710563"/>
                  </a:lnTo>
                  <a:lnTo>
                    <a:pt x="28409" y="1733245"/>
                  </a:lnTo>
                  <a:lnTo>
                    <a:pt x="28409" y="1750923"/>
                  </a:lnTo>
                  <a:lnTo>
                    <a:pt x="30302" y="1758759"/>
                  </a:lnTo>
                  <a:lnTo>
                    <a:pt x="37287" y="1767560"/>
                  </a:lnTo>
                  <a:lnTo>
                    <a:pt x="41656" y="1769554"/>
                  </a:lnTo>
                  <a:lnTo>
                    <a:pt x="51447" y="1769554"/>
                  </a:lnTo>
                  <a:lnTo>
                    <a:pt x="65341" y="1752320"/>
                  </a:lnTo>
                  <a:lnTo>
                    <a:pt x="66027" y="1746859"/>
                  </a:lnTo>
                  <a:close/>
                </a:path>
                <a:path w="2878454" h="2283460">
                  <a:moveTo>
                    <a:pt x="66027" y="1533004"/>
                  </a:moveTo>
                  <a:lnTo>
                    <a:pt x="60223" y="1502587"/>
                  </a:lnTo>
                  <a:lnTo>
                    <a:pt x="59626" y="1501673"/>
                  </a:lnTo>
                  <a:lnTo>
                    <a:pt x="58750" y="1500847"/>
                  </a:lnTo>
                  <a:lnTo>
                    <a:pt x="58750" y="1516710"/>
                  </a:lnTo>
                  <a:lnTo>
                    <a:pt x="58750" y="1535747"/>
                  </a:lnTo>
                  <a:lnTo>
                    <a:pt x="57645" y="1542059"/>
                  </a:lnTo>
                  <a:lnTo>
                    <a:pt x="55372" y="1545221"/>
                  </a:lnTo>
                  <a:lnTo>
                    <a:pt x="53213" y="1548295"/>
                  </a:lnTo>
                  <a:lnTo>
                    <a:pt x="50469" y="1549882"/>
                  </a:lnTo>
                  <a:lnTo>
                    <a:pt x="43967" y="1549882"/>
                  </a:lnTo>
                  <a:lnTo>
                    <a:pt x="41236" y="1548295"/>
                  </a:lnTo>
                  <a:lnTo>
                    <a:pt x="38836" y="1544967"/>
                  </a:lnTo>
                  <a:lnTo>
                    <a:pt x="36804" y="1542059"/>
                  </a:lnTo>
                  <a:lnTo>
                    <a:pt x="35687" y="1535747"/>
                  </a:lnTo>
                  <a:lnTo>
                    <a:pt x="35699" y="1516710"/>
                  </a:lnTo>
                  <a:lnTo>
                    <a:pt x="36906" y="1510309"/>
                  </a:lnTo>
                  <a:lnTo>
                    <a:pt x="39344" y="1506740"/>
                  </a:lnTo>
                  <a:lnTo>
                    <a:pt x="41287" y="1503997"/>
                  </a:lnTo>
                  <a:lnTo>
                    <a:pt x="43891" y="1502587"/>
                  </a:lnTo>
                  <a:lnTo>
                    <a:pt x="50444" y="1502587"/>
                  </a:lnTo>
                  <a:lnTo>
                    <a:pt x="53213" y="1504162"/>
                  </a:lnTo>
                  <a:lnTo>
                    <a:pt x="55422" y="1507324"/>
                  </a:lnTo>
                  <a:lnTo>
                    <a:pt x="57645" y="1510398"/>
                  </a:lnTo>
                  <a:lnTo>
                    <a:pt x="58750" y="1516710"/>
                  </a:lnTo>
                  <a:lnTo>
                    <a:pt x="58750" y="1500847"/>
                  </a:lnTo>
                  <a:lnTo>
                    <a:pt x="57708" y="1499844"/>
                  </a:lnTo>
                  <a:lnTo>
                    <a:pt x="53035" y="1497342"/>
                  </a:lnTo>
                  <a:lnTo>
                    <a:pt x="50317" y="1496771"/>
                  </a:lnTo>
                  <a:lnTo>
                    <a:pt x="43027" y="1496771"/>
                  </a:lnTo>
                  <a:lnTo>
                    <a:pt x="39535" y="1497850"/>
                  </a:lnTo>
                  <a:lnTo>
                    <a:pt x="36779" y="1500174"/>
                  </a:lnTo>
                  <a:lnTo>
                    <a:pt x="33997" y="1502422"/>
                  </a:lnTo>
                  <a:lnTo>
                    <a:pt x="31915" y="1505572"/>
                  </a:lnTo>
                  <a:lnTo>
                    <a:pt x="29108" y="1513967"/>
                  </a:lnTo>
                  <a:lnTo>
                    <a:pt x="28409" y="1519453"/>
                  </a:lnTo>
                  <a:lnTo>
                    <a:pt x="28409" y="1537081"/>
                  </a:lnTo>
                  <a:lnTo>
                    <a:pt x="30302" y="1544967"/>
                  </a:lnTo>
                  <a:lnTo>
                    <a:pt x="34112" y="1549704"/>
                  </a:lnTo>
                  <a:lnTo>
                    <a:pt x="37287" y="1553705"/>
                  </a:lnTo>
                  <a:lnTo>
                    <a:pt x="41656" y="1555699"/>
                  </a:lnTo>
                  <a:lnTo>
                    <a:pt x="51447" y="1555699"/>
                  </a:lnTo>
                  <a:lnTo>
                    <a:pt x="54940" y="1554619"/>
                  </a:lnTo>
                  <a:lnTo>
                    <a:pt x="57708" y="1552282"/>
                  </a:lnTo>
                  <a:lnTo>
                    <a:pt x="60477" y="1550047"/>
                  </a:lnTo>
                  <a:lnTo>
                    <a:pt x="60579" y="1549882"/>
                  </a:lnTo>
                  <a:lnTo>
                    <a:pt x="62560" y="1546796"/>
                  </a:lnTo>
                  <a:lnTo>
                    <a:pt x="65341" y="1538490"/>
                  </a:lnTo>
                  <a:lnTo>
                    <a:pt x="66027" y="1533004"/>
                  </a:lnTo>
                  <a:close/>
                </a:path>
                <a:path w="2878454" h="2283460">
                  <a:moveTo>
                    <a:pt x="66027" y="1319225"/>
                  </a:moveTo>
                  <a:lnTo>
                    <a:pt x="61150" y="1290218"/>
                  </a:lnTo>
                  <a:lnTo>
                    <a:pt x="60261" y="1288808"/>
                  </a:lnTo>
                  <a:lnTo>
                    <a:pt x="59626" y="1287805"/>
                  </a:lnTo>
                  <a:lnTo>
                    <a:pt x="58750" y="1287018"/>
                  </a:lnTo>
                  <a:lnTo>
                    <a:pt x="58750" y="1302931"/>
                  </a:lnTo>
                  <a:lnTo>
                    <a:pt x="58750" y="1321892"/>
                  </a:lnTo>
                  <a:lnTo>
                    <a:pt x="57645" y="1328204"/>
                  </a:lnTo>
                  <a:lnTo>
                    <a:pt x="53213" y="1334516"/>
                  </a:lnTo>
                  <a:lnTo>
                    <a:pt x="50469" y="1336103"/>
                  </a:lnTo>
                  <a:lnTo>
                    <a:pt x="43967" y="1336103"/>
                  </a:lnTo>
                  <a:lnTo>
                    <a:pt x="41236" y="1334516"/>
                  </a:lnTo>
                  <a:lnTo>
                    <a:pt x="36804" y="1328204"/>
                  </a:lnTo>
                  <a:lnTo>
                    <a:pt x="35687" y="1321892"/>
                  </a:lnTo>
                  <a:lnTo>
                    <a:pt x="35687" y="1302931"/>
                  </a:lnTo>
                  <a:lnTo>
                    <a:pt x="36906" y="1296454"/>
                  </a:lnTo>
                  <a:lnTo>
                    <a:pt x="41287" y="1290218"/>
                  </a:lnTo>
                  <a:lnTo>
                    <a:pt x="43891" y="1288808"/>
                  </a:lnTo>
                  <a:lnTo>
                    <a:pt x="50444" y="1288808"/>
                  </a:lnTo>
                  <a:lnTo>
                    <a:pt x="53213" y="1290383"/>
                  </a:lnTo>
                  <a:lnTo>
                    <a:pt x="55422" y="1293456"/>
                  </a:lnTo>
                  <a:lnTo>
                    <a:pt x="57645" y="1296619"/>
                  </a:lnTo>
                  <a:lnTo>
                    <a:pt x="58750" y="1302931"/>
                  </a:lnTo>
                  <a:lnTo>
                    <a:pt x="58750" y="1287018"/>
                  </a:lnTo>
                  <a:lnTo>
                    <a:pt x="57708" y="1286065"/>
                  </a:lnTo>
                  <a:lnTo>
                    <a:pt x="53035" y="1283576"/>
                  </a:lnTo>
                  <a:lnTo>
                    <a:pt x="50317" y="1282903"/>
                  </a:lnTo>
                  <a:lnTo>
                    <a:pt x="43027" y="1282903"/>
                  </a:lnTo>
                  <a:lnTo>
                    <a:pt x="28409" y="1305598"/>
                  </a:lnTo>
                  <a:lnTo>
                    <a:pt x="28409" y="1323301"/>
                  </a:lnTo>
                  <a:lnTo>
                    <a:pt x="30302" y="1331112"/>
                  </a:lnTo>
                  <a:lnTo>
                    <a:pt x="37287" y="1339926"/>
                  </a:lnTo>
                  <a:lnTo>
                    <a:pt x="41656" y="1341920"/>
                  </a:lnTo>
                  <a:lnTo>
                    <a:pt x="51447" y="1341920"/>
                  </a:lnTo>
                  <a:lnTo>
                    <a:pt x="54940" y="1340751"/>
                  </a:lnTo>
                  <a:lnTo>
                    <a:pt x="60477" y="1336268"/>
                  </a:lnTo>
                  <a:lnTo>
                    <a:pt x="60579" y="1336103"/>
                  </a:lnTo>
                  <a:lnTo>
                    <a:pt x="62560" y="1333030"/>
                  </a:lnTo>
                  <a:lnTo>
                    <a:pt x="65341" y="1324711"/>
                  </a:lnTo>
                  <a:lnTo>
                    <a:pt x="66027" y="1319225"/>
                  </a:lnTo>
                  <a:close/>
                </a:path>
                <a:path w="2878454" h="2283460">
                  <a:moveTo>
                    <a:pt x="83896" y="905217"/>
                  </a:moveTo>
                  <a:lnTo>
                    <a:pt x="75831" y="905217"/>
                  </a:lnTo>
                  <a:lnTo>
                    <a:pt x="75831" y="913282"/>
                  </a:lnTo>
                  <a:lnTo>
                    <a:pt x="83896" y="913282"/>
                  </a:lnTo>
                  <a:lnTo>
                    <a:pt x="83896" y="905217"/>
                  </a:lnTo>
                  <a:close/>
                </a:path>
                <a:path w="2878454" h="2283460">
                  <a:moveTo>
                    <a:pt x="83896" y="691362"/>
                  </a:moveTo>
                  <a:lnTo>
                    <a:pt x="75831" y="691362"/>
                  </a:lnTo>
                  <a:lnTo>
                    <a:pt x="75831" y="699503"/>
                  </a:lnTo>
                  <a:lnTo>
                    <a:pt x="83896" y="699503"/>
                  </a:lnTo>
                  <a:lnTo>
                    <a:pt x="83896" y="691362"/>
                  </a:lnTo>
                  <a:close/>
                </a:path>
                <a:path w="2878454" h="2283460">
                  <a:moveTo>
                    <a:pt x="83896" y="477583"/>
                  </a:moveTo>
                  <a:lnTo>
                    <a:pt x="75831" y="477583"/>
                  </a:lnTo>
                  <a:lnTo>
                    <a:pt x="75831" y="485648"/>
                  </a:lnTo>
                  <a:lnTo>
                    <a:pt x="83896" y="485648"/>
                  </a:lnTo>
                  <a:lnTo>
                    <a:pt x="83896" y="477583"/>
                  </a:lnTo>
                  <a:close/>
                </a:path>
                <a:path w="2878454" h="2283460">
                  <a:moveTo>
                    <a:pt x="83896" y="263728"/>
                  </a:moveTo>
                  <a:lnTo>
                    <a:pt x="75831" y="263728"/>
                  </a:lnTo>
                  <a:lnTo>
                    <a:pt x="75831" y="271868"/>
                  </a:lnTo>
                  <a:lnTo>
                    <a:pt x="83896" y="271868"/>
                  </a:lnTo>
                  <a:lnTo>
                    <a:pt x="83896" y="263728"/>
                  </a:lnTo>
                  <a:close/>
                </a:path>
                <a:path w="2878454" h="2283460">
                  <a:moveTo>
                    <a:pt x="86614" y="1974316"/>
                  </a:moveTo>
                  <a:lnTo>
                    <a:pt x="78549" y="1974316"/>
                  </a:lnTo>
                  <a:lnTo>
                    <a:pt x="78549" y="1982381"/>
                  </a:lnTo>
                  <a:lnTo>
                    <a:pt x="86614" y="1982381"/>
                  </a:lnTo>
                  <a:lnTo>
                    <a:pt x="86614" y="1974316"/>
                  </a:lnTo>
                  <a:close/>
                </a:path>
                <a:path w="2878454" h="2283460">
                  <a:moveTo>
                    <a:pt x="86614" y="1760499"/>
                  </a:moveTo>
                  <a:lnTo>
                    <a:pt x="78549" y="1760499"/>
                  </a:lnTo>
                  <a:lnTo>
                    <a:pt x="78549" y="1768563"/>
                  </a:lnTo>
                  <a:lnTo>
                    <a:pt x="86614" y="1768563"/>
                  </a:lnTo>
                  <a:lnTo>
                    <a:pt x="86614" y="1760499"/>
                  </a:lnTo>
                  <a:close/>
                </a:path>
                <a:path w="2878454" h="2283460">
                  <a:moveTo>
                    <a:pt x="86614" y="1546631"/>
                  </a:moveTo>
                  <a:lnTo>
                    <a:pt x="78549" y="1546631"/>
                  </a:lnTo>
                  <a:lnTo>
                    <a:pt x="78549" y="1554784"/>
                  </a:lnTo>
                  <a:lnTo>
                    <a:pt x="86614" y="1554784"/>
                  </a:lnTo>
                  <a:lnTo>
                    <a:pt x="86614" y="1546631"/>
                  </a:lnTo>
                  <a:close/>
                </a:path>
                <a:path w="2878454" h="2283460">
                  <a:moveTo>
                    <a:pt x="86614" y="1332852"/>
                  </a:moveTo>
                  <a:lnTo>
                    <a:pt x="78549" y="1332852"/>
                  </a:lnTo>
                  <a:lnTo>
                    <a:pt x="78549" y="1340916"/>
                  </a:lnTo>
                  <a:lnTo>
                    <a:pt x="86614" y="1340916"/>
                  </a:lnTo>
                  <a:lnTo>
                    <a:pt x="86614" y="1332852"/>
                  </a:lnTo>
                  <a:close/>
                </a:path>
                <a:path w="2878454" h="2283460">
                  <a:moveTo>
                    <a:pt x="90246" y="2171738"/>
                  </a:moveTo>
                  <a:lnTo>
                    <a:pt x="68491" y="2171738"/>
                  </a:lnTo>
                  <a:lnTo>
                    <a:pt x="68491" y="2178862"/>
                  </a:lnTo>
                  <a:lnTo>
                    <a:pt x="90246" y="2178862"/>
                  </a:lnTo>
                  <a:lnTo>
                    <a:pt x="90246" y="2171738"/>
                  </a:lnTo>
                  <a:close/>
                </a:path>
                <a:path w="2878454" h="2283460">
                  <a:moveTo>
                    <a:pt x="120853" y="0"/>
                  </a:moveTo>
                  <a:lnTo>
                    <a:pt x="116293" y="0"/>
                  </a:lnTo>
                  <a:lnTo>
                    <a:pt x="115062" y="2489"/>
                  </a:lnTo>
                  <a:lnTo>
                    <a:pt x="112966" y="5067"/>
                  </a:lnTo>
                  <a:lnTo>
                    <a:pt x="107035" y="10388"/>
                  </a:lnTo>
                  <a:lnTo>
                    <a:pt x="103568" y="12623"/>
                  </a:lnTo>
                  <a:lnTo>
                    <a:pt x="99618" y="14541"/>
                  </a:lnTo>
                  <a:lnTo>
                    <a:pt x="99618" y="21361"/>
                  </a:lnTo>
                  <a:lnTo>
                    <a:pt x="113779" y="12788"/>
                  </a:lnTo>
                  <a:lnTo>
                    <a:pt x="113779" y="58013"/>
                  </a:lnTo>
                  <a:lnTo>
                    <a:pt x="120853" y="58013"/>
                  </a:lnTo>
                  <a:lnTo>
                    <a:pt x="120853" y="0"/>
                  </a:lnTo>
                  <a:close/>
                </a:path>
                <a:path w="2878454" h="2283460">
                  <a:moveTo>
                    <a:pt x="123583" y="2138210"/>
                  </a:moveTo>
                  <a:lnTo>
                    <a:pt x="119011" y="2138210"/>
                  </a:lnTo>
                  <a:lnTo>
                    <a:pt x="117792" y="2140699"/>
                  </a:lnTo>
                  <a:lnTo>
                    <a:pt x="115684" y="2143277"/>
                  </a:lnTo>
                  <a:lnTo>
                    <a:pt x="109753" y="2148586"/>
                  </a:lnTo>
                  <a:lnTo>
                    <a:pt x="106299" y="2150834"/>
                  </a:lnTo>
                  <a:lnTo>
                    <a:pt x="102323" y="2152713"/>
                  </a:lnTo>
                  <a:lnTo>
                    <a:pt x="102323" y="2159558"/>
                  </a:lnTo>
                  <a:lnTo>
                    <a:pt x="116497" y="2151011"/>
                  </a:lnTo>
                  <a:lnTo>
                    <a:pt x="116497" y="2196198"/>
                  </a:lnTo>
                  <a:lnTo>
                    <a:pt x="123583" y="2196198"/>
                  </a:lnTo>
                  <a:lnTo>
                    <a:pt x="123583" y="2151011"/>
                  </a:lnTo>
                  <a:lnTo>
                    <a:pt x="123583" y="2138210"/>
                  </a:lnTo>
                  <a:close/>
                </a:path>
                <a:path w="2878454" h="2283460">
                  <a:moveTo>
                    <a:pt x="131800" y="1105369"/>
                  </a:moveTo>
                  <a:lnTo>
                    <a:pt x="124523" y="1073200"/>
                  </a:lnTo>
                  <a:lnTo>
                    <a:pt x="124523" y="1089075"/>
                  </a:lnTo>
                  <a:lnTo>
                    <a:pt x="124523" y="1108113"/>
                  </a:lnTo>
                  <a:lnTo>
                    <a:pt x="123418" y="1114425"/>
                  </a:lnTo>
                  <a:lnTo>
                    <a:pt x="121145" y="1117587"/>
                  </a:lnTo>
                  <a:lnTo>
                    <a:pt x="118986" y="1120660"/>
                  </a:lnTo>
                  <a:lnTo>
                    <a:pt x="116243" y="1122235"/>
                  </a:lnTo>
                  <a:lnTo>
                    <a:pt x="109728" y="1122235"/>
                  </a:lnTo>
                  <a:lnTo>
                    <a:pt x="106997" y="1120660"/>
                  </a:lnTo>
                  <a:lnTo>
                    <a:pt x="104609" y="1117333"/>
                  </a:lnTo>
                  <a:lnTo>
                    <a:pt x="102565" y="1114425"/>
                  </a:lnTo>
                  <a:lnTo>
                    <a:pt x="101460" y="1108113"/>
                  </a:lnTo>
                  <a:lnTo>
                    <a:pt x="101473" y="1089075"/>
                  </a:lnTo>
                  <a:lnTo>
                    <a:pt x="102679" y="1082675"/>
                  </a:lnTo>
                  <a:lnTo>
                    <a:pt x="105117" y="1079106"/>
                  </a:lnTo>
                  <a:lnTo>
                    <a:pt x="107061" y="1076363"/>
                  </a:lnTo>
                  <a:lnTo>
                    <a:pt x="109664" y="1074940"/>
                  </a:lnTo>
                  <a:lnTo>
                    <a:pt x="116217" y="1074940"/>
                  </a:lnTo>
                  <a:lnTo>
                    <a:pt x="118986" y="1076528"/>
                  </a:lnTo>
                  <a:lnTo>
                    <a:pt x="121196" y="1079677"/>
                  </a:lnTo>
                  <a:lnTo>
                    <a:pt x="123418" y="1082763"/>
                  </a:lnTo>
                  <a:lnTo>
                    <a:pt x="124523" y="1089075"/>
                  </a:lnTo>
                  <a:lnTo>
                    <a:pt x="124523" y="1073200"/>
                  </a:lnTo>
                  <a:lnTo>
                    <a:pt x="123469" y="1072197"/>
                  </a:lnTo>
                  <a:lnTo>
                    <a:pt x="118795" y="1069708"/>
                  </a:lnTo>
                  <a:lnTo>
                    <a:pt x="116078" y="1069124"/>
                  </a:lnTo>
                  <a:lnTo>
                    <a:pt x="108800" y="1069124"/>
                  </a:lnTo>
                  <a:lnTo>
                    <a:pt x="105308" y="1070203"/>
                  </a:lnTo>
                  <a:lnTo>
                    <a:pt x="102539" y="1072540"/>
                  </a:lnTo>
                  <a:lnTo>
                    <a:pt x="99771" y="1074775"/>
                  </a:lnTo>
                  <a:lnTo>
                    <a:pt x="97688" y="1077937"/>
                  </a:lnTo>
                  <a:lnTo>
                    <a:pt x="94881" y="1086332"/>
                  </a:lnTo>
                  <a:lnTo>
                    <a:pt x="94170" y="1091819"/>
                  </a:lnTo>
                  <a:lnTo>
                    <a:pt x="94170" y="1109433"/>
                  </a:lnTo>
                  <a:lnTo>
                    <a:pt x="96075" y="1117333"/>
                  </a:lnTo>
                  <a:lnTo>
                    <a:pt x="99885" y="1122070"/>
                  </a:lnTo>
                  <a:lnTo>
                    <a:pt x="103060" y="1126058"/>
                  </a:lnTo>
                  <a:lnTo>
                    <a:pt x="107429" y="1128052"/>
                  </a:lnTo>
                  <a:lnTo>
                    <a:pt x="117208" y="1128052"/>
                  </a:lnTo>
                  <a:lnTo>
                    <a:pt x="120713" y="1126972"/>
                  </a:lnTo>
                  <a:lnTo>
                    <a:pt x="123482" y="1124648"/>
                  </a:lnTo>
                  <a:lnTo>
                    <a:pt x="126250" y="1122400"/>
                  </a:lnTo>
                  <a:lnTo>
                    <a:pt x="126352" y="1122235"/>
                  </a:lnTo>
                  <a:lnTo>
                    <a:pt x="128333" y="1119162"/>
                  </a:lnTo>
                  <a:lnTo>
                    <a:pt x="131114" y="1110856"/>
                  </a:lnTo>
                  <a:lnTo>
                    <a:pt x="131800" y="1105369"/>
                  </a:lnTo>
                  <a:close/>
                </a:path>
                <a:path w="2878454" h="2283460">
                  <a:moveTo>
                    <a:pt x="132143" y="906462"/>
                  </a:moveTo>
                  <a:lnTo>
                    <a:pt x="103847" y="906462"/>
                  </a:lnTo>
                  <a:lnTo>
                    <a:pt x="104635" y="905217"/>
                  </a:lnTo>
                  <a:lnTo>
                    <a:pt x="120116" y="891095"/>
                  </a:lnTo>
                  <a:lnTo>
                    <a:pt x="123761" y="887679"/>
                  </a:lnTo>
                  <a:lnTo>
                    <a:pt x="128143" y="882700"/>
                  </a:lnTo>
                  <a:lnTo>
                    <a:pt x="129705" y="880364"/>
                  </a:lnTo>
                  <a:lnTo>
                    <a:pt x="131597" y="875880"/>
                  </a:lnTo>
                  <a:lnTo>
                    <a:pt x="132016" y="873887"/>
                  </a:lnTo>
                  <a:lnTo>
                    <a:pt x="131965" y="866571"/>
                  </a:lnTo>
                  <a:lnTo>
                    <a:pt x="130454" y="863003"/>
                  </a:lnTo>
                  <a:lnTo>
                    <a:pt x="128536" y="861174"/>
                  </a:lnTo>
                  <a:lnTo>
                    <a:pt x="123990" y="856843"/>
                  </a:lnTo>
                  <a:lnTo>
                    <a:pt x="119621" y="855268"/>
                  </a:lnTo>
                  <a:lnTo>
                    <a:pt x="108597" y="855268"/>
                  </a:lnTo>
                  <a:lnTo>
                    <a:pt x="104228" y="856678"/>
                  </a:lnTo>
                  <a:lnTo>
                    <a:pt x="100977" y="859586"/>
                  </a:lnTo>
                  <a:lnTo>
                    <a:pt x="97713" y="862418"/>
                  </a:lnTo>
                  <a:lnTo>
                    <a:pt x="95846" y="866571"/>
                  </a:lnTo>
                  <a:lnTo>
                    <a:pt x="95351" y="871969"/>
                  </a:lnTo>
                  <a:lnTo>
                    <a:pt x="102628" y="872718"/>
                  </a:lnTo>
                  <a:lnTo>
                    <a:pt x="102654" y="869149"/>
                  </a:lnTo>
                  <a:lnTo>
                    <a:pt x="103682" y="866317"/>
                  </a:lnTo>
                  <a:lnTo>
                    <a:pt x="107784" y="862164"/>
                  </a:lnTo>
                  <a:lnTo>
                    <a:pt x="110515" y="861174"/>
                  </a:lnTo>
                  <a:lnTo>
                    <a:pt x="117157" y="861174"/>
                  </a:lnTo>
                  <a:lnTo>
                    <a:pt x="119773" y="862164"/>
                  </a:lnTo>
                  <a:lnTo>
                    <a:pt x="123774" y="865987"/>
                  </a:lnTo>
                  <a:lnTo>
                    <a:pt x="124790" y="868400"/>
                  </a:lnTo>
                  <a:lnTo>
                    <a:pt x="124790" y="873887"/>
                  </a:lnTo>
                  <a:lnTo>
                    <a:pt x="123685" y="876706"/>
                  </a:lnTo>
                  <a:lnTo>
                    <a:pt x="119278" y="882700"/>
                  </a:lnTo>
                  <a:lnTo>
                    <a:pt x="115036" y="886764"/>
                  </a:lnTo>
                  <a:lnTo>
                    <a:pt x="104635" y="895324"/>
                  </a:lnTo>
                  <a:lnTo>
                    <a:pt x="101638" y="898156"/>
                  </a:lnTo>
                  <a:lnTo>
                    <a:pt x="93954" y="911618"/>
                  </a:lnTo>
                  <a:lnTo>
                    <a:pt x="94005" y="913282"/>
                  </a:lnTo>
                  <a:lnTo>
                    <a:pt x="132143" y="913282"/>
                  </a:lnTo>
                  <a:lnTo>
                    <a:pt x="132143" y="906462"/>
                  </a:lnTo>
                  <a:close/>
                </a:path>
                <a:path w="2878454" h="2283460">
                  <a:moveTo>
                    <a:pt x="132499" y="679145"/>
                  </a:moveTo>
                  <a:lnTo>
                    <a:pt x="124714" y="679145"/>
                  </a:lnTo>
                  <a:lnTo>
                    <a:pt x="124714" y="653122"/>
                  </a:lnTo>
                  <a:lnTo>
                    <a:pt x="124714" y="641743"/>
                  </a:lnTo>
                  <a:lnTo>
                    <a:pt x="118922" y="641743"/>
                  </a:lnTo>
                  <a:lnTo>
                    <a:pt x="117614" y="643610"/>
                  </a:lnTo>
                  <a:lnTo>
                    <a:pt x="117614" y="653122"/>
                  </a:lnTo>
                  <a:lnTo>
                    <a:pt x="117614" y="679145"/>
                  </a:lnTo>
                  <a:lnTo>
                    <a:pt x="99555" y="679145"/>
                  </a:lnTo>
                  <a:lnTo>
                    <a:pt x="117614" y="653122"/>
                  </a:lnTo>
                  <a:lnTo>
                    <a:pt x="117614" y="643610"/>
                  </a:lnTo>
                  <a:lnTo>
                    <a:pt x="92583" y="679145"/>
                  </a:lnTo>
                  <a:lnTo>
                    <a:pt x="92583" y="685622"/>
                  </a:lnTo>
                  <a:lnTo>
                    <a:pt x="117614" y="685622"/>
                  </a:lnTo>
                  <a:lnTo>
                    <a:pt x="117614" y="699503"/>
                  </a:lnTo>
                  <a:lnTo>
                    <a:pt x="124714" y="699503"/>
                  </a:lnTo>
                  <a:lnTo>
                    <a:pt x="124714" y="685622"/>
                  </a:lnTo>
                  <a:lnTo>
                    <a:pt x="132499" y="685622"/>
                  </a:lnTo>
                  <a:lnTo>
                    <a:pt x="132499" y="679145"/>
                  </a:lnTo>
                  <a:close/>
                </a:path>
                <a:path w="2878454" h="2283460">
                  <a:moveTo>
                    <a:pt x="132702" y="461378"/>
                  </a:moveTo>
                  <a:lnTo>
                    <a:pt x="131038" y="456882"/>
                  </a:lnTo>
                  <a:lnTo>
                    <a:pt x="128752" y="454482"/>
                  </a:lnTo>
                  <a:lnTo>
                    <a:pt x="125399" y="450964"/>
                  </a:lnTo>
                  <a:lnTo>
                    <a:pt x="125399" y="463207"/>
                  </a:lnTo>
                  <a:lnTo>
                    <a:pt x="125399" y="471678"/>
                  </a:lnTo>
                  <a:lnTo>
                    <a:pt x="124383" y="474764"/>
                  </a:lnTo>
                  <a:lnTo>
                    <a:pt x="120078" y="479577"/>
                  </a:lnTo>
                  <a:lnTo>
                    <a:pt x="117500" y="480822"/>
                  </a:lnTo>
                  <a:lnTo>
                    <a:pt x="112458" y="480822"/>
                  </a:lnTo>
                  <a:lnTo>
                    <a:pt x="102743" y="469353"/>
                  </a:lnTo>
                  <a:lnTo>
                    <a:pt x="102743" y="463207"/>
                  </a:lnTo>
                  <a:lnTo>
                    <a:pt x="103860" y="460209"/>
                  </a:lnTo>
                  <a:lnTo>
                    <a:pt x="106083" y="457885"/>
                  </a:lnTo>
                  <a:lnTo>
                    <a:pt x="108077" y="455891"/>
                  </a:lnTo>
                  <a:lnTo>
                    <a:pt x="108318" y="455637"/>
                  </a:lnTo>
                  <a:lnTo>
                    <a:pt x="111036" y="454482"/>
                  </a:lnTo>
                  <a:lnTo>
                    <a:pt x="117462" y="454482"/>
                  </a:lnTo>
                  <a:lnTo>
                    <a:pt x="120142" y="455637"/>
                  </a:lnTo>
                  <a:lnTo>
                    <a:pt x="122275" y="457885"/>
                  </a:lnTo>
                  <a:lnTo>
                    <a:pt x="124396" y="460209"/>
                  </a:lnTo>
                  <a:lnTo>
                    <a:pt x="125399" y="463207"/>
                  </a:lnTo>
                  <a:lnTo>
                    <a:pt x="125399" y="450964"/>
                  </a:lnTo>
                  <a:lnTo>
                    <a:pt x="124409" y="449910"/>
                  </a:lnTo>
                  <a:lnTo>
                    <a:pt x="120370" y="448157"/>
                  </a:lnTo>
                  <a:lnTo>
                    <a:pt x="112953" y="448157"/>
                  </a:lnTo>
                  <a:lnTo>
                    <a:pt x="110375" y="448830"/>
                  </a:lnTo>
                  <a:lnTo>
                    <a:pt x="105435" y="451319"/>
                  </a:lnTo>
                  <a:lnTo>
                    <a:pt x="103352" y="453237"/>
                  </a:lnTo>
                  <a:lnTo>
                    <a:pt x="101650" y="455891"/>
                  </a:lnTo>
                  <a:lnTo>
                    <a:pt x="101727" y="449910"/>
                  </a:lnTo>
                  <a:lnTo>
                    <a:pt x="112610" y="433451"/>
                  </a:lnTo>
                  <a:lnTo>
                    <a:pt x="117678" y="433451"/>
                  </a:lnTo>
                  <a:lnTo>
                    <a:pt x="124625" y="442595"/>
                  </a:lnTo>
                  <a:lnTo>
                    <a:pt x="131673" y="442010"/>
                  </a:lnTo>
                  <a:lnTo>
                    <a:pt x="131089" y="437527"/>
                  </a:lnTo>
                  <a:lnTo>
                    <a:pt x="129362" y="434035"/>
                  </a:lnTo>
                  <a:lnTo>
                    <a:pt x="128701" y="433451"/>
                  </a:lnTo>
                  <a:lnTo>
                    <a:pt x="126466" y="431457"/>
                  </a:lnTo>
                  <a:lnTo>
                    <a:pt x="123558" y="428955"/>
                  </a:lnTo>
                  <a:lnTo>
                    <a:pt x="119837" y="427634"/>
                  </a:lnTo>
                  <a:lnTo>
                    <a:pt x="109207" y="427634"/>
                  </a:lnTo>
                  <a:lnTo>
                    <a:pt x="104368" y="429869"/>
                  </a:lnTo>
                  <a:lnTo>
                    <a:pt x="96659" y="439356"/>
                  </a:lnTo>
                  <a:lnTo>
                    <a:pt x="94602" y="447497"/>
                  </a:lnTo>
                  <a:lnTo>
                    <a:pt x="94602" y="468604"/>
                  </a:lnTo>
                  <a:lnTo>
                    <a:pt x="96469" y="475754"/>
                  </a:lnTo>
                  <a:lnTo>
                    <a:pt x="100253" y="480250"/>
                  </a:lnTo>
                  <a:lnTo>
                    <a:pt x="103911" y="484479"/>
                  </a:lnTo>
                  <a:lnTo>
                    <a:pt x="108724" y="486638"/>
                  </a:lnTo>
                  <a:lnTo>
                    <a:pt x="118097" y="486638"/>
                  </a:lnTo>
                  <a:lnTo>
                    <a:pt x="121196" y="485813"/>
                  </a:lnTo>
                  <a:lnTo>
                    <a:pt x="126657" y="482485"/>
                  </a:lnTo>
                  <a:lnTo>
                    <a:pt x="128181" y="480822"/>
                  </a:lnTo>
                  <a:lnTo>
                    <a:pt x="128790" y="480161"/>
                  </a:lnTo>
                  <a:lnTo>
                    <a:pt x="130352" y="476999"/>
                  </a:lnTo>
                  <a:lnTo>
                    <a:pt x="131914" y="473925"/>
                  </a:lnTo>
                  <a:lnTo>
                    <a:pt x="132702" y="470522"/>
                  </a:lnTo>
                  <a:lnTo>
                    <a:pt x="132702" y="461378"/>
                  </a:lnTo>
                  <a:close/>
                </a:path>
                <a:path w="2878454" h="2283460">
                  <a:moveTo>
                    <a:pt x="132854" y="260235"/>
                  </a:moveTo>
                  <a:lnTo>
                    <a:pt x="132727" y="251345"/>
                  </a:lnTo>
                  <a:lnTo>
                    <a:pt x="131927" y="248678"/>
                  </a:lnTo>
                  <a:lnTo>
                    <a:pt x="128295" y="243611"/>
                  </a:lnTo>
                  <a:lnTo>
                    <a:pt x="125615" y="241757"/>
                  </a:lnTo>
                  <a:lnTo>
                    <a:pt x="125615" y="258737"/>
                  </a:lnTo>
                  <a:lnTo>
                    <a:pt x="124510" y="261569"/>
                  </a:lnTo>
                  <a:lnTo>
                    <a:pt x="120103" y="265887"/>
                  </a:lnTo>
                  <a:lnTo>
                    <a:pt x="117309" y="266966"/>
                  </a:lnTo>
                  <a:lnTo>
                    <a:pt x="111747" y="266966"/>
                  </a:lnTo>
                  <a:lnTo>
                    <a:pt x="102120" y="257162"/>
                  </a:lnTo>
                  <a:lnTo>
                    <a:pt x="102158" y="251752"/>
                  </a:lnTo>
                  <a:lnTo>
                    <a:pt x="103212" y="249097"/>
                  </a:lnTo>
                  <a:lnTo>
                    <a:pt x="105397" y="246938"/>
                  </a:lnTo>
                  <a:lnTo>
                    <a:pt x="107594" y="244690"/>
                  </a:lnTo>
                  <a:lnTo>
                    <a:pt x="110350" y="243611"/>
                  </a:lnTo>
                  <a:lnTo>
                    <a:pt x="117094" y="243611"/>
                  </a:lnTo>
                  <a:lnTo>
                    <a:pt x="119938" y="244690"/>
                  </a:lnTo>
                  <a:lnTo>
                    <a:pt x="124472" y="249174"/>
                  </a:lnTo>
                  <a:lnTo>
                    <a:pt x="125514" y="251752"/>
                  </a:lnTo>
                  <a:lnTo>
                    <a:pt x="125615" y="258737"/>
                  </a:lnTo>
                  <a:lnTo>
                    <a:pt x="125615" y="241757"/>
                  </a:lnTo>
                  <a:lnTo>
                    <a:pt x="121996" y="240538"/>
                  </a:lnTo>
                  <a:lnTo>
                    <a:pt x="124853" y="239458"/>
                  </a:lnTo>
                  <a:lnTo>
                    <a:pt x="130492" y="231635"/>
                  </a:lnTo>
                  <a:lnTo>
                    <a:pt x="130390" y="224497"/>
                  </a:lnTo>
                  <a:lnTo>
                    <a:pt x="128955" y="221170"/>
                  </a:lnTo>
                  <a:lnTo>
                    <a:pt x="127381" y="219671"/>
                  </a:lnTo>
                  <a:lnTo>
                    <a:pt x="125895" y="218262"/>
                  </a:lnTo>
                  <a:lnTo>
                    <a:pt x="123113" y="215557"/>
                  </a:lnTo>
                  <a:lnTo>
                    <a:pt x="123113" y="226072"/>
                  </a:lnTo>
                  <a:lnTo>
                    <a:pt x="123113" y="231635"/>
                  </a:lnTo>
                  <a:lnTo>
                    <a:pt x="122339" y="233464"/>
                  </a:lnTo>
                  <a:lnTo>
                    <a:pt x="118846" y="236956"/>
                  </a:lnTo>
                  <a:lnTo>
                    <a:pt x="116611" y="237794"/>
                  </a:lnTo>
                  <a:lnTo>
                    <a:pt x="111074" y="237794"/>
                  </a:lnTo>
                  <a:lnTo>
                    <a:pt x="108800" y="236956"/>
                  </a:lnTo>
                  <a:lnTo>
                    <a:pt x="105270" y="233464"/>
                  </a:lnTo>
                  <a:lnTo>
                    <a:pt x="104470" y="231394"/>
                  </a:lnTo>
                  <a:lnTo>
                    <a:pt x="104406" y="226072"/>
                  </a:lnTo>
                  <a:lnTo>
                    <a:pt x="105295" y="223989"/>
                  </a:lnTo>
                  <a:lnTo>
                    <a:pt x="108864" y="220510"/>
                  </a:lnTo>
                  <a:lnTo>
                    <a:pt x="111099" y="219671"/>
                  </a:lnTo>
                  <a:lnTo>
                    <a:pt x="116484" y="219671"/>
                  </a:lnTo>
                  <a:lnTo>
                    <a:pt x="118719" y="220586"/>
                  </a:lnTo>
                  <a:lnTo>
                    <a:pt x="122313" y="224078"/>
                  </a:lnTo>
                  <a:lnTo>
                    <a:pt x="123113" y="226072"/>
                  </a:lnTo>
                  <a:lnTo>
                    <a:pt x="123113" y="215557"/>
                  </a:lnTo>
                  <a:lnTo>
                    <a:pt x="122821" y="215265"/>
                  </a:lnTo>
                  <a:lnTo>
                    <a:pt x="118770" y="213855"/>
                  </a:lnTo>
                  <a:lnTo>
                    <a:pt x="108712" y="213855"/>
                  </a:lnTo>
                  <a:lnTo>
                    <a:pt x="104698" y="215265"/>
                  </a:lnTo>
                  <a:lnTo>
                    <a:pt x="101676" y="218097"/>
                  </a:lnTo>
                  <a:lnTo>
                    <a:pt x="98666" y="221005"/>
                  </a:lnTo>
                  <a:lnTo>
                    <a:pt x="97155" y="224497"/>
                  </a:lnTo>
                  <a:lnTo>
                    <a:pt x="97180" y="231635"/>
                  </a:lnTo>
                  <a:lnTo>
                    <a:pt x="97866" y="233883"/>
                  </a:lnTo>
                  <a:lnTo>
                    <a:pt x="100698" y="237871"/>
                  </a:lnTo>
                  <a:lnTo>
                    <a:pt x="102870" y="239458"/>
                  </a:lnTo>
                  <a:lnTo>
                    <a:pt x="105816" y="240538"/>
                  </a:lnTo>
                  <a:lnTo>
                    <a:pt x="102298" y="241452"/>
                  </a:lnTo>
                  <a:lnTo>
                    <a:pt x="99593" y="243192"/>
                  </a:lnTo>
                  <a:lnTo>
                    <a:pt x="97688" y="245694"/>
                  </a:lnTo>
                  <a:lnTo>
                    <a:pt x="95783" y="248259"/>
                  </a:lnTo>
                  <a:lnTo>
                    <a:pt x="94843" y="251345"/>
                  </a:lnTo>
                  <a:lnTo>
                    <a:pt x="94869" y="260235"/>
                  </a:lnTo>
                  <a:lnTo>
                    <a:pt x="96583" y="264388"/>
                  </a:lnTo>
                  <a:lnTo>
                    <a:pt x="100063" y="267792"/>
                  </a:lnTo>
                  <a:lnTo>
                    <a:pt x="103555" y="271119"/>
                  </a:lnTo>
                  <a:lnTo>
                    <a:pt x="108153" y="272783"/>
                  </a:lnTo>
                  <a:lnTo>
                    <a:pt x="119532" y="272783"/>
                  </a:lnTo>
                  <a:lnTo>
                    <a:pt x="124129" y="271119"/>
                  </a:lnTo>
                  <a:lnTo>
                    <a:pt x="127622" y="267792"/>
                  </a:lnTo>
                  <a:lnTo>
                    <a:pt x="128473" y="266966"/>
                  </a:lnTo>
                  <a:lnTo>
                    <a:pt x="131114" y="264388"/>
                  </a:lnTo>
                  <a:lnTo>
                    <a:pt x="132854" y="260235"/>
                  </a:lnTo>
                  <a:close/>
                </a:path>
                <a:path w="2878454" h="2283460">
                  <a:moveTo>
                    <a:pt x="134874" y="1334109"/>
                  </a:moveTo>
                  <a:lnTo>
                    <a:pt x="106565" y="1334109"/>
                  </a:lnTo>
                  <a:lnTo>
                    <a:pt x="107353" y="1332852"/>
                  </a:lnTo>
                  <a:lnTo>
                    <a:pt x="122847" y="1318729"/>
                  </a:lnTo>
                  <a:lnTo>
                    <a:pt x="126479" y="1315326"/>
                  </a:lnTo>
                  <a:lnTo>
                    <a:pt x="130860" y="1310335"/>
                  </a:lnTo>
                  <a:lnTo>
                    <a:pt x="132435" y="1308011"/>
                  </a:lnTo>
                  <a:lnTo>
                    <a:pt x="134315" y="1303515"/>
                  </a:lnTo>
                  <a:lnTo>
                    <a:pt x="134734" y="1301521"/>
                  </a:lnTo>
                  <a:lnTo>
                    <a:pt x="134683" y="1294206"/>
                  </a:lnTo>
                  <a:lnTo>
                    <a:pt x="133172" y="1290637"/>
                  </a:lnTo>
                  <a:lnTo>
                    <a:pt x="131254" y="1288808"/>
                  </a:lnTo>
                  <a:lnTo>
                    <a:pt x="126720" y="1284490"/>
                  </a:lnTo>
                  <a:lnTo>
                    <a:pt x="122339" y="1282903"/>
                  </a:lnTo>
                  <a:lnTo>
                    <a:pt x="111315" y="1282903"/>
                  </a:lnTo>
                  <a:lnTo>
                    <a:pt x="106946" y="1284312"/>
                  </a:lnTo>
                  <a:lnTo>
                    <a:pt x="103695" y="1287221"/>
                  </a:lnTo>
                  <a:lnTo>
                    <a:pt x="100444" y="1290053"/>
                  </a:lnTo>
                  <a:lnTo>
                    <a:pt x="98564" y="1294206"/>
                  </a:lnTo>
                  <a:lnTo>
                    <a:pt x="98069" y="1299616"/>
                  </a:lnTo>
                  <a:lnTo>
                    <a:pt x="105346" y="1300365"/>
                  </a:lnTo>
                  <a:lnTo>
                    <a:pt x="105371" y="1296784"/>
                  </a:lnTo>
                  <a:lnTo>
                    <a:pt x="106413" y="1293964"/>
                  </a:lnTo>
                  <a:lnTo>
                    <a:pt x="110502" y="1289799"/>
                  </a:lnTo>
                  <a:lnTo>
                    <a:pt x="113233" y="1288808"/>
                  </a:lnTo>
                  <a:lnTo>
                    <a:pt x="119875" y="1288808"/>
                  </a:lnTo>
                  <a:lnTo>
                    <a:pt x="122491" y="1289799"/>
                  </a:lnTo>
                  <a:lnTo>
                    <a:pt x="126504" y="1293622"/>
                  </a:lnTo>
                  <a:lnTo>
                    <a:pt x="127508" y="1296035"/>
                  </a:lnTo>
                  <a:lnTo>
                    <a:pt x="127508" y="1301521"/>
                  </a:lnTo>
                  <a:lnTo>
                    <a:pt x="126403" y="1304353"/>
                  </a:lnTo>
                  <a:lnTo>
                    <a:pt x="121996" y="1310335"/>
                  </a:lnTo>
                  <a:lnTo>
                    <a:pt x="117767" y="1314411"/>
                  </a:lnTo>
                  <a:lnTo>
                    <a:pt x="107365" y="1322971"/>
                  </a:lnTo>
                  <a:lnTo>
                    <a:pt x="104355" y="1325791"/>
                  </a:lnTo>
                  <a:lnTo>
                    <a:pt x="96685" y="1339253"/>
                  </a:lnTo>
                  <a:lnTo>
                    <a:pt x="96735" y="1340916"/>
                  </a:lnTo>
                  <a:lnTo>
                    <a:pt x="134874" y="1340916"/>
                  </a:lnTo>
                  <a:lnTo>
                    <a:pt x="134874" y="1334109"/>
                  </a:lnTo>
                  <a:close/>
                </a:path>
                <a:path w="2878454" h="2283460">
                  <a:moveTo>
                    <a:pt x="135216" y="1534414"/>
                  </a:moveTo>
                  <a:lnTo>
                    <a:pt x="127431" y="1534414"/>
                  </a:lnTo>
                  <a:lnTo>
                    <a:pt x="127431" y="1508404"/>
                  </a:lnTo>
                  <a:lnTo>
                    <a:pt x="127431" y="1497012"/>
                  </a:lnTo>
                  <a:lnTo>
                    <a:pt x="121640" y="1497012"/>
                  </a:lnTo>
                  <a:lnTo>
                    <a:pt x="120345" y="1498854"/>
                  </a:lnTo>
                  <a:lnTo>
                    <a:pt x="120345" y="1508404"/>
                  </a:lnTo>
                  <a:lnTo>
                    <a:pt x="120345" y="1534414"/>
                  </a:lnTo>
                  <a:lnTo>
                    <a:pt x="102273" y="1534414"/>
                  </a:lnTo>
                  <a:lnTo>
                    <a:pt x="120345" y="1508404"/>
                  </a:lnTo>
                  <a:lnTo>
                    <a:pt x="120345" y="1498854"/>
                  </a:lnTo>
                  <a:lnTo>
                    <a:pt x="95313" y="1534414"/>
                  </a:lnTo>
                  <a:lnTo>
                    <a:pt x="95313" y="1540903"/>
                  </a:lnTo>
                  <a:lnTo>
                    <a:pt x="120345" y="1540903"/>
                  </a:lnTo>
                  <a:lnTo>
                    <a:pt x="120345" y="1554784"/>
                  </a:lnTo>
                  <a:lnTo>
                    <a:pt x="127431" y="1554784"/>
                  </a:lnTo>
                  <a:lnTo>
                    <a:pt x="127431" y="1540903"/>
                  </a:lnTo>
                  <a:lnTo>
                    <a:pt x="135216" y="1540903"/>
                  </a:lnTo>
                  <a:lnTo>
                    <a:pt x="135216" y="1534414"/>
                  </a:lnTo>
                  <a:close/>
                </a:path>
                <a:path w="2878454" h="2283460">
                  <a:moveTo>
                    <a:pt x="135420" y="1744294"/>
                  </a:moveTo>
                  <a:lnTo>
                    <a:pt x="133756" y="1739798"/>
                  </a:lnTo>
                  <a:lnTo>
                    <a:pt x="131432" y="1737360"/>
                  </a:lnTo>
                  <a:lnTo>
                    <a:pt x="128130" y="1733905"/>
                  </a:lnTo>
                  <a:lnTo>
                    <a:pt x="128130" y="1746123"/>
                  </a:lnTo>
                  <a:lnTo>
                    <a:pt x="128104" y="1754632"/>
                  </a:lnTo>
                  <a:lnTo>
                    <a:pt x="127101" y="1757680"/>
                  </a:lnTo>
                  <a:lnTo>
                    <a:pt x="122796" y="1762518"/>
                  </a:lnTo>
                  <a:lnTo>
                    <a:pt x="120230" y="1763725"/>
                  </a:lnTo>
                  <a:lnTo>
                    <a:pt x="115189" y="1763725"/>
                  </a:lnTo>
                  <a:lnTo>
                    <a:pt x="105460" y="1752295"/>
                  </a:lnTo>
                  <a:lnTo>
                    <a:pt x="105460" y="1746123"/>
                  </a:lnTo>
                  <a:lnTo>
                    <a:pt x="106591" y="1743113"/>
                  </a:lnTo>
                  <a:lnTo>
                    <a:pt x="110782" y="1738782"/>
                  </a:lnTo>
                  <a:lnTo>
                    <a:pt x="111048" y="1738515"/>
                  </a:lnTo>
                  <a:lnTo>
                    <a:pt x="113753" y="1737360"/>
                  </a:lnTo>
                  <a:lnTo>
                    <a:pt x="120180" y="1737360"/>
                  </a:lnTo>
                  <a:lnTo>
                    <a:pt x="122872" y="1738515"/>
                  </a:lnTo>
                  <a:lnTo>
                    <a:pt x="127114" y="1743113"/>
                  </a:lnTo>
                  <a:lnTo>
                    <a:pt x="128130" y="1746123"/>
                  </a:lnTo>
                  <a:lnTo>
                    <a:pt x="128130" y="1733905"/>
                  </a:lnTo>
                  <a:lnTo>
                    <a:pt x="127114" y="1732838"/>
                  </a:lnTo>
                  <a:lnTo>
                    <a:pt x="123101" y="1731098"/>
                  </a:lnTo>
                  <a:lnTo>
                    <a:pt x="115671" y="1731098"/>
                  </a:lnTo>
                  <a:lnTo>
                    <a:pt x="113093" y="1731733"/>
                  </a:lnTo>
                  <a:lnTo>
                    <a:pt x="108153" y="1734248"/>
                  </a:lnTo>
                  <a:lnTo>
                    <a:pt x="106070" y="1736178"/>
                  </a:lnTo>
                  <a:lnTo>
                    <a:pt x="104368" y="1738782"/>
                  </a:lnTo>
                  <a:lnTo>
                    <a:pt x="104444" y="1732838"/>
                  </a:lnTo>
                  <a:lnTo>
                    <a:pt x="115341" y="1716405"/>
                  </a:lnTo>
                  <a:lnTo>
                    <a:pt x="120396" y="1716405"/>
                  </a:lnTo>
                  <a:lnTo>
                    <a:pt x="127355" y="1725498"/>
                  </a:lnTo>
                  <a:lnTo>
                    <a:pt x="134404" y="1724952"/>
                  </a:lnTo>
                  <a:lnTo>
                    <a:pt x="133819" y="1720456"/>
                  </a:lnTo>
                  <a:lnTo>
                    <a:pt x="132080" y="1716938"/>
                  </a:lnTo>
                  <a:lnTo>
                    <a:pt x="131470" y="1716405"/>
                  </a:lnTo>
                  <a:lnTo>
                    <a:pt x="126276" y="1711833"/>
                  </a:lnTo>
                  <a:lnTo>
                    <a:pt x="122555" y="1710563"/>
                  </a:lnTo>
                  <a:lnTo>
                    <a:pt x="111937" y="1710563"/>
                  </a:lnTo>
                  <a:lnTo>
                    <a:pt x="107099" y="1712772"/>
                  </a:lnTo>
                  <a:lnTo>
                    <a:pt x="99377" y="1722259"/>
                  </a:lnTo>
                  <a:lnTo>
                    <a:pt x="97320" y="1730375"/>
                  </a:lnTo>
                  <a:lnTo>
                    <a:pt x="97320" y="1751520"/>
                  </a:lnTo>
                  <a:lnTo>
                    <a:pt x="99187" y="1758683"/>
                  </a:lnTo>
                  <a:lnTo>
                    <a:pt x="106641" y="1767382"/>
                  </a:lnTo>
                  <a:lnTo>
                    <a:pt x="111455" y="1769554"/>
                  </a:lnTo>
                  <a:lnTo>
                    <a:pt x="120815" y="1769554"/>
                  </a:lnTo>
                  <a:lnTo>
                    <a:pt x="135420" y="1753438"/>
                  </a:lnTo>
                  <a:lnTo>
                    <a:pt x="135420" y="1744294"/>
                  </a:lnTo>
                  <a:close/>
                </a:path>
                <a:path w="2878454" h="2283460">
                  <a:moveTo>
                    <a:pt x="135572" y="1970811"/>
                  </a:moveTo>
                  <a:lnTo>
                    <a:pt x="128333" y="1952282"/>
                  </a:lnTo>
                  <a:lnTo>
                    <a:pt x="128333" y="1969312"/>
                  </a:lnTo>
                  <a:lnTo>
                    <a:pt x="127228" y="1972081"/>
                  </a:lnTo>
                  <a:lnTo>
                    <a:pt x="122821" y="1976450"/>
                  </a:lnTo>
                  <a:lnTo>
                    <a:pt x="120027" y="1977542"/>
                  </a:lnTo>
                  <a:lnTo>
                    <a:pt x="114465" y="1977542"/>
                  </a:lnTo>
                  <a:lnTo>
                    <a:pt x="104838" y="1967738"/>
                  </a:lnTo>
                  <a:lnTo>
                    <a:pt x="104876" y="1962302"/>
                  </a:lnTo>
                  <a:lnTo>
                    <a:pt x="105930" y="1959648"/>
                  </a:lnTo>
                  <a:lnTo>
                    <a:pt x="110312" y="1955241"/>
                  </a:lnTo>
                  <a:lnTo>
                    <a:pt x="113080" y="1954136"/>
                  </a:lnTo>
                  <a:lnTo>
                    <a:pt x="119824" y="1954136"/>
                  </a:lnTo>
                  <a:lnTo>
                    <a:pt x="122656" y="1955253"/>
                  </a:lnTo>
                  <a:lnTo>
                    <a:pt x="127203" y="1959724"/>
                  </a:lnTo>
                  <a:lnTo>
                    <a:pt x="128244" y="1962302"/>
                  </a:lnTo>
                  <a:lnTo>
                    <a:pt x="128333" y="1969312"/>
                  </a:lnTo>
                  <a:lnTo>
                    <a:pt x="128333" y="1952282"/>
                  </a:lnTo>
                  <a:lnTo>
                    <a:pt x="124714" y="1951062"/>
                  </a:lnTo>
                  <a:lnTo>
                    <a:pt x="127571" y="1949983"/>
                  </a:lnTo>
                  <a:lnTo>
                    <a:pt x="129705" y="1948459"/>
                  </a:lnTo>
                  <a:lnTo>
                    <a:pt x="132524" y="1944458"/>
                  </a:lnTo>
                  <a:lnTo>
                    <a:pt x="133210" y="1942160"/>
                  </a:lnTo>
                  <a:lnTo>
                    <a:pt x="133121" y="1935073"/>
                  </a:lnTo>
                  <a:lnTo>
                    <a:pt x="131686" y="1931708"/>
                  </a:lnTo>
                  <a:lnTo>
                    <a:pt x="130124" y="1930222"/>
                  </a:lnTo>
                  <a:lnTo>
                    <a:pt x="125844" y="1926145"/>
                  </a:lnTo>
                  <a:lnTo>
                    <a:pt x="125844" y="1936623"/>
                  </a:lnTo>
                  <a:lnTo>
                    <a:pt x="125844" y="1942160"/>
                  </a:lnTo>
                  <a:lnTo>
                    <a:pt x="125056" y="1944039"/>
                  </a:lnTo>
                  <a:lnTo>
                    <a:pt x="121577" y="1947481"/>
                  </a:lnTo>
                  <a:lnTo>
                    <a:pt x="119341" y="1948345"/>
                  </a:lnTo>
                  <a:lnTo>
                    <a:pt x="113804" y="1948345"/>
                  </a:lnTo>
                  <a:lnTo>
                    <a:pt x="111518" y="1947481"/>
                  </a:lnTo>
                  <a:lnTo>
                    <a:pt x="108000" y="1944014"/>
                  </a:lnTo>
                  <a:lnTo>
                    <a:pt x="107175" y="1941931"/>
                  </a:lnTo>
                  <a:lnTo>
                    <a:pt x="107111" y="1936623"/>
                  </a:lnTo>
                  <a:lnTo>
                    <a:pt x="108013" y="1934552"/>
                  </a:lnTo>
                  <a:lnTo>
                    <a:pt x="111582" y="1931085"/>
                  </a:lnTo>
                  <a:lnTo>
                    <a:pt x="113830" y="1930222"/>
                  </a:lnTo>
                  <a:lnTo>
                    <a:pt x="119202" y="1930222"/>
                  </a:lnTo>
                  <a:lnTo>
                    <a:pt x="121437" y="1931098"/>
                  </a:lnTo>
                  <a:lnTo>
                    <a:pt x="125031" y="1934654"/>
                  </a:lnTo>
                  <a:lnTo>
                    <a:pt x="125844" y="1936623"/>
                  </a:lnTo>
                  <a:lnTo>
                    <a:pt x="125844" y="1926145"/>
                  </a:lnTo>
                  <a:lnTo>
                    <a:pt x="125539" y="1925853"/>
                  </a:lnTo>
                  <a:lnTo>
                    <a:pt x="121488" y="1924380"/>
                  </a:lnTo>
                  <a:lnTo>
                    <a:pt x="111429" y="1924380"/>
                  </a:lnTo>
                  <a:lnTo>
                    <a:pt x="107429" y="1925815"/>
                  </a:lnTo>
                  <a:lnTo>
                    <a:pt x="101384" y="1931543"/>
                  </a:lnTo>
                  <a:lnTo>
                    <a:pt x="99872" y="1935073"/>
                  </a:lnTo>
                  <a:lnTo>
                    <a:pt x="99910" y="1942160"/>
                  </a:lnTo>
                  <a:lnTo>
                    <a:pt x="100596" y="1944458"/>
                  </a:lnTo>
                  <a:lnTo>
                    <a:pt x="103441" y="1948459"/>
                  </a:lnTo>
                  <a:lnTo>
                    <a:pt x="105600" y="1949983"/>
                  </a:lnTo>
                  <a:lnTo>
                    <a:pt x="108534" y="1951062"/>
                  </a:lnTo>
                  <a:lnTo>
                    <a:pt x="105029" y="1951977"/>
                  </a:lnTo>
                  <a:lnTo>
                    <a:pt x="102311" y="1953704"/>
                  </a:lnTo>
                  <a:lnTo>
                    <a:pt x="98513" y="1958784"/>
                  </a:lnTo>
                  <a:lnTo>
                    <a:pt x="97548" y="1961921"/>
                  </a:lnTo>
                  <a:lnTo>
                    <a:pt x="97586" y="1970811"/>
                  </a:lnTo>
                  <a:lnTo>
                    <a:pt x="99301" y="1974938"/>
                  </a:lnTo>
                  <a:lnTo>
                    <a:pt x="106299" y="1981695"/>
                  </a:lnTo>
                  <a:lnTo>
                    <a:pt x="110871" y="1983371"/>
                  </a:lnTo>
                  <a:lnTo>
                    <a:pt x="122262" y="1983371"/>
                  </a:lnTo>
                  <a:lnTo>
                    <a:pt x="126860" y="1981682"/>
                  </a:lnTo>
                  <a:lnTo>
                    <a:pt x="131165" y="1977542"/>
                  </a:lnTo>
                  <a:lnTo>
                    <a:pt x="133832" y="1974964"/>
                  </a:lnTo>
                  <a:lnTo>
                    <a:pt x="135572" y="1970811"/>
                  </a:lnTo>
                  <a:close/>
                </a:path>
                <a:path w="2878454" h="2283460">
                  <a:moveTo>
                    <a:pt x="135915" y="2257971"/>
                  </a:moveTo>
                  <a:lnTo>
                    <a:pt x="114147" y="2257971"/>
                  </a:lnTo>
                  <a:lnTo>
                    <a:pt x="114147" y="2265095"/>
                  </a:lnTo>
                  <a:lnTo>
                    <a:pt x="135915" y="2265095"/>
                  </a:lnTo>
                  <a:lnTo>
                    <a:pt x="135915" y="2257971"/>
                  </a:lnTo>
                  <a:close/>
                </a:path>
                <a:path w="2878454" h="2283460">
                  <a:moveTo>
                    <a:pt x="179793" y="2275624"/>
                  </a:moveTo>
                  <a:lnTo>
                    <a:pt x="151498" y="2275624"/>
                  </a:lnTo>
                  <a:lnTo>
                    <a:pt x="152285" y="2274328"/>
                  </a:lnTo>
                  <a:lnTo>
                    <a:pt x="153276" y="2273058"/>
                  </a:lnTo>
                  <a:lnTo>
                    <a:pt x="155689" y="2270506"/>
                  </a:lnTo>
                  <a:lnTo>
                    <a:pt x="158419" y="2268080"/>
                  </a:lnTo>
                  <a:lnTo>
                    <a:pt x="167767" y="2260206"/>
                  </a:lnTo>
                  <a:lnTo>
                    <a:pt x="171399" y="2256815"/>
                  </a:lnTo>
                  <a:lnTo>
                    <a:pt x="175793" y="2251862"/>
                  </a:lnTo>
                  <a:lnTo>
                    <a:pt x="177355" y="2249525"/>
                  </a:lnTo>
                  <a:lnTo>
                    <a:pt x="179247" y="2245055"/>
                  </a:lnTo>
                  <a:lnTo>
                    <a:pt x="179666" y="2242997"/>
                  </a:lnTo>
                  <a:lnTo>
                    <a:pt x="179616" y="2235708"/>
                  </a:lnTo>
                  <a:lnTo>
                    <a:pt x="178104" y="2232126"/>
                  </a:lnTo>
                  <a:lnTo>
                    <a:pt x="176199" y="2230310"/>
                  </a:lnTo>
                  <a:lnTo>
                    <a:pt x="171653" y="2225979"/>
                  </a:lnTo>
                  <a:lnTo>
                    <a:pt x="167271" y="2224443"/>
                  </a:lnTo>
                  <a:lnTo>
                    <a:pt x="156248" y="2224443"/>
                  </a:lnTo>
                  <a:lnTo>
                    <a:pt x="151879" y="2225865"/>
                  </a:lnTo>
                  <a:lnTo>
                    <a:pt x="145364" y="2231555"/>
                  </a:lnTo>
                  <a:lnTo>
                    <a:pt x="143484" y="2235708"/>
                  </a:lnTo>
                  <a:lnTo>
                    <a:pt x="142989" y="2241143"/>
                  </a:lnTo>
                  <a:lnTo>
                    <a:pt x="150266" y="2241893"/>
                  </a:lnTo>
                  <a:lnTo>
                    <a:pt x="150304" y="2238273"/>
                  </a:lnTo>
                  <a:lnTo>
                    <a:pt x="151333" y="2235428"/>
                  </a:lnTo>
                  <a:lnTo>
                    <a:pt x="155422" y="2231339"/>
                  </a:lnTo>
                  <a:lnTo>
                    <a:pt x="158165" y="2230310"/>
                  </a:lnTo>
                  <a:lnTo>
                    <a:pt x="164795" y="2230310"/>
                  </a:lnTo>
                  <a:lnTo>
                    <a:pt x="167411" y="2231275"/>
                  </a:lnTo>
                  <a:lnTo>
                    <a:pt x="171424" y="2235136"/>
                  </a:lnTo>
                  <a:lnTo>
                    <a:pt x="172427" y="2237511"/>
                  </a:lnTo>
                  <a:lnTo>
                    <a:pt x="172427" y="2242997"/>
                  </a:lnTo>
                  <a:lnTo>
                    <a:pt x="171335" y="2245842"/>
                  </a:lnTo>
                  <a:lnTo>
                    <a:pt x="166903" y="2251875"/>
                  </a:lnTo>
                  <a:lnTo>
                    <a:pt x="162687" y="2255939"/>
                  </a:lnTo>
                  <a:lnTo>
                    <a:pt x="152374" y="2264397"/>
                  </a:lnTo>
                  <a:lnTo>
                    <a:pt x="149288" y="2267305"/>
                  </a:lnTo>
                  <a:lnTo>
                    <a:pt x="145008" y="2272360"/>
                  </a:lnTo>
                  <a:lnTo>
                    <a:pt x="143459" y="2274913"/>
                  </a:lnTo>
                  <a:lnTo>
                    <a:pt x="141884" y="2279091"/>
                  </a:lnTo>
                  <a:lnTo>
                    <a:pt x="141605" y="2280729"/>
                  </a:lnTo>
                  <a:lnTo>
                    <a:pt x="141655" y="2282431"/>
                  </a:lnTo>
                  <a:lnTo>
                    <a:pt x="179793" y="2282431"/>
                  </a:lnTo>
                  <a:lnTo>
                    <a:pt x="179793" y="2275624"/>
                  </a:lnTo>
                  <a:close/>
                </a:path>
                <a:path w="2878454" h="2283460">
                  <a:moveTo>
                    <a:pt x="226352" y="2260727"/>
                  </a:moveTo>
                  <a:lnTo>
                    <a:pt x="219075" y="2228545"/>
                  </a:lnTo>
                  <a:lnTo>
                    <a:pt x="219075" y="2244445"/>
                  </a:lnTo>
                  <a:lnTo>
                    <a:pt x="219062" y="2263432"/>
                  </a:lnTo>
                  <a:lnTo>
                    <a:pt x="217957" y="2269706"/>
                  </a:lnTo>
                  <a:lnTo>
                    <a:pt x="213525" y="2276017"/>
                  </a:lnTo>
                  <a:lnTo>
                    <a:pt x="210794" y="2277592"/>
                  </a:lnTo>
                  <a:lnTo>
                    <a:pt x="204292" y="2277592"/>
                  </a:lnTo>
                  <a:lnTo>
                    <a:pt x="201549" y="2276017"/>
                  </a:lnTo>
                  <a:lnTo>
                    <a:pt x="197116" y="2269744"/>
                  </a:lnTo>
                  <a:lnTo>
                    <a:pt x="196011" y="2263432"/>
                  </a:lnTo>
                  <a:lnTo>
                    <a:pt x="196011" y="2244445"/>
                  </a:lnTo>
                  <a:lnTo>
                    <a:pt x="197231" y="2237968"/>
                  </a:lnTo>
                  <a:lnTo>
                    <a:pt x="199669" y="2234450"/>
                  </a:lnTo>
                  <a:lnTo>
                    <a:pt x="201612" y="2231682"/>
                  </a:lnTo>
                  <a:lnTo>
                    <a:pt x="204216" y="2230310"/>
                  </a:lnTo>
                  <a:lnTo>
                    <a:pt x="210769" y="2230310"/>
                  </a:lnTo>
                  <a:lnTo>
                    <a:pt x="213525" y="2231872"/>
                  </a:lnTo>
                  <a:lnTo>
                    <a:pt x="217957" y="2238121"/>
                  </a:lnTo>
                  <a:lnTo>
                    <a:pt x="219075" y="2244445"/>
                  </a:lnTo>
                  <a:lnTo>
                    <a:pt x="219075" y="2228545"/>
                  </a:lnTo>
                  <a:lnTo>
                    <a:pt x="218020" y="2227567"/>
                  </a:lnTo>
                  <a:lnTo>
                    <a:pt x="213347" y="2225065"/>
                  </a:lnTo>
                  <a:lnTo>
                    <a:pt x="210642" y="2224443"/>
                  </a:lnTo>
                  <a:lnTo>
                    <a:pt x="203339" y="2224443"/>
                  </a:lnTo>
                  <a:lnTo>
                    <a:pt x="188722" y="2247125"/>
                  </a:lnTo>
                  <a:lnTo>
                    <a:pt x="188722" y="2264803"/>
                  </a:lnTo>
                  <a:lnTo>
                    <a:pt x="190627" y="2272627"/>
                  </a:lnTo>
                  <a:lnTo>
                    <a:pt x="197612" y="2281428"/>
                  </a:lnTo>
                  <a:lnTo>
                    <a:pt x="201980" y="2283422"/>
                  </a:lnTo>
                  <a:lnTo>
                    <a:pt x="211772" y="2283422"/>
                  </a:lnTo>
                  <a:lnTo>
                    <a:pt x="215265" y="2282291"/>
                  </a:lnTo>
                  <a:lnTo>
                    <a:pt x="220802" y="2277745"/>
                  </a:lnTo>
                  <a:lnTo>
                    <a:pt x="220891" y="2277592"/>
                  </a:lnTo>
                  <a:lnTo>
                    <a:pt x="222872" y="2274519"/>
                  </a:lnTo>
                  <a:lnTo>
                    <a:pt x="225653" y="2266200"/>
                  </a:lnTo>
                  <a:lnTo>
                    <a:pt x="226352" y="2260727"/>
                  </a:lnTo>
                  <a:close/>
                </a:path>
                <a:path w="2878454" h="2283460">
                  <a:moveTo>
                    <a:pt x="2878302" y="23850"/>
                  </a:moveTo>
                  <a:lnTo>
                    <a:pt x="2876181" y="23850"/>
                  </a:lnTo>
                  <a:lnTo>
                    <a:pt x="2874149" y="23850"/>
                  </a:lnTo>
                  <a:lnTo>
                    <a:pt x="2874149" y="28003"/>
                  </a:lnTo>
                  <a:lnTo>
                    <a:pt x="2874149" y="237705"/>
                  </a:lnTo>
                  <a:lnTo>
                    <a:pt x="2847086" y="237705"/>
                  </a:lnTo>
                  <a:lnTo>
                    <a:pt x="2847086" y="241858"/>
                  </a:lnTo>
                  <a:lnTo>
                    <a:pt x="2874149" y="241858"/>
                  </a:lnTo>
                  <a:lnTo>
                    <a:pt x="2874149" y="451485"/>
                  </a:lnTo>
                  <a:lnTo>
                    <a:pt x="2847086" y="451485"/>
                  </a:lnTo>
                  <a:lnTo>
                    <a:pt x="2847086" y="455637"/>
                  </a:lnTo>
                  <a:lnTo>
                    <a:pt x="2874149" y="455637"/>
                  </a:lnTo>
                  <a:lnTo>
                    <a:pt x="2874149" y="665264"/>
                  </a:lnTo>
                  <a:lnTo>
                    <a:pt x="2847086" y="665264"/>
                  </a:lnTo>
                  <a:lnTo>
                    <a:pt x="2847086" y="669417"/>
                  </a:lnTo>
                  <a:lnTo>
                    <a:pt x="2874149" y="669417"/>
                  </a:lnTo>
                  <a:lnTo>
                    <a:pt x="2874149" y="879119"/>
                  </a:lnTo>
                  <a:lnTo>
                    <a:pt x="2847086" y="879119"/>
                  </a:lnTo>
                  <a:lnTo>
                    <a:pt x="2847086" y="883272"/>
                  </a:lnTo>
                  <a:lnTo>
                    <a:pt x="2874149" y="883272"/>
                  </a:lnTo>
                  <a:lnTo>
                    <a:pt x="2874149" y="1092898"/>
                  </a:lnTo>
                  <a:lnTo>
                    <a:pt x="2847086" y="1092898"/>
                  </a:lnTo>
                  <a:lnTo>
                    <a:pt x="2847086" y="1097051"/>
                  </a:lnTo>
                  <a:lnTo>
                    <a:pt x="2874149" y="1097051"/>
                  </a:lnTo>
                  <a:lnTo>
                    <a:pt x="2874149" y="1306753"/>
                  </a:lnTo>
                  <a:lnTo>
                    <a:pt x="2847086" y="1306753"/>
                  </a:lnTo>
                  <a:lnTo>
                    <a:pt x="2847086" y="1310919"/>
                  </a:lnTo>
                  <a:lnTo>
                    <a:pt x="2874149" y="1310919"/>
                  </a:lnTo>
                  <a:lnTo>
                    <a:pt x="2874149" y="1520532"/>
                  </a:lnTo>
                  <a:lnTo>
                    <a:pt x="2847086" y="1520532"/>
                  </a:lnTo>
                  <a:lnTo>
                    <a:pt x="2847086" y="1524698"/>
                  </a:lnTo>
                  <a:lnTo>
                    <a:pt x="2874149" y="1524698"/>
                  </a:lnTo>
                  <a:lnTo>
                    <a:pt x="2874149" y="1734400"/>
                  </a:lnTo>
                  <a:lnTo>
                    <a:pt x="2847086" y="1734400"/>
                  </a:lnTo>
                  <a:lnTo>
                    <a:pt x="2847086" y="1738553"/>
                  </a:lnTo>
                  <a:lnTo>
                    <a:pt x="2874149" y="1738553"/>
                  </a:lnTo>
                  <a:lnTo>
                    <a:pt x="2874149" y="1948218"/>
                  </a:lnTo>
                  <a:lnTo>
                    <a:pt x="2847086" y="1948218"/>
                  </a:lnTo>
                  <a:lnTo>
                    <a:pt x="2847086" y="1952371"/>
                  </a:lnTo>
                  <a:lnTo>
                    <a:pt x="2874149" y="1952371"/>
                  </a:lnTo>
                  <a:lnTo>
                    <a:pt x="2874149" y="2162035"/>
                  </a:lnTo>
                  <a:lnTo>
                    <a:pt x="2847086" y="2162035"/>
                  </a:lnTo>
                  <a:lnTo>
                    <a:pt x="2540482" y="2162035"/>
                  </a:lnTo>
                  <a:lnTo>
                    <a:pt x="2540482" y="2134984"/>
                  </a:lnTo>
                  <a:lnTo>
                    <a:pt x="2536329" y="2134984"/>
                  </a:lnTo>
                  <a:lnTo>
                    <a:pt x="2536329" y="2162035"/>
                  </a:lnTo>
                  <a:lnTo>
                    <a:pt x="2202662" y="2162035"/>
                  </a:lnTo>
                  <a:lnTo>
                    <a:pt x="2202662" y="2134984"/>
                  </a:lnTo>
                  <a:lnTo>
                    <a:pt x="2198522" y="2134984"/>
                  </a:lnTo>
                  <a:lnTo>
                    <a:pt x="2198522" y="2162035"/>
                  </a:lnTo>
                  <a:lnTo>
                    <a:pt x="1864931" y="2162035"/>
                  </a:lnTo>
                  <a:lnTo>
                    <a:pt x="1864931" y="2134984"/>
                  </a:lnTo>
                  <a:lnTo>
                    <a:pt x="1860791" y="2134984"/>
                  </a:lnTo>
                  <a:lnTo>
                    <a:pt x="1860791" y="2162035"/>
                  </a:lnTo>
                  <a:lnTo>
                    <a:pt x="1527124" y="2162035"/>
                  </a:lnTo>
                  <a:lnTo>
                    <a:pt x="1527124" y="2134984"/>
                  </a:lnTo>
                  <a:lnTo>
                    <a:pt x="1522971" y="2134984"/>
                  </a:lnTo>
                  <a:lnTo>
                    <a:pt x="1522971" y="2162035"/>
                  </a:lnTo>
                  <a:lnTo>
                    <a:pt x="1189304" y="2162035"/>
                  </a:lnTo>
                  <a:lnTo>
                    <a:pt x="1189304" y="2134984"/>
                  </a:lnTo>
                  <a:lnTo>
                    <a:pt x="1185151" y="2134984"/>
                  </a:lnTo>
                  <a:lnTo>
                    <a:pt x="1185151" y="2162035"/>
                  </a:lnTo>
                  <a:lnTo>
                    <a:pt x="851484" y="2162035"/>
                  </a:lnTo>
                  <a:lnTo>
                    <a:pt x="851484" y="2134984"/>
                  </a:lnTo>
                  <a:lnTo>
                    <a:pt x="847344" y="2134984"/>
                  </a:lnTo>
                  <a:lnTo>
                    <a:pt x="847344" y="2162035"/>
                  </a:lnTo>
                  <a:lnTo>
                    <a:pt x="513727" y="2162035"/>
                  </a:lnTo>
                  <a:lnTo>
                    <a:pt x="513727" y="2134984"/>
                  </a:lnTo>
                  <a:lnTo>
                    <a:pt x="509587" y="2134984"/>
                  </a:lnTo>
                  <a:lnTo>
                    <a:pt x="509587" y="2162035"/>
                  </a:lnTo>
                  <a:lnTo>
                    <a:pt x="202971" y="2162035"/>
                  </a:lnTo>
                  <a:lnTo>
                    <a:pt x="175945" y="2162035"/>
                  </a:lnTo>
                  <a:lnTo>
                    <a:pt x="175945" y="1952371"/>
                  </a:lnTo>
                  <a:lnTo>
                    <a:pt x="202971" y="1952371"/>
                  </a:lnTo>
                  <a:lnTo>
                    <a:pt x="202971" y="1948218"/>
                  </a:lnTo>
                  <a:lnTo>
                    <a:pt x="175945" y="1948218"/>
                  </a:lnTo>
                  <a:lnTo>
                    <a:pt x="175945" y="1738553"/>
                  </a:lnTo>
                  <a:lnTo>
                    <a:pt x="202971" y="1738553"/>
                  </a:lnTo>
                  <a:lnTo>
                    <a:pt x="202971" y="1734400"/>
                  </a:lnTo>
                  <a:lnTo>
                    <a:pt x="175945" y="1734400"/>
                  </a:lnTo>
                  <a:lnTo>
                    <a:pt x="175945" y="1524698"/>
                  </a:lnTo>
                  <a:lnTo>
                    <a:pt x="202971" y="1524698"/>
                  </a:lnTo>
                  <a:lnTo>
                    <a:pt x="202971" y="1520532"/>
                  </a:lnTo>
                  <a:lnTo>
                    <a:pt x="175945" y="1520532"/>
                  </a:lnTo>
                  <a:lnTo>
                    <a:pt x="175945" y="1310919"/>
                  </a:lnTo>
                  <a:lnTo>
                    <a:pt x="202971" y="1310919"/>
                  </a:lnTo>
                  <a:lnTo>
                    <a:pt x="202971" y="1306753"/>
                  </a:lnTo>
                  <a:lnTo>
                    <a:pt x="175945" y="1306753"/>
                  </a:lnTo>
                  <a:lnTo>
                    <a:pt x="175945" y="1097051"/>
                  </a:lnTo>
                  <a:lnTo>
                    <a:pt x="202971" y="1097051"/>
                  </a:lnTo>
                  <a:lnTo>
                    <a:pt x="202971" y="1092898"/>
                  </a:lnTo>
                  <a:lnTo>
                    <a:pt x="175945" y="1092898"/>
                  </a:lnTo>
                  <a:lnTo>
                    <a:pt x="175945" y="883272"/>
                  </a:lnTo>
                  <a:lnTo>
                    <a:pt x="202971" y="883272"/>
                  </a:lnTo>
                  <a:lnTo>
                    <a:pt x="202971" y="879119"/>
                  </a:lnTo>
                  <a:lnTo>
                    <a:pt x="175945" y="879119"/>
                  </a:lnTo>
                  <a:lnTo>
                    <a:pt x="175945" y="669417"/>
                  </a:lnTo>
                  <a:lnTo>
                    <a:pt x="202971" y="669417"/>
                  </a:lnTo>
                  <a:lnTo>
                    <a:pt x="202971" y="665264"/>
                  </a:lnTo>
                  <a:lnTo>
                    <a:pt x="175945" y="665264"/>
                  </a:lnTo>
                  <a:lnTo>
                    <a:pt x="175945" y="455637"/>
                  </a:lnTo>
                  <a:lnTo>
                    <a:pt x="202971" y="455637"/>
                  </a:lnTo>
                  <a:lnTo>
                    <a:pt x="202971" y="451485"/>
                  </a:lnTo>
                  <a:lnTo>
                    <a:pt x="175945" y="451485"/>
                  </a:lnTo>
                  <a:lnTo>
                    <a:pt x="175945" y="241858"/>
                  </a:lnTo>
                  <a:lnTo>
                    <a:pt x="202971" y="241858"/>
                  </a:lnTo>
                  <a:lnTo>
                    <a:pt x="202971" y="237705"/>
                  </a:lnTo>
                  <a:lnTo>
                    <a:pt x="175945" y="237705"/>
                  </a:lnTo>
                  <a:lnTo>
                    <a:pt x="175945" y="28003"/>
                  </a:lnTo>
                  <a:lnTo>
                    <a:pt x="202971" y="28003"/>
                  </a:lnTo>
                  <a:lnTo>
                    <a:pt x="509587" y="28003"/>
                  </a:lnTo>
                  <a:lnTo>
                    <a:pt x="509587" y="55105"/>
                  </a:lnTo>
                  <a:lnTo>
                    <a:pt x="513727" y="55105"/>
                  </a:lnTo>
                  <a:lnTo>
                    <a:pt x="513727" y="28003"/>
                  </a:lnTo>
                  <a:lnTo>
                    <a:pt x="847344" y="28003"/>
                  </a:lnTo>
                  <a:lnTo>
                    <a:pt x="847344" y="55105"/>
                  </a:lnTo>
                  <a:lnTo>
                    <a:pt x="851484" y="55105"/>
                  </a:lnTo>
                  <a:lnTo>
                    <a:pt x="851484" y="28003"/>
                  </a:lnTo>
                  <a:lnTo>
                    <a:pt x="1185151" y="28003"/>
                  </a:lnTo>
                  <a:lnTo>
                    <a:pt x="1185151" y="55105"/>
                  </a:lnTo>
                  <a:lnTo>
                    <a:pt x="1189304" y="55105"/>
                  </a:lnTo>
                  <a:lnTo>
                    <a:pt x="1189304" y="28003"/>
                  </a:lnTo>
                  <a:lnTo>
                    <a:pt x="1522971" y="28003"/>
                  </a:lnTo>
                  <a:lnTo>
                    <a:pt x="1522971" y="55105"/>
                  </a:lnTo>
                  <a:lnTo>
                    <a:pt x="1527124" y="55105"/>
                  </a:lnTo>
                  <a:lnTo>
                    <a:pt x="1527124" y="28003"/>
                  </a:lnTo>
                  <a:lnTo>
                    <a:pt x="1860791" y="28003"/>
                  </a:lnTo>
                  <a:lnTo>
                    <a:pt x="1860791" y="55105"/>
                  </a:lnTo>
                  <a:lnTo>
                    <a:pt x="1864931" y="55105"/>
                  </a:lnTo>
                  <a:lnTo>
                    <a:pt x="1864931" y="28003"/>
                  </a:lnTo>
                  <a:lnTo>
                    <a:pt x="2198522" y="28003"/>
                  </a:lnTo>
                  <a:lnTo>
                    <a:pt x="2198522" y="55105"/>
                  </a:lnTo>
                  <a:lnTo>
                    <a:pt x="2202662" y="55105"/>
                  </a:lnTo>
                  <a:lnTo>
                    <a:pt x="2202662" y="28003"/>
                  </a:lnTo>
                  <a:lnTo>
                    <a:pt x="2536329" y="28003"/>
                  </a:lnTo>
                  <a:lnTo>
                    <a:pt x="2536329" y="55105"/>
                  </a:lnTo>
                  <a:lnTo>
                    <a:pt x="2540482" y="55105"/>
                  </a:lnTo>
                  <a:lnTo>
                    <a:pt x="2540482" y="28003"/>
                  </a:lnTo>
                  <a:lnTo>
                    <a:pt x="2847086" y="28003"/>
                  </a:lnTo>
                  <a:lnTo>
                    <a:pt x="2874149" y="28003"/>
                  </a:lnTo>
                  <a:lnTo>
                    <a:pt x="2874149" y="23850"/>
                  </a:lnTo>
                  <a:lnTo>
                    <a:pt x="2847086" y="23850"/>
                  </a:lnTo>
                  <a:lnTo>
                    <a:pt x="202971" y="23850"/>
                  </a:lnTo>
                  <a:lnTo>
                    <a:pt x="175945" y="23850"/>
                  </a:lnTo>
                  <a:lnTo>
                    <a:pt x="173863" y="23850"/>
                  </a:lnTo>
                  <a:lnTo>
                    <a:pt x="171792" y="23850"/>
                  </a:lnTo>
                  <a:lnTo>
                    <a:pt x="171792" y="2164105"/>
                  </a:lnTo>
                  <a:lnTo>
                    <a:pt x="173863" y="2164105"/>
                  </a:lnTo>
                  <a:lnTo>
                    <a:pt x="173863" y="2166188"/>
                  </a:lnTo>
                  <a:lnTo>
                    <a:pt x="202971" y="2166188"/>
                  </a:lnTo>
                  <a:lnTo>
                    <a:pt x="2847086" y="2166188"/>
                  </a:lnTo>
                  <a:lnTo>
                    <a:pt x="2876181" y="2166188"/>
                  </a:lnTo>
                  <a:lnTo>
                    <a:pt x="2878302" y="2166188"/>
                  </a:lnTo>
                  <a:lnTo>
                    <a:pt x="2878302" y="2164105"/>
                  </a:lnTo>
                  <a:lnTo>
                    <a:pt x="2878302" y="2162035"/>
                  </a:lnTo>
                  <a:lnTo>
                    <a:pt x="2878302" y="28003"/>
                  </a:lnTo>
                  <a:lnTo>
                    <a:pt x="2878302" y="2385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956940" y="4009389"/>
              <a:ext cx="2702560" cy="2138680"/>
            </a:xfrm>
            <a:custGeom>
              <a:avLst/>
              <a:gdLst/>
              <a:ahLst/>
              <a:cxnLst/>
              <a:rect l="l" t="t" r="r" b="b"/>
              <a:pathLst>
                <a:path w="2702559" h="2138679">
                  <a:moveTo>
                    <a:pt x="0" y="0"/>
                  </a:moveTo>
                  <a:lnTo>
                    <a:pt x="2025" y="75054"/>
                  </a:lnTo>
                  <a:lnTo>
                    <a:pt x="2706" y="132239"/>
                  </a:lnTo>
                  <a:lnTo>
                    <a:pt x="3378" y="204218"/>
                  </a:lnTo>
                  <a:lnTo>
                    <a:pt x="4051" y="289745"/>
                  </a:lnTo>
                  <a:lnTo>
                    <a:pt x="4732" y="387657"/>
                  </a:lnTo>
                  <a:lnTo>
                    <a:pt x="5404" y="496208"/>
                  </a:lnTo>
                  <a:lnTo>
                    <a:pt x="6077" y="613902"/>
                  </a:lnTo>
                  <a:lnTo>
                    <a:pt x="6757" y="738743"/>
                  </a:lnTo>
                  <a:lnTo>
                    <a:pt x="7430" y="868738"/>
                  </a:lnTo>
                  <a:lnTo>
                    <a:pt x="8111" y="1001975"/>
                  </a:lnTo>
                  <a:lnTo>
                    <a:pt x="8783" y="1136209"/>
                  </a:lnTo>
                  <a:lnTo>
                    <a:pt x="9456" y="1269445"/>
                  </a:lnTo>
                  <a:lnTo>
                    <a:pt x="10136" y="1399440"/>
                  </a:lnTo>
                  <a:lnTo>
                    <a:pt x="10809" y="1524282"/>
                  </a:lnTo>
                  <a:lnTo>
                    <a:pt x="11481" y="1641942"/>
                  </a:lnTo>
                  <a:lnTo>
                    <a:pt x="12162" y="1750560"/>
                  </a:lnTo>
                  <a:lnTo>
                    <a:pt x="12835" y="1848430"/>
                  </a:lnTo>
                  <a:lnTo>
                    <a:pt x="13515" y="1934007"/>
                  </a:lnTo>
                  <a:lnTo>
                    <a:pt x="14188" y="2005945"/>
                  </a:lnTo>
                  <a:lnTo>
                    <a:pt x="14860" y="2063113"/>
                  </a:lnTo>
                  <a:lnTo>
                    <a:pt x="15541" y="2104596"/>
                  </a:lnTo>
                  <a:lnTo>
                    <a:pt x="16886" y="2138184"/>
                  </a:lnTo>
                  <a:lnTo>
                    <a:pt x="17567" y="2129756"/>
                  </a:lnTo>
                  <a:lnTo>
                    <a:pt x="18920" y="2063113"/>
                  </a:lnTo>
                  <a:lnTo>
                    <a:pt x="19593" y="2005945"/>
                  </a:lnTo>
                  <a:lnTo>
                    <a:pt x="20265" y="1934007"/>
                  </a:lnTo>
                  <a:lnTo>
                    <a:pt x="20946" y="1848430"/>
                  </a:lnTo>
                  <a:lnTo>
                    <a:pt x="21618" y="1750560"/>
                  </a:lnTo>
                  <a:lnTo>
                    <a:pt x="22291" y="1641942"/>
                  </a:lnTo>
                  <a:lnTo>
                    <a:pt x="22972" y="1524282"/>
                  </a:lnTo>
                  <a:lnTo>
                    <a:pt x="23644" y="1399440"/>
                  </a:lnTo>
                  <a:lnTo>
                    <a:pt x="24325" y="1269445"/>
                  </a:lnTo>
                  <a:lnTo>
                    <a:pt x="24997" y="1136209"/>
                  </a:lnTo>
                  <a:lnTo>
                    <a:pt x="25670" y="1001975"/>
                  </a:lnTo>
                  <a:lnTo>
                    <a:pt x="26351" y="868738"/>
                  </a:lnTo>
                  <a:lnTo>
                    <a:pt x="27023" y="738743"/>
                  </a:lnTo>
                  <a:lnTo>
                    <a:pt x="27696" y="613902"/>
                  </a:lnTo>
                  <a:lnTo>
                    <a:pt x="28376" y="496208"/>
                  </a:lnTo>
                  <a:lnTo>
                    <a:pt x="29049" y="387657"/>
                  </a:lnTo>
                  <a:lnTo>
                    <a:pt x="29730" y="289745"/>
                  </a:lnTo>
                  <a:lnTo>
                    <a:pt x="30402" y="204218"/>
                  </a:lnTo>
                  <a:lnTo>
                    <a:pt x="31075" y="132239"/>
                  </a:lnTo>
                  <a:lnTo>
                    <a:pt x="31755" y="75054"/>
                  </a:lnTo>
                  <a:lnTo>
                    <a:pt x="32428" y="33579"/>
                  </a:lnTo>
                  <a:lnTo>
                    <a:pt x="33781" y="0"/>
                  </a:lnTo>
                  <a:lnTo>
                    <a:pt x="34453" y="8394"/>
                  </a:lnTo>
                  <a:lnTo>
                    <a:pt x="35807" y="75054"/>
                  </a:lnTo>
                  <a:lnTo>
                    <a:pt x="36479" y="132239"/>
                  </a:lnTo>
                  <a:lnTo>
                    <a:pt x="37160" y="204218"/>
                  </a:lnTo>
                  <a:lnTo>
                    <a:pt x="37832" y="289745"/>
                  </a:lnTo>
                  <a:lnTo>
                    <a:pt x="38505" y="387657"/>
                  </a:lnTo>
                  <a:lnTo>
                    <a:pt x="39186" y="496208"/>
                  </a:lnTo>
                  <a:lnTo>
                    <a:pt x="39858" y="613902"/>
                  </a:lnTo>
                  <a:lnTo>
                    <a:pt x="40531" y="738743"/>
                  </a:lnTo>
                  <a:lnTo>
                    <a:pt x="41211" y="868738"/>
                  </a:lnTo>
                  <a:lnTo>
                    <a:pt x="41884" y="1001975"/>
                  </a:lnTo>
                  <a:lnTo>
                    <a:pt x="42565" y="1136209"/>
                  </a:lnTo>
                  <a:lnTo>
                    <a:pt x="43237" y="1269445"/>
                  </a:lnTo>
                  <a:lnTo>
                    <a:pt x="43910" y="1399440"/>
                  </a:lnTo>
                  <a:lnTo>
                    <a:pt x="44590" y="1524282"/>
                  </a:lnTo>
                  <a:lnTo>
                    <a:pt x="45263" y="1641942"/>
                  </a:lnTo>
                  <a:lnTo>
                    <a:pt x="45944" y="1750560"/>
                  </a:lnTo>
                  <a:lnTo>
                    <a:pt x="46616" y="1848430"/>
                  </a:lnTo>
                  <a:lnTo>
                    <a:pt x="47289" y="1934007"/>
                  </a:lnTo>
                  <a:lnTo>
                    <a:pt x="47969" y="2005945"/>
                  </a:lnTo>
                  <a:lnTo>
                    <a:pt x="48642" y="2063113"/>
                  </a:lnTo>
                  <a:lnTo>
                    <a:pt x="49314" y="2104596"/>
                  </a:lnTo>
                  <a:lnTo>
                    <a:pt x="50668" y="2138184"/>
                  </a:lnTo>
                  <a:lnTo>
                    <a:pt x="51348" y="2129756"/>
                  </a:lnTo>
                  <a:lnTo>
                    <a:pt x="52693" y="2063113"/>
                  </a:lnTo>
                  <a:lnTo>
                    <a:pt x="53374" y="2005945"/>
                  </a:lnTo>
                  <a:lnTo>
                    <a:pt x="54047" y="1934007"/>
                  </a:lnTo>
                  <a:lnTo>
                    <a:pt x="54719" y="1848430"/>
                  </a:lnTo>
                  <a:lnTo>
                    <a:pt x="55400" y="1750560"/>
                  </a:lnTo>
                  <a:lnTo>
                    <a:pt x="56072" y="1641942"/>
                  </a:lnTo>
                  <a:lnTo>
                    <a:pt x="56745" y="1524282"/>
                  </a:lnTo>
                  <a:lnTo>
                    <a:pt x="57426" y="1399440"/>
                  </a:lnTo>
                  <a:lnTo>
                    <a:pt x="58098" y="1269445"/>
                  </a:lnTo>
                  <a:lnTo>
                    <a:pt x="58779" y="1136209"/>
                  </a:lnTo>
                  <a:lnTo>
                    <a:pt x="59451" y="1001975"/>
                  </a:lnTo>
                  <a:lnTo>
                    <a:pt x="60124" y="868738"/>
                  </a:lnTo>
                  <a:lnTo>
                    <a:pt x="60805" y="738743"/>
                  </a:lnTo>
                  <a:lnTo>
                    <a:pt x="61477" y="613902"/>
                  </a:lnTo>
                  <a:lnTo>
                    <a:pt x="62158" y="496208"/>
                  </a:lnTo>
                  <a:lnTo>
                    <a:pt x="62830" y="387657"/>
                  </a:lnTo>
                  <a:lnTo>
                    <a:pt x="63503" y="289745"/>
                  </a:lnTo>
                  <a:lnTo>
                    <a:pt x="64184" y="204218"/>
                  </a:lnTo>
                  <a:lnTo>
                    <a:pt x="64856" y="132239"/>
                  </a:lnTo>
                  <a:lnTo>
                    <a:pt x="65529" y="75054"/>
                  </a:lnTo>
                  <a:lnTo>
                    <a:pt x="66209" y="33579"/>
                  </a:lnTo>
                  <a:lnTo>
                    <a:pt x="67554" y="0"/>
                  </a:lnTo>
                  <a:lnTo>
                    <a:pt x="68235" y="8394"/>
                  </a:lnTo>
                  <a:lnTo>
                    <a:pt x="69588" y="75054"/>
                  </a:lnTo>
                  <a:lnTo>
                    <a:pt x="70261" y="132239"/>
                  </a:lnTo>
                  <a:lnTo>
                    <a:pt x="70933" y="204218"/>
                  </a:lnTo>
                  <a:lnTo>
                    <a:pt x="71614" y="289745"/>
                  </a:lnTo>
                  <a:lnTo>
                    <a:pt x="72286" y="387657"/>
                  </a:lnTo>
                  <a:lnTo>
                    <a:pt x="72967" y="496208"/>
                  </a:lnTo>
                  <a:lnTo>
                    <a:pt x="73640" y="613902"/>
                  </a:lnTo>
                  <a:lnTo>
                    <a:pt x="74312" y="738743"/>
                  </a:lnTo>
                  <a:lnTo>
                    <a:pt x="74993" y="868738"/>
                  </a:lnTo>
                  <a:lnTo>
                    <a:pt x="75665" y="1001975"/>
                  </a:lnTo>
                  <a:lnTo>
                    <a:pt x="76338" y="1136209"/>
                  </a:lnTo>
                  <a:lnTo>
                    <a:pt x="77019" y="1269445"/>
                  </a:lnTo>
                  <a:lnTo>
                    <a:pt x="77691" y="1399440"/>
                  </a:lnTo>
                  <a:lnTo>
                    <a:pt x="78372" y="1524282"/>
                  </a:lnTo>
                  <a:lnTo>
                    <a:pt x="79044" y="1641942"/>
                  </a:lnTo>
                  <a:lnTo>
                    <a:pt x="79717" y="1750560"/>
                  </a:lnTo>
                  <a:lnTo>
                    <a:pt x="80398" y="1848430"/>
                  </a:lnTo>
                  <a:lnTo>
                    <a:pt x="81070" y="1934007"/>
                  </a:lnTo>
                  <a:lnTo>
                    <a:pt x="81743" y="2005945"/>
                  </a:lnTo>
                  <a:lnTo>
                    <a:pt x="82423" y="2063113"/>
                  </a:lnTo>
                  <a:lnTo>
                    <a:pt x="83096" y="2104596"/>
                  </a:lnTo>
                  <a:lnTo>
                    <a:pt x="84449" y="2138184"/>
                  </a:lnTo>
                  <a:lnTo>
                    <a:pt x="85122" y="2129756"/>
                  </a:lnTo>
                  <a:lnTo>
                    <a:pt x="86475" y="2063113"/>
                  </a:lnTo>
                  <a:lnTo>
                    <a:pt x="87147" y="2005945"/>
                  </a:lnTo>
                  <a:lnTo>
                    <a:pt x="87828" y="1934007"/>
                  </a:lnTo>
                  <a:lnTo>
                    <a:pt x="88501" y="1848430"/>
                  </a:lnTo>
                  <a:lnTo>
                    <a:pt x="89181" y="1750560"/>
                  </a:lnTo>
                  <a:lnTo>
                    <a:pt x="89854" y="1641942"/>
                  </a:lnTo>
                  <a:lnTo>
                    <a:pt x="90526" y="1524282"/>
                  </a:lnTo>
                  <a:lnTo>
                    <a:pt x="91207" y="1399440"/>
                  </a:lnTo>
                  <a:lnTo>
                    <a:pt x="91880" y="1269445"/>
                  </a:lnTo>
                  <a:lnTo>
                    <a:pt x="92552" y="1136209"/>
                  </a:lnTo>
                  <a:lnTo>
                    <a:pt x="93233" y="1001975"/>
                  </a:lnTo>
                  <a:lnTo>
                    <a:pt x="93905" y="868738"/>
                  </a:lnTo>
                  <a:lnTo>
                    <a:pt x="94578" y="738743"/>
                  </a:lnTo>
                  <a:lnTo>
                    <a:pt x="95259" y="613902"/>
                  </a:lnTo>
                  <a:lnTo>
                    <a:pt x="95931" y="496208"/>
                  </a:lnTo>
                  <a:lnTo>
                    <a:pt x="96612" y="387657"/>
                  </a:lnTo>
                  <a:lnTo>
                    <a:pt x="97284" y="289745"/>
                  </a:lnTo>
                  <a:lnTo>
                    <a:pt x="97957" y="204218"/>
                  </a:lnTo>
                  <a:lnTo>
                    <a:pt x="98638" y="132239"/>
                  </a:lnTo>
                  <a:lnTo>
                    <a:pt x="99310" y="75054"/>
                  </a:lnTo>
                  <a:lnTo>
                    <a:pt x="99991" y="33579"/>
                  </a:lnTo>
                  <a:lnTo>
                    <a:pt x="101336" y="0"/>
                  </a:lnTo>
                  <a:lnTo>
                    <a:pt x="102017" y="8394"/>
                  </a:lnTo>
                  <a:lnTo>
                    <a:pt x="103361" y="75054"/>
                  </a:lnTo>
                  <a:lnTo>
                    <a:pt x="104042" y="132239"/>
                  </a:lnTo>
                  <a:lnTo>
                    <a:pt x="104715" y="204218"/>
                  </a:lnTo>
                  <a:lnTo>
                    <a:pt x="105387" y="289745"/>
                  </a:lnTo>
                  <a:lnTo>
                    <a:pt x="106068" y="387657"/>
                  </a:lnTo>
                  <a:lnTo>
                    <a:pt x="106740" y="496208"/>
                  </a:lnTo>
                  <a:lnTo>
                    <a:pt x="107421" y="613902"/>
                  </a:lnTo>
                  <a:lnTo>
                    <a:pt x="108094" y="738743"/>
                  </a:lnTo>
                  <a:lnTo>
                    <a:pt x="108766" y="868738"/>
                  </a:lnTo>
                  <a:lnTo>
                    <a:pt x="109447" y="1001975"/>
                  </a:lnTo>
                  <a:lnTo>
                    <a:pt x="110119" y="1136209"/>
                  </a:lnTo>
                  <a:lnTo>
                    <a:pt x="110792" y="1269445"/>
                  </a:lnTo>
                  <a:lnTo>
                    <a:pt x="111473" y="1399440"/>
                  </a:lnTo>
                  <a:lnTo>
                    <a:pt x="112145" y="1524282"/>
                  </a:lnTo>
                  <a:lnTo>
                    <a:pt x="112826" y="1641942"/>
                  </a:lnTo>
                  <a:lnTo>
                    <a:pt x="113498" y="1750560"/>
                  </a:lnTo>
                  <a:lnTo>
                    <a:pt x="114171" y="1848430"/>
                  </a:lnTo>
                  <a:lnTo>
                    <a:pt x="114852" y="1934007"/>
                  </a:lnTo>
                  <a:lnTo>
                    <a:pt x="115524" y="2005945"/>
                  </a:lnTo>
                  <a:lnTo>
                    <a:pt x="116205" y="2063113"/>
                  </a:lnTo>
                  <a:lnTo>
                    <a:pt x="116877" y="2104596"/>
                  </a:lnTo>
                  <a:lnTo>
                    <a:pt x="118231" y="2138184"/>
                  </a:lnTo>
                  <a:lnTo>
                    <a:pt x="118903" y="2129756"/>
                  </a:lnTo>
                  <a:lnTo>
                    <a:pt x="120256" y="2063113"/>
                  </a:lnTo>
                  <a:lnTo>
                    <a:pt x="120929" y="2005945"/>
                  </a:lnTo>
                  <a:lnTo>
                    <a:pt x="121601" y="1934007"/>
                  </a:lnTo>
                  <a:lnTo>
                    <a:pt x="122282" y="1848430"/>
                  </a:lnTo>
                  <a:lnTo>
                    <a:pt x="122955" y="1750560"/>
                  </a:lnTo>
                  <a:lnTo>
                    <a:pt x="123635" y="1641942"/>
                  </a:lnTo>
                  <a:lnTo>
                    <a:pt x="124308" y="1524282"/>
                  </a:lnTo>
                  <a:lnTo>
                    <a:pt x="124980" y="1399440"/>
                  </a:lnTo>
                  <a:lnTo>
                    <a:pt x="125661" y="1269445"/>
                  </a:lnTo>
                  <a:lnTo>
                    <a:pt x="126334" y="1136209"/>
                  </a:lnTo>
                  <a:lnTo>
                    <a:pt x="127006" y="1001975"/>
                  </a:lnTo>
                  <a:lnTo>
                    <a:pt x="127687" y="868738"/>
                  </a:lnTo>
                  <a:lnTo>
                    <a:pt x="128359" y="738743"/>
                  </a:lnTo>
                  <a:lnTo>
                    <a:pt x="129040" y="613902"/>
                  </a:lnTo>
                  <a:lnTo>
                    <a:pt x="129713" y="496208"/>
                  </a:lnTo>
                  <a:lnTo>
                    <a:pt x="130385" y="387657"/>
                  </a:lnTo>
                  <a:lnTo>
                    <a:pt x="131066" y="289745"/>
                  </a:lnTo>
                  <a:lnTo>
                    <a:pt x="131738" y="204218"/>
                  </a:lnTo>
                  <a:lnTo>
                    <a:pt x="132411" y="132239"/>
                  </a:lnTo>
                  <a:lnTo>
                    <a:pt x="133092" y="75054"/>
                  </a:lnTo>
                  <a:lnTo>
                    <a:pt x="133764" y="33579"/>
                  </a:lnTo>
                  <a:lnTo>
                    <a:pt x="135117" y="0"/>
                  </a:lnTo>
                  <a:lnTo>
                    <a:pt x="135790" y="8394"/>
                  </a:lnTo>
                  <a:lnTo>
                    <a:pt x="137143" y="75054"/>
                  </a:lnTo>
                  <a:lnTo>
                    <a:pt x="137824" y="132239"/>
                  </a:lnTo>
                  <a:lnTo>
                    <a:pt x="138496" y="204218"/>
                  </a:lnTo>
                  <a:lnTo>
                    <a:pt x="139169" y="289745"/>
                  </a:lnTo>
                  <a:lnTo>
                    <a:pt x="139850" y="387657"/>
                  </a:lnTo>
                  <a:lnTo>
                    <a:pt x="140522" y="496208"/>
                  </a:lnTo>
                  <a:lnTo>
                    <a:pt x="141194" y="613902"/>
                  </a:lnTo>
                  <a:lnTo>
                    <a:pt x="141875" y="738743"/>
                  </a:lnTo>
                  <a:lnTo>
                    <a:pt x="142548" y="868738"/>
                  </a:lnTo>
                  <a:lnTo>
                    <a:pt x="143229" y="1001975"/>
                  </a:lnTo>
                  <a:lnTo>
                    <a:pt x="143901" y="1136209"/>
                  </a:lnTo>
                  <a:lnTo>
                    <a:pt x="144573" y="1269445"/>
                  </a:lnTo>
                  <a:lnTo>
                    <a:pt x="145254" y="1399440"/>
                  </a:lnTo>
                  <a:lnTo>
                    <a:pt x="145927" y="1524282"/>
                  </a:lnTo>
                  <a:lnTo>
                    <a:pt x="146599" y="1641942"/>
                  </a:lnTo>
                  <a:lnTo>
                    <a:pt x="147280" y="1750560"/>
                  </a:lnTo>
                  <a:lnTo>
                    <a:pt x="147952" y="1848430"/>
                  </a:lnTo>
                  <a:lnTo>
                    <a:pt x="148633" y="1934007"/>
                  </a:lnTo>
                  <a:lnTo>
                    <a:pt x="149306" y="2005945"/>
                  </a:lnTo>
                  <a:lnTo>
                    <a:pt x="149978" y="2063113"/>
                  </a:lnTo>
                  <a:lnTo>
                    <a:pt x="150659" y="2104596"/>
                  </a:lnTo>
                  <a:lnTo>
                    <a:pt x="152004" y="2138184"/>
                  </a:lnTo>
                  <a:lnTo>
                    <a:pt x="152685" y="2129756"/>
                  </a:lnTo>
                  <a:lnTo>
                    <a:pt x="154038" y="2063113"/>
                  </a:lnTo>
                  <a:lnTo>
                    <a:pt x="154710" y="2005945"/>
                  </a:lnTo>
                  <a:lnTo>
                    <a:pt x="155383" y="1934007"/>
                  </a:lnTo>
                  <a:lnTo>
                    <a:pt x="156064" y="1848430"/>
                  </a:lnTo>
                  <a:lnTo>
                    <a:pt x="156736" y="1750560"/>
                  </a:lnTo>
                  <a:lnTo>
                    <a:pt x="157409" y="1641942"/>
                  </a:lnTo>
                  <a:lnTo>
                    <a:pt x="158089" y="1524282"/>
                  </a:lnTo>
                  <a:lnTo>
                    <a:pt x="158762" y="1399440"/>
                  </a:lnTo>
                  <a:lnTo>
                    <a:pt x="159443" y="1269445"/>
                  </a:lnTo>
                  <a:lnTo>
                    <a:pt x="160115" y="1136209"/>
                  </a:lnTo>
                  <a:lnTo>
                    <a:pt x="160788" y="1001975"/>
                  </a:lnTo>
                  <a:lnTo>
                    <a:pt x="161468" y="868738"/>
                  </a:lnTo>
                  <a:lnTo>
                    <a:pt x="162141" y="738743"/>
                  </a:lnTo>
                  <a:lnTo>
                    <a:pt x="162813" y="613902"/>
                  </a:lnTo>
                  <a:lnTo>
                    <a:pt x="163494" y="496208"/>
                  </a:lnTo>
                  <a:lnTo>
                    <a:pt x="164167" y="387657"/>
                  </a:lnTo>
                  <a:lnTo>
                    <a:pt x="164847" y="289745"/>
                  </a:lnTo>
                  <a:lnTo>
                    <a:pt x="165520" y="204218"/>
                  </a:lnTo>
                  <a:lnTo>
                    <a:pt x="166192" y="132239"/>
                  </a:lnTo>
                  <a:lnTo>
                    <a:pt x="166873" y="75054"/>
                  </a:lnTo>
                  <a:lnTo>
                    <a:pt x="167546" y="33579"/>
                  </a:lnTo>
                  <a:lnTo>
                    <a:pt x="168899" y="0"/>
                  </a:lnTo>
                  <a:lnTo>
                    <a:pt x="169571" y="8394"/>
                  </a:lnTo>
                  <a:lnTo>
                    <a:pt x="170925" y="75054"/>
                  </a:lnTo>
                  <a:lnTo>
                    <a:pt x="171597" y="132239"/>
                  </a:lnTo>
                  <a:lnTo>
                    <a:pt x="172278" y="204218"/>
                  </a:lnTo>
                  <a:lnTo>
                    <a:pt x="172950" y="289745"/>
                  </a:lnTo>
                  <a:lnTo>
                    <a:pt x="173623" y="387657"/>
                  </a:lnTo>
                  <a:lnTo>
                    <a:pt x="174304" y="496208"/>
                  </a:lnTo>
                  <a:lnTo>
                    <a:pt x="174976" y="613902"/>
                  </a:lnTo>
                  <a:lnTo>
                    <a:pt x="175657" y="738743"/>
                  </a:lnTo>
                  <a:lnTo>
                    <a:pt x="176329" y="868738"/>
                  </a:lnTo>
                  <a:lnTo>
                    <a:pt x="177002" y="1001975"/>
                  </a:lnTo>
                  <a:lnTo>
                    <a:pt x="177683" y="1136209"/>
                  </a:lnTo>
                  <a:lnTo>
                    <a:pt x="178355" y="1269445"/>
                  </a:lnTo>
                  <a:lnTo>
                    <a:pt x="179027" y="1399440"/>
                  </a:lnTo>
                  <a:lnTo>
                    <a:pt x="179708" y="1524282"/>
                  </a:lnTo>
                  <a:lnTo>
                    <a:pt x="180381" y="1641942"/>
                  </a:lnTo>
                  <a:lnTo>
                    <a:pt x="181061" y="1750560"/>
                  </a:lnTo>
                  <a:lnTo>
                    <a:pt x="181734" y="1848430"/>
                  </a:lnTo>
                  <a:lnTo>
                    <a:pt x="182406" y="1934007"/>
                  </a:lnTo>
                  <a:lnTo>
                    <a:pt x="183087" y="2005945"/>
                  </a:lnTo>
                  <a:lnTo>
                    <a:pt x="183760" y="2063113"/>
                  </a:lnTo>
                  <a:lnTo>
                    <a:pt x="184432" y="2104596"/>
                  </a:lnTo>
                  <a:lnTo>
                    <a:pt x="185785" y="2138184"/>
                  </a:lnTo>
                  <a:lnTo>
                    <a:pt x="186466" y="2129756"/>
                  </a:lnTo>
                  <a:lnTo>
                    <a:pt x="187811" y="2063113"/>
                  </a:lnTo>
                  <a:lnTo>
                    <a:pt x="188492" y="2005945"/>
                  </a:lnTo>
                  <a:lnTo>
                    <a:pt x="189164" y="1934007"/>
                  </a:lnTo>
                  <a:lnTo>
                    <a:pt x="189837" y="1848430"/>
                  </a:lnTo>
                  <a:lnTo>
                    <a:pt x="190518" y="1750560"/>
                  </a:lnTo>
                  <a:lnTo>
                    <a:pt x="191190" y="1641942"/>
                  </a:lnTo>
                  <a:lnTo>
                    <a:pt x="191871" y="1524282"/>
                  </a:lnTo>
                  <a:lnTo>
                    <a:pt x="192543" y="1399440"/>
                  </a:lnTo>
                  <a:lnTo>
                    <a:pt x="193216" y="1269445"/>
                  </a:lnTo>
                  <a:lnTo>
                    <a:pt x="193897" y="1136209"/>
                  </a:lnTo>
                  <a:lnTo>
                    <a:pt x="194569" y="1001975"/>
                  </a:lnTo>
                  <a:lnTo>
                    <a:pt x="195242" y="868738"/>
                  </a:lnTo>
                  <a:lnTo>
                    <a:pt x="195922" y="738743"/>
                  </a:lnTo>
                  <a:lnTo>
                    <a:pt x="196595" y="613902"/>
                  </a:lnTo>
                  <a:lnTo>
                    <a:pt x="197276" y="496208"/>
                  </a:lnTo>
                  <a:lnTo>
                    <a:pt x="197948" y="387657"/>
                  </a:lnTo>
                  <a:lnTo>
                    <a:pt x="198621" y="289745"/>
                  </a:lnTo>
                  <a:lnTo>
                    <a:pt x="199301" y="204218"/>
                  </a:lnTo>
                  <a:lnTo>
                    <a:pt x="199974" y="132239"/>
                  </a:lnTo>
                  <a:lnTo>
                    <a:pt x="200646" y="75054"/>
                  </a:lnTo>
                  <a:lnTo>
                    <a:pt x="201327" y="33579"/>
                  </a:lnTo>
                  <a:lnTo>
                    <a:pt x="202680" y="0"/>
                  </a:lnTo>
                  <a:lnTo>
                    <a:pt x="203353" y="8394"/>
                  </a:lnTo>
                  <a:lnTo>
                    <a:pt x="204706" y="75054"/>
                  </a:lnTo>
                  <a:lnTo>
                    <a:pt x="205379" y="132239"/>
                  </a:lnTo>
                  <a:lnTo>
                    <a:pt x="206051" y="204218"/>
                  </a:lnTo>
                  <a:lnTo>
                    <a:pt x="206732" y="289745"/>
                  </a:lnTo>
                  <a:lnTo>
                    <a:pt x="207404" y="387657"/>
                  </a:lnTo>
                  <a:lnTo>
                    <a:pt x="208085" y="496208"/>
                  </a:lnTo>
                  <a:lnTo>
                    <a:pt x="208758" y="613902"/>
                  </a:lnTo>
                  <a:lnTo>
                    <a:pt x="209430" y="738743"/>
                  </a:lnTo>
                  <a:lnTo>
                    <a:pt x="210111" y="868738"/>
                  </a:lnTo>
                  <a:lnTo>
                    <a:pt x="210783" y="1001975"/>
                  </a:lnTo>
                  <a:lnTo>
                    <a:pt x="211456" y="1136209"/>
                  </a:lnTo>
                  <a:lnTo>
                    <a:pt x="212137" y="1269445"/>
                  </a:lnTo>
                  <a:lnTo>
                    <a:pt x="212809" y="1399440"/>
                  </a:lnTo>
                  <a:lnTo>
                    <a:pt x="213481" y="1524282"/>
                  </a:lnTo>
                  <a:lnTo>
                    <a:pt x="214162" y="1641942"/>
                  </a:lnTo>
                  <a:lnTo>
                    <a:pt x="214835" y="1750560"/>
                  </a:lnTo>
                  <a:lnTo>
                    <a:pt x="215515" y="1848430"/>
                  </a:lnTo>
                  <a:lnTo>
                    <a:pt x="216188" y="1934007"/>
                  </a:lnTo>
                  <a:lnTo>
                    <a:pt x="216860" y="2005945"/>
                  </a:lnTo>
                  <a:lnTo>
                    <a:pt x="217541" y="2063113"/>
                  </a:lnTo>
                  <a:lnTo>
                    <a:pt x="218214" y="2104596"/>
                  </a:lnTo>
                  <a:lnTo>
                    <a:pt x="219567" y="2138184"/>
                  </a:lnTo>
                  <a:lnTo>
                    <a:pt x="220239" y="2129756"/>
                  </a:lnTo>
                  <a:lnTo>
                    <a:pt x="221593" y="2063113"/>
                  </a:lnTo>
                  <a:lnTo>
                    <a:pt x="222265" y="2005945"/>
                  </a:lnTo>
                  <a:lnTo>
                    <a:pt x="222946" y="1934007"/>
                  </a:lnTo>
                  <a:lnTo>
                    <a:pt x="223618" y="1848430"/>
                  </a:lnTo>
                  <a:lnTo>
                    <a:pt x="224291" y="1750560"/>
                  </a:lnTo>
                  <a:lnTo>
                    <a:pt x="224972" y="1641942"/>
                  </a:lnTo>
                  <a:lnTo>
                    <a:pt x="225644" y="1524282"/>
                  </a:lnTo>
                  <a:lnTo>
                    <a:pt x="226325" y="1399440"/>
                  </a:lnTo>
                  <a:lnTo>
                    <a:pt x="226997" y="1269445"/>
                  </a:lnTo>
                  <a:lnTo>
                    <a:pt x="227670" y="1136209"/>
                  </a:lnTo>
                  <a:lnTo>
                    <a:pt x="228351" y="1001975"/>
                  </a:lnTo>
                  <a:lnTo>
                    <a:pt x="229023" y="868738"/>
                  </a:lnTo>
                  <a:lnTo>
                    <a:pt x="229696" y="738743"/>
                  </a:lnTo>
                  <a:lnTo>
                    <a:pt x="230376" y="613902"/>
                  </a:lnTo>
                  <a:lnTo>
                    <a:pt x="231049" y="496208"/>
                  </a:lnTo>
                  <a:lnTo>
                    <a:pt x="231730" y="387657"/>
                  </a:lnTo>
                  <a:lnTo>
                    <a:pt x="232402" y="289745"/>
                  </a:lnTo>
                  <a:lnTo>
                    <a:pt x="233075" y="204218"/>
                  </a:lnTo>
                  <a:lnTo>
                    <a:pt x="233755" y="132239"/>
                  </a:lnTo>
                  <a:lnTo>
                    <a:pt x="234428" y="75054"/>
                  </a:lnTo>
                  <a:lnTo>
                    <a:pt x="235109" y="33579"/>
                  </a:lnTo>
                  <a:lnTo>
                    <a:pt x="236454" y="0"/>
                  </a:lnTo>
                  <a:lnTo>
                    <a:pt x="237134" y="8394"/>
                  </a:lnTo>
                  <a:lnTo>
                    <a:pt x="238479" y="75054"/>
                  </a:lnTo>
                  <a:lnTo>
                    <a:pt x="239160" y="132239"/>
                  </a:lnTo>
                  <a:lnTo>
                    <a:pt x="239833" y="204218"/>
                  </a:lnTo>
                  <a:lnTo>
                    <a:pt x="240513" y="289745"/>
                  </a:lnTo>
                  <a:lnTo>
                    <a:pt x="241186" y="387657"/>
                  </a:lnTo>
                  <a:lnTo>
                    <a:pt x="241858" y="496208"/>
                  </a:lnTo>
                  <a:lnTo>
                    <a:pt x="242539" y="613902"/>
                  </a:lnTo>
                  <a:lnTo>
                    <a:pt x="243212" y="738743"/>
                  </a:lnTo>
                  <a:lnTo>
                    <a:pt x="243884" y="868738"/>
                  </a:lnTo>
                  <a:lnTo>
                    <a:pt x="244565" y="1001975"/>
                  </a:lnTo>
                  <a:lnTo>
                    <a:pt x="245237" y="1136209"/>
                  </a:lnTo>
                  <a:lnTo>
                    <a:pt x="245918" y="1269445"/>
                  </a:lnTo>
                  <a:lnTo>
                    <a:pt x="246591" y="1399440"/>
                  </a:lnTo>
                  <a:lnTo>
                    <a:pt x="247263" y="1524282"/>
                  </a:lnTo>
                  <a:lnTo>
                    <a:pt x="247944" y="1641942"/>
                  </a:lnTo>
                  <a:lnTo>
                    <a:pt x="248616" y="1750560"/>
                  </a:lnTo>
                  <a:lnTo>
                    <a:pt x="249289" y="1848430"/>
                  </a:lnTo>
                  <a:lnTo>
                    <a:pt x="249969" y="1934007"/>
                  </a:lnTo>
                  <a:lnTo>
                    <a:pt x="250642" y="2005945"/>
                  </a:lnTo>
                  <a:lnTo>
                    <a:pt x="251314" y="2063113"/>
                  </a:lnTo>
                  <a:lnTo>
                    <a:pt x="251995" y="2104596"/>
                  </a:lnTo>
                  <a:lnTo>
                    <a:pt x="253348" y="2138184"/>
                  </a:lnTo>
                  <a:lnTo>
                    <a:pt x="254021" y="2129756"/>
                  </a:lnTo>
                  <a:lnTo>
                    <a:pt x="255374" y="2063113"/>
                  </a:lnTo>
                  <a:lnTo>
                    <a:pt x="256047" y="2005945"/>
                  </a:lnTo>
                  <a:lnTo>
                    <a:pt x="256719" y="1934007"/>
                  </a:lnTo>
                  <a:lnTo>
                    <a:pt x="257400" y="1848430"/>
                  </a:lnTo>
                  <a:lnTo>
                    <a:pt x="258072" y="1750560"/>
                  </a:lnTo>
                  <a:lnTo>
                    <a:pt x="258753" y="1641942"/>
                  </a:lnTo>
                  <a:lnTo>
                    <a:pt x="259426" y="1524282"/>
                  </a:lnTo>
                  <a:lnTo>
                    <a:pt x="260098" y="1399440"/>
                  </a:lnTo>
                  <a:lnTo>
                    <a:pt x="260779" y="1269445"/>
                  </a:lnTo>
                  <a:lnTo>
                    <a:pt x="261451" y="1136209"/>
                  </a:lnTo>
                  <a:lnTo>
                    <a:pt x="262124" y="1001975"/>
                  </a:lnTo>
                  <a:lnTo>
                    <a:pt x="262805" y="868738"/>
                  </a:lnTo>
                  <a:lnTo>
                    <a:pt x="263477" y="738743"/>
                  </a:lnTo>
                  <a:lnTo>
                    <a:pt x="264158" y="613902"/>
                  </a:lnTo>
                  <a:lnTo>
                    <a:pt x="264830" y="496208"/>
                  </a:lnTo>
                  <a:lnTo>
                    <a:pt x="265503" y="387657"/>
                  </a:lnTo>
                  <a:lnTo>
                    <a:pt x="266184" y="289745"/>
                  </a:lnTo>
                  <a:lnTo>
                    <a:pt x="266856" y="204218"/>
                  </a:lnTo>
                  <a:lnTo>
                    <a:pt x="267529" y="132239"/>
                  </a:lnTo>
                  <a:lnTo>
                    <a:pt x="268209" y="75054"/>
                  </a:lnTo>
                  <a:lnTo>
                    <a:pt x="268882" y="33579"/>
                  </a:lnTo>
                  <a:lnTo>
                    <a:pt x="270235" y="0"/>
                  </a:lnTo>
                  <a:lnTo>
                    <a:pt x="270908" y="8394"/>
                  </a:lnTo>
                  <a:lnTo>
                    <a:pt x="272261" y="75054"/>
                  </a:lnTo>
                  <a:lnTo>
                    <a:pt x="272942" y="132239"/>
                  </a:lnTo>
                  <a:lnTo>
                    <a:pt x="273614" y="204218"/>
                  </a:lnTo>
                  <a:lnTo>
                    <a:pt x="274287" y="289745"/>
                  </a:lnTo>
                  <a:lnTo>
                    <a:pt x="274967" y="387657"/>
                  </a:lnTo>
                  <a:lnTo>
                    <a:pt x="275640" y="496208"/>
                  </a:lnTo>
                  <a:lnTo>
                    <a:pt x="276312" y="613902"/>
                  </a:lnTo>
                  <a:lnTo>
                    <a:pt x="276993" y="738743"/>
                  </a:lnTo>
                  <a:lnTo>
                    <a:pt x="277666" y="868738"/>
                  </a:lnTo>
                  <a:lnTo>
                    <a:pt x="278346" y="1001975"/>
                  </a:lnTo>
                  <a:lnTo>
                    <a:pt x="279019" y="1136209"/>
                  </a:lnTo>
                  <a:lnTo>
                    <a:pt x="279691" y="1269445"/>
                  </a:lnTo>
                  <a:lnTo>
                    <a:pt x="280372" y="1399440"/>
                  </a:lnTo>
                  <a:lnTo>
                    <a:pt x="281045" y="1524282"/>
                  </a:lnTo>
                  <a:lnTo>
                    <a:pt x="281717" y="1641942"/>
                  </a:lnTo>
                  <a:lnTo>
                    <a:pt x="282398" y="1750560"/>
                  </a:lnTo>
                  <a:lnTo>
                    <a:pt x="283070" y="1848430"/>
                  </a:lnTo>
                  <a:lnTo>
                    <a:pt x="283751" y="1934007"/>
                  </a:lnTo>
                  <a:lnTo>
                    <a:pt x="284423" y="2005945"/>
                  </a:lnTo>
                  <a:lnTo>
                    <a:pt x="285096" y="2063113"/>
                  </a:lnTo>
                  <a:lnTo>
                    <a:pt x="285777" y="2104596"/>
                  </a:lnTo>
                  <a:lnTo>
                    <a:pt x="287122" y="2138184"/>
                  </a:lnTo>
                  <a:lnTo>
                    <a:pt x="287802" y="2129756"/>
                  </a:lnTo>
                  <a:lnTo>
                    <a:pt x="289156" y="2063113"/>
                  </a:lnTo>
                  <a:lnTo>
                    <a:pt x="289828" y="2005945"/>
                  </a:lnTo>
                  <a:lnTo>
                    <a:pt x="290501" y="1934007"/>
                  </a:lnTo>
                  <a:lnTo>
                    <a:pt x="291181" y="1848430"/>
                  </a:lnTo>
                  <a:lnTo>
                    <a:pt x="291854" y="1750560"/>
                  </a:lnTo>
                  <a:lnTo>
                    <a:pt x="292526" y="1641942"/>
                  </a:lnTo>
                  <a:lnTo>
                    <a:pt x="293207" y="1524282"/>
                  </a:lnTo>
                  <a:lnTo>
                    <a:pt x="293880" y="1399440"/>
                  </a:lnTo>
                  <a:lnTo>
                    <a:pt x="294560" y="1269445"/>
                  </a:lnTo>
                  <a:lnTo>
                    <a:pt x="295233" y="1136209"/>
                  </a:lnTo>
                  <a:lnTo>
                    <a:pt x="295905" y="1001975"/>
                  </a:lnTo>
                  <a:lnTo>
                    <a:pt x="296586" y="868738"/>
                  </a:lnTo>
                  <a:lnTo>
                    <a:pt x="297259" y="738743"/>
                  </a:lnTo>
                  <a:lnTo>
                    <a:pt x="297931" y="613902"/>
                  </a:lnTo>
                  <a:lnTo>
                    <a:pt x="298612" y="496208"/>
                  </a:lnTo>
                  <a:lnTo>
                    <a:pt x="299284" y="387657"/>
                  </a:lnTo>
                  <a:lnTo>
                    <a:pt x="299957" y="289745"/>
                  </a:lnTo>
                  <a:lnTo>
                    <a:pt x="300638" y="204218"/>
                  </a:lnTo>
                  <a:lnTo>
                    <a:pt x="301310" y="132239"/>
                  </a:lnTo>
                  <a:lnTo>
                    <a:pt x="301991" y="75054"/>
                  </a:lnTo>
                  <a:lnTo>
                    <a:pt x="302663" y="33579"/>
                  </a:lnTo>
                  <a:lnTo>
                    <a:pt x="304017" y="0"/>
                  </a:lnTo>
                  <a:lnTo>
                    <a:pt x="304689" y="8394"/>
                  </a:lnTo>
                  <a:lnTo>
                    <a:pt x="306042" y="75054"/>
                  </a:lnTo>
                  <a:lnTo>
                    <a:pt x="306715" y="132239"/>
                  </a:lnTo>
                  <a:lnTo>
                    <a:pt x="307396" y="204218"/>
                  </a:lnTo>
                  <a:lnTo>
                    <a:pt x="308068" y="289745"/>
                  </a:lnTo>
                  <a:lnTo>
                    <a:pt x="308741" y="387657"/>
                  </a:lnTo>
                  <a:lnTo>
                    <a:pt x="309421" y="496208"/>
                  </a:lnTo>
                  <a:lnTo>
                    <a:pt x="310094" y="613902"/>
                  </a:lnTo>
                  <a:lnTo>
                    <a:pt x="310775" y="738743"/>
                  </a:lnTo>
                  <a:lnTo>
                    <a:pt x="311447" y="868738"/>
                  </a:lnTo>
                  <a:lnTo>
                    <a:pt x="312120" y="1001975"/>
                  </a:lnTo>
                  <a:lnTo>
                    <a:pt x="312800" y="1136209"/>
                  </a:lnTo>
                  <a:lnTo>
                    <a:pt x="313473" y="1269445"/>
                  </a:lnTo>
                  <a:lnTo>
                    <a:pt x="314145" y="1399440"/>
                  </a:lnTo>
                  <a:lnTo>
                    <a:pt x="314826" y="1524282"/>
                  </a:lnTo>
                  <a:lnTo>
                    <a:pt x="315499" y="1641942"/>
                  </a:lnTo>
                  <a:lnTo>
                    <a:pt x="316171" y="1750560"/>
                  </a:lnTo>
                  <a:lnTo>
                    <a:pt x="316852" y="1848430"/>
                  </a:lnTo>
                  <a:lnTo>
                    <a:pt x="317524" y="1934007"/>
                  </a:lnTo>
                  <a:lnTo>
                    <a:pt x="318205" y="2005945"/>
                  </a:lnTo>
                  <a:lnTo>
                    <a:pt x="318877" y="2063113"/>
                  </a:lnTo>
                  <a:lnTo>
                    <a:pt x="319550" y="2104596"/>
                  </a:lnTo>
                  <a:lnTo>
                    <a:pt x="320903" y="2138184"/>
                  </a:lnTo>
                  <a:lnTo>
                    <a:pt x="321584" y="2129756"/>
                  </a:lnTo>
                  <a:lnTo>
                    <a:pt x="322929" y="2063113"/>
                  </a:lnTo>
                  <a:lnTo>
                    <a:pt x="323610" y="2005945"/>
                  </a:lnTo>
                  <a:lnTo>
                    <a:pt x="324282" y="1934007"/>
                  </a:lnTo>
                  <a:lnTo>
                    <a:pt x="324955" y="1848430"/>
                  </a:lnTo>
                  <a:lnTo>
                    <a:pt x="325635" y="1750560"/>
                  </a:lnTo>
                  <a:lnTo>
                    <a:pt x="326308" y="1641942"/>
                  </a:lnTo>
                  <a:lnTo>
                    <a:pt x="326989" y="1524282"/>
                  </a:lnTo>
                  <a:lnTo>
                    <a:pt x="327661" y="1399440"/>
                  </a:lnTo>
                  <a:lnTo>
                    <a:pt x="328334" y="1269445"/>
                  </a:lnTo>
                  <a:lnTo>
                    <a:pt x="329014" y="1136209"/>
                  </a:lnTo>
                  <a:lnTo>
                    <a:pt x="329687" y="1001975"/>
                  </a:lnTo>
                  <a:lnTo>
                    <a:pt x="330359" y="868738"/>
                  </a:lnTo>
                  <a:lnTo>
                    <a:pt x="331040" y="738743"/>
                  </a:lnTo>
                  <a:lnTo>
                    <a:pt x="331713" y="613902"/>
                  </a:lnTo>
                  <a:lnTo>
                    <a:pt x="332393" y="496208"/>
                  </a:lnTo>
                  <a:lnTo>
                    <a:pt x="333066" y="387657"/>
                  </a:lnTo>
                  <a:lnTo>
                    <a:pt x="333738" y="289745"/>
                  </a:lnTo>
                  <a:lnTo>
                    <a:pt x="334419" y="204218"/>
                  </a:lnTo>
                  <a:lnTo>
                    <a:pt x="335092" y="132239"/>
                  </a:lnTo>
                  <a:lnTo>
                    <a:pt x="335764" y="75054"/>
                  </a:lnTo>
                  <a:lnTo>
                    <a:pt x="336445" y="33579"/>
                  </a:lnTo>
                  <a:lnTo>
                    <a:pt x="337798" y="0"/>
                  </a:lnTo>
                  <a:lnTo>
                    <a:pt x="338471" y="8394"/>
                  </a:lnTo>
                  <a:lnTo>
                    <a:pt x="339824" y="75054"/>
                  </a:lnTo>
                  <a:lnTo>
                    <a:pt x="340496" y="132239"/>
                  </a:lnTo>
                  <a:lnTo>
                    <a:pt x="341169" y="204218"/>
                  </a:lnTo>
                  <a:lnTo>
                    <a:pt x="341850" y="289745"/>
                  </a:lnTo>
                  <a:lnTo>
                    <a:pt x="342522" y="387657"/>
                  </a:lnTo>
                  <a:lnTo>
                    <a:pt x="343203" y="496208"/>
                  </a:lnTo>
                  <a:lnTo>
                    <a:pt x="343875" y="613902"/>
                  </a:lnTo>
                  <a:lnTo>
                    <a:pt x="344548" y="738743"/>
                  </a:lnTo>
                  <a:lnTo>
                    <a:pt x="345229" y="868738"/>
                  </a:lnTo>
                  <a:lnTo>
                    <a:pt x="345901" y="1001975"/>
                  </a:lnTo>
                  <a:lnTo>
                    <a:pt x="346574" y="1136209"/>
                  </a:lnTo>
                  <a:lnTo>
                    <a:pt x="347254" y="1269445"/>
                  </a:lnTo>
                  <a:lnTo>
                    <a:pt x="347927" y="1399440"/>
                  </a:lnTo>
                  <a:lnTo>
                    <a:pt x="348599" y="1524282"/>
                  </a:lnTo>
                  <a:lnTo>
                    <a:pt x="349280" y="1641942"/>
                  </a:lnTo>
                  <a:lnTo>
                    <a:pt x="349953" y="1750560"/>
                  </a:lnTo>
                  <a:lnTo>
                    <a:pt x="350633" y="1848430"/>
                  </a:lnTo>
                  <a:lnTo>
                    <a:pt x="351306" y="1934007"/>
                  </a:lnTo>
                  <a:lnTo>
                    <a:pt x="351978" y="2005945"/>
                  </a:lnTo>
                  <a:lnTo>
                    <a:pt x="352659" y="2063113"/>
                  </a:lnTo>
                  <a:lnTo>
                    <a:pt x="353331" y="2104596"/>
                  </a:lnTo>
                  <a:lnTo>
                    <a:pt x="354685" y="2138184"/>
                  </a:lnTo>
                  <a:lnTo>
                    <a:pt x="355357" y="2129756"/>
                  </a:lnTo>
                  <a:lnTo>
                    <a:pt x="356710" y="2063113"/>
                  </a:lnTo>
                  <a:lnTo>
                    <a:pt x="357383" y="2005945"/>
                  </a:lnTo>
                  <a:lnTo>
                    <a:pt x="358064" y="1934007"/>
                  </a:lnTo>
                  <a:lnTo>
                    <a:pt x="358736" y="1848430"/>
                  </a:lnTo>
                  <a:lnTo>
                    <a:pt x="359417" y="1750560"/>
                  </a:lnTo>
                  <a:lnTo>
                    <a:pt x="360089" y="1641942"/>
                  </a:lnTo>
                  <a:lnTo>
                    <a:pt x="360762" y="1524282"/>
                  </a:lnTo>
                  <a:lnTo>
                    <a:pt x="361443" y="1399440"/>
                  </a:lnTo>
                  <a:lnTo>
                    <a:pt x="362115" y="1269445"/>
                  </a:lnTo>
                  <a:lnTo>
                    <a:pt x="362788" y="1136209"/>
                  </a:lnTo>
                  <a:lnTo>
                    <a:pt x="363468" y="1001975"/>
                  </a:lnTo>
                  <a:lnTo>
                    <a:pt x="364141" y="868738"/>
                  </a:lnTo>
                  <a:lnTo>
                    <a:pt x="364822" y="738743"/>
                  </a:lnTo>
                  <a:lnTo>
                    <a:pt x="365494" y="613902"/>
                  </a:lnTo>
                  <a:lnTo>
                    <a:pt x="366167" y="496208"/>
                  </a:lnTo>
                  <a:lnTo>
                    <a:pt x="366847" y="387657"/>
                  </a:lnTo>
                  <a:lnTo>
                    <a:pt x="367520" y="289745"/>
                  </a:lnTo>
                  <a:lnTo>
                    <a:pt x="368192" y="204218"/>
                  </a:lnTo>
                  <a:lnTo>
                    <a:pt x="368873" y="132239"/>
                  </a:lnTo>
                  <a:lnTo>
                    <a:pt x="369546" y="75054"/>
                  </a:lnTo>
                  <a:lnTo>
                    <a:pt x="370218" y="33579"/>
                  </a:lnTo>
                  <a:lnTo>
                    <a:pt x="371571" y="0"/>
                  </a:lnTo>
                  <a:lnTo>
                    <a:pt x="372252" y="8394"/>
                  </a:lnTo>
                  <a:lnTo>
                    <a:pt x="373597" y="75054"/>
                  </a:lnTo>
                  <a:lnTo>
                    <a:pt x="374278" y="132239"/>
                  </a:lnTo>
                  <a:lnTo>
                    <a:pt x="374950" y="204218"/>
                  </a:lnTo>
                  <a:lnTo>
                    <a:pt x="375631" y="289745"/>
                  </a:lnTo>
                  <a:lnTo>
                    <a:pt x="376337" y="387657"/>
                  </a:lnTo>
                  <a:lnTo>
                    <a:pt x="377001" y="496208"/>
                  </a:lnTo>
                  <a:lnTo>
                    <a:pt x="377665" y="613902"/>
                  </a:lnTo>
                  <a:lnTo>
                    <a:pt x="378329" y="738743"/>
                  </a:lnTo>
                  <a:lnTo>
                    <a:pt x="378993" y="868738"/>
                  </a:lnTo>
                  <a:lnTo>
                    <a:pt x="379658" y="1001975"/>
                  </a:lnTo>
                  <a:lnTo>
                    <a:pt x="380322" y="1136209"/>
                  </a:lnTo>
                  <a:lnTo>
                    <a:pt x="381069" y="1269445"/>
                  </a:lnTo>
                  <a:lnTo>
                    <a:pt x="381733" y="1399440"/>
                  </a:lnTo>
                  <a:lnTo>
                    <a:pt x="382397" y="1524282"/>
                  </a:lnTo>
                  <a:lnTo>
                    <a:pt x="383062" y="1641942"/>
                  </a:lnTo>
                  <a:lnTo>
                    <a:pt x="383726" y="1750560"/>
                  </a:lnTo>
                  <a:lnTo>
                    <a:pt x="384390" y="1848430"/>
                  </a:lnTo>
                  <a:lnTo>
                    <a:pt x="385054" y="1934007"/>
                  </a:lnTo>
                  <a:lnTo>
                    <a:pt x="385801" y="2005945"/>
                  </a:lnTo>
                  <a:lnTo>
                    <a:pt x="386465" y="2063113"/>
                  </a:lnTo>
                  <a:lnTo>
                    <a:pt x="387130" y="2104596"/>
                  </a:lnTo>
                  <a:lnTo>
                    <a:pt x="388458" y="2138184"/>
                  </a:lnTo>
                  <a:lnTo>
                    <a:pt x="389122" y="2129756"/>
                  </a:lnTo>
                  <a:lnTo>
                    <a:pt x="390450" y="2063113"/>
                  </a:lnTo>
                  <a:lnTo>
                    <a:pt x="391198" y="2005945"/>
                  </a:lnTo>
                  <a:lnTo>
                    <a:pt x="391862" y="1934007"/>
                  </a:lnTo>
                  <a:lnTo>
                    <a:pt x="392526" y="1848430"/>
                  </a:lnTo>
                  <a:lnTo>
                    <a:pt x="393190" y="1750560"/>
                  </a:lnTo>
                  <a:lnTo>
                    <a:pt x="393854" y="1641942"/>
                  </a:lnTo>
                  <a:lnTo>
                    <a:pt x="394519" y="1524282"/>
                  </a:lnTo>
                  <a:lnTo>
                    <a:pt x="395183" y="1399440"/>
                  </a:lnTo>
                  <a:lnTo>
                    <a:pt x="395930" y="1269445"/>
                  </a:lnTo>
                  <a:lnTo>
                    <a:pt x="396594" y="1136209"/>
                  </a:lnTo>
                  <a:lnTo>
                    <a:pt x="397258" y="1001975"/>
                  </a:lnTo>
                  <a:lnTo>
                    <a:pt x="397922" y="868738"/>
                  </a:lnTo>
                  <a:lnTo>
                    <a:pt x="398587" y="738743"/>
                  </a:lnTo>
                  <a:lnTo>
                    <a:pt x="399251" y="613902"/>
                  </a:lnTo>
                  <a:lnTo>
                    <a:pt x="399915" y="496208"/>
                  </a:lnTo>
                  <a:lnTo>
                    <a:pt x="400662" y="387657"/>
                  </a:lnTo>
                  <a:lnTo>
                    <a:pt x="401326" y="289745"/>
                  </a:lnTo>
                  <a:lnTo>
                    <a:pt x="401991" y="204218"/>
                  </a:lnTo>
                  <a:lnTo>
                    <a:pt x="402655" y="132239"/>
                  </a:lnTo>
                  <a:lnTo>
                    <a:pt x="403319" y="75054"/>
                  </a:lnTo>
                  <a:lnTo>
                    <a:pt x="403983" y="33579"/>
                  </a:lnTo>
                  <a:lnTo>
                    <a:pt x="405394" y="0"/>
                  </a:lnTo>
                  <a:lnTo>
                    <a:pt x="406059" y="8394"/>
                  </a:lnTo>
                  <a:lnTo>
                    <a:pt x="407387" y="75054"/>
                  </a:lnTo>
                  <a:lnTo>
                    <a:pt x="408051" y="132239"/>
                  </a:lnTo>
                  <a:lnTo>
                    <a:pt x="408715" y="204218"/>
                  </a:lnTo>
                  <a:lnTo>
                    <a:pt x="409379" y="289745"/>
                  </a:lnTo>
                  <a:lnTo>
                    <a:pt x="410044" y="387657"/>
                  </a:lnTo>
                  <a:lnTo>
                    <a:pt x="410791" y="496208"/>
                  </a:lnTo>
                  <a:lnTo>
                    <a:pt x="411455" y="613902"/>
                  </a:lnTo>
                  <a:lnTo>
                    <a:pt x="412119" y="738743"/>
                  </a:lnTo>
                  <a:lnTo>
                    <a:pt x="412783" y="868738"/>
                  </a:lnTo>
                  <a:lnTo>
                    <a:pt x="413447" y="1001975"/>
                  </a:lnTo>
                  <a:lnTo>
                    <a:pt x="414112" y="1136209"/>
                  </a:lnTo>
                  <a:lnTo>
                    <a:pt x="414776" y="1269445"/>
                  </a:lnTo>
                  <a:lnTo>
                    <a:pt x="415523" y="1399440"/>
                  </a:lnTo>
                  <a:lnTo>
                    <a:pt x="416187" y="1524282"/>
                  </a:lnTo>
                  <a:lnTo>
                    <a:pt x="416851" y="1641942"/>
                  </a:lnTo>
                  <a:lnTo>
                    <a:pt x="417516" y="1750560"/>
                  </a:lnTo>
                  <a:lnTo>
                    <a:pt x="418180" y="1848430"/>
                  </a:lnTo>
                  <a:lnTo>
                    <a:pt x="418844" y="1934007"/>
                  </a:lnTo>
                  <a:lnTo>
                    <a:pt x="419508" y="2005945"/>
                  </a:lnTo>
                  <a:lnTo>
                    <a:pt x="420255" y="2063113"/>
                  </a:lnTo>
                  <a:lnTo>
                    <a:pt x="420919" y="2104596"/>
                  </a:lnTo>
                  <a:lnTo>
                    <a:pt x="422248" y="2138184"/>
                  </a:lnTo>
                  <a:lnTo>
                    <a:pt x="422912" y="2129756"/>
                  </a:lnTo>
                  <a:lnTo>
                    <a:pt x="424240" y="2063113"/>
                  </a:lnTo>
                  <a:lnTo>
                    <a:pt x="424904" y="2005945"/>
                  </a:lnTo>
                  <a:lnTo>
                    <a:pt x="425652" y="1934007"/>
                  </a:lnTo>
                  <a:lnTo>
                    <a:pt x="426316" y="1848430"/>
                  </a:lnTo>
                  <a:lnTo>
                    <a:pt x="426980" y="1750560"/>
                  </a:lnTo>
                  <a:lnTo>
                    <a:pt x="427644" y="1641942"/>
                  </a:lnTo>
                  <a:lnTo>
                    <a:pt x="428308" y="1524282"/>
                  </a:lnTo>
                  <a:lnTo>
                    <a:pt x="428973" y="1399440"/>
                  </a:lnTo>
                  <a:lnTo>
                    <a:pt x="429637" y="1269445"/>
                  </a:lnTo>
                  <a:lnTo>
                    <a:pt x="430384" y="1136209"/>
                  </a:lnTo>
                  <a:lnTo>
                    <a:pt x="431048" y="1001975"/>
                  </a:lnTo>
                  <a:lnTo>
                    <a:pt x="431712" y="868738"/>
                  </a:lnTo>
                  <a:lnTo>
                    <a:pt x="432376" y="738743"/>
                  </a:lnTo>
                  <a:lnTo>
                    <a:pt x="433041" y="613902"/>
                  </a:lnTo>
                  <a:lnTo>
                    <a:pt x="433705" y="496208"/>
                  </a:lnTo>
                  <a:lnTo>
                    <a:pt x="434369" y="387657"/>
                  </a:lnTo>
                  <a:lnTo>
                    <a:pt x="435116" y="289745"/>
                  </a:lnTo>
                  <a:lnTo>
                    <a:pt x="435780" y="204218"/>
                  </a:lnTo>
                  <a:lnTo>
                    <a:pt x="436445" y="132239"/>
                  </a:lnTo>
                  <a:lnTo>
                    <a:pt x="437109" y="75054"/>
                  </a:lnTo>
                  <a:lnTo>
                    <a:pt x="437773" y="33579"/>
                  </a:lnTo>
                  <a:lnTo>
                    <a:pt x="439101" y="0"/>
                  </a:lnTo>
                  <a:lnTo>
                    <a:pt x="439848" y="8394"/>
                  </a:lnTo>
                  <a:lnTo>
                    <a:pt x="441177" y="75054"/>
                  </a:lnTo>
                  <a:lnTo>
                    <a:pt x="441841" y="132239"/>
                  </a:lnTo>
                  <a:lnTo>
                    <a:pt x="442505" y="204218"/>
                  </a:lnTo>
                  <a:lnTo>
                    <a:pt x="443169" y="289745"/>
                  </a:lnTo>
                  <a:lnTo>
                    <a:pt x="443833" y="387657"/>
                  </a:lnTo>
                  <a:lnTo>
                    <a:pt x="444498" y="496208"/>
                  </a:lnTo>
                  <a:lnTo>
                    <a:pt x="445245" y="613902"/>
                  </a:lnTo>
                  <a:lnTo>
                    <a:pt x="445909" y="738743"/>
                  </a:lnTo>
                  <a:lnTo>
                    <a:pt x="446573" y="868738"/>
                  </a:lnTo>
                  <a:lnTo>
                    <a:pt x="447237" y="1001975"/>
                  </a:lnTo>
                  <a:lnTo>
                    <a:pt x="447901" y="1136209"/>
                  </a:lnTo>
                  <a:lnTo>
                    <a:pt x="448566" y="1269445"/>
                  </a:lnTo>
                  <a:lnTo>
                    <a:pt x="449230" y="1399440"/>
                  </a:lnTo>
                  <a:lnTo>
                    <a:pt x="449977" y="1524282"/>
                  </a:lnTo>
                  <a:lnTo>
                    <a:pt x="450641" y="1641942"/>
                  </a:lnTo>
                  <a:lnTo>
                    <a:pt x="451305" y="1750560"/>
                  </a:lnTo>
                  <a:lnTo>
                    <a:pt x="451970" y="1848430"/>
                  </a:lnTo>
                  <a:lnTo>
                    <a:pt x="452634" y="1934007"/>
                  </a:lnTo>
                  <a:lnTo>
                    <a:pt x="453298" y="2005945"/>
                  </a:lnTo>
                  <a:lnTo>
                    <a:pt x="453962" y="2063113"/>
                  </a:lnTo>
                  <a:lnTo>
                    <a:pt x="454709" y="2104596"/>
                  </a:lnTo>
                  <a:lnTo>
                    <a:pt x="456038" y="2138184"/>
                  </a:lnTo>
                  <a:lnTo>
                    <a:pt x="456702" y="2129756"/>
                  </a:lnTo>
                  <a:lnTo>
                    <a:pt x="458030" y="2063113"/>
                  </a:lnTo>
                  <a:lnTo>
                    <a:pt x="458694" y="2005945"/>
                  </a:lnTo>
                  <a:lnTo>
                    <a:pt x="459358" y="1934007"/>
                  </a:lnTo>
                  <a:lnTo>
                    <a:pt x="460106" y="1848430"/>
                  </a:lnTo>
                  <a:lnTo>
                    <a:pt x="460770" y="1750560"/>
                  </a:lnTo>
                  <a:lnTo>
                    <a:pt x="461434" y="1641942"/>
                  </a:lnTo>
                  <a:lnTo>
                    <a:pt x="462098" y="1524282"/>
                  </a:lnTo>
                  <a:lnTo>
                    <a:pt x="462762" y="1399440"/>
                  </a:lnTo>
                  <a:lnTo>
                    <a:pt x="463427" y="1269445"/>
                  </a:lnTo>
                  <a:lnTo>
                    <a:pt x="464091" y="1136209"/>
                  </a:lnTo>
                  <a:lnTo>
                    <a:pt x="464838" y="1001975"/>
                  </a:lnTo>
                  <a:lnTo>
                    <a:pt x="465502" y="868738"/>
                  </a:lnTo>
                  <a:lnTo>
                    <a:pt x="466166" y="738743"/>
                  </a:lnTo>
                  <a:lnTo>
                    <a:pt x="466830" y="613902"/>
                  </a:lnTo>
                  <a:lnTo>
                    <a:pt x="467495" y="496208"/>
                  </a:lnTo>
                  <a:lnTo>
                    <a:pt x="468159" y="387657"/>
                  </a:lnTo>
                  <a:lnTo>
                    <a:pt x="468823" y="289745"/>
                  </a:lnTo>
                  <a:lnTo>
                    <a:pt x="469570" y="204218"/>
                  </a:lnTo>
                  <a:lnTo>
                    <a:pt x="470234" y="132239"/>
                  </a:lnTo>
                  <a:lnTo>
                    <a:pt x="470899" y="75054"/>
                  </a:lnTo>
                  <a:lnTo>
                    <a:pt x="471563" y="33579"/>
                  </a:lnTo>
                  <a:lnTo>
                    <a:pt x="472891" y="0"/>
                  </a:lnTo>
                  <a:lnTo>
                    <a:pt x="473555" y="8394"/>
                  </a:lnTo>
                  <a:lnTo>
                    <a:pt x="474967" y="75054"/>
                  </a:lnTo>
                  <a:lnTo>
                    <a:pt x="475631" y="132239"/>
                  </a:lnTo>
                  <a:lnTo>
                    <a:pt x="476295" y="204218"/>
                  </a:lnTo>
                  <a:lnTo>
                    <a:pt x="476959" y="289745"/>
                  </a:lnTo>
                  <a:lnTo>
                    <a:pt x="477623" y="387657"/>
                  </a:lnTo>
                  <a:lnTo>
                    <a:pt x="478287" y="496208"/>
                  </a:lnTo>
                  <a:lnTo>
                    <a:pt x="478952" y="613902"/>
                  </a:lnTo>
                  <a:lnTo>
                    <a:pt x="479699" y="738743"/>
                  </a:lnTo>
                  <a:lnTo>
                    <a:pt x="480363" y="868738"/>
                  </a:lnTo>
                  <a:lnTo>
                    <a:pt x="481027" y="1001975"/>
                  </a:lnTo>
                  <a:lnTo>
                    <a:pt x="481691" y="1136209"/>
                  </a:lnTo>
                  <a:lnTo>
                    <a:pt x="482355" y="1269445"/>
                  </a:lnTo>
                  <a:lnTo>
                    <a:pt x="483020" y="1399440"/>
                  </a:lnTo>
                  <a:lnTo>
                    <a:pt x="483684" y="1524282"/>
                  </a:lnTo>
                  <a:lnTo>
                    <a:pt x="484431" y="1641942"/>
                  </a:lnTo>
                  <a:lnTo>
                    <a:pt x="485095" y="1750560"/>
                  </a:lnTo>
                  <a:lnTo>
                    <a:pt x="485759" y="1848430"/>
                  </a:lnTo>
                  <a:lnTo>
                    <a:pt x="486424" y="1934007"/>
                  </a:lnTo>
                  <a:lnTo>
                    <a:pt x="487088" y="2005945"/>
                  </a:lnTo>
                  <a:lnTo>
                    <a:pt x="487752" y="2063113"/>
                  </a:lnTo>
                  <a:lnTo>
                    <a:pt x="488416" y="2104596"/>
                  </a:lnTo>
                  <a:lnTo>
                    <a:pt x="489827" y="2138184"/>
                  </a:lnTo>
                  <a:lnTo>
                    <a:pt x="490492" y="2129756"/>
                  </a:lnTo>
                  <a:lnTo>
                    <a:pt x="491820" y="2063113"/>
                  </a:lnTo>
                  <a:lnTo>
                    <a:pt x="492484" y="2005945"/>
                  </a:lnTo>
                  <a:lnTo>
                    <a:pt x="493148" y="1934007"/>
                  </a:lnTo>
                  <a:lnTo>
                    <a:pt x="493896" y="1848430"/>
                  </a:lnTo>
                  <a:lnTo>
                    <a:pt x="494560" y="1750560"/>
                  </a:lnTo>
                  <a:lnTo>
                    <a:pt x="495224" y="1641942"/>
                  </a:lnTo>
                  <a:lnTo>
                    <a:pt x="495888" y="1524282"/>
                  </a:lnTo>
                  <a:lnTo>
                    <a:pt x="496552" y="1399440"/>
                  </a:lnTo>
                  <a:lnTo>
                    <a:pt x="497216" y="1269445"/>
                  </a:lnTo>
                  <a:lnTo>
                    <a:pt x="497881" y="1136209"/>
                  </a:lnTo>
                  <a:lnTo>
                    <a:pt x="498545" y="1001975"/>
                  </a:lnTo>
                  <a:lnTo>
                    <a:pt x="499292" y="868738"/>
                  </a:lnTo>
                  <a:lnTo>
                    <a:pt x="499956" y="738743"/>
                  </a:lnTo>
                  <a:lnTo>
                    <a:pt x="500620" y="613902"/>
                  </a:lnTo>
                  <a:lnTo>
                    <a:pt x="501284" y="496208"/>
                  </a:lnTo>
                  <a:lnTo>
                    <a:pt x="501949" y="387657"/>
                  </a:lnTo>
                  <a:lnTo>
                    <a:pt x="502613" y="289745"/>
                  </a:lnTo>
                  <a:lnTo>
                    <a:pt x="503277" y="204218"/>
                  </a:lnTo>
                  <a:lnTo>
                    <a:pt x="504024" y="132239"/>
                  </a:lnTo>
                  <a:lnTo>
                    <a:pt x="504688" y="75054"/>
                  </a:lnTo>
                  <a:lnTo>
                    <a:pt x="505353" y="33579"/>
                  </a:lnTo>
                  <a:lnTo>
                    <a:pt x="506681" y="0"/>
                  </a:lnTo>
                  <a:lnTo>
                    <a:pt x="507345" y="8394"/>
                  </a:lnTo>
                  <a:lnTo>
                    <a:pt x="508756" y="75054"/>
                  </a:lnTo>
                  <a:lnTo>
                    <a:pt x="509421" y="132239"/>
                  </a:lnTo>
                  <a:lnTo>
                    <a:pt x="510085" y="204218"/>
                  </a:lnTo>
                  <a:lnTo>
                    <a:pt x="510749" y="289745"/>
                  </a:lnTo>
                  <a:lnTo>
                    <a:pt x="511413" y="387657"/>
                  </a:lnTo>
                  <a:lnTo>
                    <a:pt x="512077" y="496208"/>
                  </a:lnTo>
                  <a:lnTo>
                    <a:pt x="512741" y="613902"/>
                  </a:lnTo>
                  <a:lnTo>
                    <a:pt x="513406" y="738743"/>
                  </a:lnTo>
                  <a:lnTo>
                    <a:pt x="514153" y="868738"/>
                  </a:lnTo>
                  <a:lnTo>
                    <a:pt x="514817" y="1001975"/>
                  </a:lnTo>
                  <a:lnTo>
                    <a:pt x="515481" y="1136209"/>
                  </a:lnTo>
                  <a:lnTo>
                    <a:pt x="516145" y="1269445"/>
                  </a:lnTo>
                  <a:lnTo>
                    <a:pt x="516809" y="1399440"/>
                  </a:lnTo>
                  <a:lnTo>
                    <a:pt x="517474" y="1524282"/>
                  </a:lnTo>
                  <a:lnTo>
                    <a:pt x="518138" y="1641942"/>
                  </a:lnTo>
                  <a:lnTo>
                    <a:pt x="518885" y="1750560"/>
                  </a:lnTo>
                  <a:lnTo>
                    <a:pt x="519549" y="1848430"/>
                  </a:lnTo>
                  <a:lnTo>
                    <a:pt x="520213" y="1934007"/>
                  </a:lnTo>
                  <a:lnTo>
                    <a:pt x="520878" y="2005945"/>
                  </a:lnTo>
                  <a:lnTo>
                    <a:pt x="521542" y="2063113"/>
                  </a:lnTo>
                  <a:lnTo>
                    <a:pt x="522206" y="2104596"/>
                  </a:lnTo>
                  <a:lnTo>
                    <a:pt x="523617" y="2138184"/>
                  </a:lnTo>
                  <a:lnTo>
                    <a:pt x="524281" y="2129756"/>
                  </a:lnTo>
                  <a:lnTo>
                    <a:pt x="525610" y="2063113"/>
                  </a:lnTo>
                  <a:lnTo>
                    <a:pt x="526274" y="2005945"/>
                  </a:lnTo>
                  <a:lnTo>
                    <a:pt x="526938" y="1934007"/>
                  </a:lnTo>
                  <a:lnTo>
                    <a:pt x="527602" y="1848430"/>
                  </a:lnTo>
                  <a:lnTo>
                    <a:pt x="528350" y="1750560"/>
                  </a:lnTo>
                  <a:lnTo>
                    <a:pt x="529014" y="1641942"/>
                  </a:lnTo>
                  <a:lnTo>
                    <a:pt x="529678" y="1524282"/>
                  </a:lnTo>
                  <a:lnTo>
                    <a:pt x="530342" y="1399440"/>
                  </a:lnTo>
                  <a:lnTo>
                    <a:pt x="531006" y="1269445"/>
                  </a:lnTo>
                  <a:lnTo>
                    <a:pt x="531670" y="1136209"/>
                  </a:lnTo>
                  <a:lnTo>
                    <a:pt x="532335" y="1001975"/>
                  </a:lnTo>
                  <a:lnTo>
                    <a:pt x="532999" y="868738"/>
                  </a:lnTo>
                  <a:lnTo>
                    <a:pt x="533746" y="738743"/>
                  </a:lnTo>
                  <a:lnTo>
                    <a:pt x="534410" y="613902"/>
                  </a:lnTo>
                  <a:lnTo>
                    <a:pt x="535074" y="496208"/>
                  </a:lnTo>
                  <a:lnTo>
                    <a:pt x="535738" y="387657"/>
                  </a:lnTo>
                  <a:lnTo>
                    <a:pt x="536403" y="289745"/>
                  </a:lnTo>
                  <a:lnTo>
                    <a:pt x="537067" y="204218"/>
                  </a:lnTo>
                  <a:lnTo>
                    <a:pt x="537731" y="132239"/>
                  </a:lnTo>
                  <a:lnTo>
                    <a:pt x="538478" y="75054"/>
                  </a:lnTo>
                  <a:lnTo>
                    <a:pt x="539142" y="33579"/>
                  </a:lnTo>
                  <a:lnTo>
                    <a:pt x="540471" y="0"/>
                  </a:lnTo>
                  <a:lnTo>
                    <a:pt x="541135" y="8394"/>
                  </a:lnTo>
                  <a:lnTo>
                    <a:pt x="542463" y="75054"/>
                  </a:lnTo>
                  <a:lnTo>
                    <a:pt x="543210" y="132239"/>
                  </a:lnTo>
                  <a:lnTo>
                    <a:pt x="543875" y="204218"/>
                  </a:lnTo>
                  <a:lnTo>
                    <a:pt x="544539" y="289745"/>
                  </a:lnTo>
                  <a:lnTo>
                    <a:pt x="545203" y="387657"/>
                  </a:lnTo>
                  <a:lnTo>
                    <a:pt x="545867" y="496208"/>
                  </a:lnTo>
                  <a:lnTo>
                    <a:pt x="546531" y="613902"/>
                  </a:lnTo>
                  <a:lnTo>
                    <a:pt x="547195" y="738743"/>
                  </a:lnTo>
                  <a:lnTo>
                    <a:pt x="547943" y="868738"/>
                  </a:lnTo>
                  <a:lnTo>
                    <a:pt x="548607" y="1001975"/>
                  </a:lnTo>
                  <a:lnTo>
                    <a:pt x="549271" y="1136209"/>
                  </a:lnTo>
                  <a:lnTo>
                    <a:pt x="549935" y="1269445"/>
                  </a:lnTo>
                  <a:lnTo>
                    <a:pt x="550599" y="1399440"/>
                  </a:lnTo>
                  <a:lnTo>
                    <a:pt x="551263" y="1524282"/>
                  </a:lnTo>
                  <a:lnTo>
                    <a:pt x="551928" y="1641942"/>
                  </a:lnTo>
                  <a:lnTo>
                    <a:pt x="552592" y="1750560"/>
                  </a:lnTo>
                  <a:lnTo>
                    <a:pt x="553339" y="1848430"/>
                  </a:lnTo>
                  <a:lnTo>
                    <a:pt x="554003" y="1934007"/>
                  </a:lnTo>
                  <a:lnTo>
                    <a:pt x="554667" y="2005945"/>
                  </a:lnTo>
                  <a:lnTo>
                    <a:pt x="555332" y="2063113"/>
                  </a:lnTo>
                  <a:lnTo>
                    <a:pt x="555996" y="2104596"/>
                  </a:lnTo>
                  <a:lnTo>
                    <a:pt x="557324" y="2138184"/>
                  </a:lnTo>
                  <a:lnTo>
                    <a:pt x="558071" y="2129756"/>
                  </a:lnTo>
                  <a:lnTo>
                    <a:pt x="559400" y="2063113"/>
                  </a:lnTo>
                  <a:lnTo>
                    <a:pt x="560064" y="2005945"/>
                  </a:lnTo>
                  <a:lnTo>
                    <a:pt x="560728" y="1934007"/>
                  </a:lnTo>
                  <a:lnTo>
                    <a:pt x="561392" y="1848430"/>
                  </a:lnTo>
                  <a:lnTo>
                    <a:pt x="562056" y="1750560"/>
                  </a:lnTo>
                  <a:lnTo>
                    <a:pt x="562804" y="1641942"/>
                  </a:lnTo>
                  <a:lnTo>
                    <a:pt x="563468" y="1524282"/>
                  </a:lnTo>
                  <a:lnTo>
                    <a:pt x="564132" y="1399440"/>
                  </a:lnTo>
                  <a:lnTo>
                    <a:pt x="564796" y="1269445"/>
                  </a:lnTo>
                  <a:lnTo>
                    <a:pt x="565460" y="1136209"/>
                  </a:lnTo>
                  <a:lnTo>
                    <a:pt x="566124" y="1001975"/>
                  </a:lnTo>
                  <a:lnTo>
                    <a:pt x="566789" y="868738"/>
                  </a:lnTo>
                  <a:lnTo>
                    <a:pt x="567453" y="738743"/>
                  </a:lnTo>
                  <a:lnTo>
                    <a:pt x="568200" y="613902"/>
                  </a:lnTo>
                  <a:lnTo>
                    <a:pt x="568864" y="496208"/>
                  </a:lnTo>
                  <a:lnTo>
                    <a:pt x="569528" y="387657"/>
                  </a:lnTo>
                  <a:lnTo>
                    <a:pt x="570192" y="289745"/>
                  </a:lnTo>
                  <a:lnTo>
                    <a:pt x="570857" y="204218"/>
                  </a:lnTo>
                  <a:lnTo>
                    <a:pt x="571521" y="132239"/>
                  </a:lnTo>
                  <a:lnTo>
                    <a:pt x="572185" y="75054"/>
                  </a:lnTo>
                  <a:lnTo>
                    <a:pt x="572932" y="33579"/>
                  </a:lnTo>
                  <a:lnTo>
                    <a:pt x="574261" y="0"/>
                  </a:lnTo>
                  <a:lnTo>
                    <a:pt x="574925" y="8394"/>
                  </a:lnTo>
                  <a:lnTo>
                    <a:pt x="576253" y="75054"/>
                  </a:lnTo>
                  <a:lnTo>
                    <a:pt x="576917" y="132239"/>
                  </a:lnTo>
                  <a:lnTo>
                    <a:pt x="577664" y="204218"/>
                  </a:lnTo>
                  <a:lnTo>
                    <a:pt x="578329" y="289745"/>
                  </a:lnTo>
                  <a:lnTo>
                    <a:pt x="578993" y="387657"/>
                  </a:lnTo>
                  <a:lnTo>
                    <a:pt x="579657" y="496208"/>
                  </a:lnTo>
                  <a:lnTo>
                    <a:pt x="580321" y="613902"/>
                  </a:lnTo>
                  <a:lnTo>
                    <a:pt x="580985" y="738743"/>
                  </a:lnTo>
                  <a:lnTo>
                    <a:pt x="581649" y="868738"/>
                  </a:lnTo>
                  <a:lnTo>
                    <a:pt x="582397" y="1001975"/>
                  </a:lnTo>
                  <a:lnTo>
                    <a:pt x="583061" y="1136209"/>
                  </a:lnTo>
                  <a:lnTo>
                    <a:pt x="583725" y="1269445"/>
                  </a:lnTo>
                  <a:lnTo>
                    <a:pt x="584389" y="1399440"/>
                  </a:lnTo>
                  <a:lnTo>
                    <a:pt x="585053" y="1524282"/>
                  </a:lnTo>
                  <a:lnTo>
                    <a:pt x="585717" y="1641942"/>
                  </a:lnTo>
                  <a:lnTo>
                    <a:pt x="586382" y="1750560"/>
                  </a:lnTo>
                  <a:lnTo>
                    <a:pt x="587046" y="1848430"/>
                  </a:lnTo>
                  <a:lnTo>
                    <a:pt x="587793" y="1934007"/>
                  </a:lnTo>
                  <a:lnTo>
                    <a:pt x="588457" y="2005945"/>
                  </a:lnTo>
                  <a:lnTo>
                    <a:pt x="589121" y="2063113"/>
                  </a:lnTo>
                  <a:lnTo>
                    <a:pt x="589786" y="2104596"/>
                  </a:lnTo>
                  <a:lnTo>
                    <a:pt x="591114" y="2138184"/>
                  </a:lnTo>
                  <a:lnTo>
                    <a:pt x="591778" y="2129756"/>
                  </a:lnTo>
                  <a:lnTo>
                    <a:pt x="593189" y="2063113"/>
                  </a:lnTo>
                  <a:lnTo>
                    <a:pt x="593854" y="2005945"/>
                  </a:lnTo>
                  <a:lnTo>
                    <a:pt x="594518" y="1934007"/>
                  </a:lnTo>
                  <a:lnTo>
                    <a:pt x="595182" y="1848430"/>
                  </a:lnTo>
                  <a:lnTo>
                    <a:pt x="595846" y="1750560"/>
                  </a:lnTo>
                  <a:lnTo>
                    <a:pt x="596510" y="1641942"/>
                  </a:lnTo>
                  <a:lnTo>
                    <a:pt x="597258" y="1524282"/>
                  </a:lnTo>
                  <a:lnTo>
                    <a:pt x="597922" y="1399440"/>
                  </a:lnTo>
                  <a:lnTo>
                    <a:pt x="598586" y="1269445"/>
                  </a:lnTo>
                  <a:lnTo>
                    <a:pt x="599250" y="1136209"/>
                  </a:lnTo>
                  <a:lnTo>
                    <a:pt x="599914" y="1001975"/>
                  </a:lnTo>
                  <a:lnTo>
                    <a:pt x="600578" y="868738"/>
                  </a:lnTo>
                  <a:lnTo>
                    <a:pt x="601243" y="738743"/>
                  </a:lnTo>
                  <a:lnTo>
                    <a:pt x="601990" y="613902"/>
                  </a:lnTo>
                  <a:lnTo>
                    <a:pt x="602654" y="496208"/>
                  </a:lnTo>
                  <a:lnTo>
                    <a:pt x="603318" y="387657"/>
                  </a:lnTo>
                  <a:lnTo>
                    <a:pt x="603982" y="289745"/>
                  </a:lnTo>
                  <a:lnTo>
                    <a:pt x="604646" y="204218"/>
                  </a:lnTo>
                  <a:lnTo>
                    <a:pt x="605311" y="132239"/>
                  </a:lnTo>
                  <a:lnTo>
                    <a:pt x="605975" y="75054"/>
                  </a:lnTo>
                  <a:lnTo>
                    <a:pt x="606639" y="33579"/>
                  </a:lnTo>
                  <a:lnTo>
                    <a:pt x="608050" y="0"/>
                  </a:lnTo>
                  <a:lnTo>
                    <a:pt x="608714" y="8394"/>
                  </a:lnTo>
                  <a:lnTo>
                    <a:pt x="610043" y="75054"/>
                  </a:lnTo>
                  <a:lnTo>
                    <a:pt x="610707" y="132239"/>
                  </a:lnTo>
                  <a:lnTo>
                    <a:pt x="611371" y="204218"/>
                  </a:lnTo>
                  <a:lnTo>
                    <a:pt x="612118" y="289745"/>
                  </a:lnTo>
                  <a:lnTo>
                    <a:pt x="612783" y="387657"/>
                  </a:lnTo>
                  <a:lnTo>
                    <a:pt x="613447" y="496208"/>
                  </a:lnTo>
                  <a:lnTo>
                    <a:pt x="614111" y="613902"/>
                  </a:lnTo>
                  <a:lnTo>
                    <a:pt x="614775" y="738743"/>
                  </a:lnTo>
                  <a:lnTo>
                    <a:pt x="615439" y="868738"/>
                  </a:lnTo>
                  <a:lnTo>
                    <a:pt x="616103" y="1001975"/>
                  </a:lnTo>
                  <a:lnTo>
                    <a:pt x="616851" y="1136209"/>
                  </a:lnTo>
                  <a:lnTo>
                    <a:pt x="617515" y="1269445"/>
                  </a:lnTo>
                  <a:lnTo>
                    <a:pt x="618179" y="1399440"/>
                  </a:lnTo>
                  <a:lnTo>
                    <a:pt x="618843" y="1524282"/>
                  </a:lnTo>
                  <a:lnTo>
                    <a:pt x="619507" y="1641942"/>
                  </a:lnTo>
                  <a:lnTo>
                    <a:pt x="620171" y="1750560"/>
                  </a:lnTo>
                  <a:lnTo>
                    <a:pt x="620836" y="1848430"/>
                  </a:lnTo>
                  <a:lnTo>
                    <a:pt x="621500" y="1934007"/>
                  </a:lnTo>
                  <a:lnTo>
                    <a:pt x="622247" y="2005945"/>
                  </a:lnTo>
                  <a:lnTo>
                    <a:pt x="622911" y="2063113"/>
                  </a:lnTo>
                  <a:lnTo>
                    <a:pt x="623575" y="2104596"/>
                  </a:lnTo>
                  <a:lnTo>
                    <a:pt x="624904" y="2138184"/>
                  </a:lnTo>
                  <a:lnTo>
                    <a:pt x="625568" y="2129756"/>
                  </a:lnTo>
                  <a:lnTo>
                    <a:pt x="626979" y="2063113"/>
                  </a:lnTo>
                  <a:lnTo>
                    <a:pt x="627643" y="2005945"/>
                  </a:lnTo>
                  <a:lnTo>
                    <a:pt x="628308" y="1934007"/>
                  </a:lnTo>
                  <a:lnTo>
                    <a:pt x="628972" y="1848430"/>
                  </a:lnTo>
                  <a:lnTo>
                    <a:pt x="629636" y="1750560"/>
                  </a:lnTo>
                  <a:lnTo>
                    <a:pt x="630300" y="1641942"/>
                  </a:lnTo>
                  <a:lnTo>
                    <a:pt x="630964" y="1524282"/>
                  </a:lnTo>
                  <a:lnTo>
                    <a:pt x="631712" y="1399440"/>
                  </a:lnTo>
                  <a:lnTo>
                    <a:pt x="632376" y="1269445"/>
                  </a:lnTo>
                  <a:lnTo>
                    <a:pt x="633040" y="1136209"/>
                  </a:lnTo>
                  <a:lnTo>
                    <a:pt x="633704" y="1001975"/>
                  </a:lnTo>
                  <a:lnTo>
                    <a:pt x="634368" y="868738"/>
                  </a:lnTo>
                  <a:lnTo>
                    <a:pt x="635032" y="738743"/>
                  </a:lnTo>
                  <a:lnTo>
                    <a:pt x="635697" y="613902"/>
                  </a:lnTo>
                  <a:lnTo>
                    <a:pt x="636444" y="496208"/>
                  </a:lnTo>
                  <a:lnTo>
                    <a:pt x="637108" y="387657"/>
                  </a:lnTo>
                  <a:lnTo>
                    <a:pt x="637772" y="289745"/>
                  </a:lnTo>
                  <a:lnTo>
                    <a:pt x="638436" y="204218"/>
                  </a:lnTo>
                  <a:lnTo>
                    <a:pt x="639100" y="132239"/>
                  </a:lnTo>
                  <a:lnTo>
                    <a:pt x="639765" y="75054"/>
                  </a:lnTo>
                  <a:lnTo>
                    <a:pt x="640429" y="33579"/>
                  </a:lnTo>
                  <a:lnTo>
                    <a:pt x="641840" y="0"/>
                  </a:lnTo>
                  <a:lnTo>
                    <a:pt x="642504" y="8394"/>
                  </a:lnTo>
                  <a:lnTo>
                    <a:pt x="643833" y="75054"/>
                  </a:lnTo>
                  <a:lnTo>
                    <a:pt x="644497" y="132239"/>
                  </a:lnTo>
                  <a:lnTo>
                    <a:pt x="645161" y="204218"/>
                  </a:lnTo>
                  <a:lnTo>
                    <a:pt x="645825" y="289745"/>
                  </a:lnTo>
                  <a:lnTo>
                    <a:pt x="646572" y="387657"/>
                  </a:lnTo>
                  <a:lnTo>
                    <a:pt x="647237" y="496208"/>
                  </a:lnTo>
                  <a:lnTo>
                    <a:pt x="647901" y="613902"/>
                  </a:lnTo>
                  <a:lnTo>
                    <a:pt x="648565" y="738743"/>
                  </a:lnTo>
                  <a:lnTo>
                    <a:pt x="649229" y="868738"/>
                  </a:lnTo>
                  <a:lnTo>
                    <a:pt x="649893" y="1001975"/>
                  </a:lnTo>
                  <a:lnTo>
                    <a:pt x="650557" y="1136209"/>
                  </a:lnTo>
                  <a:lnTo>
                    <a:pt x="651305" y="1269445"/>
                  </a:lnTo>
                  <a:lnTo>
                    <a:pt x="651969" y="1399440"/>
                  </a:lnTo>
                  <a:lnTo>
                    <a:pt x="652633" y="1524282"/>
                  </a:lnTo>
                  <a:lnTo>
                    <a:pt x="653297" y="1641942"/>
                  </a:lnTo>
                  <a:lnTo>
                    <a:pt x="653961" y="1750560"/>
                  </a:lnTo>
                  <a:lnTo>
                    <a:pt x="654625" y="1848430"/>
                  </a:lnTo>
                  <a:lnTo>
                    <a:pt x="655290" y="1934007"/>
                  </a:lnTo>
                  <a:lnTo>
                    <a:pt x="656037" y="2005945"/>
                  </a:lnTo>
                  <a:lnTo>
                    <a:pt x="656701" y="2063113"/>
                  </a:lnTo>
                  <a:lnTo>
                    <a:pt x="657365" y="2104596"/>
                  </a:lnTo>
                  <a:lnTo>
                    <a:pt x="658694" y="2138184"/>
                  </a:lnTo>
                  <a:lnTo>
                    <a:pt x="659358" y="2129756"/>
                  </a:lnTo>
                  <a:lnTo>
                    <a:pt x="660686" y="2063113"/>
                  </a:lnTo>
                  <a:lnTo>
                    <a:pt x="661433" y="2005945"/>
                  </a:lnTo>
                  <a:lnTo>
                    <a:pt x="662097" y="1934007"/>
                  </a:lnTo>
                  <a:lnTo>
                    <a:pt x="662762" y="1848430"/>
                  </a:lnTo>
                  <a:lnTo>
                    <a:pt x="663426" y="1750560"/>
                  </a:lnTo>
                  <a:lnTo>
                    <a:pt x="664090" y="1641942"/>
                  </a:lnTo>
                  <a:lnTo>
                    <a:pt x="664754" y="1524282"/>
                  </a:lnTo>
                  <a:lnTo>
                    <a:pt x="665418" y="1399440"/>
                  </a:lnTo>
                  <a:lnTo>
                    <a:pt x="666166" y="1269445"/>
                  </a:lnTo>
                  <a:lnTo>
                    <a:pt x="666830" y="1136209"/>
                  </a:lnTo>
                  <a:lnTo>
                    <a:pt x="667494" y="1001975"/>
                  </a:lnTo>
                  <a:lnTo>
                    <a:pt x="668158" y="868738"/>
                  </a:lnTo>
                  <a:lnTo>
                    <a:pt x="668822" y="738743"/>
                  </a:lnTo>
                  <a:lnTo>
                    <a:pt x="669486" y="613902"/>
                  </a:lnTo>
                  <a:lnTo>
                    <a:pt x="670151" y="496208"/>
                  </a:lnTo>
                  <a:lnTo>
                    <a:pt x="670898" y="387657"/>
                  </a:lnTo>
                  <a:lnTo>
                    <a:pt x="671562" y="289745"/>
                  </a:lnTo>
                  <a:lnTo>
                    <a:pt x="672226" y="204218"/>
                  </a:lnTo>
                  <a:lnTo>
                    <a:pt x="672890" y="132239"/>
                  </a:lnTo>
                  <a:lnTo>
                    <a:pt x="673554" y="75054"/>
                  </a:lnTo>
                  <a:lnTo>
                    <a:pt x="674219" y="33579"/>
                  </a:lnTo>
                  <a:lnTo>
                    <a:pt x="675630" y="0"/>
                  </a:lnTo>
                  <a:lnTo>
                    <a:pt x="676294" y="8394"/>
                  </a:lnTo>
                  <a:lnTo>
                    <a:pt x="677622" y="75054"/>
                  </a:lnTo>
                  <a:lnTo>
                    <a:pt x="678287" y="132239"/>
                  </a:lnTo>
                  <a:lnTo>
                    <a:pt x="678951" y="204218"/>
                  </a:lnTo>
                  <a:lnTo>
                    <a:pt x="679615" y="289745"/>
                  </a:lnTo>
                  <a:lnTo>
                    <a:pt x="680279" y="387657"/>
                  </a:lnTo>
                  <a:lnTo>
                    <a:pt x="681026" y="496208"/>
                  </a:lnTo>
                  <a:lnTo>
                    <a:pt x="681691" y="613902"/>
                  </a:lnTo>
                  <a:lnTo>
                    <a:pt x="682355" y="738743"/>
                  </a:lnTo>
                  <a:lnTo>
                    <a:pt x="683019" y="868738"/>
                  </a:lnTo>
                  <a:lnTo>
                    <a:pt x="683683" y="1001975"/>
                  </a:lnTo>
                  <a:lnTo>
                    <a:pt x="684347" y="1136209"/>
                  </a:lnTo>
                  <a:lnTo>
                    <a:pt x="685011" y="1269445"/>
                  </a:lnTo>
                  <a:lnTo>
                    <a:pt x="685759" y="1399440"/>
                  </a:lnTo>
                  <a:lnTo>
                    <a:pt x="686423" y="1524282"/>
                  </a:lnTo>
                  <a:lnTo>
                    <a:pt x="687087" y="1641942"/>
                  </a:lnTo>
                  <a:lnTo>
                    <a:pt x="687751" y="1750560"/>
                  </a:lnTo>
                  <a:lnTo>
                    <a:pt x="688415" y="1848430"/>
                  </a:lnTo>
                  <a:lnTo>
                    <a:pt x="689079" y="1934007"/>
                  </a:lnTo>
                  <a:lnTo>
                    <a:pt x="689744" y="2005945"/>
                  </a:lnTo>
                  <a:lnTo>
                    <a:pt x="690491" y="2063113"/>
                  </a:lnTo>
                  <a:lnTo>
                    <a:pt x="691155" y="2104596"/>
                  </a:lnTo>
                  <a:lnTo>
                    <a:pt x="692483" y="2138184"/>
                  </a:lnTo>
                  <a:lnTo>
                    <a:pt x="693148" y="2129756"/>
                  </a:lnTo>
                  <a:lnTo>
                    <a:pt x="694476" y="2063113"/>
                  </a:lnTo>
                  <a:lnTo>
                    <a:pt x="695140" y="2005945"/>
                  </a:lnTo>
                  <a:lnTo>
                    <a:pt x="695887" y="1934007"/>
                  </a:lnTo>
                  <a:lnTo>
                    <a:pt x="696551" y="1848430"/>
                  </a:lnTo>
                  <a:lnTo>
                    <a:pt x="697216" y="1750560"/>
                  </a:lnTo>
                  <a:lnTo>
                    <a:pt x="697880" y="1641942"/>
                  </a:lnTo>
                  <a:lnTo>
                    <a:pt x="698544" y="1524282"/>
                  </a:lnTo>
                  <a:lnTo>
                    <a:pt x="699208" y="1399440"/>
                  </a:lnTo>
                  <a:lnTo>
                    <a:pt x="699872" y="1269445"/>
                  </a:lnTo>
                  <a:lnTo>
                    <a:pt x="700620" y="1136209"/>
                  </a:lnTo>
                  <a:lnTo>
                    <a:pt x="701284" y="1001975"/>
                  </a:lnTo>
                  <a:lnTo>
                    <a:pt x="701948" y="868738"/>
                  </a:lnTo>
                  <a:lnTo>
                    <a:pt x="702612" y="738743"/>
                  </a:lnTo>
                  <a:lnTo>
                    <a:pt x="703276" y="613902"/>
                  </a:lnTo>
                  <a:lnTo>
                    <a:pt x="703940" y="496208"/>
                  </a:lnTo>
                  <a:lnTo>
                    <a:pt x="704605" y="387657"/>
                  </a:lnTo>
                  <a:lnTo>
                    <a:pt x="705352" y="289745"/>
                  </a:lnTo>
                  <a:lnTo>
                    <a:pt x="706016" y="204218"/>
                  </a:lnTo>
                  <a:lnTo>
                    <a:pt x="706680" y="132239"/>
                  </a:lnTo>
                  <a:lnTo>
                    <a:pt x="707344" y="75054"/>
                  </a:lnTo>
                  <a:lnTo>
                    <a:pt x="708008" y="33579"/>
                  </a:lnTo>
                  <a:lnTo>
                    <a:pt x="709337" y="0"/>
                  </a:lnTo>
                  <a:lnTo>
                    <a:pt x="710084" y="8394"/>
                  </a:lnTo>
                  <a:lnTo>
                    <a:pt x="711412" y="75054"/>
                  </a:lnTo>
                  <a:lnTo>
                    <a:pt x="712076" y="132239"/>
                  </a:lnTo>
                  <a:lnTo>
                    <a:pt x="712741" y="204218"/>
                  </a:lnTo>
                  <a:lnTo>
                    <a:pt x="713405" y="289745"/>
                  </a:lnTo>
                  <a:lnTo>
                    <a:pt x="714069" y="387657"/>
                  </a:lnTo>
                  <a:lnTo>
                    <a:pt x="714733" y="496208"/>
                  </a:lnTo>
                  <a:lnTo>
                    <a:pt x="715480" y="613902"/>
                  </a:lnTo>
                  <a:lnTo>
                    <a:pt x="716145" y="738743"/>
                  </a:lnTo>
                  <a:lnTo>
                    <a:pt x="716809" y="868738"/>
                  </a:lnTo>
                  <a:lnTo>
                    <a:pt x="717473" y="1001975"/>
                  </a:lnTo>
                  <a:lnTo>
                    <a:pt x="718137" y="1136209"/>
                  </a:lnTo>
                  <a:lnTo>
                    <a:pt x="718801" y="1269445"/>
                  </a:lnTo>
                  <a:lnTo>
                    <a:pt x="719465" y="1399440"/>
                  </a:lnTo>
                  <a:lnTo>
                    <a:pt x="720213" y="1524282"/>
                  </a:lnTo>
                  <a:lnTo>
                    <a:pt x="720877" y="1641942"/>
                  </a:lnTo>
                  <a:lnTo>
                    <a:pt x="721541" y="1750560"/>
                  </a:lnTo>
                  <a:lnTo>
                    <a:pt x="722205" y="1848430"/>
                  </a:lnTo>
                  <a:lnTo>
                    <a:pt x="722869" y="1934007"/>
                  </a:lnTo>
                  <a:lnTo>
                    <a:pt x="723533" y="2005945"/>
                  </a:lnTo>
                  <a:lnTo>
                    <a:pt x="724198" y="2063113"/>
                  </a:lnTo>
                  <a:lnTo>
                    <a:pt x="724945" y="2104596"/>
                  </a:lnTo>
                  <a:lnTo>
                    <a:pt x="726273" y="2138184"/>
                  </a:lnTo>
                  <a:lnTo>
                    <a:pt x="726937" y="2129756"/>
                  </a:lnTo>
                  <a:lnTo>
                    <a:pt x="728266" y="2063113"/>
                  </a:lnTo>
                  <a:lnTo>
                    <a:pt x="728930" y="2005945"/>
                  </a:lnTo>
                  <a:lnTo>
                    <a:pt x="729677" y="1934007"/>
                  </a:lnTo>
                  <a:lnTo>
                    <a:pt x="730341" y="1848430"/>
                  </a:lnTo>
                  <a:lnTo>
                    <a:pt x="731005" y="1750560"/>
                  </a:lnTo>
                  <a:lnTo>
                    <a:pt x="731670" y="1641942"/>
                  </a:lnTo>
                  <a:lnTo>
                    <a:pt x="732334" y="1524282"/>
                  </a:lnTo>
                  <a:lnTo>
                    <a:pt x="732998" y="1399440"/>
                  </a:lnTo>
                  <a:lnTo>
                    <a:pt x="733662" y="1269445"/>
                  </a:lnTo>
                  <a:lnTo>
                    <a:pt x="734326" y="1136209"/>
                  </a:lnTo>
                  <a:lnTo>
                    <a:pt x="735074" y="1001975"/>
                  </a:lnTo>
                  <a:lnTo>
                    <a:pt x="735738" y="868738"/>
                  </a:lnTo>
                  <a:lnTo>
                    <a:pt x="736402" y="738743"/>
                  </a:lnTo>
                  <a:lnTo>
                    <a:pt x="737066" y="613902"/>
                  </a:lnTo>
                  <a:lnTo>
                    <a:pt x="737730" y="496208"/>
                  </a:lnTo>
                  <a:lnTo>
                    <a:pt x="738394" y="387657"/>
                  </a:lnTo>
                  <a:lnTo>
                    <a:pt x="739059" y="289745"/>
                  </a:lnTo>
                  <a:lnTo>
                    <a:pt x="739806" y="204218"/>
                  </a:lnTo>
                  <a:lnTo>
                    <a:pt x="740470" y="132239"/>
                  </a:lnTo>
                  <a:lnTo>
                    <a:pt x="741134" y="75054"/>
                  </a:lnTo>
                  <a:lnTo>
                    <a:pt x="741798" y="33579"/>
                  </a:lnTo>
                  <a:lnTo>
                    <a:pt x="743127" y="0"/>
                  </a:lnTo>
                  <a:lnTo>
                    <a:pt x="743791" y="8394"/>
                  </a:lnTo>
                  <a:lnTo>
                    <a:pt x="745202" y="75054"/>
                  </a:lnTo>
                  <a:lnTo>
                    <a:pt x="745866" y="132239"/>
                  </a:lnTo>
                  <a:lnTo>
                    <a:pt x="746530" y="204218"/>
                  </a:lnTo>
                  <a:lnTo>
                    <a:pt x="747195" y="289745"/>
                  </a:lnTo>
                  <a:lnTo>
                    <a:pt x="747859" y="387657"/>
                  </a:lnTo>
                  <a:lnTo>
                    <a:pt x="748523" y="496208"/>
                  </a:lnTo>
                  <a:lnTo>
                    <a:pt x="749187" y="613902"/>
                  </a:lnTo>
                  <a:lnTo>
                    <a:pt x="749934" y="738743"/>
                  </a:lnTo>
                  <a:lnTo>
                    <a:pt x="750599" y="868738"/>
                  </a:lnTo>
                  <a:lnTo>
                    <a:pt x="751263" y="1001975"/>
                  </a:lnTo>
                  <a:lnTo>
                    <a:pt x="751927" y="1136209"/>
                  </a:lnTo>
                  <a:lnTo>
                    <a:pt x="752591" y="1269445"/>
                  </a:lnTo>
                  <a:lnTo>
                    <a:pt x="753255" y="1399440"/>
                  </a:lnTo>
                  <a:lnTo>
                    <a:pt x="753919" y="1524282"/>
                  </a:lnTo>
                  <a:lnTo>
                    <a:pt x="754667" y="1641942"/>
                  </a:lnTo>
                  <a:lnTo>
                    <a:pt x="755331" y="1750560"/>
                  </a:lnTo>
                  <a:lnTo>
                    <a:pt x="755995" y="1848430"/>
                  </a:lnTo>
                  <a:lnTo>
                    <a:pt x="756659" y="1934007"/>
                  </a:lnTo>
                  <a:lnTo>
                    <a:pt x="757323" y="2005945"/>
                  </a:lnTo>
                  <a:lnTo>
                    <a:pt x="757987" y="2063113"/>
                  </a:lnTo>
                  <a:lnTo>
                    <a:pt x="758652" y="2104596"/>
                  </a:lnTo>
                  <a:lnTo>
                    <a:pt x="760063" y="2138184"/>
                  </a:lnTo>
                  <a:lnTo>
                    <a:pt x="760727" y="2129756"/>
                  </a:lnTo>
                  <a:lnTo>
                    <a:pt x="762056" y="2063113"/>
                  </a:lnTo>
                  <a:lnTo>
                    <a:pt x="762720" y="2005945"/>
                  </a:lnTo>
                  <a:lnTo>
                    <a:pt x="763384" y="1934007"/>
                  </a:lnTo>
                  <a:lnTo>
                    <a:pt x="764131" y="1848430"/>
                  </a:lnTo>
                  <a:lnTo>
                    <a:pt x="764795" y="1750560"/>
                  </a:lnTo>
                  <a:lnTo>
                    <a:pt x="765459" y="1641942"/>
                  </a:lnTo>
                  <a:lnTo>
                    <a:pt x="766124" y="1524282"/>
                  </a:lnTo>
                  <a:lnTo>
                    <a:pt x="766788" y="1399440"/>
                  </a:lnTo>
                  <a:lnTo>
                    <a:pt x="767452" y="1269445"/>
                  </a:lnTo>
                  <a:lnTo>
                    <a:pt x="768116" y="1136209"/>
                  </a:lnTo>
                  <a:lnTo>
                    <a:pt x="768780" y="1001975"/>
                  </a:lnTo>
                  <a:lnTo>
                    <a:pt x="769528" y="868738"/>
                  </a:lnTo>
                  <a:lnTo>
                    <a:pt x="770192" y="738743"/>
                  </a:lnTo>
                  <a:lnTo>
                    <a:pt x="770856" y="613902"/>
                  </a:lnTo>
                  <a:lnTo>
                    <a:pt x="771520" y="496208"/>
                  </a:lnTo>
                  <a:lnTo>
                    <a:pt x="772184" y="387657"/>
                  </a:lnTo>
                  <a:lnTo>
                    <a:pt x="772848" y="289745"/>
                  </a:lnTo>
                  <a:lnTo>
                    <a:pt x="773513" y="204218"/>
                  </a:lnTo>
                  <a:lnTo>
                    <a:pt x="774260" y="132239"/>
                  </a:lnTo>
                  <a:lnTo>
                    <a:pt x="774924" y="75054"/>
                  </a:lnTo>
                  <a:lnTo>
                    <a:pt x="775588" y="33579"/>
                  </a:lnTo>
                  <a:lnTo>
                    <a:pt x="776916" y="0"/>
                  </a:lnTo>
                  <a:lnTo>
                    <a:pt x="777581" y="8394"/>
                  </a:lnTo>
                  <a:lnTo>
                    <a:pt x="778992" y="75054"/>
                  </a:lnTo>
                  <a:lnTo>
                    <a:pt x="779656" y="132239"/>
                  </a:lnTo>
                  <a:lnTo>
                    <a:pt x="780320" y="204218"/>
                  </a:lnTo>
                  <a:lnTo>
                    <a:pt x="780984" y="289745"/>
                  </a:lnTo>
                  <a:lnTo>
                    <a:pt x="781649" y="387657"/>
                  </a:lnTo>
                  <a:lnTo>
                    <a:pt x="782313" y="496208"/>
                  </a:lnTo>
                  <a:lnTo>
                    <a:pt x="782977" y="613902"/>
                  </a:lnTo>
                  <a:lnTo>
                    <a:pt x="783724" y="738743"/>
                  </a:lnTo>
                  <a:lnTo>
                    <a:pt x="784388" y="868738"/>
                  </a:lnTo>
                  <a:lnTo>
                    <a:pt x="785053" y="1001975"/>
                  </a:lnTo>
                  <a:lnTo>
                    <a:pt x="785717" y="1136209"/>
                  </a:lnTo>
                  <a:lnTo>
                    <a:pt x="786381" y="1269445"/>
                  </a:lnTo>
                  <a:lnTo>
                    <a:pt x="787045" y="1399440"/>
                  </a:lnTo>
                  <a:lnTo>
                    <a:pt x="787709" y="1524282"/>
                  </a:lnTo>
                  <a:lnTo>
                    <a:pt x="788373" y="1641942"/>
                  </a:lnTo>
                  <a:lnTo>
                    <a:pt x="789121" y="1750560"/>
                  </a:lnTo>
                  <a:lnTo>
                    <a:pt x="789785" y="1848430"/>
                  </a:lnTo>
                  <a:lnTo>
                    <a:pt x="790449" y="1934007"/>
                  </a:lnTo>
                  <a:lnTo>
                    <a:pt x="791113" y="2005945"/>
                  </a:lnTo>
                  <a:lnTo>
                    <a:pt x="791777" y="2063113"/>
                  </a:lnTo>
                  <a:lnTo>
                    <a:pt x="792441" y="2104596"/>
                  </a:lnTo>
                  <a:lnTo>
                    <a:pt x="793853" y="2138184"/>
                  </a:lnTo>
                  <a:lnTo>
                    <a:pt x="794517" y="2129756"/>
                  </a:lnTo>
                  <a:lnTo>
                    <a:pt x="795845" y="2063113"/>
                  </a:lnTo>
                  <a:lnTo>
                    <a:pt x="796510" y="2005945"/>
                  </a:lnTo>
                  <a:lnTo>
                    <a:pt x="797174" y="1934007"/>
                  </a:lnTo>
                  <a:lnTo>
                    <a:pt x="797838" y="1848430"/>
                  </a:lnTo>
                  <a:lnTo>
                    <a:pt x="798585" y="1750560"/>
                  </a:lnTo>
                  <a:lnTo>
                    <a:pt x="799249" y="1641942"/>
                  </a:lnTo>
                  <a:lnTo>
                    <a:pt x="799913" y="1524282"/>
                  </a:lnTo>
                  <a:lnTo>
                    <a:pt x="800578" y="1399440"/>
                  </a:lnTo>
                  <a:lnTo>
                    <a:pt x="801242" y="1269445"/>
                  </a:lnTo>
                  <a:lnTo>
                    <a:pt x="801906" y="1136209"/>
                  </a:lnTo>
                  <a:lnTo>
                    <a:pt x="802570" y="1001975"/>
                  </a:lnTo>
                  <a:lnTo>
                    <a:pt x="803234" y="868738"/>
                  </a:lnTo>
                  <a:lnTo>
                    <a:pt x="803982" y="738743"/>
                  </a:lnTo>
                  <a:lnTo>
                    <a:pt x="804646" y="613902"/>
                  </a:lnTo>
                  <a:lnTo>
                    <a:pt x="805310" y="496208"/>
                  </a:lnTo>
                  <a:lnTo>
                    <a:pt x="805974" y="387657"/>
                  </a:lnTo>
                  <a:lnTo>
                    <a:pt x="806638" y="289745"/>
                  </a:lnTo>
                  <a:lnTo>
                    <a:pt x="807302" y="204218"/>
                  </a:lnTo>
                  <a:lnTo>
                    <a:pt x="807967" y="132239"/>
                  </a:lnTo>
                  <a:lnTo>
                    <a:pt x="808714" y="75054"/>
                  </a:lnTo>
                  <a:lnTo>
                    <a:pt x="809378" y="33579"/>
                  </a:lnTo>
                  <a:lnTo>
                    <a:pt x="810706" y="0"/>
                  </a:lnTo>
                  <a:lnTo>
                    <a:pt x="811370" y="8394"/>
                  </a:lnTo>
                  <a:lnTo>
                    <a:pt x="812699" y="75054"/>
                  </a:lnTo>
                  <a:lnTo>
                    <a:pt x="813446" y="132239"/>
                  </a:lnTo>
                  <a:lnTo>
                    <a:pt x="814110" y="204218"/>
                  </a:lnTo>
                  <a:lnTo>
                    <a:pt x="814774" y="289745"/>
                  </a:lnTo>
                  <a:lnTo>
                    <a:pt x="815438" y="387657"/>
                  </a:lnTo>
                  <a:lnTo>
                    <a:pt x="816103" y="496208"/>
                  </a:lnTo>
                  <a:lnTo>
                    <a:pt x="816767" y="613902"/>
                  </a:lnTo>
                  <a:lnTo>
                    <a:pt x="817431" y="738743"/>
                  </a:lnTo>
                  <a:lnTo>
                    <a:pt x="818178" y="868738"/>
                  </a:lnTo>
                  <a:lnTo>
                    <a:pt x="818842" y="1001975"/>
                  </a:lnTo>
                  <a:lnTo>
                    <a:pt x="819507" y="1136209"/>
                  </a:lnTo>
                  <a:lnTo>
                    <a:pt x="820171" y="1269445"/>
                  </a:lnTo>
                  <a:lnTo>
                    <a:pt x="820835" y="1399440"/>
                  </a:lnTo>
                  <a:lnTo>
                    <a:pt x="821499" y="1524282"/>
                  </a:lnTo>
                  <a:lnTo>
                    <a:pt x="822163" y="1641942"/>
                  </a:lnTo>
                  <a:lnTo>
                    <a:pt x="822827" y="1750560"/>
                  </a:lnTo>
                  <a:lnTo>
                    <a:pt x="823575" y="1848430"/>
                  </a:lnTo>
                  <a:lnTo>
                    <a:pt x="824239" y="1934007"/>
                  </a:lnTo>
                  <a:lnTo>
                    <a:pt x="824903" y="2005945"/>
                  </a:lnTo>
                  <a:lnTo>
                    <a:pt x="825567" y="2063113"/>
                  </a:lnTo>
                  <a:lnTo>
                    <a:pt x="826231" y="2104596"/>
                  </a:lnTo>
                  <a:lnTo>
                    <a:pt x="827560" y="2138184"/>
                  </a:lnTo>
                  <a:lnTo>
                    <a:pt x="828307" y="2129756"/>
                  </a:lnTo>
                  <a:lnTo>
                    <a:pt x="829635" y="2063113"/>
                  </a:lnTo>
                  <a:lnTo>
                    <a:pt x="830299" y="2005945"/>
                  </a:lnTo>
                  <a:lnTo>
                    <a:pt x="830964" y="1934007"/>
                  </a:lnTo>
                  <a:lnTo>
                    <a:pt x="831628" y="1848430"/>
                  </a:lnTo>
                  <a:lnTo>
                    <a:pt x="832292" y="1750560"/>
                  </a:lnTo>
                  <a:lnTo>
                    <a:pt x="833039" y="1641942"/>
                  </a:lnTo>
                  <a:lnTo>
                    <a:pt x="833703" y="1524282"/>
                  </a:lnTo>
                  <a:lnTo>
                    <a:pt x="834367" y="1399440"/>
                  </a:lnTo>
                  <a:lnTo>
                    <a:pt x="835032" y="1269445"/>
                  </a:lnTo>
                  <a:lnTo>
                    <a:pt x="835696" y="1136209"/>
                  </a:lnTo>
                  <a:lnTo>
                    <a:pt x="836360" y="1001975"/>
                  </a:lnTo>
                  <a:lnTo>
                    <a:pt x="837024" y="868738"/>
                  </a:lnTo>
                  <a:lnTo>
                    <a:pt x="837771" y="738743"/>
                  </a:lnTo>
                  <a:lnTo>
                    <a:pt x="838436" y="613902"/>
                  </a:lnTo>
                  <a:lnTo>
                    <a:pt x="839100" y="496208"/>
                  </a:lnTo>
                  <a:lnTo>
                    <a:pt x="839764" y="387657"/>
                  </a:lnTo>
                  <a:lnTo>
                    <a:pt x="840428" y="289745"/>
                  </a:lnTo>
                  <a:lnTo>
                    <a:pt x="841092" y="204218"/>
                  </a:lnTo>
                  <a:lnTo>
                    <a:pt x="841756" y="132239"/>
                  </a:lnTo>
                  <a:lnTo>
                    <a:pt x="842421" y="75054"/>
                  </a:lnTo>
                  <a:lnTo>
                    <a:pt x="843168" y="33579"/>
                  </a:lnTo>
                  <a:lnTo>
                    <a:pt x="844496" y="0"/>
                  </a:lnTo>
                  <a:lnTo>
                    <a:pt x="845160" y="8394"/>
                  </a:lnTo>
                  <a:lnTo>
                    <a:pt x="846489" y="75054"/>
                  </a:lnTo>
                  <a:lnTo>
                    <a:pt x="847153" y="132239"/>
                  </a:lnTo>
                  <a:lnTo>
                    <a:pt x="847900" y="204218"/>
                  </a:lnTo>
                  <a:lnTo>
                    <a:pt x="848564" y="289745"/>
                  </a:lnTo>
                  <a:lnTo>
                    <a:pt x="849228" y="387657"/>
                  </a:lnTo>
                  <a:lnTo>
                    <a:pt x="849892" y="496208"/>
                  </a:lnTo>
                  <a:lnTo>
                    <a:pt x="850557" y="613902"/>
                  </a:lnTo>
                  <a:lnTo>
                    <a:pt x="851221" y="738743"/>
                  </a:lnTo>
                  <a:lnTo>
                    <a:pt x="851885" y="868738"/>
                  </a:lnTo>
                  <a:lnTo>
                    <a:pt x="852632" y="1001975"/>
                  </a:lnTo>
                  <a:lnTo>
                    <a:pt x="853296" y="1136209"/>
                  </a:lnTo>
                  <a:lnTo>
                    <a:pt x="853961" y="1269445"/>
                  </a:lnTo>
                  <a:lnTo>
                    <a:pt x="854625" y="1399440"/>
                  </a:lnTo>
                  <a:lnTo>
                    <a:pt x="855289" y="1524282"/>
                  </a:lnTo>
                  <a:lnTo>
                    <a:pt x="855953" y="1641942"/>
                  </a:lnTo>
                  <a:lnTo>
                    <a:pt x="856617" y="1750560"/>
                  </a:lnTo>
                  <a:lnTo>
                    <a:pt x="857281" y="1848430"/>
                  </a:lnTo>
                  <a:lnTo>
                    <a:pt x="858029" y="1934007"/>
                  </a:lnTo>
                  <a:lnTo>
                    <a:pt x="858693" y="2005945"/>
                  </a:lnTo>
                  <a:lnTo>
                    <a:pt x="859357" y="2063113"/>
                  </a:lnTo>
                  <a:lnTo>
                    <a:pt x="860021" y="2104596"/>
                  </a:lnTo>
                  <a:lnTo>
                    <a:pt x="861349" y="2138184"/>
                  </a:lnTo>
                  <a:lnTo>
                    <a:pt x="862014" y="2129756"/>
                  </a:lnTo>
                  <a:lnTo>
                    <a:pt x="863425" y="2063113"/>
                  </a:lnTo>
                  <a:lnTo>
                    <a:pt x="864089" y="2005945"/>
                  </a:lnTo>
                  <a:lnTo>
                    <a:pt x="864753" y="1934007"/>
                  </a:lnTo>
                  <a:lnTo>
                    <a:pt x="865418" y="1848430"/>
                  </a:lnTo>
                  <a:lnTo>
                    <a:pt x="866082" y="1750560"/>
                  </a:lnTo>
                  <a:lnTo>
                    <a:pt x="866746" y="1641942"/>
                  </a:lnTo>
                  <a:lnTo>
                    <a:pt x="867493" y="1524282"/>
                  </a:lnTo>
                  <a:lnTo>
                    <a:pt x="868157" y="1399440"/>
                  </a:lnTo>
                  <a:lnTo>
                    <a:pt x="868821" y="1269445"/>
                  </a:lnTo>
                  <a:lnTo>
                    <a:pt x="869486" y="1136209"/>
                  </a:lnTo>
                  <a:lnTo>
                    <a:pt x="870150" y="1001975"/>
                  </a:lnTo>
                  <a:lnTo>
                    <a:pt x="870814" y="868738"/>
                  </a:lnTo>
                  <a:lnTo>
                    <a:pt x="871478" y="738743"/>
                  </a:lnTo>
                  <a:lnTo>
                    <a:pt x="872225" y="613902"/>
                  </a:lnTo>
                  <a:lnTo>
                    <a:pt x="872890" y="496208"/>
                  </a:lnTo>
                  <a:lnTo>
                    <a:pt x="873554" y="387657"/>
                  </a:lnTo>
                  <a:lnTo>
                    <a:pt x="874218" y="289745"/>
                  </a:lnTo>
                  <a:lnTo>
                    <a:pt x="874882" y="204218"/>
                  </a:lnTo>
                  <a:lnTo>
                    <a:pt x="875546" y="132239"/>
                  </a:lnTo>
                  <a:lnTo>
                    <a:pt x="876210" y="75054"/>
                  </a:lnTo>
                  <a:lnTo>
                    <a:pt x="876875" y="33579"/>
                  </a:lnTo>
                  <a:lnTo>
                    <a:pt x="878286" y="0"/>
                  </a:lnTo>
                  <a:lnTo>
                    <a:pt x="878950" y="8394"/>
                  </a:lnTo>
                  <a:lnTo>
                    <a:pt x="880278" y="75054"/>
                  </a:lnTo>
                  <a:lnTo>
                    <a:pt x="880943" y="132239"/>
                  </a:lnTo>
                  <a:lnTo>
                    <a:pt x="881607" y="204218"/>
                  </a:lnTo>
                  <a:lnTo>
                    <a:pt x="882354" y="289745"/>
                  </a:lnTo>
                  <a:lnTo>
                    <a:pt x="883018" y="387657"/>
                  </a:lnTo>
                  <a:lnTo>
                    <a:pt x="883682" y="496208"/>
                  </a:lnTo>
                  <a:lnTo>
                    <a:pt x="884346" y="613902"/>
                  </a:lnTo>
                  <a:lnTo>
                    <a:pt x="885011" y="738743"/>
                  </a:lnTo>
                  <a:lnTo>
                    <a:pt x="885675" y="868738"/>
                  </a:lnTo>
                  <a:lnTo>
                    <a:pt x="886339" y="1001975"/>
                  </a:lnTo>
                  <a:lnTo>
                    <a:pt x="887086" y="1136209"/>
                  </a:lnTo>
                  <a:lnTo>
                    <a:pt x="887750" y="1269445"/>
                  </a:lnTo>
                  <a:lnTo>
                    <a:pt x="888415" y="1399440"/>
                  </a:lnTo>
                  <a:lnTo>
                    <a:pt x="889079" y="1524282"/>
                  </a:lnTo>
                  <a:lnTo>
                    <a:pt x="889743" y="1641942"/>
                  </a:lnTo>
                  <a:lnTo>
                    <a:pt x="890407" y="1750560"/>
                  </a:lnTo>
                  <a:lnTo>
                    <a:pt x="891071" y="1848430"/>
                  </a:lnTo>
                  <a:lnTo>
                    <a:pt x="891818" y="1934007"/>
                  </a:lnTo>
                  <a:lnTo>
                    <a:pt x="892483" y="2005945"/>
                  </a:lnTo>
                  <a:lnTo>
                    <a:pt x="893147" y="2063113"/>
                  </a:lnTo>
                  <a:lnTo>
                    <a:pt x="893811" y="2104596"/>
                  </a:lnTo>
                  <a:lnTo>
                    <a:pt x="895139" y="2138184"/>
                  </a:lnTo>
                  <a:lnTo>
                    <a:pt x="895803" y="2129756"/>
                  </a:lnTo>
                  <a:lnTo>
                    <a:pt x="897215" y="2063113"/>
                  </a:lnTo>
                  <a:lnTo>
                    <a:pt x="897879" y="2005945"/>
                  </a:lnTo>
                  <a:lnTo>
                    <a:pt x="898543" y="1934007"/>
                  </a:lnTo>
                  <a:lnTo>
                    <a:pt x="899207" y="1848430"/>
                  </a:lnTo>
                  <a:lnTo>
                    <a:pt x="899872" y="1750560"/>
                  </a:lnTo>
                  <a:lnTo>
                    <a:pt x="900536" y="1641942"/>
                  </a:lnTo>
                  <a:lnTo>
                    <a:pt x="901200" y="1524282"/>
                  </a:lnTo>
                  <a:lnTo>
                    <a:pt x="901947" y="1399440"/>
                  </a:lnTo>
                  <a:lnTo>
                    <a:pt x="902611" y="1269445"/>
                  </a:lnTo>
                  <a:lnTo>
                    <a:pt x="903275" y="1136209"/>
                  </a:lnTo>
                  <a:lnTo>
                    <a:pt x="903940" y="1001975"/>
                  </a:lnTo>
                  <a:lnTo>
                    <a:pt x="904604" y="868738"/>
                  </a:lnTo>
                  <a:lnTo>
                    <a:pt x="905268" y="738743"/>
                  </a:lnTo>
                  <a:lnTo>
                    <a:pt x="905932" y="613902"/>
                  </a:lnTo>
                  <a:lnTo>
                    <a:pt x="906679" y="496208"/>
                  </a:lnTo>
                  <a:lnTo>
                    <a:pt x="907344" y="387657"/>
                  </a:lnTo>
                  <a:lnTo>
                    <a:pt x="908008" y="289745"/>
                  </a:lnTo>
                  <a:lnTo>
                    <a:pt x="908672" y="204218"/>
                  </a:lnTo>
                  <a:lnTo>
                    <a:pt x="909336" y="132239"/>
                  </a:lnTo>
                  <a:lnTo>
                    <a:pt x="910000" y="75054"/>
                  </a:lnTo>
                  <a:lnTo>
                    <a:pt x="910664" y="33579"/>
                  </a:lnTo>
                  <a:lnTo>
                    <a:pt x="912076" y="0"/>
                  </a:lnTo>
                  <a:lnTo>
                    <a:pt x="912740" y="8394"/>
                  </a:lnTo>
                  <a:lnTo>
                    <a:pt x="914068" y="75054"/>
                  </a:lnTo>
                  <a:lnTo>
                    <a:pt x="914732" y="132239"/>
                  </a:lnTo>
                  <a:lnTo>
                    <a:pt x="915397" y="204218"/>
                  </a:lnTo>
                  <a:lnTo>
                    <a:pt x="916061" y="289745"/>
                  </a:lnTo>
                  <a:lnTo>
                    <a:pt x="916808" y="387657"/>
                  </a:lnTo>
                  <a:lnTo>
                    <a:pt x="917472" y="496208"/>
                  </a:lnTo>
                  <a:lnTo>
                    <a:pt x="918136" y="613902"/>
                  </a:lnTo>
                  <a:lnTo>
                    <a:pt x="918800" y="738743"/>
                  </a:lnTo>
                  <a:lnTo>
                    <a:pt x="919465" y="868738"/>
                  </a:lnTo>
                  <a:lnTo>
                    <a:pt x="920129" y="1001975"/>
                  </a:lnTo>
                  <a:lnTo>
                    <a:pt x="920793" y="1136209"/>
                  </a:lnTo>
                  <a:lnTo>
                    <a:pt x="921540" y="1269445"/>
                  </a:lnTo>
                  <a:lnTo>
                    <a:pt x="922204" y="1399440"/>
                  </a:lnTo>
                  <a:lnTo>
                    <a:pt x="922869" y="1524282"/>
                  </a:lnTo>
                  <a:lnTo>
                    <a:pt x="923533" y="1641942"/>
                  </a:lnTo>
                  <a:lnTo>
                    <a:pt x="924197" y="1750560"/>
                  </a:lnTo>
                  <a:lnTo>
                    <a:pt x="924861" y="1848430"/>
                  </a:lnTo>
                  <a:lnTo>
                    <a:pt x="925525" y="1934007"/>
                  </a:lnTo>
                  <a:lnTo>
                    <a:pt x="926272" y="2005945"/>
                  </a:lnTo>
                  <a:lnTo>
                    <a:pt x="926937" y="2063113"/>
                  </a:lnTo>
                  <a:lnTo>
                    <a:pt x="927601" y="2104596"/>
                  </a:lnTo>
                  <a:lnTo>
                    <a:pt x="928929" y="2138184"/>
                  </a:lnTo>
                  <a:lnTo>
                    <a:pt x="929593" y="2129756"/>
                  </a:lnTo>
                  <a:lnTo>
                    <a:pt x="930922" y="2063113"/>
                  </a:lnTo>
                  <a:lnTo>
                    <a:pt x="931669" y="2005945"/>
                  </a:lnTo>
                  <a:lnTo>
                    <a:pt x="932333" y="1934007"/>
                  </a:lnTo>
                  <a:lnTo>
                    <a:pt x="932997" y="1848430"/>
                  </a:lnTo>
                  <a:lnTo>
                    <a:pt x="933661" y="1750560"/>
                  </a:lnTo>
                  <a:lnTo>
                    <a:pt x="934326" y="1641942"/>
                  </a:lnTo>
                  <a:lnTo>
                    <a:pt x="934990" y="1524282"/>
                  </a:lnTo>
                  <a:lnTo>
                    <a:pt x="935654" y="1399440"/>
                  </a:lnTo>
                  <a:lnTo>
                    <a:pt x="936401" y="1269445"/>
                  </a:lnTo>
                  <a:lnTo>
                    <a:pt x="937065" y="1136209"/>
                  </a:lnTo>
                  <a:lnTo>
                    <a:pt x="937729" y="1001975"/>
                  </a:lnTo>
                  <a:lnTo>
                    <a:pt x="938394" y="868738"/>
                  </a:lnTo>
                  <a:lnTo>
                    <a:pt x="939058" y="738743"/>
                  </a:lnTo>
                  <a:lnTo>
                    <a:pt x="939722" y="613902"/>
                  </a:lnTo>
                  <a:lnTo>
                    <a:pt x="940386" y="496208"/>
                  </a:lnTo>
                  <a:lnTo>
                    <a:pt x="941133" y="387657"/>
                  </a:lnTo>
                  <a:lnTo>
                    <a:pt x="941798" y="289745"/>
                  </a:lnTo>
                  <a:lnTo>
                    <a:pt x="942462" y="204218"/>
                  </a:lnTo>
                  <a:lnTo>
                    <a:pt x="943126" y="132239"/>
                  </a:lnTo>
                  <a:lnTo>
                    <a:pt x="943790" y="75054"/>
                  </a:lnTo>
                  <a:lnTo>
                    <a:pt x="944454" y="33579"/>
                  </a:lnTo>
                  <a:lnTo>
                    <a:pt x="945783" y="0"/>
                  </a:lnTo>
                  <a:lnTo>
                    <a:pt x="946530" y="8394"/>
                  </a:lnTo>
                  <a:lnTo>
                    <a:pt x="947858" y="75054"/>
                  </a:lnTo>
                  <a:lnTo>
                    <a:pt x="948522" y="132239"/>
                  </a:lnTo>
                  <a:lnTo>
                    <a:pt x="949186" y="204218"/>
                  </a:lnTo>
                  <a:lnTo>
                    <a:pt x="949851" y="289745"/>
                  </a:lnTo>
                  <a:lnTo>
                    <a:pt x="950515" y="387657"/>
                  </a:lnTo>
                  <a:lnTo>
                    <a:pt x="951262" y="496208"/>
                  </a:lnTo>
                  <a:lnTo>
                    <a:pt x="951926" y="613902"/>
                  </a:lnTo>
                  <a:lnTo>
                    <a:pt x="952590" y="738743"/>
                  </a:lnTo>
                  <a:lnTo>
                    <a:pt x="953254" y="868738"/>
                  </a:lnTo>
                  <a:lnTo>
                    <a:pt x="953919" y="1001975"/>
                  </a:lnTo>
                  <a:lnTo>
                    <a:pt x="954583" y="1136209"/>
                  </a:lnTo>
                  <a:lnTo>
                    <a:pt x="955247" y="1269445"/>
                  </a:lnTo>
                  <a:lnTo>
                    <a:pt x="955994" y="1399440"/>
                  </a:lnTo>
                  <a:lnTo>
                    <a:pt x="956658" y="1524282"/>
                  </a:lnTo>
                  <a:lnTo>
                    <a:pt x="957323" y="1641942"/>
                  </a:lnTo>
                  <a:lnTo>
                    <a:pt x="957987" y="1750560"/>
                  </a:lnTo>
                  <a:lnTo>
                    <a:pt x="958651" y="1848430"/>
                  </a:lnTo>
                  <a:lnTo>
                    <a:pt x="959315" y="1934007"/>
                  </a:lnTo>
                  <a:lnTo>
                    <a:pt x="959979" y="2005945"/>
                  </a:lnTo>
                  <a:lnTo>
                    <a:pt x="960726" y="2063113"/>
                  </a:lnTo>
                  <a:lnTo>
                    <a:pt x="961391" y="2104596"/>
                  </a:lnTo>
                  <a:lnTo>
                    <a:pt x="962719" y="2138184"/>
                  </a:lnTo>
                  <a:lnTo>
                    <a:pt x="963383" y="2129756"/>
                  </a:lnTo>
                  <a:lnTo>
                    <a:pt x="964711" y="2063113"/>
                  </a:lnTo>
                  <a:lnTo>
                    <a:pt x="965376" y="2005945"/>
                  </a:lnTo>
                  <a:lnTo>
                    <a:pt x="966123" y="1934007"/>
                  </a:lnTo>
                  <a:lnTo>
                    <a:pt x="966787" y="1848430"/>
                  </a:lnTo>
                  <a:lnTo>
                    <a:pt x="967451" y="1750560"/>
                  </a:lnTo>
                  <a:lnTo>
                    <a:pt x="968115" y="1641942"/>
                  </a:lnTo>
                  <a:lnTo>
                    <a:pt x="968780" y="1524282"/>
                  </a:lnTo>
                  <a:lnTo>
                    <a:pt x="969444" y="1399440"/>
                  </a:lnTo>
                  <a:lnTo>
                    <a:pt x="970108" y="1269445"/>
                  </a:lnTo>
                  <a:lnTo>
                    <a:pt x="970855" y="1136209"/>
                  </a:lnTo>
                  <a:lnTo>
                    <a:pt x="971519" y="1001975"/>
                  </a:lnTo>
                  <a:lnTo>
                    <a:pt x="972183" y="868738"/>
                  </a:lnTo>
                  <a:lnTo>
                    <a:pt x="972848" y="738743"/>
                  </a:lnTo>
                  <a:lnTo>
                    <a:pt x="973512" y="613902"/>
                  </a:lnTo>
                  <a:lnTo>
                    <a:pt x="974176" y="496208"/>
                  </a:lnTo>
                  <a:lnTo>
                    <a:pt x="974840" y="387657"/>
                  </a:lnTo>
                  <a:lnTo>
                    <a:pt x="975587" y="289745"/>
                  </a:lnTo>
                  <a:lnTo>
                    <a:pt x="976252" y="204218"/>
                  </a:lnTo>
                  <a:lnTo>
                    <a:pt x="976916" y="132239"/>
                  </a:lnTo>
                  <a:lnTo>
                    <a:pt x="977580" y="75054"/>
                  </a:lnTo>
                  <a:lnTo>
                    <a:pt x="978244" y="33579"/>
                  </a:lnTo>
                  <a:lnTo>
                    <a:pt x="979572" y="0"/>
                  </a:lnTo>
                  <a:lnTo>
                    <a:pt x="980320" y="8394"/>
                  </a:lnTo>
                  <a:lnTo>
                    <a:pt x="981648" y="75054"/>
                  </a:lnTo>
                  <a:lnTo>
                    <a:pt x="982312" y="132239"/>
                  </a:lnTo>
                  <a:lnTo>
                    <a:pt x="982976" y="204218"/>
                  </a:lnTo>
                  <a:lnTo>
                    <a:pt x="983640" y="289745"/>
                  </a:lnTo>
                  <a:lnTo>
                    <a:pt x="984305" y="387657"/>
                  </a:lnTo>
                  <a:lnTo>
                    <a:pt x="984969" y="496208"/>
                  </a:lnTo>
                  <a:lnTo>
                    <a:pt x="985716" y="613902"/>
                  </a:lnTo>
                  <a:lnTo>
                    <a:pt x="986380" y="738743"/>
                  </a:lnTo>
                  <a:lnTo>
                    <a:pt x="987044" y="868738"/>
                  </a:lnTo>
                  <a:lnTo>
                    <a:pt x="987708" y="1001975"/>
                  </a:lnTo>
                  <a:lnTo>
                    <a:pt x="988373" y="1136209"/>
                  </a:lnTo>
                  <a:lnTo>
                    <a:pt x="989037" y="1269445"/>
                  </a:lnTo>
                  <a:lnTo>
                    <a:pt x="989701" y="1399440"/>
                  </a:lnTo>
                  <a:lnTo>
                    <a:pt x="990448" y="1524282"/>
                  </a:lnTo>
                  <a:lnTo>
                    <a:pt x="991112" y="1641942"/>
                  </a:lnTo>
                  <a:lnTo>
                    <a:pt x="991777" y="1750560"/>
                  </a:lnTo>
                  <a:lnTo>
                    <a:pt x="992441" y="1848430"/>
                  </a:lnTo>
                  <a:lnTo>
                    <a:pt x="993105" y="1934007"/>
                  </a:lnTo>
                  <a:lnTo>
                    <a:pt x="993769" y="2005945"/>
                  </a:lnTo>
                  <a:lnTo>
                    <a:pt x="994433" y="2063113"/>
                  </a:lnTo>
                  <a:lnTo>
                    <a:pt x="995180" y="2104596"/>
                  </a:lnTo>
                  <a:lnTo>
                    <a:pt x="996509" y="2138184"/>
                  </a:lnTo>
                  <a:lnTo>
                    <a:pt x="997173" y="2129756"/>
                  </a:lnTo>
                  <a:lnTo>
                    <a:pt x="998501" y="2063113"/>
                  </a:lnTo>
                  <a:lnTo>
                    <a:pt x="999165" y="2005945"/>
                  </a:lnTo>
                  <a:lnTo>
                    <a:pt x="999913" y="1934007"/>
                  </a:lnTo>
                  <a:lnTo>
                    <a:pt x="1000577" y="1848430"/>
                  </a:lnTo>
                  <a:lnTo>
                    <a:pt x="1001241" y="1750560"/>
                  </a:lnTo>
                  <a:lnTo>
                    <a:pt x="1001905" y="1641942"/>
                  </a:lnTo>
                  <a:lnTo>
                    <a:pt x="1002569" y="1524282"/>
                  </a:lnTo>
                  <a:lnTo>
                    <a:pt x="1003234" y="1399440"/>
                  </a:lnTo>
                  <a:lnTo>
                    <a:pt x="1003898" y="1269445"/>
                  </a:lnTo>
                  <a:lnTo>
                    <a:pt x="1004562" y="1136209"/>
                  </a:lnTo>
                  <a:lnTo>
                    <a:pt x="1005309" y="1001975"/>
                  </a:lnTo>
                  <a:lnTo>
                    <a:pt x="1005973" y="868738"/>
                  </a:lnTo>
                  <a:lnTo>
                    <a:pt x="1006637" y="738743"/>
                  </a:lnTo>
                  <a:lnTo>
                    <a:pt x="1007302" y="613902"/>
                  </a:lnTo>
                  <a:lnTo>
                    <a:pt x="1007966" y="496208"/>
                  </a:lnTo>
                  <a:lnTo>
                    <a:pt x="1008630" y="387657"/>
                  </a:lnTo>
                  <a:lnTo>
                    <a:pt x="1009294" y="289745"/>
                  </a:lnTo>
                  <a:lnTo>
                    <a:pt x="1010041" y="204218"/>
                  </a:lnTo>
                  <a:lnTo>
                    <a:pt x="1010706" y="132239"/>
                  </a:lnTo>
                  <a:lnTo>
                    <a:pt x="1011370" y="75054"/>
                  </a:lnTo>
                  <a:lnTo>
                    <a:pt x="1012034" y="33579"/>
                  </a:lnTo>
                  <a:lnTo>
                    <a:pt x="1013362" y="0"/>
                  </a:lnTo>
                  <a:lnTo>
                    <a:pt x="1014026" y="8394"/>
                  </a:lnTo>
                  <a:lnTo>
                    <a:pt x="1015438" y="75054"/>
                  </a:lnTo>
                  <a:lnTo>
                    <a:pt x="1016102" y="132239"/>
                  </a:lnTo>
                  <a:lnTo>
                    <a:pt x="1016766" y="204218"/>
                  </a:lnTo>
                  <a:lnTo>
                    <a:pt x="1017430" y="289745"/>
                  </a:lnTo>
                  <a:lnTo>
                    <a:pt x="1018094" y="387657"/>
                  </a:lnTo>
                  <a:lnTo>
                    <a:pt x="1018759" y="496208"/>
                  </a:lnTo>
                  <a:lnTo>
                    <a:pt x="1019423" y="613902"/>
                  </a:lnTo>
                  <a:lnTo>
                    <a:pt x="1020170" y="738743"/>
                  </a:lnTo>
                  <a:lnTo>
                    <a:pt x="1020834" y="868738"/>
                  </a:lnTo>
                  <a:lnTo>
                    <a:pt x="1021498" y="1001975"/>
                  </a:lnTo>
                  <a:lnTo>
                    <a:pt x="1022162" y="1136209"/>
                  </a:lnTo>
                  <a:lnTo>
                    <a:pt x="1022827" y="1269445"/>
                  </a:lnTo>
                  <a:lnTo>
                    <a:pt x="1023491" y="1399440"/>
                  </a:lnTo>
                  <a:lnTo>
                    <a:pt x="1024155" y="1524282"/>
                  </a:lnTo>
                  <a:lnTo>
                    <a:pt x="1024902" y="1641942"/>
                  </a:lnTo>
                  <a:lnTo>
                    <a:pt x="1025566" y="1750560"/>
                  </a:lnTo>
                  <a:lnTo>
                    <a:pt x="1026231" y="1848430"/>
                  </a:lnTo>
                  <a:lnTo>
                    <a:pt x="1026895" y="1934007"/>
                  </a:lnTo>
                  <a:lnTo>
                    <a:pt x="1027559" y="2005945"/>
                  </a:lnTo>
                  <a:lnTo>
                    <a:pt x="1028223" y="2063113"/>
                  </a:lnTo>
                  <a:lnTo>
                    <a:pt x="1028887" y="2104596"/>
                  </a:lnTo>
                  <a:lnTo>
                    <a:pt x="1030299" y="2138184"/>
                  </a:lnTo>
                  <a:lnTo>
                    <a:pt x="1030963" y="2129756"/>
                  </a:lnTo>
                  <a:lnTo>
                    <a:pt x="1032291" y="2063113"/>
                  </a:lnTo>
                  <a:lnTo>
                    <a:pt x="1032955" y="2005945"/>
                  </a:lnTo>
                  <a:lnTo>
                    <a:pt x="1033619" y="1934007"/>
                  </a:lnTo>
                  <a:lnTo>
                    <a:pt x="1034367" y="1848430"/>
                  </a:lnTo>
                  <a:lnTo>
                    <a:pt x="1035031" y="1750560"/>
                  </a:lnTo>
                  <a:lnTo>
                    <a:pt x="1035695" y="1641942"/>
                  </a:lnTo>
                  <a:lnTo>
                    <a:pt x="1036359" y="1524282"/>
                  </a:lnTo>
                  <a:lnTo>
                    <a:pt x="1037023" y="1399440"/>
                  </a:lnTo>
                  <a:lnTo>
                    <a:pt x="1037688" y="1269445"/>
                  </a:lnTo>
                  <a:lnTo>
                    <a:pt x="1038352" y="1136209"/>
                  </a:lnTo>
                  <a:lnTo>
                    <a:pt x="1039016" y="1001975"/>
                  </a:lnTo>
                  <a:lnTo>
                    <a:pt x="1039763" y="868738"/>
                  </a:lnTo>
                  <a:lnTo>
                    <a:pt x="1040427" y="738743"/>
                  </a:lnTo>
                  <a:lnTo>
                    <a:pt x="1041091" y="613902"/>
                  </a:lnTo>
                  <a:lnTo>
                    <a:pt x="1041756" y="496208"/>
                  </a:lnTo>
                  <a:lnTo>
                    <a:pt x="1042420" y="387657"/>
                  </a:lnTo>
                  <a:lnTo>
                    <a:pt x="1043084" y="289745"/>
                  </a:lnTo>
                  <a:lnTo>
                    <a:pt x="1043748" y="204218"/>
                  </a:lnTo>
                  <a:lnTo>
                    <a:pt x="1044495" y="132239"/>
                  </a:lnTo>
                  <a:lnTo>
                    <a:pt x="1045160" y="75054"/>
                  </a:lnTo>
                  <a:lnTo>
                    <a:pt x="1045824" y="33579"/>
                  </a:lnTo>
                  <a:lnTo>
                    <a:pt x="1047152" y="0"/>
                  </a:lnTo>
                  <a:lnTo>
                    <a:pt x="1047816" y="8394"/>
                  </a:lnTo>
                  <a:lnTo>
                    <a:pt x="1049228" y="75054"/>
                  </a:lnTo>
                  <a:lnTo>
                    <a:pt x="1049892" y="132239"/>
                  </a:lnTo>
                  <a:lnTo>
                    <a:pt x="1050556" y="204218"/>
                  </a:lnTo>
                  <a:lnTo>
                    <a:pt x="1051220" y="289745"/>
                  </a:lnTo>
                  <a:lnTo>
                    <a:pt x="1051884" y="387657"/>
                  </a:lnTo>
                  <a:lnTo>
                    <a:pt x="1052548" y="496208"/>
                  </a:lnTo>
                  <a:lnTo>
                    <a:pt x="1053213" y="613902"/>
                  </a:lnTo>
                  <a:lnTo>
                    <a:pt x="1053877" y="738743"/>
                  </a:lnTo>
                  <a:lnTo>
                    <a:pt x="1054624" y="868738"/>
                  </a:lnTo>
                  <a:lnTo>
                    <a:pt x="1055288" y="1001975"/>
                  </a:lnTo>
                  <a:lnTo>
                    <a:pt x="1055952" y="1136209"/>
                  </a:lnTo>
                  <a:lnTo>
                    <a:pt x="1056616" y="1269445"/>
                  </a:lnTo>
                  <a:lnTo>
                    <a:pt x="1057281" y="1399440"/>
                  </a:lnTo>
                  <a:lnTo>
                    <a:pt x="1057945" y="1524282"/>
                  </a:lnTo>
                  <a:lnTo>
                    <a:pt x="1058609" y="1641942"/>
                  </a:lnTo>
                  <a:lnTo>
                    <a:pt x="1059356" y="1750560"/>
                  </a:lnTo>
                  <a:lnTo>
                    <a:pt x="1060020" y="1848430"/>
                  </a:lnTo>
                  <a:lnTo>
                    <a:pt x="1060685" y="1934007"/>
                  </a:lnTo>
                  <a:lnTo>
                    <a:pt x="1061349" y="2005945"/>
                  </a:lnTo>
                  <a:lnTo>
                    <a:pt x="1062013" y="2063113"/>
                  </a:lnTo>
                  <a:lnTo>
                    <a:pt x="1062677" y="2104596"/>
                  </a:lnTo>
                  <a:lnTo>
                    <a:pt x="1064088" y="2138184"/>
                  </a:lnTo>
                  <a:lnTo>
                    <a:pt x="1064753" y="2129756"/>
                  </a:lnTo>
                  <a:lnTo>
                    <a:pt x="1066081" y="2063113"/>
                  </a:lnTo>
                  <a:lnTo>
                    <a:pt x="1066745" y="2005945"/>
                  </a:lnTo>
                  <a:lnTo>
                    <a:pt x="1067409" y="1934007"/>
                  </a:lnTo>
                  <a:lnTo>
                    <a:pt x="1068073" y="1848430"/>
                  </a:lnTo>
                  <a:lnTo>
                    <a:pt x="1068821" y="1750560"/>
                  </a:lnTo>
                  <a:lnTo>
                    <a:pt x="1069485" y="1641942"/>
                  </a:lnTo>
                  <a:lnTo>
                    <a:pt x="1070149" y="1524282"/>
                  </a:lnTo>
                  <a:lnTo>
                    <a:pt x="1070813" y="1399440"/>
                  </a:lnTo>
                  <a:lnTo>
                    <a:pt x="1071477" y="1269445"/>
                  </a:lnTo>
                  <a:lnTo>
                    <a:pt x="1072142" y="1136209"/>
                  </a:lnTo>
                  <a:lnTo>
                    <a:pt x="1072806" y="1001975"/>
                  </a:lnTo>
                  <a:lnTo>
                    <a:pt x="1073470" y="868738"/>
                  </a:lnTo>
                  <a:lnTo>
                    <a:pt x="1074217" y="738743"/>
                  </a:lnTo>
                  <a:lnTo>
                    <a:pt x="1074881" y="613902"/>
                  </a:lnTo>
                  <a:lnTo>
                    <a:pt x="1075545" y="496208"/>
                  </a:lnTo>
                  <a:lnTo>
                    <a:pt x="1076210" y="387657"/>
                  </a:lnTo>
                  <a:lnTo>
                    <a:pt x="1076874" y="289745"/>
                  </a:lnTo>
                  <a:lnTo>
                    <a:pt x="1077538" y="204218"/>
                  </a:lnTo>
                  <a:lnTo>
                    <a:pt x="1078202" y="132239"/>
                  </a:lnTo>
                  <a:lnTo>
                    <a:pt x="1078949" y="75054"/>
                  </a:lnTo>
                  <a:lnTo>
                    <a:pt x="1079614" y="33579"/>
                  </a:lnTo>
                  <a:lnTo>
                    <a:pt x="1080942" y="0"/>
                  </a:lnTo>
                  <a:lnTo>
                    <a:pt x="1081606" y="8394"/>
                  </a:lnTo>
                  <a:lnTo>
                    <a:pt x="1082934" y="75054"/>
                  </a:lnTo>
                  <a:lnTo>
                    <a:pt x="1083682" y="132239"/>
                  </a:lnTo>
                  <a:lnTo>
                    <a:pt x="1084346" y="204218"/>
                  </a:lnTo>
                  <a:lnTo>
                    <a:pt x="1085010" y="289745"/>
                  </a:lnTo>
                  <a:lnTo>
                    <a:pt x="1085674" y="387657"/>
                  </a:lnTo>
                  <a:lnTo>
                    <a:pt x="1086338" y="496208"/>
                  </a:lnTo>
                  <a:lnTo>
                    <a:pt x="1087002" y="613902"/>
                  </a:lnTo>
                  <a:lnTo>
                    <a:pt x="1087667" y="738743"/>
                  </a:lnTo>
                  <a:lnTo>
                    <a:pt x="1088414" y="868738"/>
                  </a:lnTo>
                  <a:lnTo>
                    <a:pt x="1089078" y="1001975"/>
                  </a:lnTo>
                  <a:lnTo>
                    <a:pt x="1089742" y="1136209"/>
                  </a:lnTo>
                  <a:lnTo>
                    <a:pt x="1090406" y="1269445"/>
                  </a:lnTo>
                  <a:lnTo>
                    <a:pt x="1091070" y="1399440"/>
                  </a:lnTo>
                  <a:lnTo>
                    <a:pt x="1091735" y="1524282"/>
                  </a:lnTo>
                  <a:lnTo>
                    <a:pt x="1092399" y="1641942"/>
                  </a:lnTo>
                  <a:lnTo>
                    <a:pt x="1093063" y="1750560"/>
                  </a:lnTo>
                  <a:lnTo>
                    <a:pt x="1093810" y="1848430"/>
                  </a:lnTo>
                  <a:lnTo>
                    <a:pt x="1094474" y="1934007"/>
                  </a:lnTo>
                  <a:lnTo>
                    <a:pt x="1095139" y="2005945"/>
                  </a:lnTo>
                  <a:lnTo>
                    <a:pt x="1095803" y="2063113"/>
                  </a:lnTo>
                  <a:lnTo>
                    <a:pt x="1096467" y="2104596"/>
                  </a:lnTo>
                  <a:lnTo>
                    <a:pt x="1097795" y="2138184"/>
                  </a:lnTo>
                  <a:lnTo>
                    <a:pt x="1098542" y="2129756"/>
                  </a:lnTo>
                  <a:lnTo>
                    <a:pt x="1099871" y="2063113"/>
                  </a:lnTo>
                  <a:lnTo>
                    <a:pt x="1100535" y="2005945"/>
                  </a:lnTo>
                  <a:lnTo>
                    <a:pt x="1101199" y="1934007"/>
                  </a:lnTo>
                  <a:lnTo>
                    <a:pt x="1101863" y="1848430"/>
                  </a:lnTo>
                  <a:lnTo>
                    <a:pt x="1102527" y="1750560"/>
                  </a:lnTo>
                  <a:lnTo>
                    <a:pt x="1103275" y="1641942"/>
                  </a:lnTo>
                  <a:lnTo>
                    <a:pt x="1103939" y="1524282"/>
                  </a:lnTo>
                  <a:lnTo>
                    <a:pt x="1104603" y="1399440"/>
                  </a:lnTo>
                  <a:lnTo>
                    <a:pt x="1105267" y="1269445"/>
                  </a:lnTo>
                  <a:lnTo>
                    <a:pt x="1105931" y="1136209"/>
                  </a:lnTo>
                  <a:lnTo>
                    <a:pt x="1106596" y="1001975"/>
                  </a:lnTo>
                  <a:lnTo>
                    <a:pt x="1107260" y="868738"/>
                  </a:lnTo>
                  <a:lnTo>
                    <a:pt x="1108007" y="738743"/>
                  </a:lnTo>
                  <a:lnTo>
                    <a:pt x="1108671" y="613902"/>
                  </a:lnTo>
                  <a:lnTo>
                    <a:pt x="1109335" y="496208"/>
                  </a:lnTo>
                  <a:lnTo>
                    <a:pt x="1109999" y="387657"/>
                  </a:lnTo>
                  <a:lnTo>
                    <a:pt x="1110664" y="289745"/>
                  </a:lnTo>
                  <a:lnTo>
                    <a:pt x="1111328" y="204218"/>
                  </a:lnTo>
                  <a:lnTo>
                    <a:pt x="1111992" y="132239"/>
                  </a:lnTo>
                  <a:lnTo>
                    <a:pt x="1112656" y="75054"/>
                  </a:lnTo>
                  <a:lnTo>
                    <a:pt x="1113403" y="33579"/>
                  </a:lnTo>
                  <a:lnTo>
                    <a:pt x="1114732" y="0"/>
                  </a:lnTo>
                  <a:lnTo>
                    <a:pt x="1115396" y="8394"/>
                  </a:lnTo>
                  <a:lnTo>
                    <a:pt x="1116724" y="75054"/>
                  </a:lnTo>
                  <a:lnTo>
                    <a:pt x="1117388" y="132239"/>
                  </a:lnTo>
                  <a:lnTo>
                    <a:pt x="1118136" y="204218"/>
                  </a:lnTo>
                  <a:lnTo>
                    <a:pt x="1118800" y="289745"/>
                  </a:lnTo>
                  <a:lnTo>
                    <a:pt x="1119464" y="387657"/>
                  </a:lnTo>
                  <a:lnTo>
                    <a:pt x="1120128" y="496208"/>
                  </a:lnTo>
                  <a:lnTo>
                    <a:pt x="1120792" y="613902"/>
                  </a:lnTo>
                  <a:lnTo>
                    <a:pt x="1121456" y="738743"/>
                  </a:lnTo>
                  <a:lnTo>
                    <a:pt x="1122121" y="868738"/>
                  </a:lnTo>
                  <a:lnTo>
                    <a:pt x="1122868" y="1001975"/>
                  </a:lnTo>
                  <a:lnTo>
                    <a:pt x="1123532" y="1136209"/>
                  </a:lnTo>
                  <a:lnTo>
                    <a:pt x="1124196" y="1269445"/>
                  </a:lnTo>
                  <a:lnTo>
                    <a:pt x="1124860" y="1399440"/>
                  </a:lnTo>
                  <a:lnTo>
                    <a:pt x="1125524" y="1524282"/>
                  </a:lnTo>
                  <a:lnTo>
                    <a:pt x="1126189" y="1641942"/>
                  </a:lnTo>
                  <a:lnTo>
                    <a:pt x="1126853" y="1750560"/>
                  </a:lnTo>
                  <a:lnTo>
                    <a:pt x="1127517" y="1848430"/>
                  </a:lnTo>
                  <a:lnTo>
                    <a:pt x="1128264" y="1934007"/>
                  </a:lnTo>
                  <a:lnTo>
                    <a:pt x="1128928" y="2005945"/>
                  </a:lnTo>
                  <a:lnTo>
                    <a:pt x="1129593" y="2063113"/>
                  </a:lnTo>
                  <a:lnTo>
                    <a:pt x="1130257" y="2104596"/>
                  </a:lnTo>
                  <a:lnTo>
                    <a:pt x="1131585" y="2138184"/>
                  </a:lnTo>
                  <a:lnTo>
                    <a:pt x="1132249" y="2129756"/>
                  </a:lnTo>
                  <a:lnTo>
                    <a:pt x="1133661" y="2063113"/>
                  </a:lnTo>
                  <a:lnTo>
                    <a:pt x="1134325" y="2005945"/>
                  </a:lnTo>
                  <a:lnTo>
                    <a:pt x="1134989" y="1934007"/>
                  </a:lnTo>
                  <a:lnTo>
                    <a:pt x="1135653" y="1848430"/>
                  </a:lnTo>
                  <a:lnTo>
                    <a:pt x="1136317" y="1750560"/>
                  </a:lnTo>
                  <a:lnTo>
                    <a:pt x="1136981" y="1641942"/>
                  </a:lnTo>
                  <a:lnTo>
                    <a:pt x="1137729" y="1524282"/>
                  </a:lnTo>
                  <a:lnTo>
                    <a:pt x="1138393" y="1399440"/>
                  </a:lnTo>
                  <a:lnTo>
                    <a:pt x="1139057" y="1269445"/>
                  </a:lnTo>
                  <a:lnTo>
                    <a:pt x="1139721" y="1136209"/>
                  </a:lnTo>
                  <a:lnTo>
                    <a:pt x="1140385" y="1001975"/>
                  </a:lnTo>
                  <a:lnTo>
                    <a:pt x="1141050" y="868738"/>
                  </a:lnTo>
                  <a:lnTo>
                    <a:pt x="1141714" y="738743"/>
                  </a:lnTo>
                  <a:lnTo>
                    <a:pt x="1142461" y="613902"/>
                  </a:lnTo>
                  <a:lnTo>
                    <a:pt x="1143125" y="496208"/>
                  </a:lnTo>
                  <a:lnTo>
                    <a:pt x="1143789" y="387657"/>
                  </a:lnTo>
                  <a:lnTo>
                    <a:pt x="1144453" y="289745"/>
                  </a:lnTo>
                  <a:lnTo>
                    <a:pt x="1145118" y="204218"/>
                  </a:lnTo>
                  <a:lnTo>
                    <a:pt x="1145782" y="132239"/>
                  </a:lnTo>
                  <a:lnTo>
                    <a:pt x="1146446" y="75054"/>
                  </a:lnTo>
                  <a:lnTo>
                    <a:pt x="1147110" y="33579"/>
                  </a:lnTo>
                  <a:lnTo>
                    <a:pt x="1148522" y="0"/>
                  </a:lnTo>
                  <a:lnTo>
                    <a:pt x="1149186" y="8394"/>
                  </a:lnTo>
                  <a:lnTo>
                    <a:pt x="1150514" y="75054"/>
                  </a:lnTo>
                  <a:lnTo>
                    <a:pt x="1151178" y="132239"/>
                  </a:lnTo>
                  <a:lnTo>
                    <a:pt x="1151842" y="204218"/>
                  </a:lnTo>
                  <a:lnTo>
                    <a:pt x="1152590" y="289745"/>
                  </a:lnTo>
                  <a:lnTo>
                    <a:pt x="1153254" y="387657"/>
                  </a:lnTo>
                  <a:lnTo>
                    <a:pt x="1153918" y="496208"/>
                  </a:lnTo>
                  <a:lnTo>
                    <a:pt x="1154582" y="613902"/>
                  </a:lnTo>
                  <a:lnTo>
                    <a:pt x="1155246" y="738743"/>
                  </a:lnTo>
                  <a:lnTo>
                    <a:pt x="1155910" y="868738"/>
                  </a:lnTo>
                  <a:lnTo>
                    <a:pt x="1156575" y="1001975"/>
                  </a:lnTo>
                  <a:lnTo>
                    <a:pt x="1157322" y="1136209"/>
                  </a:lnTo>
                  <a:lnTo>
                    <a:pt x="1157986" y="1269445"/>
                  </a:lnTo>
                  <a:lnTo>
                    <a:pt x="1158650" y="1399440"/>
                  </a:lnTo>
                  <a:lnTo>
                    <a:pt x="1159314" y="1524282"/>
                  </a:lnTo>
                  <a:lnTo>
                    <a:pt x="1159978" y="1641942"/>
                  </a:lnTo>
                  <a:lnTo>
                    <a:pt x="1160643" y="1750560"/>
                  </a:lnTo>
                  <a:lnTo>
                    <a:pt x="1161307" y="1848430"/>
                  </a:lnTo>
                  <a:lnTo>
                    <a:pt x="1162054" y="1934007"/>
                  </a:lnTo>
                  <a:lnTo>
                    <a:pt x="1162718" y="2005945"/>
                  </a:lnTo>
                  <a:lnTo>
                    <a:pt x="1163382" y="2063113"/>
                  </a:lnTo>
                  <a:lnTo>
                    <a:pt x="1164047" y="2104596"/>
                  </a:lnTo>
                  <a:lnTo>
                    <a:pt x="1165375" y="2138184"/>
                  </a:lnTo>
                  <a:lnTo>
                    <a:pt x="1166039" y="2129756"/>
                  </a:lnTo>
                  <a:lnTo>
                    <a:pt x="1167450" y="2063113"/>
                  </a:lnTo>
                  <a:lnTo>
                    <a:pt x="1168115" y="2005945"/>
                  </a:lnTo>
                  <a:lnTo>
                    <a:pt x="1168779" y="1934007"/>
                  </a:lnTo>
                  <a:lnTo>
                    <a:pt x="1169443" y="1848430"/>
                  </a:lnTo>
                  <a:lnTo>
                    <a:pt x="1170107" y="1750560"/>
                  </a:lnTo>
                  <a:lnTo>
                    <a:pt x="1170771" y="1641942"/>
                  </a:lnTo>
                  <a:lnTo>
                    <a:pt x="1171435" y="1524282"/>
                  </a:lnTo>
                  <a:lnTo>
                    <a:pt x="1172183" y="1399440"/>
                  </a:lnTo>
                  <a:lnTo>
                    <a:pt x="1172847" y="1269445"/>
                  </a:lnTo>
                  <a:lnTo>
                    <a:pt x="1173511" y="1136209"/>
                  </a:lnTo>
                  <a:lnTo>
                    <a:pt x="1174175" y="1001975"/>
                  </a:lnTo>
                  <a:lnTo>
                    <a:pt x="1174839" y="868738"/>
                  </a:lnTo>
                  <a:lnTo>
                    <a:pt x="1175504" y="738743"/>
                  </a:lnTo>
                  <a:lnTo>
                    <a:pt x="1176168" y="613902"/>
                  </a:lnTo>
                  <a:lnTo>
                    <a:pt x="1176915" y="496208"/>
                  </a:lnTo>
                  <a:lnTo>
                    <a:pt x="1177579" y="387657"/>
                  </a:lnTo>
                  <a:lnTo>
                    <a:pt x="1178243" y="289745"/>
                  </a:lnTo>
                  <a:lnTo>
                    <a:pt x="1178907" y="204218"/>
                  </a:lnTo>
                  <a:lnTo>
                    <a:pt x="1179572" y="132239"/>
                  </a:lnTo>
                  <a:lnTo>
                    <a:pt x="1180236" y="75054"/>
                  </a:lnTo>
                  <a:lnTo>
                    <a:pt x="1180900" y="33579"/>
                  </a:lnTo>
                  <a:lnTo>
                    <a:pt x="1182311" y="0"/>
                  </a:lnTo>
                  <a:lnTo>
                    <a:pt x="1182975" y="8394"/>
                  </a:lnTo>
                  <a:lnTo>
                    <a:pt x="1184304" y="75054"/>
                  </a:lnTo>
                  <a:lnTo>
                    <a:pt x="1184968" y="132239"/>
                  </a:lnTo>
                  <a:lnTo>
                    <a:pt x="1185632" y="204218"/>
                  </a:lnTo>
                  <a:lnTo>
                    <a:pt x="1186296" y="289745"/>
                  </a:lnTo>
                  <a:lnTo>
                    <a:pt x="1187044" y="387657"/>
                  </a:lnTo>
                  <a:lnTo>
                    <a:pt x="1187708" y="496208"/>
                  </a:lnTo>
                  <a:lnTo>
                    <a:pt x="1188372" y="613902"/>
                  </a:lnTo>
                  <a:lnTo>
                    <a:pt x="1189036" y="738743"/>
                  </a:lnTo>
                  <a:lnTo>
                    <a:pt x="1189700" y="868738"/>
                  </a:lnTo>
                  <a:lnTo>
                    <a:pt x="1190364" y="1001975"/>
                  </a:lnTo>
                  <a:lnTo>
                    <a:pt x="1191029" y="1136209"/>
                  </a:lnTo>
                  <a:lnTo>
                    <a:pt x="1191776" y="1269445"/>
                  </a:lnTo>
                  <a:lnTo>
                    <a:pt x="1192440" y="1399440"/>
                  </a:lnTo>
                  <a:lnTo>
                    <a:pt x="1193104" y="1524282"/>
                  </a:lnTo>
                  <a:lnTo>
                    <a:pt x="1193768" y="1641942"/>
                  </a:lnTo>
                  <a:lnTo>
                    <a:pt x="1194432" y="1750560"/>
                  </a:lnTo>
                  <a:lnTo>
                    <a:pt x="1195097" y="1848430"/>
                  </a:lnTo>
                  <a:lnTo>
                    <a:pt x="1195761" y="1934007"/>
                  </a:lnTo>
                  <a:lnTo>
                    <a:pt x="1196508" y="2005945"/>
                  </a:lnTo>
                  <a:lnTo>
                    <a:pt x="1197172" y="2063113"/>
                  </a:lnTo>
                  <a:lnTo>
                    <a:pt x="1197836" y="2104596"/>
                  </a:lnTo>
                  <a:lnTo>
                    <a:pt x="1199165" y="2138184"/>
                  </a:lnTo>
                  <a:lnTo>
                    <a:pt x="1199829" y="2129756"/>
                  </a:lnTo>
                  <a:lnTo>
                    <a:pt x="1201157" y="2063113"/>
                  </a:lnTo>
                  <a:lnTo>
                    <a:pt x="1201904" y="2005945"/>
                  </a:lnTo>
                  <a:lnTo>
                    <a:pt x="1202569" y="1934007"/>
                  </a:lnTo>
                  <a:lnTo>
                    <a:pt x="1203233" y="1848430"/>
                  </a:lnTo>
                  <a:lnTo>
                    <a:pt x="1203897" y="1750560"/>
                  </a:lnTo>
                  <a:lnTo>
                    <a:pt x="1204561" y="1641942"/>
                  </a:lnTo>
                  <a:lnTo>
                    <a:pt x="1205225" y="1524282"/>
                  </a:lnTo>
                  <a:lnTo>
                    <a:pt x="1205889" y="1399440"/>
                  </a:lnTo>
                  <a:lnTo>
                    <a:pt x="1206637" y="1269445"/>
                  </a:lnTo>
                  <a:lnTo>
                    <a:pt x="1207301" y="1136209"/>
                  </a:lnTo>
                  <a:lnTo>
                    <a:pt x="1207965" y="1001975"/>
                  </a:lnTo>
                  <a:lnTo>
                    <a:pt x="1208629" y="868738"/>
                  </a:lnTo>
                  <a:lnTo>
                    <a:pt x="1209293" y="738743"/>
                  </a:lnTo>
                  <a:lnTo>
                    <a:pt x="1209958" y="613902"/>
                  </a:lnTo>
                  <a:lnTo>
                    <a:pt x="1210622" y="496208"/>
                  </a:lnTo>
                  <a:lnTo>
                    <a:pt x="1211369" y="387657"/>
                  </a:lnTo>
                  <a:lnTo>
                    <a:pt x="1212033" y="289745"/>
                  </a:lnTo>
                  <a:lnTo>
                    <a:pt x="1212697" y="204218"/>
                  </a:lnTo>
                  <a:lnTo>
                    <a:pt x="1213361" y="132239"/>
                  </a:lnTo>
                  <a:lnTo>
                    <a:pt x="1214026" y="75054"/>
                  </a:lnTo>
                  <a:lnTo>
                    <a:pt x="1214690" y="33579"/>
                  </a:lnTo>
                  <a:lnTo>
                    <a:pt x="1216018" y="0"/>
                  </a:lnTo>
                  <a:lnTo>
                    <a:pt x="1216765" y="8394"/>
                  </a:lnTo>
                  <a:lnTo>
                    <a:pt x="1218094" y="75054"/>
                  </a:lnTo>
                  <a:lnTo>
                    <a:pt x="1218758" y="132239"/>
                  </a:lnTo>
                  <a:lnTo>
                    <a:pt x="1219422" y="204218"/>
                  </a:lnTo>
                  <a:lnTo>
                    <a:pt x="1220086" y="289745"/>
                  </a:lnTo>
                  <a:lnTo>
                    <a:pt x="1220750" y="387657"/>
                  </a:lnTo>
                  <a:lnTo>
                    <a:pt x="1221498" y="496208"/>
                  </a:lnTo>
                  <a:lnTo>
                    <a:pt x="1222162" y="613902"/>
                  </a:lnTo>
                  <a:lnTo>
                    <a:pt x="1222826" y="738743"/>
                  </a:lnTo>
                  <a:lnTo>
                    <a:pt x="1223490" y="868738"/>
                  </a:lnTo>
                  <a:lnTo>
                    <a:pt x="1224154" y="1001975"/>
                  </a:lnTo>
                  <a:lnTo>
                    <a:pt x="1224818" y="1136209"/>
                  </a:lnTo>
                  <a:lnTo>
                    <a:pt x="1225483" y="1269445"/>
                  </a:lnTo>
                  <a:lnTo>
                    <a:pt x="1226230" y="1399440"/>
                  </a:lnTo>
                  <a:lnTo>
                    <a:pt x="1226894" y="1524282"/>
                  </a:lnTo>
                  <a:lnTo>
                    <a:pt x="1227558" y="1641942"/>
                  </a:lnTo>
                  <a:lnTo>
                    <a:pt x="1228222" y="1750560"/>
                  </a:lnTo>
                  <a:lnTo>
                    <a:pt x="1228886" y="1848430"/>
                  </a:lnTo>
                  <a:lnTo>
                    <a:pt x="1229551" y="1934007"/>
                  </a:lnTo>
                  <a:lnTo>
                    <a:pt x="1230215" y="2005945"/>
                  </a:lnTo>
                  <a:lnTo>
                    <a:pt x="1230962" y="2063113"/>
                  </a:lnTo>
                  <a:lnTo>
                    <a:pt x="1231626" y="2104596"/>
                  </a:lnTo>
                  <a:lnTo>
                    <a:pt x="1232955" y="2138184"/>
                  </a:lnTo>
                  <a:lnTo>
                    <a:pt x="1233619" y="2129756"/>
                  </a:lnTo>
                  <a:lnTo>
                    <a:pt x="1234947" y="2063113"/>
                  </a:lnTo>
                  <a:lnTo>
                    <a:pt x="1235611" y="2005945"/>
                  </a:lnTo>
                  <a:lnTo>
                    <a:pt x="1236358" y="1934007"/>
                  </a:lnTo>
                  <a:lnTo>
                    <a:pt x="1237023" y="1848430"/>
                  </a:lnTo>
                  <a:lnTo>
                    <a:pt x="1237687" y="1750560"/>
                  </a:lnTo>
                  <a:lnTo>
                    <a:pt x="1238351" y="1641942"/>
                  </a:lnTo>
                  <a:lnTo>
                    <a:pt x="1239015" y="1524282"/>
                  </a:lnTo>
                  <a:lnTo>
                    <a:pt x="1239679" y="1399440"/>
                  </a:lnTo>
                  <a:lnTo>
                    <a:pt x="1240343" y="1269445"/>
                  </a:lnTo>
                  <a:lnTo>
                    <a:pt x="1241091" y="1136209"/>
                  </a:lnTo>
                  <a:lnTo>
                    <a:pt x="1241755" y="1001975"/>
                  </a:lnTo>
                  <a:lnTo>
                    <a:pt x="1242419" y="868738"/>
                  </a:lnTo>
                  <a:lnTo>
                    <a:pt x="1243083" y="738743"/>
                  </a:lnTo>
                  <a:lnTo>
                    <a:pt x="1243747" y="613902"/>
                  </a:lnTo>
                  <a:lnTo>
                    <a:pt x="1244412" y="496208"/>
                  </a:lnTo>
                  <a:lnTo>
                    <a:pt x="1245076" y="387657"/>
                  </a:lnTo>
                  <a:lnTo>
                    <a:pt x="1245823" y="289745"/>
                  </a:lnTo>
                  <a:lnTo>
                    <a:pt x="1246487" y="204218"/>
                  </a:lnTo>
                  <a:lnTo>
                    <a:pt x="1247151" y="132239"/>
                  </a:lnTo>
                  <a:lnTo>
                    <a:pt x="1247815" y="75054"/>
                  </a:lnTo>
                  <a:lnTo>
                    <a:pt x="1248480" y="33579"/>
                  </a:lnTo>
                  <a:lnTo>
                    <a:pt x="1249808" y="0"/>
                  </a:lnTo>
                  <a:lnTo>
                    <a:pt x="1250555" y="8394"/>
                  </a:lnTo>
                  <a:lnTo>
                    <a:pt x="1251883" y="75054"/>
                  </a:lnTo>
                  <a:lnTo>
                    <a:pt x="1252548" y="132239"/>
                  </a:lnTo>
                  <a:lnTo>
                    <a:pt x="1253212" y="204218"/>
                  </a:lnTo>
                  <a:lnTo>
                    <a:pt x="1253876" y="289745"/>
                  </a:lnTo>
                  <a:lnTo>
                    <a:pt x="1254540" y="387657"/>
                  </a:lnTo>
                  <a:lnTo>
                    <a:pt x="1255204" y="496208"/>
                  </a:lnTo>
                  <a:lnTo>
                    <a:pt x="1255952" y="613902"/>
                  </a:lnTo>
                  <a:lnTo>
                    <a:pt x="1256616" y="738743"/>
                  </a:lnTo>
                  <a:lnTo>
                    <a:pt x="1257280" y="868738"/>
                  </a:lnTo>
                  <a:lnTo>
                    <a:pt x="1257944" y="1001975"/>
                  </a:lnTo>
                  <a:lnTo>
                    <a:pt x="1258608" y="1136209"/>
                  </a:lnTo>
                  <a:lnTo>
                    <a:pt x="1259272" y="1269445"/>
                  </a:lnTo>
                  <a:lnTo>
                    <a:pt x="1259937" y="1399440"/>
                  </a:lnTo>
                  <a:lnTo>
                    <a:pt x="1260684" y="1524282"/>
                  </a:lnTo>
                  <a:lnTo>
                    <a:pt x="1261348" y="1641942"/>
                  </a:lnTo>
                  <a:lnTo>
                    <a:pt x="1262012" y="1750560"/>
                  </a:lnTo>
                  <a:lnTo>
                    <a:pt x="1262676" y="1848430"/>
                  </a:lnTo>
                  <a:lnTo>
                    <a:pt x="1263340" y="1934007"/>
                  </a:lnTo>
                  <a:lnTo>
                    <a:pt x="1264005" y="2005945"/>
                  </a:lnTo>
                  <a:lnTo>
                    <a:pt x="1264669" y="2063113"/>
                  </a:lnTo>
                  <a:lnTo>
                    <a:pt x="1265416" y="2104596"/>
                  </a:lnTo>
                  <a:lnTo>
                    <a:pt x="1266744" y="2138184"/>
                  </a:lnTo>
                  <a:lnTo>
                    <a:pt x="1267409" y="2129756"/>
                  </a:lnTo>
                  <a:lnTo>
                    <a:pt x="1268737" y="2063113"/>
                  </a:lnTo>
                  <a:lnTo>
                    <a:pt x="1269401" y="2005945"/>
                  </a:lnTo>
                  <a:lnTo>
                    <a:pt x="1270148" y="1934007"/>
                  </a:lnTo>
                  <a:lnTo>
                    <a:pt x="1270812" y="1848430"/>
                  </a:lnTo>
                  <a:lnTo>
                    <a:pt x="1271477" y="1750560"/>
                  </a:lnTo>
                  <a:lnTo>
                    <a:pt x="1272141" y="1641942"/>
                  </a:lnTo>
                  <a:lnTo>
                    <a:pt x="1272805" y="1524282"/>
                  </a:lnTo>
                  <a:lnTo>
                    <a:pt x="1273469" y="1399440"/>
                  </a:lnTo>
                  <a:lnTo>
                    <a:pt x="1274133" y="1269445"/>
                  </a:lnTo>
                  <a:lnTo>
                    <a:pt x="1274797" y="1136209"/>
                  </a:lnTo>
                  <a:lnTo>
                    <a:pt x="1275545" y="1001975"/>
                  </a:lnTo>
                  <a:lnTo>
                    <a:pt x="1276209" y="868738"/>
                  </a:lnTo>
                  <a:lnTo>
                    <a:pt x="1276873" y="738743"/>
                  </a:lnTo>
                  <a:lnTo>
                    <a:pt x="1277537" y="613902"/>
                  </a:lnTo>
                  <a:lnTo>
                    <a:pt x="1278201" y="496208"/>
                  </a:lnTo>
                  <a:lnTo>
                    <a:pt x="1278866" y="387657"/>
                  </a:lnTo>
                  <a:lnTo>
                    <a:pt x="1279530" y="289745"/>
                  </a:lnTo>
                  <a:lnTo>
                    <a:pt x="1280277" y="204218"/>
                  </a:lnTo>
                  <a:lnTo>
                    <a:pt x="1280941" y="132239"/>
                  </a:lnTo>
                  <a:lnTo>
                    <a:pt x="1281605" y="75054"/>
                  </a:lnTo>
                  <a:lnTo>
                    <a:pt x="1282269" y="33579"/>
                  </a:lnTo>
                  <a:lnTo>
                    <a:pt x="1283598" y="0"/>
                  </a:lnTo>
                  <a:lnTo>
                    <a:pt x="1284262" y="8394"/>
                  </a:lnTo>
                  <a:lnTo>
                    <a:pt x="1285673" y="75054"/>
                  </a:lnTo>
                  <a:lnTo>
                    <a:pt x="1286337" y="132239"/>
                  </a:lnTo>
                  <a:lnTo>
                    <a:pt x="1287002" y="204218"/>
                  </a:lnTo>
                  <a:lnTo>
                    <a:pt x="1287666" y="289745"/>
                  </a:lnTo>
                  <a:lnTo>
                    <a:pt x="1288330" y="387657"/>
                  </a:lnTo>
                  <a:lnTo>
                    <a:pt x="1288994" y="496208"/>
                  </a:lnTo>
                  <a:lnTo>
                    <a:pt x="1289658" y="613902"/>
                  </a:lnTo>
                  <a:lnTo>
                    <a:pt x="1290406" y="738743"/>
                  </a:lnTo>
                  <a:lnTo>
                    <a:pt x="1291070" y="868738"/>
                  </a:lnTo>
                  <a:lnTo>
                    <a:pt x="1291734" y="1001975"/>
                  </a:lnTo>
                  <a:lnTo>
                    <a:pt x="1292398" y="1136209"/>
                  </a:lnTo>
                  <a:lnTo>
                    <a:pt x="1293062" y="1269445"/>
                  </a:lnTo>
                  <a:lnTo>
                    <a:pt x="1293726" y="1399440"/>
                  </a:lnTo>
                  <a:lnTo>
                    <a:pt x="1294391" y="1524282"/>
                  </a:lnTo>
                  <a:lnTo>
                    <a:pt x="1295138" y="1641942"/>
                  </a:lnTo>
                  <a:lnTo>
                    <a:pt x="1295802" y="1750560"/>
                  </a:lnTo>
                  <a:lnTo>
                    <a:pt x="1296466" y="1848430"/>
                  </a:lnTo>
                  <a:lnTo>
                    <a:pt x="1297130" y="1934007"/>
                  </a:lnTo>
                  <a:lnTo>
                    <a:pt x="1297794" y="2005945"/>
                  </a:lnTo>
                  <a:lnTo>
                    <a:pt x="1298459" y="2063113"/>
                  </a:lnTo>
                  <a:lnTo>
                    <a:pt x="1299123" y="2104596"/>
                  </a:lnTo>
                  <a:lnTo>
                    <a:pt x="1300534" y="2138184"/>
                  </a:lnTo>
                  <a:lnTo>
                    <a:pt x="1301198" y="2129756"/>
                  </a:lnTo>
                  <a:lnTo>
                    <a:pt x="1302527" y="2063113"/>
                  </a:lnTo>
                  <a:lnTo>
                    <a:pt x="1303191" y="2005945"/>
                  </a:lnTo>
                  <a:lnTo>
                    <a:pt x="1303855" y="1934007"/>
                  </a:lnTo>
                  <a:lnTo>
                    <a:pt x="1304602" y="1848430"/>
                  </a:lnTo>
                  <a:lnTo>
                    <a:pt x="1305266" y="1750560"/>
                  </a:lnTo>
                  <a:lnTo>
                    <a:pt x="1305931" y="1641942"/>
                  </a:lnTo>
                  <a:lnTo>
                    <a:pt x="1306595" y="1524282"/>
                  </a:lnTo>
                  <a:lnTo>
                    <a:pt x="1307259" y="1399440"/>
                  </a:lnTo>
                  <a:lnTo>
                    <a:pt x="1307923" y="1269445"/>
                  </a:lnTo>
                  <a:lnTo>
                    <a:pt x="1308587" y="1136209"/>
                  </a:lnTo>
                  <a:lnTo>
                    <a:pt x="1309251" y="1001975"/>
                  </a:lnTo>
                  <a:lnTo>
                    <a:pt x="1309999" y="868738"/>
                  </a:lnTo>
                  <a:lnTo>
                    <a:pt x="1310663" y="738743"/>
                  </a:lnTo>
                  <a:lnTo>
                    <a:pt x="1311327" y="613902"/>
                  </a:lnTo>
                  <a:lnTo>
                    <a:pt x="1311991" y="496208"/>
                  </a:lnTo>
                  <a:lnTo>
                    <a:pt x="1312655" y="387657"/>
                  </a:lnTo>
                  <a:lnTo>
                    <a:pt x="1313320" y="289745"/>
                  </a:lnTo>
                  <a:lnTo>
                    <a:pt x="1313984" y="204218"/>
                  </a:lnTo>
                  <a:lnTo>
                    <a:pt x="1314731" y="132239"/>
                  </a:lnTo>
                  <a:lnTo>
                    <a:pt x="1315395" y="75054"/>
                  </a:lnTo>
                  <a:lnTo>
                    <a:pt x="1316059" y="33579"/>
                  </a:lnTo>
                  <a:lnTo>
                    <a:pt x="1317388" y="0"/>
                  </a:lnTo>
                  <a:lnTo>
                    <a:pt x="1318052" y="8394"/>
                  </a:lnTo>
                  <a:lnTo>
                    <a:pt x="1319463" y="75054"/>
                  </a:lnTo>
                  <a:lnTo>
                    <a:pt x="1320127" y="132239"/>
                  </a:lnTo>
                  <a:lnTo>
                    <a:pt x="1320791" y="204218"/>
                  </a:lnTo>
                  <a:lnTo>
                    <a:pt x="1321456" y="289745"/>
                  </a:lnTo>
                  <a:lnTo>
                    <a:pt x="1322120" y="387657"/>
                  </a:lnTo>
                  <a:lnTo>
                    <a:pt x="1322784" y="496208"/>
                  </a:lnTo>
                  <a:lnTo>
                    <a:pt x="1323448" y="613902"/>
                  </a:lnTo>
                  <a:lnTo>
                    <a:pt x="1324195" y="738743"/>
                  </a:lnTo>
                  <a:lnTo>
                    <a:pt x="1324860" y="868738"/>
                  </a:lnTo>
                  <a:lnTo>
                    <a:pt x="1325524" y="1001975"/>
                  </a:lnTo>
                  <a:lnTo>
                    <a:pt x="1326188" y="1136209"/>
                  </a:lnTo>
                  <a:lnTo>
                    <a:pt x="1326852" y="1269445"/>
                  </a:lnTo>
                  <a:lnTo>
                    <a:pt x="1327516" y="1399440"/>
                  </a:lnTo>
                  <a:lnTo>
                    <a:pt x="1328180" y="1524282"/>
                  </a:lnTo>
                  <a:lnTo>
                    <a:pt x="1328845" y="1641942"/>
                  </a:lnTo>
                  <a:lnTo>
                    <a:pt x="1329592" y="1750560"/>
                  </a:lnTo>
                  <a:lnTo>
                    <a:pt x="1330256" y="1848430"/>
                  </a:lnTo>
                  <a:lnTo>
                    <a:pt x="1330920" y="1934007"/>
                  </a:lnTo>
                  <a:lnTo>
                    <a:pt x="1331584" y="2005945"/>
                  </a:lnTo>
                  <a:lnTo>
                    <a:pt x="1332248" y="2063113"/>
                  </a:lnTo>
                  <a:lnTo>
                    <a:pt x="1332913" y="2104596"/>
                  </a:lnTo>
                  <a:lnTo>
                    <a:pt x="1334324" y="2138184"/>
                  </a:lnTo>
                  <a:lnTo>
                    <a:pt x="1334988" y="2129756"/>
                  </a:lnTo>
                  <a:lnTo>
                    <a:pt x="1336317" y="2063113"/>
                  </a:lnTo>
                  <a:lnTo>
                    <a:pt x="1336981" y="2005945"/>
                  </a:lnTo>
                  <a:lnTo>
                    <a:pt x="1337645" y="1934007"/>
                  </a:lnTo>
                  <a:lnTo>
                    <a:pt x="1338309" y="1848430"/>
                  </a:lnTo>
                  <a:lnTo>
                    <a:pt x="1339056" y="1750560"/>
                  </a:lnTo>
                  <a:lnTo>
                    <a:pt x="1339720" y="1641942"/>
                  </a:lnTo>
                  <a:lnTo>
                    <a:pt x="1340385" y="1524282"/>
                  </a:lnTo>
                  <a:lnTo>
                    <a:pt x="1341049" y="1399440"/>
                  </a:lnTo>
                  <a:lnTo>
                    <a:pt x="1341713" y="1269445"/>
                  </a:lnTo>
                  <a:lnTo>
                    <a:pt x="1342377" y="1136209"/>
                  </a:lnTo>
                  <a:lnTo>
                    <a:pt x="1343041" y="1001975"/>
                  </a:lnTo>
                  <a:lnTo>
                    <a:pt x="1343705" y="868738"/>
                  </a:lnTo>
                  <a:lnTo>
                    <a:pt x="1344453" y="738743"/>
                  </a:lnTo>
                  <a:lnTo>
                    <a:pt x="1345117" y="613902"/>
                  </a:lnTo>
                  <a:lnTo>
                    <a:pt x="1345781" y="496208"/>
                  </a:lnTo>
                  <a:lnTo>
                    <a:pt x="1346445" y="387657"/>
                  </a:lnTo>
                  <a:lnTo>
                    <a:pt x="1347109" y="289745"/>
                  </a:lnTo>
                  <a:lnTo>
                    <a:pt x="1347774" y="204218"/>
                  </a:lnTo>
                  <a:lnTo>
                    <a:pt x="1348438" y="132239"/>
                  </a:lnTo>
                  <a:lnTo>
                    <a:pt x="1349185" y="75054"/>
                  </a:lnTo>
                  <a:lnTo>
                    <a:pt x="1349849" y="33579"/>
                  </a:lnTo>
                  <a:lnTo>
                    <a:pt x="1351177" y="0"/>
                  </a:lnTo>
                  <a:lnTo>
                    <a:pt x="1351842" y="8394"/>
                  </a:lnTo>
                  <a:lnTo>
                    <a:pt x="1353170" y="75054"/>
                  </a:lnTo>
                  <a:lnTo>
                    <a:pt x="1353917" y="132239"/>
                  </a:lnTo>
                  <a:lnTo>
                    <a:pt x="1354581" y="204218"/>
                  </a:lnTo>
                  <a:lnTo>
                    <a:pt x="1355245" y="289745"/>
                  </a:lnTo>
                  <a:lnTo>
                    <a:pt x="1355910" y="387657"/>
                  </a:lnTo>
                  <a:lnTo>
                    <a:pt x="1356574" y="496208"/>
                  </a:lnTo>
                  <a:lnTo>
                    <a:pt x="1357238" y="613902"/>
                  </a:lnTo>
                  <a:lnTo>
                    <a:pt x="1357902" y="738743"/>
                  </a:lnTo>
                  <a:lnTo>
                    <a:pt x="1358649" y="868738"/>
                  </a:lnTo>
                  <a:lnTo>
                    <a:pt x="1359314" y="1001975"/>
                  </a:lnTo>
                  <a:lnTo>
                    <a:pt x="1359978" y="1136209"/>
                  </a:lnTo>
                  <a:lnTo>
                    <a:pt x="1360642" y="1269445"/>
                  </a:lnTo>
                  <a:lnTo>
                    <a:pt x="1361306" y="1399440"/>
                  </a:lnTo>
                  <a:lnTo>
                    <a:pt x="1361970" y="1524282"/>
                  </a:lnTo>
                  <a:lnTo>
                    <a:pt x="1362634" y="1641942"/>
                  </a:lnTo>
                  <a:lnTo>
                    <a:pt x="1363299" y="1750560"/>
                  </a:lnTo>
                  <a:lnTo>
                    <a:pt x="1364046" y="1848430"/>
                  </a:lnTo>
                  <a:lnTo>
                    <a:pt x="1364710" y="1934007"/>
                  </a:lnTo>
                  <a:lnTo>
                    <a:pt x="1365374" y="2005945"/>
                  </a:lnTo>
                  <a:lnTo>
                    <a:pt x="1366038" y="2063113"/>
                  </a:lnTo>
                  <a:lnTo>
                    <a:pt x="1366702" y="2104596"/>
                  </a:lnTo>
                  <a:lnTo>
                    <a:pt x="1368031" y="2138184"/>
                  </a:lnTo>
                  <a:lnTo>
                    <a:pt x="1368778" y="2129756"/>
                  </a:lnTo>
                  <a:lnTo>
                    <a:pt x="1370106" y="2063113"/>
                  </a:lnTo>
                  <a:lnTo>
                    <a:pt x="1370771" y="2005945"/>
                  </a:lnTo>
                  <a:lnTo>
                    <a:pt x="1371435" y="1934007"/>
                  </a:lnTo>
                  <a:lnTo>
                    <a:pt x="1372099" y="1848430"/>
                  </a:lnTo>
                  <a:lnTo>
                    <a:pt x="1372763" y="1750560"/>
                  </a:lnTo>
                  <a:lnTo>
                    <a:pt x="1373510" y="1641942"/>
                  </a:lnTo>
                  <a:lnTo>
                    <a:pt x="1374174" y="1524282"/>
                  </a:lnTo>
                  <a:lnTo>
                    <a:pt x="1374839" y="1399440"/>
                  </a:lnTo>
                  <a:lnTo>
                    <a:pt x="1375503" y="1269445"/>
                  </a:lnTo>
                  <a:lnTo>
                    <a:pt x="1376167" y="1136209"/>
                  </a:lnTo>
                  <a:lnTo>
                    <a:pt x="1376831" y="1001975"/>
                  </a:lnTo>
                  <a:lnTo>
                    <a:pt x="1377495" y="868738"/>
                  </a:lnTo>
                  <a:lnTo>
                    <a:pt x="1378243" y="738743"/>
                  </a:lnTo>
                  <a:lnTo>
                    <a:pt x="1378907" y="613902"/>
                  </a:lnTo>
                  <a:lnTo>
                    <a:pt x="1379571" y="496208"/>
                  </a:lnTo>
                  <a:lnTo>
                    <a:pt x="1380235" y="387657"/>
                  </a:lnTo>
                  <a:lnTo>
                    <a:pt x="1380899" y="289745"/>
                  </a:lnTo>
                  <a:lnTo>
                    <a:pt x="1381563" y="204218"/>
                  </a:lnTo>
                  <a:lnTo>
                    <a:pt x="1382228" y="132239"/>
                  </a:lnTo>
                  <a:lnTo>
                    <a:pt x="1382892" y="75054"/>
                  </a:lnTo>
                  <a:lnTo>
                    <a:pt x="1383639" y="33579"/>
                  </a:lnTo>
                  <a:lnTo>
                    <a:pt x="1384967" y="0"/>
                  </a:lnTo>
                  <a:lnTo>
                    <a:pt x="1385631" y="8394"/>
                  </a:lnTo>
                  <a:lnTo>
                    <a:pt x="1386960" y="75054"/>
                  </a:lnTo>
                  <a:lnTo>
                    <a:pt x="1387624" y="132239"/>
                  </a:lnTo>
                  <a:lnTo>
                    <a:pt x="1388371" y="204218"/>
                  </a:lnTo>
                  <a:lnTo>
                    <a:pt x="1389035" y="289745"/>
                  </a:lnTo>
                  <a:lnTo>
                    <a:pt x="1389699" y="387657"/>
                  </a:lnTo>
                  <a:lnTo>
                    <a:pt x="1390364" y="496208"/>
                  </a:lnTo>
                  <a:lnTo>
                    <a:pt x="1391028" y="613902"/>
                  </a:lnTo>
                  <a:lnTo>
                    <a:pt x="1391692" y="738743"/>
                  </a:lnTo>
                  <a:lnTo>
                    <a:pt x="1392356" y="868738"/>
                  </a:lnTo>
                  <a:lnTo>
                    <a:pt x="1393103" y="1001975"/>
                  </a:lnTo>
                  <a:lnTo>
                    <a:pt x="1393768" y="1136209"/>
                  </a:lnTo>
                  <a:lnTo>
                    <a:pt x="1394432" y="1269445"/>
                  </a:lnTo>
                  <a:lnTo>
                    <a:pt x="1395096" y="1399440"/>
                  </a:lnTo>
                  <a:lnTo>
                    <a:pt x="1395760" y="1524282"/>
                  </a:lnTo>
                  <a:lnTo>
                    <a:pt x="1396424" y="1641942"/>
                  </a:lnTo>
                  <a:lnTo>
                    <a:pt x="1397088" y="1750560"/>
                  </a:lnTo>
                  <a:lnTo>
                    <a:pt x="1397753" y="1848430"/>
                  </a:lnTo>
                  <a:lnTo>
                    <a:pt x="1398500" y="1934007"/>
                  </a:lnTo>
                  <a:lnTo>
                    <a:pt x="1399164" y="2005945"/>
                  </a:lnTo>
                  <a:lnTo>
                    <a:pt x="1399828" y="2063113"/>
                  </a:lnTo>
                  <a:lnTo>
                    <a:pt x="1400492" y="2104596"/>
                  </a:lnTo>
                  <a:lnTo>
                    <a:pt x="1401821" y="2138184"/>
                  </a:lnTo>
                  <a:lnTo>
                    <a:pt x="1402485" y="2129756"/>
                  </a:lnTo>
                  <a:lnTo>
                    <a:pt x="1403896" y="2063113"/>
                  </a:lnTo>
                  <a:lnTo>
                    <a:pt x="1404560" y="2005945"/>
                  </a:lnTo>
                  <a:lnTo>
                    <a:pt x="1405225" y="1934007"/>
                  </a:lnTo>
                  <a:lnTo>
                    <a:pt x="1405889" y="1848430"/>
                  </a:lnTo>
                  <a:lnTo>
                    <a:pt x="1406553" y="1750560"/>
                  </a:lnTo>
                  <a:lnTo>
                    <a:pt x="1407217" y="1641942"/>
                  </a:lnTo>
                  <a:lnTo>
                    <a:pt x="1407964" y="1524282"/>
                  </a:lnTo>
                  <a:lnTo>
                    <a:pt x="1408628" y="1399440"/>
                  </a:lnTo>
                  <a:lnTo>
                    <a:pt x="1409293" y="1269445"/>
                  </a:lnTo>
                  <a:lnTo>
                    <a:pt x="1409957" y="1136209"/>
                  </a:lnTo>
                  <a:lnTo>
                    <a:pt x="1410621" y="1001975"/>
                  </a:lnTo>
                  <a:lnTo>
                    <a:pt x="1411285" y="868738"/>
                  </a:lnTo>
                  <a:lnTo>
                    <a:pt x="1411949" y="738743"/>
                  </a:lnTo>
                  <a:lnTo>
                    <a:pt x="1412697" y="613902"/>
                  </a:lnTo>
                  <a:lnTo>
                    <a:pt x="1413361" y="496208"/>
                  </a:lnTo>
                  <a:lnTo>
                    <a:pt x="1414025" y="387657"/>
                  </a:lnTo>
                  <a:lnTo>
                    <a:pt x="1414689" y="289745"/>
                  </a:lnTo>
                  <a:lnTo>
                    <a:pt x="1415353" y="204218"/>
                  </a:lnTo>
                  <a:lnTo>
                    <a:pt x="1416017" y="132239"/>
                  </a:lnTo>
                  <a:lnTo>
                    <a:pt x="1416682" y="75054"/>
                  </a:lnTo>
                  <a:lnTo>
                    <a:pt x="1417346" y="33579"/>
                  </a:lnTo>
                  <a:lnTo>
                    <a:pt x="1418757" y="0"/>
                  </a:lnTo>
                  <a:lnTo>
                    <a:pt x="1419421" y="8394"/>
                  </a:lnTo>
                  <a:lnTo>
                    <a:pt x="1420750" y="75054"/>
                  </a:lnTo>
                  <a:lnTo>
                    <a:pt x="1421414" y="132239"/>
                  </a:lnTo>
                  <a:lnTo>
                    <a:pt x="1422078" y="204218"/>
                  </a:lnTo>
                  <a:lnTo>
                    <a:pt x="1422825" y="289745"/>
                  </a:lnTo>
                  <a:lnTo>
                    <a:pt x="1423489" y="387657"/>
                  </a:lnTo>
                  <a:lnTo>
                    <a:pt x="1424153" y="496208"/>
                  </a:lnTo>
                  <a:lnTo>
                    <a:pt x="1424818" y="613902"/>
                  </a:lnTo>
                  <a:lnTo>
                    <a:pt x="1425482" y="738743"/>
                  </a:lnTo>
                  <a:lnTo>
                    <a:pt x="1426146" y="868738"/>
                  </a:lnTo>
                  <a:lnTo>
                    <a:pt x="1426810" y="1001975"/>
                  </a:lnTo>
                  <a:lnTo>
                    <a:pt x="1427557" y="1136209"/>
                  </a:lnTo>
                  <a:lnTo>
                    <a:pt x="1428222" y="1269445"/>
                  </a:lnTo>
                  <a:lnTo>
                    <a:pt x="1428886" y="1399440"/>
                  </a:lnTo>
                  <a:lnTo>
                    <a:pt x="1429550" y="1524282"/>
                  </a:lnTo>
                  <a:lnTo>
                    <a:pt x="1430214" y="1641942"/>
                  </a:lnTo>
                  <a:lnTo>
                    <a:pt x="1430878" y="1750560"/>
                  </a:lnTo>
                  <a:lnTo>
                    <a:pt x="1431542" y="1848430"/>
                  </a:lnTo>
                  <a:lnTo>
                    <a:pt x="1432207" y="1934007"/>
                  </a:lnTo>
                  <a:lnTo>
                    <a:pt x="1432954" y="2005945"/>
                  </a:lnTo>
                  <a:lnTo>
                    <a:pt x="1433618" y="2063113"/>
                  </a:lnTo>
                  <a:lnTo>
                    <a:pt x="1434282" y="2104596"/>
                  </a:lnTo>
                  <a:lnTo>
                    <a:pt x="1435610" y="2138184"/>
                  </a:lnTo>
                  <a:lnTo>
                    <a:pt x="1436275" y="2129756"/>
                  </a:lnTo>
                  <a:lnTo>
                    <a:pt x="1437686" y="2063113"/>
                  </a:lnTo>
                  <a:lnTo>
                    <a:pt x="1438350" y="2005945"/>
                  </a:lnTo>
                  <a:lnTo>
                    <a:pt x="1439014" y="1934007"/>
                  </a:lnTo>
                  <a:lnTo>
                    <a:pt x="1439679" y="1848430"/>
                  </a:lnTo>
                  <a:lnTo>
                    <a:pt x="1440343" y="1750560"/>
                  </a:lnTo>
                  <a:lnTo>
                    <a:pt x="1441007" y="1641942"/>
                  </a:lnTo>
                  <a:lnTo>
                    <a:pt x="1441671" y="1524282"/>
                  </a:lnTo>
                  <a:lnTo>
                    <a:pt x="1442418" y="1399440"/>
                  </a:lnTo>
                  <a:lnTo>
                    <a:pt x="1443082" y="1269445"/>
                  </a:lnTo>
                  <a:lnTo>
                    <a:pt x="1443747" y="1136209"/>
                  </a:lnTo>
                  <a:lnTo>
                    <a:pt x="1444411" y="1001975"/>
                  </a:lnTo>
                  <a:lnTo>
                    <a:pt x="1445075" y="868738"/>
                  </a:lnTo>
                  <a:lnTo>
                    <a:pt x="1445739" y="738743"/>
                  </a:lnTo>
                  <a:lnTo>
                    <a:pt x="1446403" y="613902"/>
                  </a:lnTo>
                  <a:lnTo>
                    <a:pt x="1447151" y="496208"/>
                  </a:lnTo>
                  <a:lnTo>
                    <a:pt x="1447815" y="387657"/>
                  </a:lnTo>
                  <a:lnTo>
                    <a:pt x="1448479" y="289745"/>
                  </a:lnTo>
                  <a:lnTo>
                    <a:pt x="1449143" y="204218"/>
                  </a:lnTo>
                  <a:lnTo>
                    <a:pt x="1449807" y="132239"/>
                  </a:lnTo>
                  <a:lnTo>
                    <a:pt x="1450471" y="75054"/>
                  </a:lnTo>
                  <a:lnTo>
                    <a:pt x="1451136" y="33579"/>
                  </a:lnTo>
                  <a:lnTo>
                    <a:pt x="1452547" y="0"/>
                  </a:lnTo>
                  <a:lnTo>
                    <a:pt x="1453211" y="8394"/>
                  </a:lnTo>
                  <a:lnTo>
                    <a:pt x="1454539" y="75054"/>
                  </a:lnTo>
                  <a:lnTo>
                    <a:pt x="1455204" y="132239"/>
                  </a:lnTo>
                  <a:lnTo>
                    <a:pt x="1455868" y="204218"/>
                  </a:lnTo>
                  <a:lnTo>
                    <a:pt x="1456532" y="289745"/>
                  </a:lnTo>
                  <a:lnTo>
                    <a:pt x="1457279" y="387657"/>
                  </a:lnTo>
                  <a:lnTo>
                    <a:pt x="1457943" y="496208"/>
                  </a:lnTo>
                  <a:lnTo>
                    <a:pt x="1458607" y="613902"/>
                  </a:lnTo>
                  <a:lnTo>
                    <a:pt x="1459272" y="738743"/>
                  </a:lnTo>
                  <a:lnTo>
                    <a:pt x="1459936" y="868738"/>
                  </a:lnTo>
                  <a:lnTo>
                    <a:pt x="1460600" y="1001975"/>
                  </a:lnTo>
                  <a:lnTo>
                    <a:pt x="1461264" y="1136209"/>
                  </a:lnTo>
                  <a:lnTo>
                    <a:pt x="1462011" y="1269445"/>
                  </a:lnTo>
                  <a:lnTo>
                    <a:pt x="1462676" y="1399440"/>
                  </a:lnTo>
                  <a:lnTo>
                    <a:pt x="1463340" y="1524282"/>
                  </a:lnTo>
                  <a:lnTo>
                    <a:pt x="1464004" y="1641942"/>
                  </a:lnTo>
                  <a:lnTo>
                    <a:pt x="1464668" y="1750560"/>
                  </a:lnTo>
                  <a:lnTo>
                    <a:pt x="1465332" y="1848430"/>
                  </a:lnTo>
                  <a:lnTo>
                    <a:pt x="1465996" y="1934007"/>
                  </a:lnTo>
                  <a:lnTo>
                    <a:pt x="1466744" y="2005945"/>
                  </a:lnTo>
                  <a:lnTo>
                    <a:pt x="1467408" y="2063113"/>
                  </a:lnTo>
                  <a:lnTo>
                    <a:pt x="1468072" y="2104596"/>
                  </a:lnTo>
                  <a:lnTo>
                    <a:pt x="1469400" y="2138184"/>
                  </a:lnTo>
                  <a:lnTo>
                    <a:pt x="1470064" y="2129756"/>
                  </a:lnTo>
                  <a:lnTo>
                    <a:pt x="1471393" y="2063113"/>
                  </a:lnTo>
                  <a:lnTo>
                    <a:pt x="1472140" y="2005945"/>
                  </a:lnTo>
                  <a:lnTo>
                    <a:pt x="1472804" y="1934007"/>
                  </a:lnTo>
                  <a:lnTo>
                    <a:pt x="1473468" y="1848430"/>
                  </a:lnTo>
                  <a:lnTo>
                    <a:pt x="1474133" y="1750560"/>
                  </a:lnTo>
                  <a:lnTo>
                    <a:pt x="1474797" y="1641942"/>
                  </a:lnTo>
                  <a:lnTo>
                    <a:pt x="1475461" y="1524282"/>
                  </a:lnTo>
                  <a:lnTo>
                    <a:pt x="1476125" y="1399440"/>
                  </a:lnTo>
                  <a:lnTo>
                    <a:pt x="1476872" y="1269445"/>
                  </a:lnTo>
                  <a:lnTo>
                    <a:pt x="1477536" y="1136209"/>
                  </a:lnTo>
                  <a:lnTo>
                    <a:pt x="1478201" y="1001975"/>
                  </a:lnTo>
                  <a:lnTo>
                    <a:pt x="1478865" y="868738"/>
                  </a:lnTo>
                  <a:lnTo>
                    <a:pt x="1479529" y="738743"/>
                  </a:lnTo>
                  <a:lnTo>
                    <a:pt x="1480193" y="613902"/>
                  </a:lnTo>
                  <a:lnTo>
                    <a:pt x="1480857" y="496208"/>
                  </a:lnTo>
                  <a:lnTo>
                    <a:pt x="1481605" y="387657"/>
                  </a:lnTo>
                  <a:lnTo>
                    <a:pt x="1482269" y="289745"/>
                  </a:lnTo>
                  <a:lnTo>
                    <a:pt x="1482933" y="204218"/>
                  </a:lnTo>
                  <a:lnTo>
                    <a:pt x="1483597" y="132239"/>
                  </a:lnTo>
                  <a:lnTo>
                    <a:pt x="1484261" y="75054"/>
                  </a:lnTo>
                  <a:lnTo>
                    <a:pt x="1484925" y="33579"/>
                  </a:lnTo>
                  <a:lnTo>
                    <a:pt x="1486337" y="0"/>
                  </a:lnTo>
                  <a:lnTo>
                    <a:pt x="1487001" y="8394"/>
                  </a:lnTo>
                  <a:lnTo>
                    <a:pt x="1488329" y="75054"/>
                  </a:lnTo>
                  <a:lnTo>
                    <a:pt x="1488993" y="132239"/>
                  </a:lnTo>
                  <a:lnTo>
                    <a:pt x="1489658" y="204218"/>
                  </a:lnTo>
                  <a:lnTo>
                    <a:pt x="1490322" y="289745"/>
                  </a:lnTo>
                  <a:lnTo>
                    <a:pt x="1490986" y="387657"/>
                  </a:lnTo>
                  <a:lnTo>
                    <a:pt x="1491733" y="496208"/>
                  </a:lnTo>
                  <a:lnTo>
                    <a:pt x="1492397" y="613902"/>
                  </a:lnTo>
                  <a:lnTo>
                    <a:pt x="1493061" y="738743"/>
                  </a:lnTo>
                  <a:lnTo>
                    <a:pt x="1493726" y="868738"/>
                  </a:lnTo>
                  <a:lnTo>
                    <a:pt x="1494390" y="1001975"/>
                  </a:lnTo>
                  <a:lnTo>
                    <a:pt x="1495054" y="1136209"/>
                  </a:lnTo>
                  <a:lnTo>
                    <a:pt x="1495718" y="1269445"/>
                  </a:lnTo>
                  <a:lnTo>
                    <a:pt x="1496465" y="1399440"/>
                  </a:lnTo>
                  <a:lnTo>
                    <a:pt x="1497130" y="1524282"/>
                  </a:lnTo>
                  <a:lnTo>
                    <a:pt x="1497794" y="1641942"/>
                  </a:lnTo>
                  <a:lnTo>
                    <a:pt x="1498458" y="1750560"/>
                  </a:lnTo>
                  <a:lnTo>
                    <a:pt x="1499122" y="1848430"/>
                  </a:lnTo>
                  <a:lnTo>
                    <a:pt x="1499786" y="1934007"/>
                  </a:lnTo>
                  <a:lnTo>
                    <a:pt x="1500450" y="2005945"/>
                  </a:lnTo>
                  <a:lnTo>
                    <a:pt x="1501198" y="2063113"/>
                  </a:lnTo>
                  <a:lnTo>
                    <a:pt x="1501862" y="2104596"/>
                  </a:lnTo>
                  <a:lnTo>
                    <a:pt x="1503190" y="2138184"/>
                  </a:lnTo>
                  <a:lnTo>
                    <a:pt x="1503854" y="2129756"/>
                  </a:lnTo>
                  <a:lnTo>
                    <a:pt x="1505183" y="2063113"/>
                  </a:lnTo>
                  <a:lnTo>
                    <a:pt x="1505847" y="2005945"/>
                  </a:lnTo>
                  <a:lnTo>
                    <a:pt x="1506594" y="1934007"/>
                  </a:lnTo>
                  <a:lnTo>
                    <a:pt x="1507258" y="1848430"/>
                  </a:lnTo>
                  <a:lnTo>
                    <a:pt x="1507922" y="1750560"/>
                  </a:lnTo>
                  <a:lnTo>
                    <a:pt x="1508587" y="1641942"/>
                  </a:lnTo>
                  <a:lnTo>
                    <a:pt x="1509251" y="1524282"/>
                  </a:lnTo>
                  <a:lnTo>
                    <a:pt x="1509915" y="1399440"/>
                  </a:lnTo>
                  <a:lnTo>
                    <a:pt x="1510579" y="1269445"/>
                  </a:lnTo>
                  <a:lnTo>
                    <a:pt x="1511326" y="1136209"/>
                  </a:lnTo>
                  <a:lnTo>
                    <a:pt x="1511990" y="1001975"/>
                  </a:lnTo>
                  <a:lnTo>
                    <a:pt x="1512655" y="868738"/>
                  </a:lnTo>
                  <a:lnTo>
                    <a:pt x="1513319" y="738743"/>
                  </a:lnTo>
                  <a:lnTo>
                    <a:pt x="1513983" y="613902"/>
                  </a:lnTo>
                  <a:lnTo>
                    <a:pt x="1514647" y="496208"/>
                  </a:lnTo>
                  <a:lnTo>
                    <a:pt x="1515311" y="387657"/>
                  </a:lnTo>
                  <a:lnTo>
                    <a:pt x="1516059" y="289745"/>
                  </a:lnTo>
                  <a:lnTo>
                    <a:pt x="1516723" y="204218"/>
                  </a:lnTo>
                  <a:lnTo>
                    <a:pt x="1517387" y="132239"/>
                  </a:lnTo>
                  <a:lnTo>
                    <a:pt x="1518051" y="75054"/>
                  </a:lnTo>
                  <a:lnTo>
                    <a:pt x="1518715" y="33579"/>
                  </a:lnTo>
                  <a:lnTo>
                    <a:pt x="1520044" y="0"/>
                  </a:lnTo>
                  <a:lnTo>
                    <a:pt x="1520791" y="8394"/>
                  </a:lnTo>
                  <a:lnTo>
                    <a:pt x="1522119" y="75054"/>
                  </a:lnTo>
                  <a:lnTo>
                    <a:pt x="1522783" y="132239"/>
                  </a:lnTo>
                  <a:lnTo>
                    <a:pt x="1523447" y="204218"/>
                  </a:lnTo>
                  <a:lnTo>
                    <a:pt x="1524112" y="289745"/>
                  </a:lnTo>
                  <a:lnTo>
                    <a:pt x="1524776" y="387657"/>
                  </a:lnTo>
                  <a:lnTo>
                    <a:pt x="1525440" y="496208"/>
                  </a:lnTo>
                  <a:lnTo>
                    <a:pt x="1526187" y="613902"/>
                  </a:lnTo>
                  <a:lnTo>
                    <a:pt x="1526851" y="738743"/>
                  </a:lnTo>
                  <a:lnTo>
                    <a:pt x="1527515" y="868738"/>
                  </a:lnTo>
                  <a:lnTo>
                    <a:pt x="1528180" y="1001975"/>
                  </a:lnTo>
                  <a:lnTo>
                    <a:pt x="1528844" y="1136209"/>
                  </a:lnTo>
                  <a:lnTo>
                    <a:pt x="1529508" y="1269445"/>
                  </a:lnTo>
                  <a:lnTo>
                    <a:pt x="1530172" y="1399440"/>
                  </a:lnTo>
                  <a:lnTo>
                    <a:pt x="1530919" y="1524282"/>
                  </a:lnTo>
                  <a:lnTo>
                    <a:pt x="1531584" y="1641942"/>
                  </a:lnTo>
                  <a:lnTo>
                    <a:pt x="1532248" y="1750560"/>
                  </a:lnTo>
                  <a:lnTo>
                    <a:pt x="1532912" y="1848430"/>
                  </a:lnTo>
                  <a:lnTo>
                    <a:pt x="1533576" y="1934007"/>
                  </a:lnTo>
                  <a:lnTo>
                    <a:pt x="1534240" y="2005945"/>
                  </a:lnTo>
                  <a:lnTo>
                    <a:pt x="1534904" y="2063113"/>
                  </a:lnTo>
                  <a:lnTo>
                    <a:pt x="1535652" y="2104596"/>
                  </a:lnTo>
                  <a:lnTo>
                    <a:pt x="1536980" y="2138184"/>
                  </a:lnTo>
                  <a:lnTo>
                    <a:pt x="1537644" y="2129756"/>
                  </a:lnTo>
                  <a:lnTo>
                    <a:pt x="1538972" y="2063113"/>
                  </a:lnTo>
                  <a:lnTo>
                    <a:pt x="1539637" y="2005945"/>
                  </a:lnTo>
                  <a:lnTo>
                    <a:pt x="1540384" y="1934007"/>
                  </a:lnTo>
                  <a:lnTo>
                    <a:pt x="1541048" y="1848430"/>
                  </a:lnTo>
                  <a:lnTo>
                    <a:pt x="1541712" y="1750560"/>
                  </a:lnTo>
                  <a:lnTo>
                    <a:pt x="1542376" y="1641942"/>
                  </a:lnTo>
                  <a:lnTo>
                    <a:pt x="1543041" y="1524282"/>
                  </a:lnTo>
                  <a:lnTo>
                    <a:pt x="1543705" y="1399440"/>
                  </a:lnTo>
                  <a:lnTo>
                    <a:pt x="1544369" y="1269445"/>
                  </a:lnTo>
                  <a:lnTo>
                    <a:pt x="1545033" y="1136209"/>
                  </a:lnTo>
                  <a:lnTo>
                    <a:pt x="1545780" y="1001975"/>
                  </a:lnTo>
                  <a:lnTo>
                    <a:pt x="1546444" y="868738"/>
                  </a:lnTo>
                  <a:lnTo>
                    <a:pt x="1547109" y="738743"/>
                  </a:lnTo>
                  <a:lnTo>
                    <a:pt x="1547773" y="613902"/>
                  </a:lnTo>
                  <a:lnTo>
                    <a:pt x="1548437" y="496208"/>
                  </a:lnTo>
                  <a:lnTo>
                    <a:pt x="1549101" y="387657"/>
                  </a:lnTo>
                  <a:lnTo>
                    <a:pt x="1549765" y="289745"/>
                  </a:lnTo>
                  <a:lnTo>
                    <a:pt x="1550513" y="204218"/>
                  </a:lnTo>
                  <a:lnTo>
                    <a:pt x="1551177" y="132239"/>
                  </a:lnTo>
                  <a:lnTo>
                    <a:pt x="1551841" y="75054"/>
                  </a:lnTo>
                  <a:lnTo>
                    <a:pt x="1552505" y="33579"/>
                  </a:lnTo>
                  <a:lnTo>
                    <a:pt x="1553833" y="0"/>
                  </a:lnTo>
                  <a:lnTo>
                    <a:pt x="1554498" y="8394"/>
                  </a:lnTo>
                  <a:lnTo>
                    <a:pt x="1555909" y="75054"/>
                  </a:lnTo>
                  <a:lnTo>
                    <a:pt x="1556573" y="132239"/>
                  </a:lnTo>
                  <a:lnTo>
                    <a:pt x="1557237" y="204218"/>
                  </a:lnTo>
                  <a:lnTo>
                    <a:pt x="1557901" y="289745"/>
                  </a:lnTo>
                  <a:lnTo>
                    <a:pt x="1558566" y="387657"/>
                  </a:lnTo>
                  <a:lnTo>
                    <a:pt x="1559230" y="496208"/>
                  </a:lnTo>
                  <a:lnTo>
                    <a:pt x="1559894" y="613902"/>
                  </a:lnTo>
                  <a:lnTo>
                    <a:pt x="1560641" y="738743"/>
                  </a:lnTo>
                  <a:lnTo>
                    <a:pt x="1561305" y="868738"/>
                  </a:lnTo>
                  <a:lnTo>
                    <a:pt x="1561969" y="1001975"/>
                  </a:lnTo>
                  <a:lnTo>
                    <a:pt x="1562634" y="1136209"/>
                  </a:lnTo>
                  <a:lnTo>
                    <a:pt x="1563298" y="1269445"/>
                  </a:lnTo>
                  <a:lnTo>
                    <a:pt x="1563962" y="1399440"/>
                  </a:lnTo>
                  <a:lnTo>
                    <a:pt x="1564626" y="1524282"/>
                  </a:lnTo>
                  <a:lnTo>
                    <a:pt x="1565373" y="1641942"/>
                  </a:lnTo>
                  <a:lnTo>
                    <a:pt x="1566038" y="1750560"/>
                  </a:lnTo>
                  <a:lnTo>
                    <a:pt x="1566702" y="1848430"/>
                  </a:lnTo>
                  <a:lnTo>
                    <a:pt x="1567366" y="1934007"/>
                  </a:lnTo>
                  <a:lnTo>
                    <a:pt x="1568030" y="2005945"/>
                  </a:lnTo>
                  <a:lnTo>
                    <a:pt x="1568694" y="2063113"/>
                  </a:lnTo>
                  <a:lnTo>
                    <a:pt x="1569358" y="2104596"/>
                  </a:lnTo>
                  <a:lnTo>
                    <a:pt x="1570770" y="2138184"/>
                  </a:lnTo>
                  <a:lnTo>
                    <a:pt x="1571434" y="2129756"/>
                  </a:lnTo>
                  <a:lnTo>
                    <a:pt x="1572762" y="2063113"/>
                  </a:lnTo>
                  <a:lnTo>
                    <a:pt x="1573426" y="2005945"/>
                  </a:lnTo>
                  <a:lnTo>
                    <a:pt x="1574091" y="1934007"/>
                  </a:lnTo>
                  <a:lnTo>
                    <a:pt x="1574838" y="1848430"/>
                  </a:lnTo>
                  <a:lnTo>
                    <a:pt x="1575502" y="1750560"/>
                  </a:lnTo>
                  <a:lnTo>
                    <a:pt x="1576166" y="1641942"/>
                  </a:lnTo>
                  <a:lnTo>
                    <a:pt x="1576830" y="1524282"/>
                  </a:lnTo>
                  <a:lnTo>
                    <a:pt x="1577495" y="1399440"/>
                  </a:lnTo>
                  <a:lnTo>
                    <a:pt x="1578159" y="1269445"/>
                  </a:lnTo>
                  <a:lnTo>
                    <a:pt x="1578823" y="1136209"/>
                  </a:lnTo>
                  <a:lnTo>
                    <a:pt x="1579487" y="1001975"/>
                  </a:lnTo>
                  <a:lnTo>
                    <a:pt x="1580234" y="868738"/>
                  </a:lnTo>
                  <a:lnTo>
                    <a:pt x="1580898" y="738743"/>
                  </a:lnTo>
                  <a:lnTo>
                    <a:pt x="1581563" y="613902"/>
                  </a:lnTo>
                  <a:lnTo>
                    <a:pt x="1582227" y="496208"/>
                  </a:lnTo>
                  <a:lnTo>
                    <a:pt x="1582891" y="387657"/>
                  </a:lnTo>
                  <a:lnTo>
                    <a:pt x="1583555" y="289745"/>
                  </a:lnTo>
                  <a:lnTo>
                    <a:pt x="1584219" y="204218"/>
                  </a:lnTo>
                  <a:lnTo>
                    <a:pt x="1584967" y="132239"/>
                  </a:lnTo>
                  <a:lnTo>
                    <a:pt x="1585631" y="75054"/>
                  </a:lnTo>
                  <a:lnTo>
                    <a:pt x="1586295" y="33579"/>
                  </a:lnTo>
                  <a:lnTo>
                    <a:pt x="1587623" y="0"/>
                  </a:lnTo>
                  <a:lnTo>
                    <a:pt x="1588287" y="8394"/>
                  </a:lnTo>
                  <a:lnTo>
                    <a:pt x="1589699" y="75054"/>
                  </a:lnTo>
                  <a:lnTo>
                    <a:pt x="1590363" y="132239"/>
                  </a:lnTo>
                  <a:lnTo>
                    <a:pt x="1591027" y="204218"/>
                  </a:lnTo>
                  <a:lnTo>
                    <a:pt x="1591691" y="289745"/>
                  </a:lnTo>
                  <a:lnTo>
                    <a:pt x="1592355" y="387657"/>
                  </a:lnTo>
                  <a:lnTo>
                    <a:pt x="1593020" y="496208"/>
                  </a:lnTo>
                  <a:lnTo>
                    <a:pt x="1593684" y="613902"/>
                  </a:lnTo>
                  <a:lnTo>
                    <a:pt x="1594431" y="738743"/>
                  </a:lnTo>
                  <a:lnTo>
                    <a:pt x="1595095" y="868738"/>
                  </a:lnTo>
                  <a:lnTo>
                    <a:pt x="1595759" y="1001975"/>
                  </a:lnTo>
                  <a:lnTo>
                    <a:pt x="1596423" y="1136209"/>
                  </a:lnTo>
                  <a:lnTo>
                    <a:pt x="1597088" y="1269445"/>
                  </a:lnTo>
                  <a:lnTo>
                    <a:pt x="1597752" y="1399440"/>
                  </a:lnTo>
                  <a:lnTo>
                    <a:pt x="1598416" y="1524282"/>
                  </a:lnTo>
                  <a:lnTo>
                    <a:pt x="1599080" y="1641942"/>
                  </a:lnTo>
                  <a:lnTo>
                    <a:pt x="1599827" y="1750560"/>
                  </a:lnTo>
                  <a:lnTo>
                    <a:pt x="1600492" y="1848430"/>
                  </a:lnTo>
                  <a:lnTo>
                    <a:pt x="1601156" y="1934007"/>
                  </a:lnTo>
                  <a:lnTo>
                    <a:pt x="1601820" y="2005945"/>
                  </a:lnTo>
                  <a:lnTo>
                    <a:pt x="1602484" y="2063113"/>
                  </a:lnTo>
                  <a:lnTo>
                    <a:pt x="1603148" y="2104596"/>
                  </a:lnTo>
                  <a:lnTo>
                    <a:pt x="1604560" y="2138184"/>
                  </a:lnTo>
                  <a:lnTo>
                    <a:pt x="1605224" y="2129756"/>
                  </a:lnTo>
                  <a:lnTo>
                    <a:pt x="1606552" y="2063113"/>
                  </a:lnTo>
                  <a:lnTo>
                    <a:pt x="1607216" y="2005945"/>
                  </a:lnTo>
                  <a:lnTo>
                    <a:pt x="1607880" y="1934007"/>
                  </a:lnTo>
                  <a:lnTo>
                    <a:pt x="1608545" y="1848430"/>
                  </a:lnTo>
                  <a:lnTo>
                    <a:pt x="1609292" y="1750560"/>
                  </a:lnTo>
                  <a:lnTo>
                    <a:pt x="1609956" y="1641942"/>
                  </a:lnTo>
                  <a:lnTo>
                    <a:pt x="1610620" y="1524282"/>
                  </a:lnTo>
                  <a:lnTo>
                    <a:pt x="1611284" y="1399440"/>
                  </a:lnTo>
                  <a:lnTo>
                    <a:pt x="1611949" y="1269445"/>
                  </a:lnTo>
                  <a:lnTo>
                    <a:pt x="1612613" y="1136209"/>
                  </a:lnTo>
                  <a:lnTo>
                    <a:pt x="1613277" y="1001975"/>
                  </a:lnTo>
                  <a:lnTo>
                    <a:pt x="1613941" y="868738"/>
                  </a:lnTo>
                  <a:lnTo>
                    <a:pt x="1614688" y="738743"/>
                  </a:lnTo>
                  <a:lnTo>
                    <a:pt x="1615352" y="613902"/>
                  </a:lnTo>
                  <a:lnTo>
                    <a:pt x="1616017" y="496208"/>
                  </a:lnTo>
                  <a:lnTo>
                    <a:pt x="1616681" y="387657"/>
                  </a:lnTo>
                  <a:lnTo>
                    <a:pt x="1617345" y="289745"/>
                  </a:lnTo>
                  <a:lnTo>
                    <a:pt x="1618009" y="204218"/>
                  </a:lnTo>
                  <a:lnTo>
                    <a:pt x="1618673" y="132239"/>
                  </a:lnTo>
                  <a:lnTo>
                    <a:pt x="1619421" y="75054"/>
                  </a:lnTo>
                  <a:lnTo>
                    <a:pt x="1620085" y="33579"/>
                  </a:lnTo>
                  <a:lnTo>
                    <a:pt x="1621413" y="0"/>
                  </a:lnTo>
                  <a:lnTo>
                    <a:pt x="1622077" y="8394"/>
                  </a:lnTo>
                  <a:lnTo>
                    <a:pt x="1623406" y="75054"/>
                  </a:lnTo>
                  <a:lnTo>
                    <a:pt x="1624153" y="132239"/>
                  </a:lnTo>
                  <a:lnTo>
                    <a:pt x="1624817" y="204218"/>
                  </a:lnTo>
                  <a:lnTo>
                    <a:pt x="1625481" y="289745"/>
                  </a:lnTo>
                  <a:lnTo>
                    <a:pt x="1626145" y="387657"/>
                  </a:lnTo>
                  <a:lnTo>
                    <a:pt x="1626809" y="496208"/>
                  </a:lnTo>
                  <a:lnTo>
                    <a:pt x="1627474" y="613902"/>
                  </a:lnTo>
                  <a:lnTo>
                    <a:pt x="1628138" y="738743"/>
                  </a:lnTo>
                  <a:lnTo>
                    <a:pt x="1628885" y="868738"/>
                  </a:lnTo>
                  <a:lnTo>
                    <a:pt x="1629549" y="1001975"/>
                  </a:lnTo>
                  <a:lnTo>
                    <a:pt x="1630213" y="1136209"/>
                  </a:lnTo>
                  <a:lnTo>
                    <a:pt x="1630877" y="1269445"/>
                  </a:lnTo>
                  <a:lnTo>
                    <a:pt x="1631542" y="1399440"/>
                  </a:lnTo>
                  <a:lnTo>
                    <a:pt x="1632206" y="1524282"/>
                  </a:lnTo>
                  <a:lnTo>
                    <a:pt x="1632870" y="1641942"/>
                  </a:lnTo>
                  <a:lnTo>
                    <a:pt x="1633534" y="1750560"/>
                  </a:lnTo>
                  <a:lnTo>
                    <a:pt x="1634281" y="1848430"/>
                  </a:lnTo>
                  <a:lnTo>
                    <a:pt x="1634946" y="1934007"/>
                  </a:lnTo>
                  <a:lnTo>
                    <a:pt x="1635610" y="2005945"/>
                  </a:lnTo>
                  <a:lnTo>
                    <a:pt x="1636274" y="2063113"/>
                  </a:lnTo>
                  <a:lnTo>
                    <a:pt x="1636938" y="2104596"/>
                  </a:lnTo>
                  <a:lnTo>
                    <a:pt x="1638266" y="2138184"/>
                  </a:lnTo>
                  <a:lnTo>
                    <a:pt x="1639014" y="2129756"/>
                  </a:lnTo>
                  <a:lnTo>
                    <a:pt x="1640342" y="2063113"/>
                  </a:lnTo>
                  <a:lnTo>
                    <a:pt x="1641006" y="2005945"/>
                  </a:lnTo>
                  <a:lnTo>
                    <a:pt x="1641670" y="1934007"/>
                  </a:lnTo>
                  <a:lnTo>
                    <a:pt x="1642334" y="1848430"/>
                  </a:lnTo>
                  <a:lnTo>
                    <a:pt x="1642999" y="1750560"/>
                  </a:lnTo>
                  <a:lnTo>
                    <a:pt x="1643746" y="1641942"/>
                  </a:lnTo>
                  <a:lnTo>
                    <a:pt x="1644410" y="1524282"/>
                  </a:lnTo>
                  <a:lnTo>
                    <a:pt x="1645074" y="1399440"/>
                  </a:lnTo>
                  <a:lnTo>
                    <a:pt x="1645738" y="1269445"/>
                  </a:lnTo>
                  <a:lnTo>
                    <a:pt x="1646403" y="1136209"/>
                  </a:lnTo>
                  <a:lnTo>
                    <a:pt x="1647067" y="1001975"/>
                  </a:lnTo>
                  <a:lnTo>
                    <a:pt x="1647731" y="868738"/>
                  </a:lnTo>
                  <a:lnTo>
                    <a:pt x="1648395" y="738743"/>
                  </a:lnTo>
                  <a:lnTo>
                    <a:pt x="1649142" y="613902"/>
                  </a:lnTo>
                  <a:lnTo>
                    <a:pt x="1649806" y="496208"/>
                  </a:lnTo>
                  <a:lnTo>
                    <a:pt x="1650471" y="387657"/>
                  </a:lnTo>
                  <a:lnTo>
                    <a:pt x="1651135" y="289745"/>
                  </a:lnTo>
                  <a:lnTo>
                    <a:pt x="1651799" y="204218"/>
                  </a:lnTo>
                  <a:lnTo>
                    <a:pt x="1652463" y="132239"/>
                  </a:lnTo>
                  <a:lnTo>
                    <a:pt x="1653127" y="75054"/>
                  </a:lnTo>
                  <a:lnTo>
                    <a:pt x="1653875" y="33579"/>
                  </a:lnTo>
                  <a:lnTo>
                    <a:pt x="1655203" y="0"/>
                  </a:lnTo>
                  <a:lnTo>
                    <a:pt x="1655867" y="8394"/>
                  </a:lnTo>
                  <a:lnTo>
                    <a:pt x="1657195" y="75054"/>
                  </a:lnTo>
                  <a:lnTo>
                    <a:pt x="1657860" y="132239"/>
                  </a:lnTo>
                  <a:lnTo>
                    <a:pt x="1658607" y="204218"/>
                  </a:lnTo>
                  <a:lnTo>
                    <a:pt x="1659271" y="289745"/>
                  </a:lnTo>
                  <a:lnTo>
                    <a:pt x="1659935" y="387657"/>
                  </a:lnTo>
                  <a:lnTo>
                    <a:pt x="1660599" y="496208"/>
                  </a:lnTo>
                  <a:lnTo>
                    <a:pt x="1661263" y="613902"/>
                  </a:lnTo>
                  <a:lnTo>
                    <a:pt x="1661928" y="738743"/>
                  </a:lnTo>
                  <a:lnTo>
                    <a:pt x="1662592" y="868738"/>
                  </a:lnTo>
                  <a:lnTo>
                    <a:pt x="1663339" y="1001975"/>
                  </a:lnTo>
                  <a:lnTo>
                    <a:pt x="1664003" y="1136209"/>
                  </a:lnTo>
                  <a:lnTo>
                    <a:pt x="1664667" y="1269445"/>
                  </a:lnTo>
                  <a:lnTo>
                    <a:pt x="1665331" y="1399440"/>
                  </a:lnTo>
                  <a:lnTo>
                    <a:pt x="1665996" y="1524282"/>
                  </a:lnTo>
                  <a:lnTo>
                    <a:pt x="1666660" y="1641942"/>
                  </a:lnTo>
                  <a:lnTo>
                    <a:pt x="1667324" y="1750560"/>
                  </a:lnTo>
                  <a:lnTo>
                    <a:pt x="1667988" y="1848430"/>
                  </a:lnTo>
                  <a:lnTo>
                    <a:pt x="1668735" y="1934007"/>
                  </a:lnTo>
                  <a:lnTo>
                    <a:pt x="1669400" y="2005945"/>
                  </a:lnTo>
                  <a:lnTo>
                    <a:pt x="1670064" y="2063113"/>
                  </a:lnTo>
                  <a:lnTo>
                    <a:pt x="1670728" y="2104596"/>
                  </a:lnTo>
                  <a:lnTo>
                    <a:pt x="1672056" y="2138184"/>
                  </a:lnTo>
                  <a:lnTo>
                    <a:pt x="1672720" y="2129756"/>
                  </a:lnTo>
                  <a:lnTo>
                    <a:pt x="1674132" y="2063113"/>
                  </a:lnTo>
                  <a:lnTo>
                    <a:pt x="1674796" y="2005945"/>
                  </a:lnTo>
                  <a:lnTo>
                    <a:pt x="1675460" y="1934007"/>
                  </a:lnTo>
                  <a:lnTo>
                    <a:pt x="1676124" y="1848430"/>
                  </a:lnTo>
                  <a:lnTo>
                    <a:pt x="1676788" y="1750560"/>
                  </a:lnTo>
                  <a:lnTo>
                    <a:pt x="1677453" y="1641942"/>
                  </a:lnTo>
                  <a:lnTo>
                    <a:pt x="1678200" y="1524282"/>
                  </a:lnTo>
                  <a:lnTo>
                    <a:pt x="1678864" y="1399440"/>
                  </a:lnTo>
                  <a:lnTo>
                    <a:pt x="1679528" y="1269445"/>
                  </a:lnTo>
                  <a:lnTo>
                    <a:pt x="1680192" y="1136209"/>
                  </a:lnTo>
                  <a:lnTo>
                    <a:pt x="1680857" y="1001975"/>
                  </a:lnTo>
                  <a:lnTo>
                    <a:pt x="1681521" y="868738"/>
                  </a:lnTo>
                  <a:lnTo>
                    <a:pt x="1682185" y="738743"/>
                  </a:lnTo>
                  <a:lnTo>
                    <a:pt x="1682932" y="613902"/>
                  </a:lnTo>
                  <a:lnTo>
                    <a:pt x="1683596" y="496208"/>
                  </a:lnTo>
                  <a:lnTo>
                    <a:pt x="1684260" y="387657"/>
                  </a:lnTo>
                  <a:lnTo>
                    <a:pt x="1684925" y="289745"/>
                  </a:lnTo>
                  <a:lnTo>
                    <a:pt x="1685589" y="204218"/>
                  </a:lnTo>
                  <a:lnTo>
                    <a:pt x="1686253" y="132239"/>
                  </a:lnTo>
                  <a:lnTo>
                    <a:pt x="1686917" y="75054"/>
                  </a:lnTo>
                  <a:lnTo>
                    <a:pt x="1687581" y="33579"/>
                  </a:lnTo>
                  <a:lnTo>
                    <a:pt x="1688993" y="0"/>
                  </a:lnTo>
                  <a:lnTo>
                    <a:pt x="1689657" y="8394"/>
                  </a:lnTo>
                  <a:lnTo>
                    <a:pt x="1690985" y="75054"/>
                  </a:lnTo>
                  <a:lnTo>
                    <a:pt x="1691649" y="132239"/>
                  </a:lnTo>
                  <a:lnTo>
                    <a:pt x="1692314" y="204218"/>
                  </a:lnTo>
                  <a:lnTo>
                    <a:pt x="1693061" y="289745"/>
                  </a:lnTo>
                  <a:lnTo>
                    <a:pt x="1693725" y="387657"/>
                  </a:lnTo>
                  <a:lnTo>
                    <a:pt x="1694389" y="496208"/>
                  </a:lnTo>
                  <a:lnTo>
                    <a:pt x="1695053" y="613902"/>
                  </a:lnTo>
                  <a:lnTo>
                    <a:pt x="1695717" y="738743"/>
                  </a:lnTo>
                  <a:lnTo>
                    <a:pt x="1696382" y="868738"/>
                  </a:lnTo>
                  <a:lnTo>
                    <a:pt x="1697046" y="1001975"/>
                  </a:lnTo>
                  <a:lnTo>
                    <a:pt x="1697793" y="1136209"/>
                  </a:lnTo>
                  <a:lnTo>
                    <a:pt x="1698457" y="1269445"/>
                  </a:lnTo>
                  <a:lnTo>
                    <a:pt x="1699121" y="1399440"/>
                  </a:lnTo>
                  <a:lnTo>
                    <a:pt x="1699785" y="1524282"/>
                  </a:lnTo>
                  <a:lnTo>
                    <a:pt x="1700450" y="1641942"/>
                  </a:lnTo>
                  <a:lnTo>
                    <a:pt x="1701114" y="1750560"/>
                  </a:lnTo>
                  <a:lnTo>
                    <a:pt x="1701778" y="1848430"/>
                  </a:lnTo>
                  <a:lnTo>
                    <a:pt x="1702525" y="1934007"/>
                  </a:lnTo>
                  <a:lnTo>
                    <a:pt x="1703189" y="2005945"/>
                  </a:lnTo>
                  <a:lnTo>
                    <a:pt x="1703854" y="2063113"/>
                  </a:lnTo>
                  <a:lnTo>
                    <a:pt x="1704518" y="2104596"/>
                  </a:lnTo>
                  <a:lnTo>
                    <a:pt x="1705846" y="2138184"/>
                  </a:lnTo>
                  <a:lnTo>
                    <a:pt x="1706510" y="2129756"/>
                  </a:lnTo>
                  <a:lnTo>
                    <a:pt x="1707922" y="2063113"/>
                  </a:lnTo>
                  <a:lnTo>
                    <a:pt x="1708586" y="2005945"/>
                  </a:lnTo>
                  <a:lnTo>
                    <a:pt x="1709250" y="1934007"/>
                  </a:lnTo>
                  <a:lnTo>
                    <a:pt x="1709914" y="1848430"/>
                  </a:lnTo>
                  <a:lnTo>
                    <a:pt x="1710578" y="1750560"/>
                  </a:lnTo>
                  <a:lnTo>
                    <a:pt x="1711242" y="1641942"/>
                  </a:lnTo>
                  <a:lnTo>
                    <a:pt x="1711907" y="1524282"/>
                  </a:lnTo>
                  <a:lnTo>
                    <a:pt x="1712654" y="1399440"/>
                  </a:lnTo>
                  <a:lnTo>
                    <a:pt x="1713318" y="1269445"/>
                  </a:lnTo>
                  <a:lnTo>
                    <a:pt x="1713982" y="1136209"/>
                  </a:lnTo>
                  <a:lnTo>
                    <a:pt x="1714646" y="1001975"/>
                  </a:lnTo>
                  <a:lnTo>
                    <a:pt x="1715311" y="868738"/>
                  </a:lnTo>
                  <a:lnTo>
                    <a:pt x="1715975" y="738743"/>
                  </a:lnTo>
                  <a:lnTo>
                    <a:pt x="1716639" y="613902"/>
                  </a:lnTo>
                  <a:lnTo>
                    <a:pt x="1717386" y="496208"/>
                  </a:lnTo>
                  <a:lnTo>
                    <a:pt x="1718050" y="387657"/>
                  </a:lnTo>
                  <a:lnTo>
                    <a:pt x="1718714" y="289745"/>
                  </a:lnTo>
                  <a:lnTo>
                    <a:pt x="1719379" y="204218"/>
                  </a:lnTo>
                  <a:lnTo>
                    <a:pt x="1720043" y="132239"/>
                  </a:lnTo>
                  <a:lnTo>
                    <a:pt x="1720707" y="75054"/>
                  </a:lnTo>
                  <a:lnTo>
                    <a:pt x="1721371" y="33579"/>
                  </a:lnTo>
                  <a:lnTo>
                    <a:pt x="1722783" y="0"/>
                  </a:lnTo>
                  <a:lnTo>
                    <a:pt x="1723447" y="8394"/>
                  </a:lnTo>
                  <a:lnTo>
                    <a:pt x="1724775" y="75054"/>
                  </a:lnTo>
                  <a:lnTo>
                    <a:pt x="1725439" y="132239"/>
                  </a:lnTo>
                  <a:lnTo>
                    <a:pt x="1726103" y="204218"/>
                  </a:lnTo>
                  <a:lnTo>
                    <a:pt x="1726768" y="289745"/>
                  </a:lnTo>
                  <a:lnTo>
                    <a:pt x="1727515" y="387657"/>
                  </a:lnTo>
                  <a:lnTo>
                    <a:pt x="1728179" y="496208"/>
                  </a:lnTo>
                  <a:lnTo>
                    <a:pt x="1728843" y="613902"/>
                  </a:lnTo>
                  <a:lnTo>
                    <a:pt x="1729507" y="738743"/>
                  </a:lnTo>
                  <a:lnTo>
                    <a:pt x="1730171" y="868738"/>
                  </a:lnTo>
                  <a:lnTo>
                    <a:pt x="1730836" y="1001975"/>
                  </a:lnTo>
                  <a:lnTo>
                    <a:pt x="1731500" y="1136209"/>
                  </a:lnTo>
                  <a:lnTo>
                    <a:pt x="1732247" y="1269445"/>
                  </a:lnTo>
                  <a:lnTo>
                    <a:pt x="1732911" y="1399440"/>
                  </a:lnTo>
                  <a:lnTo>
                    <a:pt x="1733575" y="1524282"/>
                  </a:lnTo>
                  <a:lnTo>
                    <a:pt x="1734239" y="1641942"/>
                  </a:lnTo>
                  <a:lnTo>
                    <a:pt x="1734904" y="1750560"/>
                  </a:lnTo>
                  <a:lnTo>
                    <a:pt x="1735568" y="1848430"/>
                  </a:lnTo>
                  <a:lnTo>
                    <a:pt x="1736232" y="1934007"/>
                  </a:lnTo>
                  <a:lnTo>
                    <a:pt x="1736979" y="2005945"/>
                  </a:lnTo>
                  <a:lnTo>
                    <a:pt x="1737643" y="2063113"/>
                  </a:lnTo>
                  <a:lnTo>
                    <a:pt x="1738308" y="2104596"/>
                  </a:lnTo>
                  <a:lnTo>
                    <a:pt x="1739636" y="2138184"/>
                  </a:lnTo>
                  <a:lnTo>
                    <a:pt x="1740300" y="2129756"/>
                  </a:lnTo>
                  <a:lnTo>
                    <a:pt x="1741628" y="2063113"/>
                  </a:lnTo>
                  <a:lnTo>
                    <a:pt x="1742376" y="2005945"/>
                  </a:lnTo>
                  <a:lnTo>
                    <a:pt x="1743040" y="1934007"/>
                  </a:lnTo>
                  <a:lnTo>
                    <a:pt x="1743704" y="1848430"/>
                  </a:lnTo>
                  <a:lnTo>
                    <a:pt x="1744368" y="1750560"/>
                  </a:lnTo>
                  <a:lnTo>
                    <a:pt x="1745032" y="1641942"/>
                  </a:lnTo>
                  <a:lnTo>
                    <a:pt x="1745696" y="1524282"/>
                  </a:lnTo>
                  <a:lnTo>
                    <a:pt x="1746361" y="1399440"/>
                  </a:lnTo>
                  <a:lnTo>
                    <a:pt x="1747108" y="1269445"/>
                  </a:lnTo>
                  <a:lnTo>
                    <a:pt x="1747772" y="1136209"/>
                  </a:lnTo>
                  <a:lnTo>
                    <a:pt x="1748436" y="1001975"/>
                  </a:lnTo>
                  <a:lnTo>
                    <a:pt x="1749100" y="868738"/>
                  </a:lnTo>
                  <a:lnTo>
                    <a:pt x="1749765" y="738743"/>
                  </a:lnTo>
                  <a:lnTo>
                    <a:pt x="1750429" y="613902"/>
                  </a:lnTo>
                  <a:lnTo>
                    <a:pt x="1751093" y="496208"/>
                  </a:lnTo>
                  <a:lnTo>
                    <a:pt x="1751840" y="387657"/>
                  </a:lnTo>
                  <a:lnTo>
                    <a:pt x="1752504" y="289745"/>
                  </a:lnTo>
                  <a:lnTo>
                    <a:pt x="1753168" y="204218"/>
                  </a:lnTo>
                  <a:lnTo>
                    <a:pt x="1753833" y="132239"/>
                  </a:lnTo>
                  <a:lnTo>
                    <a:pt x="1754497" y="75054"/>
                  </a:lnTo>
                  <a:lnTo>
                    <a:pt x="1755161" y="33579"/>
                  </a:lnTo>
                  <a:lnTo>
                    <a:pt x="1756572" y="0"/>
                  </a:lnTo>
                  <a:lnTo>
                    <a:pt x="1757236" y="8394"/>
                  </a:lnTo>
                  <a:lnTo>
                    <a:pt x="1758565" y="75054"/>
                  </a:lnTo>
                  <a:lnTo>
                    <a:pt x="1759229" y="132239"/>
                  </a:lnTo>
                  <a:lnTo>
                    <a:pt x="1759893" y="204218"/>
                  </a:lnTo>
                  <a:lnTo>
                    <a:pt x="1760557" y="289745"/>
                  </a:lnTo>
                  <a:lnTo>
                    <a:pt x="1761222" y="387657"/>
                  </a:lnTo>
                  <a:lnTo>
                    <a:pt x="1761969" y="496208"/>
                  </a:lnTo>
                  <a:lnTo>
                    <a:pt x="1762633" y="613902"/>
                  </a:lnTo>
                  <a:lnTo>
                    <a:pt x="1763297" y="738743"/>
                  </a:lnTo>
                  <a:lnTo>
                    <a:pt x="1763961" y="868738"/>
                  </a:lnTo>
                  <a:lnTo>
                    <a:pt x="1764625" y="1001975"/>
                  </a:lnTo>
                  <a:lnTo>
                    <a:pt x="1765290" y="1136209"/>
                  </a:lnTo>
                  <a:lnTo>
                    <a:pt x="1765954" y="1269445"/>
                  </a:lnTo>
                  <a:lnTo>
                    <a:pt x="1766701" y="1399440"/>
                  </a:lnTo>
                  <a:lnTo>
                    <a:pt x="1767365" y="1524282"/>
                  </a:lnTo>
                  <a:lnTo>
                    <a:pt x="1768029" y="1641942"/>
                  </a:lnTo>
                  <a:lnTo>
                    <a:pt x="1768693" y="1750560"/>
                  </a:lnTo>
                  <a:lnTo>
                    <a:pt x="1769358" y="1848430"/>
                  </a:lnTo>
                  <a:lnTo>
                    <a:pt x="1770022" y="1934007"/>
                  </a:lnTo>
                  <a:lnTo>
                    <a:pt x="1770686" y="2005945"/>
                  </a:lnTo>
                  <a:lnTo>
                    <a:pt x="1771433" y="2063113"/>
                  </a:lnTo>
                  <a:lnTo>
                    <a:pt x="1772097" y="2104596"/>
                  </a:lnTo>
                  <a:lnTo>
                    <a:pt x="1773426" y="2138184"/>
                  </a:lnTo>
                  <a:lnTo>
                    <a:pt x="1774090" y="2129756"/>
                  </a:lnTo>
                  <a:lnTo>
                    <a:pt x="1775418" y="2063113"/>
                  </a:lnTo>
                  <a:lnTo>
                    <a:pt x="1776082" y="2005945"/>
                  </a:lnTo>
                  <a:lnTo>
                    <a:pt x="1776830" y="1934007"/>
                  </a:lnTo>
                  <a:lnTo>
                    <a:pt x="1777494" y="1848430"/>
                  </a:lnTo>
                  <a:lnTo>
                    <a:pt x="1778158" y="1750560"/>
                  </a:lnTo>
                  <a:lnTo>
                    <a:pt x="1778822" y="1641942"/>
                  </a:lnTo>
                  <a:lnTo>
                    <a:pt x="1779486" y="1524282"/>
                  </a:lnTo>
                  <a:lnTo>
                    <a:pt x="1780150" y="1399440"/>
                  </a:lnTo>
                  <a:lnTo>
                    <a:pt x="1780815" y="1269445"/>
                  </a:lnTo>
                  <a:lnTo>
                    <a:pt x="1781562" y="1136209"/>
                  </a:lnTo>
                  <a:lnTo>
                    <a:pt x="1782226" y="1001975"/>
                  </a:lnTo>
                  <a:lnTo>
                    <a:pt x="1782890" y="868738"/>
                  </a:lnTo>
                  <a:lnTo>
                    <a:pt x="1783554" y="738743"/>
                  </a:lnTo>
                  <a:lnTo>
                    <a:pt x="1784219" y="613902"/>
                  </a:lnTo>
                  <a:lnTo>
                    <a:pt x="1784883" y="496208"/>
                  </a:lnTo>
                  <a:lnTo>
                    <a:pt x="1785547" y="387657"/>
                  </a:lnTo>
                  <a:lnTo>
                    <a:pt x="1786294" y="289745"/>
                  </a:lnTo>
                  <a:lnTo>
                    <a:pt x="1786958" y="204218"/>
                  </a:lnTo>
                  <a:lnTo>
                    <a:pt x="1787622" y="132239"/>
                  </a:lnTo>
                  <a:lnTo>
                    <a:pt x="1788287" y="75054"/>
                  </a:lnTo>
                  <a:lnTo>
                    <a:pt x="1788951" y="33579"/>
                  </a:lnTo>
                  <a:lnTo>
                    <a:pt x="1790279" y="0"/>
                  </a:lnTo>
                  <a:lnTo>
                    <a:pt x="1791026" y="8394"/>
                  </a:lnTo>
                  <a:lnTo>
                    <a:pt x="1792355" y="75054"/>
                  </a:lnTo>
                  <a:lnTo>
                    <a:pt x="1793019" y="132239"/>
                  </a:lnTo>
                  <a:lnTo>
                    <a:pt x="1793683" y="204218"/>
                  </a:lnTo>
                  <a:lnTo>
                    <a:pt x="1794347" y="289745"/>
                  </a:lnTo>
                  <a:lnTo>
                    <a:pt x="1795011" y="387657"/>
                  </a:lnTo>
                  <a:lnTo>
                    <a:pt x="1795676" y="496208"/>
                  </a:lnTo>
                  <a:lnTo>
                    <a:pt x="1796423" y="613902"/>
                  </a:lnTo>
                  <a:lnTo>
                    <a:pt x="1797087" y="738743"/>
                  </a:lnTo>
                  <a:lnTo>
                    <a:pt x="1797751" y="868738"/>
                  </a:lnTo>
                  <a:lnTo>
                    <a:pt x="1798415" y="1001975"/>
                  </a:lnTo>
                  <a:lnTo>
                    <a:pt x="1799079" y="1136209"/>
                  </a:lnTo>
                  <a:lnTo>
                    <a:pt x="1799744" y="1269445"/>
                  </a:lnTo>
                  <a:lnTo>
                    <a:pt x="1800408" y="1399440"/>
                  </a:lnTo>
                  <a:lnTo>
                    <a:pt x="1801155" y="1524282"/>
                  </a:lnTo>
                  <a:lnTo>
                    <a:pt x="1801819" y="1641942"/>
                  </a:lnTo>
                  <a:lnTo>
                    <a:pt x="1802483" y="1750560"/>
                  </a:lnTo>
                  <a:lnTo>
                    <a:pt x="1803147" y="1848430"/>
                  </a:lnTo>
                  <a:lnTo>
                    <a:pt x="1803812" y="1934007"/>
                  </a:lnTo>
                  <a:lnTo>
                    <a:pt x="1804476" y="2005945"/>
                  </a:lnTo>
                  <a:lnTo>
                    <a:pt x="1805140" y="2063113"/>
                  </a:lnTo>
                  <a:lnTo>
                    <a:pt x="1805887" y="2104596"/>
                  </a:lnTo>
                  <a:lnTo>
                    <a:pt x="1807216" y="2138184"/>
                  </a:lnTo>
                  <a:lnTo>
                    <a:pt x="1807880" y="2129756"/>
                  </a:lnTo>
                  <a:lnTo>
                    <a:pt x="1809208" y="2063113"/>
                  </a:lnTo>
                  <a:lnTo>
                    <a:pt x="1809872" y="2005945"/>
                  </a:lnTo>
                  <a:lnTo>
                    <a:pt x="1810536" y="1934007"/>
                  </a:lnTo>
                  <a:lnTo>
                    <a:pt x="1811284" y="1848430"/>
                  </a:lnTo>
                  <a:lnTo>
                    <a:pt x="1811948" y="1750560"/>
                  </a:lnTo>
                  <a:lnTo>
                    <a:pt x="1812612" y="1641942"/>
                  </a:lnTo>
                  <a:lnTo>
                    <a:pt x="1813276" y="1524282"/>
                  </a:lnTo>
                  <a:lnTo>
                    <a:pt x="1813940" y="1399440"/>
                  </a:lnTo>
                  <a:lnTo>
                    <a:pt x="1814604" y="1269445"/>
                  </a:lnTo>
                  <a:lnTo>
                    <a:pt x="1815269" y="1136209"/>
                  </a:lnTo>
                  <a:lnTo>
                    <a:pt x="1816016" y="1001975"/>
                  </a:lnTo>
                  <a:lnTo>
                    <a:pt x="1816680" y="868738"/>
                  </a:lnTo>
                  <a:lnTo>
                    <a:pt x="1817344" y="738743"/>
                  </a:lnTo>
                  <a:lnTo>
                    <a:pt x="1818008" y="613902"/>
                  </a:lnTo>
                  <a:lnTo>
                    <a:pt x="1818673" y="496208"/>
                  </a:lnTo>
                  <a:lnTo>
                    <a:pt x="1819337" y="387657"/>
                  </a:lnTo>
                  <a:lnTo>
                    <a:pt x="1820001" y="289745"/>
                  </a:lnTo>
                  <a:lnTo>
                    <a:pt x="1820748" y="204218"/>
                  </a:lnTo>
                  <a:lnTo>
                    <a:pt x="1821412" y="132239"/>
                  </a:lnTo>
                  <a:lnTo>
                    <a:pt x="1822076" y="75054"/>
                  </a:lnTo>
                  <a:lnTo>
                    <a:pt x="1822741" y="33579"/>
                  </a:lnTo>
                  <a:lnTo>
                    <a:pt x="1824069" y="0"/>
                  </a:lnTo>
                  <a:lnTo>
                    <a:pt x="1824733" y="8394"/>
                  </a:lnTo>
                  <a:lnTo>
                    <a:pt x="1826144" y="75054"/>
                  </a:lnTo>
                  <a:lnTo>
                    <a:pt x="1826809" y="132239"/>
                  </a:lnTo>
                  <a:lnTo>
                    <a:pt x="1827473" y="204218"/>
                  </a:lnTo>
                  <a:lnTo>
                    <a:pt x="1828137" y="289745"/>
                  </a:lnTo>
                  <a:lnTo>
                    <a:pt x="1828801" y="387657"/>
                  </a:lnTo>
                  <a:lnTo>
                    <a:pt x="1829465" y="496208"/>
                  </a:lnTo>
                  <a:lnTo>
                    <a:pt x="1830130" y="613902"/>
                  </a:lnTo>
                  <a:lnTo>
                    <a:pt x="1830877" y="738743"/>
                  </a:lnTo>
                  <a:lnTo>
                    <a:pt x="1831541" y="868738"/>
                  </a:lnTo>
                  <a:lnTo>
                    <a:pt x="1832205" y="1001975"/>
                  </a:lnTo>
                  <a:lnTo>
                    <a:pt x="1832869" y="1136209"/>
                  </a:lnTo>
                  <a:lnTo>
                    <a:pt x="1833533" y="1269445"/>
                  </a:lnTo>
                  <a:lnTo>
                    <a:pt x="1834198" y="1399440"/>
                  </a:lnTo>
                  <a:lnTo>
                    <a:pt x="1834862" y="1524282"/>
                  </a:lnTo>
                  <a:lnTo>
                    <a:pt x="1835609" y="1641942"/>
                  </a:lnTo>
                  <a:lnTo>
                    <a:pt x="1836273" y="1750560"/>
                  </a:lnTo>
                  <a:lnTo>
                    <a:pt x="1836937" y="1848430"/>
                  </a:lnTo>
                  <a:lnTo>
                    <a:pt x="1837601" y="1934007"/>
                  </a:lnTo>
                  <a:lnTo>
                    <a:pt x="1838266" y="2005945"/>
                  </a:lnTo>
                  <a:lnTo>
                    <a:pt x="1838930" y="2063113"/>
                  </a:lnTo>
                  <a:lnTo>
                    <a:pt x="1839594" y="2104596"/>
                  </a:lnTo>
                  <a:lnTo>
                    <a:pt x="1841005" y="2138184"/>
                  </a:lnTo>
                  <a:lnTo>
                    <a:pt x="1841670" y="2129756"/>
                  </a:lnTo>
                  <a:lnTo>
                    <a:pt x="1842998" y="2063113"/>
                  </a:lnTo>
                  <a:lnTo>
                    <a:pt x="1843662" y="2005945"/>
                  </a:lnTo>
                  <a:lnTo>
                    <a:pt x="1844326" y="1934007"/>
                  </a:lnTo>
                  <a:lnTo>
                    <a:pt x="1845073" y="1848430"/>
                  </a:lnTo>
                  <a:lnTo>
                    <a:pt x="1845738" y="1750560"/>
                  </a:lnTo>
                  <a:lnTo>
                    <a:pt x="1846402" y="1641942"/>
                  </a:lnTo>
                  <a:lnTo>
                    <a:pt x="1847066" y="1524282"/>
                  </a:lnTo>
                  <a:lnTo>
                    <a:pt x="1847730" y="1399440"/>
                  </a:lnTo>
                  <a:lnTo>
                    <a:pt x="1848394" y="1269445"/>
                  </a:lnTo>
                  <a:lnTo>
                    <a:pt x="1849058" y="1136209"/>
                  </a:lnTo>
                  <a:lnTo>
                    <a:pt x="1849723" y="1001975"/>
                  </a:lnTo>
                  <a:lnTo>
                    <a:pt x="1850470" y="868738"/>
                  </a:lnTo>
                  <a:lnTo>
                    <a:pt x="1851134" y="738743"/>
                  </a:lnTo>
                  <a:lnTo>
                    <a:pt x="1851798" y="613902"/>
                  </a:lnTo>
                  <a:lnTo>
                    <a:pt x="1852462" y="496208"/>
                  </a:lnTo>
                  <a:lnTo>
                    <a:pt x="1853127" y="387657"/>
                  </a:lnTo>
                  <a:lnTo>
                    <a:pt x="1853791" y="289745"/>
                  </a:lnTo>
                  <a:lnTo>
                    <a:pt x="1854455" y="204218"/>
                  </a:lnTo>
                  <a:lnTo>
                    <a:pt x="1855202" y="132239"/>
                  </a:lnTo>
                  <a:lnTo>
                    <a:pt x="1855866" y="75054"/>
                  </a:lnTo>
                  <a:lnTo>
                    <a:pt x="1856530" y="33579"/>
                  </a:lnTo>
                  <a:lnTo>
                    <a:pt x="1857859" y="0"/>
                  </a:lnTo>
                  <a:lnTo>
                    <a:pt x="1858523" y="8394"/>
                  </a:lnTo>
                  <a:lnTo>
                    <a:pt x="1859934" y="75054"/>
                  </a:lnTo>
                  <a:lnTo>
                    <a:pt x="1860598" y="132239"/>
                  </a:lnTo>
                  <a:lnTo>
                    <a:pt x="1861263" y="204218"/>
                  </a:lnTo>
                  <a:lnTo>
                    <a:pt x="1861927" y="289745"/>
                  </a:lnTo>
                  <a:lnTo>
                    <a:pt x="1862591" y="387657"/>
                  </a:lnTo>
                  <a:lnTo>
                    <a:pt x="1863255" y="496208"/>
                  </a:lnTo>
                  <a:lnTo>
                    <a:pt x="1863919" y="613902"/>
                  </a:lnTo>
                  <a:lnTo>
                    <a:pt x="1864667" y="738743"/>
                  </a:lnTo>
                  <a:lnTo>
                    <a:pt x="1865331" y="868738"/>
                  </a:lnTo>
                  <a:lnTo>
                    <a:pt x="1865995" y="1001975"/>
                  </a:lnTo>
                  <a:lnTo>
                    <a:pt x="1866659" y="1136209"/>
                  </a:lnTo>
                  <a:lnTo>
                    <a:pt x="1867323" y="1269445"/>
                  </a:lnTo>
                  <a:lnTo>
                    <a:pt x="1867987" y="1399440"/>
                  </a:lnTo>
                  <a:lnTo>
                    <a:pt x="1868652" y="1524282"/>
                  </a:lnTo>
                  <a:lnTo>
                    <a:pt x="1869316" y="1641942"/>
                  </a:lnTo>
                  <a:lnTo>
                    <a:pt x="1870063" y="1750560"/>
                  </a:lnTo>
                  <a:lnTo>
                    <a:pt x="1870727" y="1848430"/>
                  </a:lnTo>
                  <a:lnTo>
                    <a:pt x="1871391" y="1934007"/>
                  </a:lnTo>
                  <a:lnTo>
                    <a:pt x="1872055" y="2005945"/>
                  </a:lnTo>
                  <a:lnTo>
                    <a:pt x="1872720" y="2063113"/>
                  </a:lnTo>
                  <a:lnTo>
                    <a:pt x="1873384" y="2104596"/>
                  </a:lnTo>
                  <a:lnTo>
                    <a:pt x="1874795" y="2138184"/>
                  </a:lnTo>
                  <a:lnTo>
                    <a:pt x="1875459" y="2129756"/>
                  </a:lnTo>
                  <a:lnTo>
                    <a:pt x="1876788" y="2063113"/>
                  </a:lnTo>
                  <a:lnTo>
                    <a:pt x="1877452" y="2005945"/>
                  </a:lnTo>
                  <a:lnTo>
                    <a:pt x="1878116" y="1934007"/>
                  </a:lnTo>
                  <a:lnTo>
                    <a:pt x="1878780" y="1848430"/>
                  </a:lnTo>
                  <a:lnTo>
                    <a:pt x="1879527" y="1750560"/>
                  </a:lnTo>
                  <a:lnTo>
                    <a:pt x="1880192" y="1641942"/>
                  </a:lnTo>
                  <a:lnTo>
                    <a:pt x="1880856" y="1524282"/>
                  </a:lnTo>
                  <a:lnTo>
                    <a:pt x="1881520" y="1399440"/>
                  </a:lnTo>
                  <a:lnTo>
                    <a:pt x="1882184" y="1269445"/>
                  </a:lnTo>
                  <a:lnTo>
                    <a:pt x="1882848" y="1136209"/>
                  </a:lnTo>
                  <a:lnTo>
                    <a:pt x="1883512" y="1001975"/>
                  </a:lnTo>
                  <a:lnTo>
                    <a:pt x="1884177" y="868738"/>
                  </a:lnTo>
                  <a:lnTo>
                    <a:pt x="1884924" y="738743"/>
                  </a:lnTo>
                  <a:lnTo>
                    <a:pt x="1885588" y="613902"/>
                  </a:lnTo>
                  <a:lnTo>
                    <a:pt x="1886252" y="496208"/>
                  </a:lnTo>
                  <a:lnTo>
                    <a:pt x="1886916" y="387657"/>
                  </a:lnTo>
                  <a:lnTo>
                    <a:pt x="1887581" y="289745"/>
                  </a:lnTo>
                  <a:lnTo>
                    <a:pt x="1888245" y="204218"/>
                  </a:lnTo>
                  <a:lnTo>
                    <a:pt x="1888909" y="132239"/>
                  </a:lnTo>
                  <a:lnTo>
                    <a:pt x="1889656" y="75054"/>
                  </a:lnTo>
                  <a:lnTo>
                    <a:pt x="1890320" y="33579"/>
                  </a:lnTo>
                  <a:lnTo>
                    <a:pt x="1891649" y="0"/>
                  </a:lnTo>
                  <a:lnTo>
                    <a:pt x="1892313" y="8394"/>
                  </a:lnTo>
                  <a:lnTo>
                    <a:pt x="1893641" y="75054"/>
                  </a:lnTo>
                  <a:lnTo>
                    <a:pt x="1894388" y="132239"/>
                  </a:lnTo>
                  <a:lnTo>
                    <a:pt x="1895052" y="204218"/>
                  </a:lnTo>
                  <a:lnTo>
                    <a:pt x="1895717" y="289745"/>
                  </a:lnTo>
                  <a:lnTo>
                    <a:pt x="1896381" y="387657"/>
                  </a:lnTo>
                  <a:lnTo>
                    <a:pt x="1897045" y="496208"/>
                  </a:lnTo>
                  <a:lnTo>
                    <a:pt x="1897709" y="613902"/>
                  </a:lnTo>
                  <a:lnTo>
                    <a:pt x="1898373" y="738743"/>
                  </a:lnTo>
                  <a:lnTo>
                    <a:pt x="1899121" y="868738"/>
                  </a:lnTo>
                  <a:lnTo>
                    <a:pt x="1899785" y="1001975"/>
                  </a:lnTo>
                  <a:lnTo>
                    <a:pt x="1900449" y="1136209"/>
                  </a:lnTo>
                  <a:lnTo>
                    <a:pt x="1901113" y="1269445"/>
                  </a:lnTo>
                  <a:lnTo>
                    <a:pt x="1901777" y="1399440"/>
                  </a:lnTo>
                  <a:lnTo>
                    <a:pt x="1902441" y="1524282"/>
                  </a:lnTo>
                  <a:lnTo>
                    <a:pt x="1903106" y="1641942"/>
                  </a:lnTo>
                  <a:lnTo>
                    <a:pt x="1903770" y="1750560"/>
                  </a:lnTo>
                  <a:lnTo>
                    <a:pt x="1904517" y="1848430"/>
                  </a:lnTo>
                  <a:lnTo>
                    <a:pt x="1905181" y="1934007"/>
                  </a:lnTo>
                  <a:lnTo>
                    <a:pt x="1905845" y="2005945"/>
                  </a:lnTo>
                  <a:lnTo>
                    <a:pt x="1906509" y="2063113"/>
                  </a:lnTo>
                  <a:lnTo>
                    <a:pt x="1907174" y="2104596"/>
                  </a:lnTo>
                  <a:lnTo>
                    <a:pt x="1908502" y="2138184"/>
                  </a:lnTo>
                  <a:lnTo>
                    <a:pt x="1909249" y="2129756"/>
                  </a:lnTo>
                  <a:lnTo>
                    <a:pt x="1910578" y="2063113"/>
                  </a:lnTo>
                  <a:lnTo>
                    <a:pt x="1911242" y="2005945"/>
                  </a:lnTo>
                  <a:lnTo>
                    <a:pt x="1911906" y="1934007"/>
                  </a:lnTo>
                  <a:lnTo>
                    <a:pt x="1912570" y="1848430"/>
                  </a:lnTo>
                  <a:lnTo>
                    <a:pt x="1913234" y="1750560"/>
                  </a:lnTo>
                  <a:lnTo>
                    <a:pt x="1913981" y="1641942"/>
                  </a:lnTo>
                  <a:lnTo>
                    <a:pt x="1914646" y="1524282"/>
                  </a:lnTo>
                  <a:lnTo>
                    <a:pt x="1915310" y="1399440"/>
                  </a:lnTo>
                  <a:lnTo>
                    <a:pt x="1915974" y="1269445"/>
                  </a:lnTo>
                  <a:lnTo>
                    <a:pt x="1916638" y="1136209"/>
                  </a:lnTo>
                  <a:lnTo>
                    <a:pt x="1917302" y="1001975"/>
                  </a:lnTo>
                  <a:lnTo>
                    <a:pt x="1917966" y="868738"/>
                  </a:lnTo>
                  <a:lnTo>
                    <a:pt x="1918631" y="738743"/>
                  </a:lnTo>
                  <a:lnTo>
                    <a:pt x="1919378" y="613902"/>
                  </a:lnTo>
                  <a:lnTo>
                    <a:pt x="1920042" y="496208"/>
                  </a:lnTo>
                  <a:lnTo>
                    <a:pt x="1920706" y="387657"/>
                  </a:lnTo>
                  <a:lnTo>
                    <a:pt x="1921370" y="289745"/>
                  </a:lnTo>
                  <a:lnTo>
                    <a:pt x="1922035" y="204218"/>
                  </a:lnTo>
                  <a:lnTo>
                    <a:pt x="1922699" y="132239"/>
                  </a:lnTo>
                  <a:lnTo>
                    <a:pt x="1923363" y="75054"/>
                  </a:lnTo>
                  <a:lnTo>
                    <a:pt x="1924110" y="33579"/>
                  </a:lnTo>
                  <a:lnTo>
                    <a:pt x="1925438" y="0"/>
                  </a:lnTo>
                  <a:lnTo>
                    <a:pt x="1926103" y="8394"/>
                  </a:lnTo>
                  <a:lnTo>
                    <a:pt x="1927431" y="75054"/>
                  </a:lnTo>
                  <a:lnTo>
                    <a:pt x="1928095" y="132239"/>
                  </a:lnTo>
                  <a:lnTo>
                    <a:pt x="1928842" y="204218"/>
                  </a:lnTo>
                  <a:lnTo>
                    <a:pt x="1929506" y="289745"/>
                  </a:lnTo>
                  <a:lnTo>
                    <a:pt x="1930171" y="387657"/>
                  </a:lnTo>
                  <a:lnTo>
                    <a:pt x="1930835" y="496208"/>
                  </a:lnTo>
                  <a:lnTo>
                    <a:pt x="1931499" y="613902"/>
                  </a:lnTo>
                  <a:lnTo>
                    <a:pt x="1932163" y="738743"/>
                  </a:lnTo>
                  <a:lnTo>
                    <a:pt x="1932827" y="868738"/>
                  </a:lnTo>
                  <a:lnTo>
                    <a:pt x="1933575" y="1001975"/>
                  </a:lnTo>
                  <a:lnTo>
                    <a:pt x="1934239" y="1136209"/>
                  </a:lnTo>
                  <a:lnTo>
                    <a:pt x="1934903" y="1269445"/>
                  </a:lnTo>
                  <a:lnTo>
                    <a:pt x="1935567" y="1399440"/>
                  </a:lnTo>
                  <a:lnTo>
                    <a:pt x="1936231" y="1524282"/>
                  </a:lnTo>
                  <a:lnTo>
                    <a:pt x="1936895" y="1641942"/>
                  </a:lnTo>
                  <a:lnTo>
                    <a:pt x="1937560" y="1750560"/>
                  </a:lnTo>
                  <a:lnTo>
                    <a:pt x="1938224" y="1848430"/>
                  </a:lnTo>
                  <a:lnTo>
                    <a:pt x="1938971" y="1934007"/>
                  </a:lnTo>
                  <a:lnTo>
                    <a:pt x="1939635" y="2005945"/>
                  </a:lnTo>
                  <a:lnTo>
                    <a:pt x="1940299" y="2063113"/>
                  </a:lnTo>
                  <a:lnTo>
                    <a:pt x="1940963" y="2104596"/>
                  </a:lnTo>
                  <a:lnTo>
                    <a:pt x="1942292" y="2138184"/>
                  </a:lnTo>
                  <a:lnTo>
                    <a:pt x="1942956" y="2129756"/>
                  </a:lnTo>
                  <a:lnTo>
                    <a:pt x="1944367" y="2063113"/>
                  </a:lnTo>
                  <a:lnTo>
                    <a:pt x="1945032" y="2005945"/>
                  </a:lnTo>
                  <a:lnTo>
                    <a:pt x="1945696" y="1934007"/>
                  </a:lnTo>
                  <a:lnTo>
                    <a:pt x="1946360" y="1848430"/>
                  </a:lnTo>
                  <a:lnTo>
                    <a:pt x="1947024" y="1750560"/>
                  </a:lnTo>
                  <a:lnTo>
                    <a:pt x="1947688" y="1641942"/>
                  </a:lnTo>
                  <a:lnTo>
                    <a:pt x="1948435" y="1524282"/>
                  </a:lnTo>
                  <a:lnTo>
                    <a:pt x="1949100" y="1399440"/>
                  </a:lnTo>
                  <a:lnTo>
                    <a:pt x="1949764" y="1269445"/>
                  </a:lnTo>
                  <a:lnTo>
                    <a:pt x="1950428" y="1136209"/>
                  </a:lnTo>
                  <a:lnTo>
                    <a:pt x="1951092" y="1001975"/>
                  </a:lnTo>
                  <a:lnTo>
                    <a:pt x="1951756" y="868738"/>
                  </a:lnTo>
                  <a:lnTo>
                    <a:pt x="1952420" y="738743"/>
                  </a:lnTo>
                  <a:lnTo>
                    <a:pt x="1953168" y="613902"/>
                  </a:lnTo>
                  <a:lnTo>
                    <a:pt x="1953832" y="496208"/>
                  </a:lnTo>
                  <a:lnTo>
                    <a:pt x="1954496" y="387657"/>
                  </a:lnTo>
                  <a:lnTo>
                    <a:pt x="1955160" y="289745"/>
                  </a:lnTo>
                  <a:lnTo>
                    <a:pt x="1955824" y="204218"/>
                  </a:lnTo>
                  <a:lnTo>
                    <a:pt x="1956489" y="132239"/>
                  </a:lnTo>
                  <a:lnTo>
                    <a:pt x="1957153" y="75054"/>
                  </a:lnTo>
                  <a:lnTo>
                    <a:pt x="1957817" y="33579"/>
                  </a:lnTo>
                  <a:lnTo>
                    <a:pt x="1959228" y="0"/>
                  </a:lnTo>
                  <a:lnTo>
                    <a:pt x="1959892" y="8394"/>
                  </a:lnTo>
                  <a:lnTo>
                    <a:pt x="1961221" y="75054"/>
                  </a:lnTo>
                  <a:lnTo>
                    <a:pt x="1961885" y="132239"/>
                  </a:lnTo>
                  <a:lnTo>
                    <a:pt x="1962549" y="204218"/>
                  </a:lnTo>
                  <a:lnTo>
                    <a:pt x="1963296" y="289745"/>
                  </a:lnTo>
                  <a:lnTo>
                    <a:pt x="1963960" y="387657"/>
                  </a:lnTo>
                  <a:lnTo>
                    <a:pt x="1964625" y="496208"/>
                  </a:lnTo>
                  <a:lnTo>
                    <a:pt x="1965289" y="613902"/>
                  </a:lnTo>
                  <a:lnTo>
                    <a:pt x="1965953" y="738743"/>
                  </a:lnTo>
                  <a:lnTo>
                    <a:pt x="1966617" y="868738"/>
                  </a:lnTo>
                  <a:lnTo>
                    <a:pt x="1967281" y="1001975"/>
                  </a:lnTo>
                  <a:lnTo>
                    <a:pt x="1968029" y="1136209"/>
                  </a:lnTo>
                  <a:lnTo>
                    <a:pt x="1968693" y="1269445"/>
                  </a:lnTo>
                  <a:lnTo>
                    <a:pt x="1969357" y="1399440"/>
                  </a:lnTo>
                  <a:lnTo>
                    <a:pt x="1970021" y="1524282"/>
                  </a:lnTo>
                  <a:lnTo>
                    <a:pt x="1970685" y="1641942"/>
                  </a:lnTo>
                  <a:lnTo>
                    <a:pt x="1971349" y="1750560"/>
                  </a:lnTo>
                  <a:lnTo>
                    <a:pt x="1972014" y="1848430"/>
                  </a:lnTo>
                  <a:lnTo>
                    <a:pt x="1972678" y="1934007"/>
                  </a:lnTo>
                  <a:lnTo>
                    <a:pt x="1973425" y="2005945"/>
                  </a:lnTo>
                  <a:lnTo>
                    <a:pt x="1974089" y="2063113"/>
                  </a:lnTo>
                  <a:lnTo>
                    <a:pt x="1974753" y="2104596"/>
                  </a:lnTo>
                  <a:lnTo>
                    <a:pt x="1976082" y="2138184"/>
                  </a:lnTo>
                  <a:lnTo>
                    <a:pt x="1976746" y="2129756"/>
                  </a:lnTo>
                  <a:lnTo>
                    <a:pt x="1978157" y="2063113"/>
                  </a:lnTo>
                  <a:lnTo>
                    <a:pt x="1978821" y="2005945"/>
                  </a:lnTo>
                  <a:lnTo>
                    <a:pt x="1979486" y="1934007"/>
                  </a:lnTo>
                  <a:lnTo>
                    <a:pt x="1980150" y="1848430"/>
                  </a:lnTo>
                  <a:lnTo>
                    <a:pt x="1980814" y="1750560"/>
                  </a:lnTo>
                  <a:lnTo>
                    <a:pt x="1981478" y="1641942"/>
                  </a:lnTo>
                  <a:lnTo>
                    <a:pt x="1982142" y="1524282"/>
                  </a:lnTo>
                  <a:lnTo>
                    <a:pt x="1982889" y="1399440"/>
                  </a:lnTo>
                  <a:lnTo>
                    <a:pt x="1983554" y="1269445"/>
                  </a:lnTo>
                  <a:lnTo>
                    <a:pt x="1984218" y="1136209"/>
                  </a:lnTo>
                  <a:lnTo>
                    <a:pt x="1984882" y="1001975"/>
                  </a:lnTo>
                  <a:lnTo>
                    <a:pt x="1985546" y="868738"/>
                  </a:lnTo>
                  <a:lnTo>
                    <a:pt x="1986210" y="738743"/>
                  </a:lnTo>
                  <a:lnTo>
                    <a:pt x="1986874" y="613902"/>
                  </a:lnTo>
                  <a:lnTo>
                    <a:pt x="1987622" y="496208"/>
                  </a:lnTo>
                  <a:lnTo>
                    <a:pt x="1988286" y="387657"/>
                  </a:lnTo>
                  <a:lnTo>
                    <a:pt x="1988950" y="289745"/>
                  </a:lnTo>
                  <a:lnTo>
                    <a:pt x="1989614" y="204218"/>
                  </a:lnTo>
                  <a:lnTo>
                    <a:pt x="1990278" y="132239"/>
                  </a:lnTo>
                  <a:lnTo>
                    <a:pt x="1990943" y="75054"/>
                  </a:lnTo>
                  <a:lnTo>
                    <a:pt x="1991607" y="33579"/>
                  </a:lnTo>
                  <a:lnTo>
                    <a:pt x="1993018" y="0"/>
                  </a:lnTo>
                  <a:lnTo>
                    <a:pt x="1993682" y="8394"/>
                  </a:lnTo>
                  <a:lnTo>
                    <a:pt x="1995011" y="75054"/>
                  </a:lnTo>
                  <a:lnTo>
                    <a:pt x="1995675" y="132239"/>
                  </a:lnTo>
                  <a:lnTo>
                    <a:pt x="1996339" y="204218"/>
                  </a:lnTo>
                  <a:lnTo>
                    <a:pt x="1997003" y="289745"/>
                  </a:lnTo>
                  <a:lnTo>
                    <a:pt x="1997750" y="387657"/>
                  </a:lnTo>
                  <a:lnTo>
                    <a:pt x="1998414" y="496208"/>
                  </a:lnTo>
                  <a:lnTo>
                    <a:pt x="1999079" y="613902"/>
                  </a:lnTo>
                  <a:lnTo>
                    <a:pt x="1999743" y="738743"/>
                  </a:lnTo>
                  <a:lnTo>
                    <a:pt x="2000407" y="868738"/>
                  </a:lnTo>
                  <a:lnTo>
                    <a:pt x="2001071" y="1001975"/>
                  </a:lnTo>
                  <a:lnTo>
                    <a:pt x="2001735" y="1136209"/>
                  </a:lnTo>
                  <a:lnTo>
                    <a:pt x="2002483" y="1269445"/>
                  </a:lnTo>
                  <a:lnTo>
                    <a:pt x="2003147" y="1399440"/>
                  </a:lnTo>
                  <a:lnTo>
                    <a:pt x="2003811" y="1524282"/>
                  </a:lnTo>
                  <a:lnTo>
                    <a:pt x="2004475" y="1641942"/>
                  </a:lnTo>
                  <a:lnTo>
                    <a:pt x="2005139" y="1750560"/>
                  </a:lnTo>
                  <a:lnTo>
                    <a:pt x="2005803" y="1848430"/>
                  </a:lnTo>
                  <a:lnTo>
                    <a:pt x="2006468" y="1934007"/>
                  </a:lnTo>
                  <a:lnTo>
                    <a:pt x="2007215" y="2005945"/>
                  </a:lnTo>
                  <a:lnTo>
                    <a:pt x="2007879" y="2063113"/>
                  </a:lnTo>
                  <a:lnTo>
                    <a:pt x="2008543" y="2104596"/>
                  </a:lnTo>
                  <a:lnTo>
                    <a:pt x="2009871" y="2138184"/>
                  </a:lnTo>
                  <a:lnTo>
                    <a:pt x="2010536" y="2129756"/>
                  </a:lnTo>
                  <a:lnTo>
                    <a:pt x="2011864" y="2063113"/>
                  </a:lnTo>
                  <a:lnTo>
                    <a:pt x="2012611" y="2005945"/>
                  </a:lnTo>
                  <a:lnTo>
                    <a:pt x="2013275" y="1934007"/>
                  </a:lnTo>
                  <a:lnTo>
                    <a:pt x="2013940" y="1848430"/>
                  </a:lnTo>
                  <a:lnTo>
                    <a:pt x="2014604" y="1750560"/>
                  </a:lnTo>
                  <a:lnTo>
                    <a:pt x="2015268" y="1641942"/>
                  </a:lnTo>
                  <a:lnTo>
                    <a:pt x="2015932" y="1524282"/>
                  </a:lnTo>
                  <a:lnTo>
                    <a:pt x="2016596" y="1399440"/>
                  </a:lnTo>
                  <a:lnTo>
                    <a:pt x="2017343" y="1269445"/>
                  </a:lnTo>
                  <a:lnTo>
                    <a:pt x="2018008" y="1136209"/>
                  </a:lnTo>
                  <a:lnTo>
                    <a:pt x="2018672" y="1001975"/>
                  </a:lnTo>
                  <a:lnTo>
                    <a:pt x="2019336" y="868738"/>
                  </a:lnTo>
                  <a:lnTo>
                    <a:pt x="2020000" y="738743"/>
                  </a:lnTo>
                  <a:lnTo>
                    <a:pt x="2020664" y="613902"/>
                  </a:lnTo>
                  <a:lnTo>
                    <a:pt x="2021328" y="496208"/>
                  </a:lnTo>
                  <a:lnTo>
                    <a:pt x="2022076" y="387657"/>
                  </a:lnTo>
                  <a:lnTo>
                    <a:pt x="2022740" y="289745"/>
                  </a:lnTo>
                  <a:lnTo>
                    <a:pt x="2023404" y="204218"/>
                  </a:lnTo>
                  <a:lnTo>
                    <a:pt x="2024068" y="132239"/>
                  </a:lnTo>
                  <a:lnTo>
                    <a:pt x="2024732" y="75054"/>
                  </a:lnTo>
                  <a:lnTo>
                    <a:pt x="2025397" y="33579"/>
                  </a:lnTo>
                  <a:lnTo>
                    <a:pt x="2026808" y="0"/>
                  </a:lnTo>
                  <a:lnTo>
                    <a:pt x="2027472" y="8394"/>
                  </a:lnTo>
                  <a:lnTo>
                    <a:pt x="2028800" y="75054"/>
                  </a:lnTo>
                  <a:lnTo>
                    <a:pt x="2029465" y="132239"/>
                  </a:lnTo>
                  <a:lnTo>
                    <a:pt x="2030129" y="204218"/>
                  </a:lnTo>
                  <a:lnTo>
                    <a:pt x="2030793" y="289745"/>
                  </a:lnTo>
                  <a:lnTo>
                    <a:pt x="2031457" y="387657"/>
                  </a:lnTo>
                  <a:lnTo>
                    <a:pt x="2032204" y="496208"/>
                  </a:lnTo>
                  <a:lnTo>
                    <a:pt x="2032868" y="613902"/>
                  </a:lnTo>
                  <a:lnTo>
                    <a:pt x="2033533" y="738743"/>
                  </a:lnTo>
                  <a:lnTo>
                    <a:pt x="2034197" y="868738"/>
                  </a:lnTo>
                  <a:lnTo>
                    <a:pt x="2034861" y="1001975"/>
                  </a:lnTo>
                  <a:lnTo>
                    <a:pt x="2035525" y="1136209"/>
                  </a:lnTo>
                  <a:lnTo>
                    <a:pt x="2036189" y="1269445"/>
                  </a:lnTo>
                  <a:lnTo>
                    <a:pt x="2036937" y="1399440"/>
                  </a:lnTo>
                  <a:lnTo>
                    <a:pt x="2037601" y="1524282"/>
                  </a:lnTo>
                  <a:lnTo>
                    <a:pt x="2038265" y="1641942"/>
                  </a:lnTo>
                  <a:lnTo>
                    <a:pt x="2038929" y="1750560"/>
                  </a:lnTo>
                  <a:lnTo>
                    <a:pt x="2039593" y="1848430"/>
                  </a:lnTo>
                  <a:lnTo>
                    <a:pt x="2040257" y="1934007"/>
                  </a:lnTo>
                  <a:lnTo>
                    <a:pt x="2040922" y="2005945"/>
                  </a:lnTo>
                  <a:lnTo>
                    <a:pt x="2041669" y="2063113"/>
                  </a:lnTo>
                  <a:lnTo>
                    <a:pt x="2042333" y="2104596"/>
                  </a:lnTo>
                  <a:lnTo>
                    <a:pt x="2043661" y="2138184"/>
                  </a:lnTo>
                  <a:lnTo>
                    <a:pt x="2044325" y="2129756"/>
                  </a:lnTo>
                  <a:lnTo>
                    <a:pt x="2045654" y="2063113"/>
                  </a:lnTo>
                  <a:lnTo>
                    <a:pt x="2046318" y="2005945"/>
                  </a:lnTo>
                  <a:lnTo>
                    <a:pt x="2047065" y="1934007"/>
                  </a:lnTo>
                  <a:lnTo>
                    <a:pt x="2047729" y="1848430"/>
                  </a:lnTo>
                  <a:lnTo>
                    <a:pt x="2048394" y="1750560"/>
                  </a:lnTo>
                  <a:lnTo>
                    <a:pt x="2049058" y="1641942"/>
                  </a:lnTo>
                  <a:lnTo>
                    <a:pt x="2049722" y="1524282"/>
                  </a:lnTo>
                  <a:lnTo>
                    <a:pt x="2050386" y="1399440"/>
                  </a:lnTo>
                  <a:lnTo>
                    <a:pt x="2051050" y="1269445"/>
                  </a:lnTo>
                  <a:lnTo>
                    <a:pt x="2051797" y="1136209"/>
                  </a:lnTo>
                  <a:lnTo>
                    <a:pt x="2052462" y="1001975"/>
                  </a:lnTo>
                  <a:lnTo>
                    <a:pt x="2053126" y="868738"/>
                  </a:lnTo>
                  <a:lnTo>
                    <a:pt x="2053790" y="738743"/>
                  </a:lnTo>
                  <a:lnTo>
                    <a:pt x="2054454" y="613902"/>
                  </a:lnTo>
                  <a:lnTo>
                    <a:pt x="2055118" y="496208"/>
                  </a:lnTo>
                  <a:lnTo>
                    <a:pt x="2055782" y="387657"/>
                  </a:lnTo>
                  <a:lnTo>
                    <a:pt x="2056530" y="289745"/>
                  </a:lnTo>
                  <a:lnTo>
                    <a:pt x="2057194" y="204218"/>
                  </a:lnTo>
                  <a:lnTo>
                    <a:pt x="2057858" y="132239"/>
                  </a:lnTo>
                  <a:lnTo>
                    <a:pt x="2058522" y="75054"/>
                  </a:lnTo>
                  <a:lnTo>
                    <a:pt x="2059186" y="33579"/>
                  </a:lnTo>
                  <a:lnTo>
                    <a:pt x="2060515" y="0"/>
                  </a:lnTo>
                  <a:lnTo>
                    <a:pt x="2061262" y="8394"/>
                  </a:lnTo>
                  <a:lnTo>
                    <a:pt x="2062590" y="75054"/>
                  </a:lnTo>
                  <a:lnTo>
                    <a:pt x="2063254" y="132239"/>
                  </a:lnTo>
                  <a:lnTo>
                    <a:pt x="2063919" y="204218"/>
                  </a:lnTo>
                  <a:lnTo>
                    <a:pt x="2064583" y="289745"/>
                  </a:lnTo>
                  <a:lnTo>
                    <a:pt x="2065247" y="387657"/>
                  </a:lnTo>
                  <a:lnTo>
                    <a:pt x="2065911" y="496208"/>
                  </a:lnTo>
                  <a:lnTo>
                    <a:pt x="2066658" y="613902"/>
                  </a:lnTo>
                  <a:lnTo>
                    <a:pt x="2067322" y="738743"/>
                  </a:lnTo>
                  <a:lnTo>
                    <a:pt x="2067987" y="868738"/>
                  </a:lnTo>
                  <a:lnTo>
                    <a:pt x="2068651" y="1001975"/>
                  </a:lnTo>
                  <a:lnTo>
                    <a:pt x="2069315" y="1136209"/>
                  </a:lnTo>
                  <a:lnTo>
                    <a:pt x="2069979" y="1269445"/>
                  </a:lnTo>
                  <a:lnTo>
                    <a:pt x="2070643" y="1399440"/>
                  </a:lnTo>
                  <a:lnTo>
                    <a:pt x="2071391" y="1524282"/>
                  </a:lnTo>
                  <a:lnTo>
                    <a:pt x="2072055" y="1641942"/>
                  </a:lnTo>
                  <a:lnTo>
                    <a:pt x="2072719" y="1750560"/>
                  </a:lnTo>
                  <a:lnTo>
                    <a:pt x="2073383" y="1848430"/>
                  </a:lnTo>
                  <a:lnTo>
                    <a:pt x="2074047" y="1934007"/>
                  </a:lnTo>
                  <a:lnTo>
                    <a:pt x="2074711" y="2005945"/>
                  </a:lnTo>
                  <a:lnTo>
                    <a:pt x="2075376" y="2063113"/>
                  </a:lnTo>
                  <a:lnTo>
                    <a:pt x="2076123" y="2104596"/>
                  </a:lnTo>
                  <a:lnTo>
                    <a:pt x="2077451" y="2138184"/>
                  </a:lnTo>
                  <a:lnTo>
                    <a:pt x="2078115" y="2129756"/>
                  </a:lnTo>
                  <a:lnTo>
                    <a:pt x="2079444" y="2063113"/>
                  </a:lnTo>
                  <a:lnTo>
                    <a:pt x="2080108" y="2005945"/>
                  </a:lnTo>
                  <a:lnTo>
                    <a:pt x="2080855" y="1934007"/>
                  </a:lnTo>
                  <a:lnTo>
                    <a:pt x="2081519" y="1848430"/>
                  </a:lnTo>
                  <a:lnTo>
                    <a:pt x="2082183" y="1750560"/>
                  </a:lnTo>
                  <a:lnTo>
                    <a:pt x="2082848" y="1641942"/>
                  </a:lnTo>
                  <a:lnTo>
                    <a:pt x="2083512" y="1524282"/>
                  </a:lnTo>
                  <a:lnTo>
                    <a:pt x="2084176" y="1399440"/>
                  </a:lnTo>
                  <a:lnTo>
                    <a:pt x="2084840" y="1269445"/>
                  </a:lnTo>
                  <a:lnTo>
                    <a:pt x="2085504" y="1136209"/>
                  </a:lnTo>
                  <a:lnTo>
                    <a:pt x="2086251" y="1001975"/>
                  </a:lnTo>
                  <a:lnTo>
                    <a:pt x="2086916" y="868738"/>
                  </a:lnTo>
                  <a:lnTo>
                    <a:pt x="2087580" y="738743"/>
                  </a:lnTo>
                  <a:lnTo>
                    <a:pt x="2088244" y="613902"/>
                  </a:lnTo>
                  <a:lnTo>
                    <a:pt x="2088908" y="496208"/>
                  </a:lnTo>
                  <a:lnTo>
                    <a:pt x="2089572" y="387657"/>
                  </a:lnTo>
                  <a:lnTo>
                    <a:pt x="2090236" y="289745"/>
                  </a:lnTo>
                  <a:lnTo>
                    <a:pt x="2090984" y="204218"/>
                  </a:lnTo>
                  <a:lnTo>
                    <a:pt x="2091648" y="132239"/>
                  </a:lnTo>
                  <a:lnTo>
                    <a:pt x="2092312" y="75054"/>
                  </a:lnTo>
                  <a:lnTo>
                    <a:pt x="2092976" y="33579"/>
                  </a:lnTo>
                  <a:lnTo>
                    <a:pt x="2094305" y="0"/>
                  </a:lnTo>
                  <a:lnTo>
                    <a:pt x="2094969" y="8394"/>
                  </a:lnTo>
                  <a:lnTo>
                    <a:pt x="2096380" y="75054"/>
                  </a:lnTo>
                  <a:lnTo>
                    <a:pt x="2097044" y="132239"/>
                  </a:lnTo>
                  <a:lnTo>
                    <a:pt x="2097708" y="204218"/>
                  </a:lnTo>
                  <a:lnTo>
                    <a:pt x="2098373" y="289745"/>
                  </a:lnTo>
                  <a:lnTo>
                    <a:pt x="2099037" y="387657"/>
                  </a:lnTo>
                  <a:lnTo>
                    <a:pt x="2099701" y="496208"/>
                  </a:lnTo>
                  <a:lnTo>
                    <a:pt x="2100365" y="613902"/>
                  </a:lnTo>
                  <a:lnTo>
                    <a:pt x="2101112" y="738743"/>
                  </a:lnTo>
                  <a:lnTo>
                    <a:pt x="2101776" y="868738"/>
                  </a:lnTo>
                  <a:lnTo>
                    <a:pt x="2102441" y="1001975"/>
                  </a:lnTo>
                  <a:lnTo>
                    <a:pt x="2103105" y="1136209"/>
                  </a:lnTo>
                  <a:lnTo>
                    <a:pt x="2103769" y="1269445"/>
                  </a:lnTo>
                  <a:lnTo>
                    <a:pt x="2104433" y="1399440"/>
                  </a:lnTo>
                  <a:lnTo>
                    <a:pt x="2105097" y="1524282"/>
                  </a:lnTo>
                  <a:lnTo>
                    <a:pt x="2105845" y="1641942"/>
                  </a:lnTo>
                  <a:lnTo>
                    <a:pt x="2106509" y="1750560"/>
                  </a:lnTo>
                  <a:lnTo>
                    <a:pt x="2107173" y="1848430"/>
                  </a:lnTo>
                  <a:lnTo>
                    <a:pt x="2107837" y="1934007"/>
                  </a:lnTo>
                  <a:lnTo>
                    <a:pt x="2108501" y="2005945"/>
                  </a:lnTo>
                  <a:lnTo>
                    <a:pt x="2109165" y="2063113"/>
                  </a:lnTo>
                  <a:lnTo>
                    <a:pt x="2109830" y="2104596"/>
                  </a:lnTo>
                  <a:lnTo>
                    <a:pt x="2111241" y="2138184"/>
                  </a:lnTo>
                  <a:lnTo>
                    <a:pt x="2111905" y="2129756"/>
                  </a:lnTo>
                  <a:lnTo>
                    <a:pt x="2113233" y="2063113"/>
                  </a:lnTo>
                  <a:lnTo>
                    <a:pt x="2113898" y="2005945"/>
                  </a:lnTo>
                  <a:lnTo>
                    <a:pt x="2114562" y="1934007"/>
                  </a:lnTo>
                  <a:lnTo>
                    <a:pt x="2115309" y="1848430"/>
                  </a:lnTo>
                  <a:lnTo>
                    <a:pt x="2115973" y="1750560"/>
                  </a:lnTo>
                  <a:lnTo>
                    <a:pt x="2116637" y="1641942"/>
                  </a:lnTo>
                  <a:lnTo>
                    <a:pt x="2117302" y="1524282"/>
                  </a:lnTo>
                  <a:lnTo>
                    <a:pt x="2117966" y="1399440"/>
                  </a:lnTo>
                  <a:lnTo>
                    <a:pt x="2118630" y="1269445"/>
                  </a:lnTo>
                  <a:lnTo>
                    <a:pt x="2119294" y="1136209"/>
                  </a:lnTo>
                  <a:lnTo>
                    <a:pt x="2119958" y="1001975"/>
                  </a:lnTo>
                  <a:lnTo>
                    <a:pt x="2120705" y="868738"/>
                  </a:lnTo>
                  <a:lnTo>
                    <a:pt x="2121370" y="738743"/>
                  </a:lnTo>
                  <a:lnTo>
                    <a:pt x="2122034" y="613902"/>
                  </a:lnTo>
                  <a:lnTo>
                    <a:pt x="2122698" y="496208"/>
                  </a:lnTo>
                  <a:lnTo>
                    <a:pt x="2123362" y="387657"/>
                  </a:lnTo>
                  <a:lnTo>
                    <a:pt x="2124026" y="289745"/>
                  </a:lnTo>
                  <a:lnTo>
                    <a:pt x="2124690" y="204218"/>
                  </a:lnTo>
                  <a:lnTo>
                    <a:pt x="2125438" y="132239"/>
                  </a:lnTo>
                  <a:lnTo>
                    <a:pt x="2126102" y="75054"/>
                  </a:lnTo>
                  <a:lnTo>
                    <a:pt x="2126766" y="33579"/>
                  </a:lnTo>
                  <a:lnTo>
                    <a:pt x="2128094" y="0"/>
                  </a:lnTo>
                  <a:lnTo>
                    <a:pt x="2128759" y="8394"/>
                  </a:lnTo>
                  <a:lnTo>
                    <a:pt x="2130170" y="75054"/>
                  </a:lnTo>
                  <a:lnTo>
                    <a:pt x="2130834" y="132239"/>
                  </a:lnTo>
                  <a:lnTo>
                    <a:pt x="2131498" y="204218"/>
                  </a:lnTo>
                  <a:lnTo>
                    <a:pt x="2132162" y="289745"/>
                  </a:lnTo>
                  <a:lnTo>
                    <a:pt x="2132827" y="387657"/>
                  </a:lnTo>
                  <a:lnTo>
                    <a:pt x="2133491" y="496208"/>
                  </a:lnTo>
                  <a:lnTo>
                    <a:pt x="2134155" y="613902"/>
                  </a:lnTo>
                  <a:lnTo>
                    <a:pt x="2134902" y="738743"/>
                  </a:lnTo>
                  <a:lnTo>
                    <a:pt x="2135566" y="868738"/>
                  </a:lnTo>
                  <a:lnTo>
                    <a:pt x="2136230" y="1001975"/>
                  </a:lnTo>
                  <a:lnTo>
                    <a:pt x="2136895" y="1136209"/>
                  </a:lnTo>
                  <a:lnTo>
                    <a:pt x="2137559" y="1269445"/>
                  </a:lnTo>
                  <a:lnTo>
                    <a:pt x="2138223" y="1399440"/>
                  </a:lnTo>
                  <a:lnTo>
                    <a:pt x="2138887" y="1524282"/>
                  </a:lnTo>
                  <a:lnTo>
                    <a:pt x="2139551" y="1641942"/>
                  </a:lnTo>
                  <a:lnTo>
                    <a:pt x="2140299" y="1750560"/>
                  </a:lnTo>
                  <a:lnTo>
                    <a:pt x="2140963" y="1848430"/>
                  </a:lnTo>
                  <a:lnTo>
                    <a:pt x="2141627" y="1934007"/>
                  </a:lnTo>
                  <a:lnTo>
                    <a:pt x="2142291" y="2005945"/>
                  </a:lnTo>
                  <a:lnTo>
                    <a:pt x="2142955" y="2063113"/>
                  </a:lnTo>
                  <a:lnTo>
                    <a:pt x="2143619" y="2104596"/>
                  </a:lnTo>
                  <a:lnTo>
                    <a:pt x="2145031" y="2138184"/>
                  </a:lnTo>
                  <a:lnTo>
                    <a:pt x="2145695" y="2129756"/>
                  </a:lnTo>
                  <a:lnTo>
                    <a:pt x="2147023" y="2063113"/>
                  </a:lnTo>
                  <a:lnTo>
                    <a:pt x="2147687" y="2005945"/>
                  </a:lnTo>
                  <a:lnTo>
                    <a:pt x="2148352" y="1934007"/>
                  </a:lnTo>
                  <a:lnTo>
                    <a:pt x="2149016" y="1848430"/>
                  </a:lnTo>
                  <a:lnTo>
                    <a:pt x="2149763" y="1750560"/>
                  </a:lnTo>
                  <a:lnTo>
                    <a:pt x="2150427" y="1641942"/>
                  </a:lnTo>
                  <a:lnTo>
                    <a:pt x="2151091" y="1524282"/>
                  </a:lnTo>
                  <a:lnTo>
                    <a:pt x="2151756" y="1399440"/>
                  </a:lnTo>
                  <a:lnTo>
                    <a:pt x="2152420" y="1269445"/>
                  </a:lnTo>
                  <a:lnTo>
                    <a:pt x="2153084" y="1136209"/>
                  </a:lnTo>
                  <a:lnTo>
                    <a:pt x="2153748" y="1001975"/>
                  </a:lnTo>
                  <a:lnTo>
                    <a:pt x="2154412" y="868738"/>
                  </a:lnTo>
                  <a:lnTo>
                    <a:pt x="2155159" y="738743"/>
                  </a:lnTo>
                  <a:lnTo>
                    <a:pt x="2155824" y="613902"/>
                  </a:lnTo>
                  <a:lnTo>
                    <a:pt x="2156488" y="496208"/>
                  </a:lnTo>
                  <a:lnTo>
                    <a:pt x="2157152" y="387657"/>
                  </a:lnTo>
                  <a:lnTo>
                    <a:pt x="2157816" y="289745"/>
                  </a:lnTo>
                  <a:lnTo>
                    <a:pt x="2158480" y="204218"/>
                  </a:lnTo>
                  <a:lnTo>
                    <a:pt x="2159144" y="132239"/>
                  </a:lnTo>
                  <a:lnTo>
                    <a:pt x="2159892" y="75054"/>
                  </a:lnTo>
                  <a:lnTo>
                    <a:pt x="2160556" y="33579"/>
                  </a:lnTo>
                  <a:lnTo>
                    <a:pt x="2161884" y="0"/>
                  </a:lnTo>
                  <a:lnTo>
                    <a:pt x="2162548" y="8394"/>
                  </a:lnTo>
                  <a:lnTo>
                    <a:pt x="2163877" y="75054"/>
                  </a:lnTo>
                  <a:lnTo>
                    <a:pt x="2164624" y="132239"/>
                  </a:lnTo>
                  <a:lnTo>
                    <a:pt x="2165288" y="204218"/>
                  </a:lnTo>
                  <a:lnTo>
                    <a:pt x="2165952" y="289745"/>
                  </a:lnTo>
                  <a:lnTo>
                    <a:pt x="2166616" y="387657"/>
                  </a:lnTo>
                  <a:lnTo>
                    <a:pt x="2167281" y="496208"/>
                  </a:lnTo>
                  <a:lnTo>
                    <a:pt x="2167945" y="613902"/>
                  </a:lnTo>
                  <a:lnTo>
                    <a:pt x="2168609" y="738743"/>
                  </a:lnTo>
                  <a:lnTo>
                    <a:pt x="2169356" y="868738"/>
                  </a:lnTo>
                  <a:lnTo>
                    <a:pt x="2170020" y="1001975"/>
                  </a:lnTo>
                  <a:lnTo>
                    <a:pt x="2170684" y="1136209"/>
                  </a:lnTo>
                  <a:lnTo>
                    <a:pt x="2171349" y="1269445"/>
                  </a:lnTo>
                  <a:lnTo>
                    <a:pt x="2172013" y="1399440"/>
                  </a:lnTo>
                  <a:lnTo>
                    <a:pt x="2172677" y="1524282"/>
                  </a:lnTo>
                  <a:lnTo>
                    <a:pt x="2173341" y="1641942"/>
                  </a:lnTo>
                  <a:lnTo>
                    <a:pt x="2174005" y="1750560"/>
                  </a:lnTo>
                  <a:lnTo>
                    <a:pt x="2174753" y="1848430"/>
                  </a:lnTo>
                  <a:lnTo>
                    <a:pt x="2175417" y="1934007"/>
                  </a:lnTo>
                  <a:lnTo>
                    <a:pt x="2176081" y="2005945"/>
                  </a:lnTo>
                  <a:lnTo>
                    <a:pt x="2176745" y="2063113"/>
                  </a:lnTo>
                  <a:lnTo>
                    <a:pt x="2177409" y="2104596"/>
                  </a:lnTo>
                  <a:lnTo>
                    <a:pt x="2178738" y="2138184"/>
                  </a:lnTo>
                  <a:lnTo>
                    <a:pt x="2179485" y="2129756"/>
                  </a:lnTo>
                  <a:lnTo>
                    <a:pt x="2180813" y="2063113"/>
                  </a:lnTo>
                  <a:lnTo>
                    <a:pt x="2181477" y="2005945"/>
                  </a:lnTo>
                  <a:lnTo>
                    <a:pt x="2182141" y="1934007"/>
                  </a:lnTo>
                  <a:lnTo>
                    <a:pt x="2182806" y="1848430"/>
                  </a:lnTo>
                  <a:lnTo>
                    <a:pt x="2183470" y="1750560"/>
                  </a:lnTo>
                  <a:lnTo>
                    <a:pt x="2184217" y="1641942"/>
                  </a:lnTo>
                  <a:lnTo>
                    <a:pt x="2184881" y="1524282"/>
                  </a:lnTo>
                  <a:lnTo>
                    <a:pt x="2185545" y="1399440"/>
                  </a:lnTo>
                  <a:lnTo>
                    <a:pt x="2186210" y="1269445"/>
                  </a:lnTo>
                  <a:lnTo>
                    <a:pt x="2186874" y="1136209"/>
                  </a:lnTo>
                  <a:lnTo>
                    <a:pt x="2187538" y="1001975"/>
                  </a:lnTo>
                  <a:lnTo>
                    <a:pt x="2188202" y="868738"/>
                  </a:lnTo>
                  <a:lnTo>
                    <a:pt x="2188949" y="738743"/>
                  </a:lnTo>
                  <a:lnTo>
                    <a:pt x="2189613" y="613902"/>
                  </a:lnTo>
                  <a:lnTo>
                    <a:pt x="2190278" y="496208"/>
                  </a:lnTo>
                  <a:lnTo>
                    <a:pt x="2190942" y="387657"/>
                  </a:lnTo>
                  <a:lnTo>
                    <a:pt x="2191606" y="289745"/>
                  </a:lnTo>
                  <a:lnTo>
                    <a:pt x="2192270" y="204218"/>
                  </a:lnTo>
                  <a:lnTo>
                    <a:pt x="2192934" y="132239"/>
                  </a:lnTo>
                  <a:lnTo>
                    <a:pt x="2193598" y="75054"/>
                  </a:lnTo>
                  <a:lnTo>
                    <a:pt x="2194346" y="33579"/>
                  </a:lnTo>
                  <a:lnTo>
                    <a:pt x="2195674" y="0"/>
                  </a:lnTo>
                  <a:lnTo>
                    <a:pt x="2196338" y="8394"/>
                  </a:lnTo>
                  <a:lnTo>
                    <a:pt x="2197667" y="75054"/>
                  </a:lnTo>
                  <a:lnTo>
                    <a:pt x="2198331" y="132239"/>
                  </a:lnTo>
                  <a:lnTo>
                    <a:pt x="2199078" y="204218"/>
                  </a:lnTo>
                  <a:lnTo>
                    <a:pt x="2199742" y="289745"/>
                  </a:lnTo>
                  <a:lnTo>
                    <a:pt x="2200406" y="387657"/>
                  </a:lnTo>
                  <a:lnTo>
                    <a:pt x="2201070" y="496208"/>
                  </a:lnTo>
                  <a:lnTo>
                    <a:pt x="2201735" y="613902"/>
                  </a:lnTo>
                  <a:lnTo>
                    <a:pt x="2202399" y="738743"/>
                  </a:lnTo>
                  <a:lnTo>
                    <a:pt x="2203063" y="868738"/>
                  </a:lnTo>
                  <a:lnTo>
                    <a:pt x="2203810" y="1001975"/>
                  </a:lnTo>
                  <a:lnTo>
                    <a:pt x="2204474" y="1136209"/>
                  </a:lnTo>
                  <a:lnTo>
                    <a:pt x="2205138" y="1269445"/>
                  </a:lnTo>
                  <a:lnTo>
                    <a:pt x="2205803" y="1399440"/>
                  </a:lnTo>
                  <a:lnTo>
                    <a:pt x="2206467" y="1524282"/>
                  </a:lnTo>
                  <a:lnTo>
                    <a:pt x="2207131" y="1641942"/>
                  </a:lnTo>
                  <a:lnTo>
                    <a:pt x="2207795" y="1750560"/>
                  </a:lnTo>
                  <a:lnTo>
                    <a:pt x="2208459" y="1848430"/>
                  </a:lnTo>
                  <a:lnTo>
                    <a:pt x="2209207" y="1934007"/>
                  </a:lnTo>
                  <a:lnTo>
                    <a:pt x="2209871" y="2005945"/>
                  </a:lnTo>
                  <a:lnTo>
                    <a:pt x="2210535" y="2063113"/>
                  </a:lnTo>
                  <a:lnTo>
                    <a:pt x="2211199" y="2104596"/>
                  </a:lnTo>
                  <a:lnTo>
                    <a:pt x="2212527" y="2138184"/>
                  </a:lnTo>
                  <a:lnTo>
                    <a:pt x="2213192" y="2129756"/>
                  </a:lnTo>
                  <a:lnTo>
                    <a:pt x="2214603" y="2063113"/>
                  </a:lnTo>
                  <a:lnTo>
                    <a:pt x="2215267" y="2005945"/>
                  </a:lnTo>
                  <a:lnTo>
                    <a:pt x="2215931" y="1934007"/>
                  </a:lnTo>
                  <a:lnTo>
                    <a:pt x="2216595" y="1848430"/>
                  </a:lnTo>
                  <a:lnTo>
                    <a:pt x="2217260" y="1750560"/>
                  </a:lnTo>
                  <a:lnTo>
                    <a:pt x="2217924" y="1641942"/>
                  </a:lnTo>
                  <a:lnTo>
                    <a:pt x="2218671" y="1524282"/>
                  </a:lnTo>
                  <a:lnTo>
                    <a:pt x="2219335" y="1399440"/>
                  </a:lnTo>
                  <a:lnTo>
                    <a:pt x="2219999" y="1269445"/>
                  </a:lnTo>
                  <a:lnTo>
                    <a:pt x="2220664" y="1136209"/>
                  </a:lnTo>
                  <a:lnTo>
                    <a:pt x="2221328" y="1001975"/>
                  </a:lnTo>
                  <a:lnTo>
                    <a:pt x="2221992" y="868738"/>
                  </a:lnTo>
                  <a:lnTo>
                    <a:pt x="2222656" y="738743"/>
                  </a:lnTo>
                  <a:lnTo>
                    <a:pt x="2223403" y="613902"/>
                  </a:lnTo>
                  <a:lnTo>
                    <a:pt x="2224067" y="496208"/>
                  </a:lnTo>
                  <a:lnTo>
                    <a:pt x="2224732" y="387657"/>
                  </a:lnTo>
                  <a:lnTo>
                    <a:pt x="2225396" y="289745"/>
                  </a:lnTo>
                  <a:lnTo>
                    <a:pt x="2226060" y="204218"/>
                  </a:lnTo>
                  <a:lnTo>
                    <a:pt x="2226724" y="132239"/>
                  </a:lnTo>
                  <a:lnTo>
                    <a:pt x="2227388" y="75054"/>
                  </a:lnTo>
                  <a:lnTo>
                    <a:pt x="2228052" y="33579"/>
                  </a:lnTo>
                  <a:lnTo>
                    <a:pt x="2229464" y="0"/>
                  </a:lnTo>
                  <a:lnTo>
                    <a:pt x="2230128" y="8394"/>
                  </a:lnTo>
                  <a:lnTo>
                    <a:pt x="2231456" y="75054"/>
                  </a:lnTo>
                  <a:lnTo>
                    <a:pt x="2232121" y="132239"/>
                  </a:lnTo>
                  <a:lnTo>
                    <a:pt x="2232785" y="204218"/>
                  </a:lnTo>
                  <a:lnTo>
                    <a:pt x="2233532" y="289745"/>
                  </a:lnTo>
                  <a:lnTo>
                    <a:pt x="2234196" y="387657"/>
                  </a:lnTo>
                  <a:lnTo>
                    <a:pt x="2234860" y="496208"/>
                  </a:lnTo>
                  <a:lnTo>
                    <a:pt x="2235524" y="613902"/>
                  </a:lnTo>
                  <a:lnTo>
                    <a:pt x="2236189" y="738743"/>
                  </a:lnTo>
                  <a:lnTo>
                    <a:pt x="2236853" y="868738"/>
                  </a:lnTo>
                  <a:lnTo>
                    <a:pt x="2237517" y="1001975"/>
                  </a:lnTo>
                  <a:lnTo>
                    <a:pt x="2238264" y="1136209"/>
                  </a:lnTo>
                  <a:lnTo>
                    <a:pt x="2238928" y="1269445"/>
                  </a:lnTo>
                  <a:lnTo>
                    <a:pt x="2239592" y="1399440"/>
                  </a:lnTo>
                  <a:lnTo>
                    <a:pt x="2240257" y="1524282"/>
                  </a:lnTo>
                  <a:lnTo>
                    <a:pt x="2240921" y="1641942"/>
                  </a:lnTo>
                  <a:lnTo>
                    <a:pt x="2241585" y="1750560"/>
                  </a:lnTo>
                  <a:lnTo>
                    <a:pt x="2242249" y="1848430"/>
                  </a:lnTo>
                  <a:lnTo>
                    <a:pt x="2242996" y="1934007"/>
                  </a:lnTo>
                  <a:lnTo>
                    <a:pt x="2243661" y="2005945"/>
                  </a:lnTo>
                  <a:lnTo>
                    <a:pt x="2244325" y="2063113"/>
                  </a:lnTo>
                  <a:lnTo>
                    <a:pt x="2244989" y="2104596"/>
                  </a:lnTo>
                  <a:lnTo>
                    <a:pt x="2246317" y="2138184"/>
                  </a:lnTo>
                  <a:lnTo>
                    <a:pt x="2246981" y="2129756"/>
                  </a:lnTo>
                  <a:lnTo>
                    <a:pt x="2248393" y="2063113"/>
                  </a:lnTo>
                  <a:lnTo>
                    <a:pt x="2249057" y="2005945"/>
                  </a:lnTo>
                  <a:lnTo>
                    <a:pt x="2249721" y="1934007"/>
                  </a:lnTo>
                  <a:lnTo>
                    <a:pt x="2250385" y="1848430"/>
                  </a:lnTo>
                  <a:lnTo>
                    <a:pt x="2251049" y="1750560"/>
                  </a:lnTo>
                  <a:lnTo>
                    <a:pt x="2251714" y="1641942"/>
                  </a:lnTo>
                  <a:lnTo>
                    <a:pt x="2252378" y="1524282"/>
                  </a:lnTo>
                  <a:lnTo>
                    <a:pt x="2253125" y="1399440"/>
                  </a:lnTo>
                  <a:lnTo>
                    <a:pt x="2253789" y="1269445"/>
                  </a:lnTo>
                  <a:lnTo>
                    <a:pt x="2254453" y="1136209"/>
                  </a:lnTo>
                  <a:lnTo>
                    <a:pt x="2255118" y="1001975"/>
                  </a:lnTo>
                  <a:lnTo>
                    <a:pt x="2255782" y="868738"/>
                  </a:lnTo>
                  <a:lnTo>
                    <a:pt x="2256446" y="738743"/>
                  </a:lnTo>
                  <a:lnTo>
                    <a:pt x="2257110" y="613902"/>
                  </a:lnTo>
                  <a:lnTo>
                    <a:pt x="2257857" y="496208"/>
                  </a:lnTo>
                  <a:lnTo>
                    <a:pt x="2258521" y="387657"/>
                  </a:lnTo>
                  <a:lnTo>
                    <a:pt x="2259186" y="289745"/>
                  </a:lnTo>
                  <a:lnTo>
                    <a:pt x="2259850" y="204218"/>
                  </a:lnTo>
                  <a:lnTo>
                    <a:pt x="2260514" y="132239"/>
                  </a:lnTo>
                  <a:lnTo>
                    <a:pt x="2261178" y="75054"/>
                  </a:lnTo>
                  <a:lnTo>
                    <a:pt x="2261842" y="33579"/>
                  </a:lnTo>
                  <a:lnTo>
                    <a:pt x="2263254" y="0"/>
                  </a:lnTo>
                  <a:lnTo>
                    <a:pt x="2263918" y="8394"/>
                  </a:lnTo>
                  <a:lnTo>
                    <a:pt x="2265246" y="75054"/>
                  </a:lnTo>
                  <a:lnTo>
                    <a:pt x="2265910" y="132239"/>
                  </a:lnTo>
                  <a:lnTo>
                    <a:pt x="2266575" y="204218"/>
                  </a:lnTo>
                  <a:lnTo>
                    <a:pt x="2267239" y="289745"/>
                  </a:lnTo>
                  <a:lnTo>
                    <a:pt x="2267986" y="387657"/>
                  </a:lnTo>
                  <a:lnTo>
                    <a:pt x="2268650" y="496208"/>
                  </a:lnTo>
                  <a:lnTo>
                    <a:pt x="2269314" y="613902"/>
                  </a:lnTo>
                  <a:lnTo>
                    <a:pt x="2269978" y="738743"/>
                  </a:lnTo>
                  <a:lnTo>
                    <a:pt x="2270643" y="868738"/>
                  </a:lnTo>
                  <a:lnTo>
                    <a:pt x="2271307" y="1001975"/>
                  </a:lnTo>
                  <a:lnTo>
                    <a:pt x="2271971" y="1136209"/>
                  </a:lnTo>
                  <a:lnTo>
                    <a:pt x="2272718" y="1269445"/>
                  </a:lnTo>
                  <a:lnTo>
                    <a:pt x="2273382" y="1399440"/>
                  </a:lnTo>
                  <a:lnTo>
                    <a:pt x="2274046" y="1524282"/>
                  </a:lnTo>
                  <a:lnTo>
                    <a:pt x="2274711" y="1641942"/>
                  </a:lnTo>
                  <a:lnTo>
                    <a:pt x="2275375" y="1750560"/>
                  </a:lnTo>
                  <a:lnTo>
                    <a:pt x="2276039" y="1848430"/>
                  </a:lnTo>
                  <a:lnTo>
                    <a:pt x="2276703" y="1934007"/>
                  </a:lnTo>
                  <a:lnTo>
                    <a:pt x="2277450" y="2005945"/>
                  </a:lnTo>
                  <a:lnTo>
                    <a:pt x="2278115" y="2063113"/>
                  </a:lnTo>
                  <a:lnTo>
                    <a:pt x="2278779" y="2104596"/>
                  </a:lnTo>
                  <a:lnTo>
                    <a:pt x="2280107" y="2138184"/>
                  </a:lnTo>
                  <a:lnTo>
                    <a:pt x="2280771" y="2129756"/>
                  </a:lnTo>
                  <a:lnTo>
                    <a:pt x="2282100" y="2063113"/>
                  </a:lnTo>
                  <a:lnTo>
                    <a:pt x="2282847" y="2005945"/>
                  </a:lnTo>
                  <a:lnTo>
                    <a:pt x="2283511" y="1934007"/>
                  </a:lnTo>
                  <a:lnTo>
                    <a:pt x="2284175" y="1848430"/>
                  </a:lnTo>
                  <a:lnTo>
                    <a:pt x="2284839" y="1750560"/>
                  </a:lnTo>
                  <a:lnTo>
                    <a:pt x="2285503" y="1641942"/>
                  </a:lnTo>
                  <a:lnTo>
                    <a:pt x="2286168" y="1524282"/>
                  </a:lnTo>
                  <a:lnTo>
                    <a:pt x="2286832" y="1399440"/>
                  </a:lnTo>
                  <a:lnTo>
                    <a:pt x="2287579" y="1269445"/>
                  </a:lnTo>
                  <a:lnTo>
                    <a:pt x="2288243" y="1136209"/>
                  </a:lnTo>
                  <a:lnTo>
                    <a:pt x="2288907" y="1001975"/>
                  </a:lnTo>
                  <a:lnTo>
                    <a:pt x="2289572" y="868738"/>
                  </a:lnTo>
                  <a:lnTo>
                    <a:pt x="2290236" y="738743"/>
                  </a:lnTo>
                  <a:lnTo>
                    <a:pt x="2290900" y="613902"/>
                  </a:lnTo>
                  <a:lnTo>
                    <a:pt x="2291564" y="496208"/>
                  </a:lnTo>
                  <a:lnTo>
                    <a:pt x="2292311" y="387657"/>
                  </a:lnTo>
                  <a:lnTo>
                    <a:pt x="2292975" y="289745"/>
                  </a:lnTo>
                  <a:lnTo>
                    <a:pt x="2293640" y="204218"/>
                  </a:lnTo>
                  <a:lnTo>
                    <a:pt x="2294304" y="132239"/>
                  </a:lnTo>
                  <a:lnTo>
                    <a:pt x="2294968" y="75054"/>
                  </a:lnTo>
                  <a:lnTo>
                    <a:pt x="2295632" y="33579"/>
                  </a:lnTo>
                  <a:lnTo>
                    <a:pt x="2296960" y="0"/>
                  </a:lnTo>
                  <a:lnTo>
                    <a:pt x="2297708" y="8394"/>
                  </a:lnTo>
                  <a:lnTo>
                    <a:pt x="2299036" y="75054"/>
                  </a:lnTo>
                  <a:lnTo>
                    <a:pt x="2299700" y="132239"/>
                  </a:lnTo>
                  <a:lnTo>
                    <a:pt x="2300364" y="204218"/>
                  </a:lnTo>
                  <a:lnTo>
                    <a:pt x="2301029" y="289745"/>
                  </a:lnTo>
                  <a:lnTo>
                    <a:pt x="2301693" y="387657"/>
                  </a:lnTo>
                  <a:lnTo>
                    <a:pt x="2302440" y="496208"/>
                  </a:lnTo>
                  <a:lnTo>
                    <a:pt x="2303104" y="613902"/>
                  </a:lnTo>
                  <a:lnTo>
                    <a:pt x="2303768" y="738743"/>
                  </a:lnTo>
                  <a:lnTo>
                    <a:pt x="2304432" y="868738"/>
                  </a:lnTo>
                  <a:lnTo>
                    <a:pt x="2305097" y="1001975"/>
                  </a:lnTo>
                  <a:lnTo>
                    <a:pt x="2305761" y="1136209"/>
                  </a:lnTo>
                  <a:lnTo>
                    <a:pt x="2306425" y="1269445"/>
                  </a:lnTo>
                  <a:lnTo>
                    <a:pt x="2307172" y="1399440"/>
                  </a:lnTo>
                  <a:lnTo>
                    <a:pt x="2307836" y="1524282"/>
                  </a:lnTo>
                  <a:lnTo>
                    <a:pt x="2308500" y="1641942"/>
                  </a:lnTo>
                  <a:lnTo>
                    <a:pt x="2309165" y="1750560"/>
                  </a:lnTo>
                  <a:lnTo>
                    <a:pt x="2309829" y="1848430"/>
                  </a:lnTo>
                  <a:lnTo>
                    <a:pt x="2310493" y="1934007"/>
                  </a:lnTo>
                  <a:lnTo>
                    <a:pt x="2311157" y="2005945"/>
                  </a:lnTo>
                  <a:lnTo>
                    <a:pt x="2311904" y="2063113"/>
                  </a:lnTo>
                  <a:lnTo>
                    <a:pt x="2312569" y="2104596"/>
                  </a:lnTo>
                  <a:lnTo>
                    <a:pt x="2313897" y="2138184"/>
                  </a:lnTo>
                  <a:lnTo>
                    <a:pt x="2314561" y="2129756"/>
                  </a:lnTo>
                  <a:lnTo>
                    <a:pt x="2315889" y="2063113"/>
                  </a:lnTo>
                  <a:lnTo>
                    <a:pt x="2316554" y="2005945"/>
                  </a:lnTo>
                  <a:lnTo>
                    <a:pt x="2317301" y="1934007"/>
                  </a:lnTo>
                  <a:lnTo>
                    <a:pt x="2317965" y="1848430"/>
                  </a:lnTo>
                  <a:lnTo>
                    <a:pt x="2318629" y="1750560"/>
                  </a:lnTo>
                  <a:lnTo>
                    <a:pt x="2319293" y="1641942"/>
                  </a:lnTo>
                  <a:lnTo>
                    <a:pt x="2319957" y="1524282"/>
                  </a:lnTo>
                  <a:lnTo>
                    <a:pt x="2320622" y="1399440"/>
                  </a:lnTo>
                  <a:lnTo>
                    <a:pt x="2321286" y="1269445"/>
                  </a:lnTo>
                  <a:lnTo>
                    <a:pt x="2322033" y="1136209"/>
                  </a:lnTo>
                  <a:lnTo>
                    <a:pt x="2322697" y="1001975"/>
                  </a:lnTo>
                  <a:lnTo>
                    <a:pt x="2323361" y="868738"/>
                  </a:lnTo>
                  <a:lnTo>
                    <a:pt x="2324026" y="738743"/>
                  </a:lnTo>
                  <a:lnTo>
                    <a:pt x="2324690" y="613902"/>
                  </a:lnTo>
                  <a:lnTo>
                    <a:pt x="2325354" y="496208"/>
                  </a:lnTo>
                  <a:lnTo>
                    <a:pt x="2326018" y="387657"/>
                  </a:lnTo>
                  <a:lnTo>
                    <a:pt x="2326765" y="289745"/>
                  </a:lnTo>
                  <a:lnTo>
                    <a:pt x="2327429" y="204218"/>
                  </a:lnTo>
                  <a:lnTo>
                    <a:pt x="2328094" y="132239"/>
                  </a:lnTo>
                  <a:lnTo>
                    <a:pt x="2328758" y="75054"/>
                  </a:lnTo>
                  <a:lnTo>
                    <a:pt x="2329422" y="33579"/>
                  </a:lnTo>
                  <a:lnTo>
                    <a:pt x="2330750" y="0"/>
                  </a:lnTo>
                  <a:lnTo>
                    <a:pt x="2331498" y="8394"/>
                  </a:lnTo>
                  <a:lnTo>
                    <a:pt x="2332826" y="75054"/>
                  </a:lnTo>
                  <a:lnTo>
                    <a:pt x="2333490" y="132239"/>
                  </a:lnTo>
                  <a:lnTo>
                    <a:pt x="2334154" y="204218"/>
                  </a:lnTo>
                  <a:lnTo>
                    <a:pt x="2334818" y="289745"/>
                  </a:lnTo>
                  <a:lnTo>
                    <a:pt x="2335483" y="387657"/>
                  </a:lnTo>
                  <a:lnTo>
                    <a:pt x="2336147" y="496208"/>
                  </a:lnTo>
                  <a:lnTo>
                    <a:pt x="2336894" y="613902"/>
                  </a:lnTo>
                  <a:lnTo>
                    <a:pt x="2337558" y="738743"/>
                  </a:lnTo>
                  <a:lnTo>
                    <a:pt x="2338222" y="868738"/>
                  </a:lnTo>
                  <a:lnTo>
                    <a:pt x="2338886" y="1001975"/>
                  </a:lnTo>
                  <a:lnTo>
                    <a:pt x="2339551" y="1136209"/>
                  </a:lnTo>
                  <a:lnTo>
                    <a:pt x="2340215" y="1269445"/>
                  </a:lnTo>
                  <a:lnTo>
                    <a:pt x="2340879" y="1399440"/>
                  </a:lnTo>
                  <a:lnTo>
                    <a:pt x="2341626" y="1524282"/>
                  </a:lnTo>
                  <a:lnTo>
                    <a:pt x="2342290" y="1641942"/>
                  </a:lnTo>
                  <a:lnTo>
                    <a:pt x="2342954" y="1750560"/>
                  </a:lnTo>
                  <a:lnTo>
                    <a:pt x="2343619" y="1848430"/>
                  </a:lnTo>
                  <a:lnTo>
                    <a:pt x="2344283" y="1934007"/>
                  </a:lnTo>
                  <a:lnTo>
                    <a:pt x="2344947" y="2005945"/>
                  </a:lnTo>
                  <a:lnTo>
                    <a:pt x="2345611" y="2063113"/>
                  </a:lnTo>
                  <a:lnTo>
                    <a:pt x="2346358" y="2104596"/>
                  </a:lnTo>
                  <a:lnTo>
                    <a:pt x="2347687" y="2138184"/>
                  </a:lnTo>
                  <a:lnTo>
                    <a:pt x="2348351" y="2129756"/>
                  </a:lnTo>
                  <a:lnTo>
                    <a:pt x="2349679" y="2063113"/>
                  </a:lnTo>
                  <a:lnTo>
                    <a:pt x="2350343" y="2005945"/>
                  </a:lnTo>
                  <a:lnTo>
                    <a:pt x="2351091" y="1934007"/>
                  </a:lnTo>
                  <a:lnTo>
                    <a:pt x="2351755" y="1848430"/>
                  </a:lnTo>
                  <a:lnTo>
                    <a:pt x="2352419" y="1750560"/>
                  </a:lnTo>
                  <a:lnTo>
                    <a:pt x="2353083" y="1641942"/>
                  </a:lnTo>
                  <a:lnTo>
                    <a:pt x="2353747" y="1524282"/>
                  </a:lnTo>
                  <a:lnTo>
                    <a:pt x="2354411" y="1399440"/>
                  </a:lnTo>
                  <a:lnTo>
                    <a:pt x="2355076" y="1269445"/>
                  </a:lnTo>
                  <a:lnTo>
                    <a:pt x="2355740" y="1136209"/>
                  </a:lnTo>
                  <a:lnTo>
                    <a:pt x="2356487" y="1001975"/>
                  </a:lnTo>
                  <a:lnTo>
                    <a:pt x="2357151" y="868738"/>
                  </a:lnTo>
                  <a:lnTo>
                    <a:pt x="2357815" y="738743"/>
                  </a:lnTo>
                  <a:lnTo>
                    <a:pt x="2358480" y="613902"/>
                  </a:lnTo>
                  <a:lnTo>
                    <a:pt x="2359144" y="496208"/>
                  </a:lnTo>
                  <a:lnTo>
                    <a:pt x="2359808" y="387657"/>
                  </a:lnTo>
                  <a:lnTo>
                    <a:pt x="2360472" y="289745"/>
                  </a:lnTo>
                  <a:lnTo>
                    <a:pt x="2361219" y="204218"/>
                  </a:lnTo>
                  <a:lnTo>
                    <a:pt x="2361883" y="132239"/>
                  </a:lnTo>
                  <a:lnTo>
                    <a:pt x="2362548" y="75054"/>
                  </a:lnTo>
                  <a:lnTo>
                    <a:pt x="2363212" y="33579"/>
                  </a:lnTo>
                  <a:lnTo>
                    <a:pt x="2364540" y="0"/>
                  </a:lnTo>
                  <a:lnTo>
                    <a:pt x="2365204" y="8394"/>
                  </a:lnTo>
                  <a:lnTo>
                    <a:pt x="2366616" y="75054"/>
                  </a:lnTo>
                  <a:lnTo>
                    <a:pt x="2367280" y="132239"/>
                  </a:lnTo>
                  <a:lnTo>
                    <a:pt x="2367944" y="204218"/>
                  </a:lnTo>
                  <a:lnTo>
                    <a:pt x="2368608" y="289745"/>
                  </a:lnTo>
                  <a:lnTo>
                    <a:pt x="2369272" y="387657"/>
                  </a:lnTo>
                  <a:lnTo>
                    <a:pt x="2369937" y="496208"/>
                  </a:lnTo>
                  <a:lnTo>
                    <a:pt x="2370601" y="613902"/>
                  </a:lnTo>
                  <a:lnTo>
                    <a:pt x="2371348" y="738743"/>
                  </a:lnTo>
                  <a:lnTo>
                    <a:pt x="2372012" y="868738"/>
                  </a:lnTo>
                  <a:lnTo>
                    <a:pt x="2372676" y="1001975"/>
                  </a:lnTo>
                  <a:lnTo>
                    <a:pt x="2373340" y="1136209"/>
                  </a:lnTo>
                  <a:lnTo>
                    <a:pt x="2374005" y="1269445"/>
                  </a:lnTo>
                  <a:lnTo>
                    <a:pt x="2374669" y="1399440"/>
                  </a:lnTo>
                  <a:lnTo>
                    <a:pt x="2375333" y="1524282"/>
                  </a:lnTo>
                  <a:lnTo>
                    <a:pt x="2376080" y="1641942"/>
                  </a:lnTo>
                  <a:lnTo>
                    <a:pt x="2376744" y="1750560"/>
                  </a:lnTo>
                  <a:lnTo>
                    <a:pt x="2377408" y="1848430"/>
                  </a:lnTo>
                  <a:lnTo>
                    <a:pt x="2378073" y="1934007"/>
                  </a:lnTo>
                  <a:lnTo>
                    <a:pt x="2378737" y="2005945"/>
                  </a:lnTo>
                  <a:lnTo>
                    <a:pt x="2379401" y="2063113"/>
                  </a:lnTo>
                  <a:lnTo>
                    <a:pt x="2380065" y="2104596"/>
                  </a:lnTo>
                  <a:lnTo>
                    <a:pt x="2381477" y="2138184"/>
                  </a:lnTo>
                  <a:lnTo>
                    <a:pt x="2382141" y="2129756"/>
                  </a:lnTo>
                  <a:lnTo>
                    <a:pt x="2383469" y="2063113"/>
                  </a:lnTo>
                  <a:lnTo>
                    <a:pt x="2384133" y="2005945"/>
                  </a:lnTo>
                  <a:lnTo>
                    <a:pt x="2384797" y="1934007"/>
                  </a:lnTo>
                  <a:lnTo>
                    <a:pt x="2385545" y="1848430"/>
                  </a:lnTo>
                  <a:lnTo>
                    <a:pt x="2386209" y="1750560"/>
                  </a:lnTo>
                  <a:lnTo>
                    <a:pt x="2386873" y="1641942"/>
                  </a:lnTo>
                  <a:lnTo>
                    <a:pt x="2387537" y="1524282"/>
                  </a:lnTo>
                  <a:lnTo>
                    <a:pt x="2388201" y="1399440"/>
                  </a:lnTo>
                  <a:lnTo>
                    <a:pt x="2388865" y="1269445"/>
                  </a:lnTo>
                  <a:lnTo>
                    <a:pt x="2389530" y="1136209"/>
                  </a:lnTo>
                  <a:lnTo>
                    <a:pt x="2390194" y="1001975"/>
                  </a:lnTo>
                  <a:lnTo>
                    <a:pt x="2390941" y="868738"/>
                  </a:lnTo>
                  <a:lnTo>
                    <a:pt x="2391605" y="738743"/>
                  </a:lnTo>
                  <a:lnTo>
                    <a:pt x="2392269" y="613902"/>
                  </a:lnTo>
                  <a:lnTo>
                    <a:pt x="2392934" y="496208"/>
                  </a:lnTo>
                  <a:lnTo>
                    <a:pt x="2393598" y="387657"/>
                  </a:lnTo>
                  <a:lnTo>
                    <a:pt x="2394262" y="289745"/>
                  </a:lnTo>
                  <a:lnTo>
                    <a:pt x="2394926" y="204218"/>
                  </a:lnTo>
                  <a:lnTo>
                    <a:pt x="2395673" y="132239"/>
                  </a:lnTo>
                  <a:lnTo>
                    <a:pt x="2396337" y="75054"/>
                  </a:lnTo>
                  <a:lnTo>
                    <a:pt x="2397002" y="33579"/>
                  </a:lnTo>
                  <a:lnTo>
                    <a:pt x="2398330" y="0"/>
                  </a:lnTo>
                  <a:lnTo>
                    <a:pt x="2398994" y="8394"/>
                  </a:lnTo>
                  <a:lnTo>
                    <a:pt x="2400405" y="75054"/>
                  </a:lnTo>
                  <a:lnTo>
                    <a:pt x="2401070" y="132239"/>
                  </a:lnTo>
                  <a:lnTo>
                    <a:pt x="2401734" y="204218"/>
                  </a:lnTo>
                  <a:lnTo>
                    <a:pt x="2402398" y="289745"/>
                  </a:lnTo>
                  <a:lnTo>
                    <a:pt x="2403062" y="387657"/>
                  </a:lnTo>
                  <a:lnTo>
                    <a:pt x="2403726" y="496208"/>
                  </a:lnTo>
                  <a:lnTo>
                    <a:pt x="2404391" y="613902"/>
                  </a:lnTo>
                  <a:lnTo>
                    <a:pt x="2405138" y="738743"/>
                  </a:lnTo>
                  <a:lnTo>
                    <a:pt x="2405802" y="868738"/>
                  </a:lnTo>
                  <a:lnTo>
                    <a:pt x="2406466" y="1001975"/>
                  </a:lnTo>
                  <a:lnTo>
                    <a:pt x="2407130" y="1136209"/>
                  </a:lnTo>
                  <a:lnTo>
                    <a:pt x="2407794" y="1269445"/>
                  </a:lnTo>
                  <a:lnTo>
                    <a:pt x="2408459" y="1399440"/>
                  </a:lnTo>
                  <a:lnTo>
                    <a:pt x="2409123" y="1524282"/>
                  </a:lnTo>
                  <a:lnTo>
                    <a:pt x="2409787" y="1641942"/>
                  </a:lnTo>
                  <a:lnTo>
                    <a:pt x="2410534" y="1750560"/>
                  </a:lnTo>
                  <a:lnTo>
                    <a:pt x="2411198" y="1848430"/>
                  </a:lnTo>
                  <a:lnTo>
                    <a:pt x="2411862" y="1934007"/>
                  </a:lnTo>
                  <a:lnTo>
                    <a:pt x="2412527" y="2005945"/>
                  </a:lnTo>
                  <a:lnTo>
                    <a:pt x="2413191" y="2063113"/>
                  </a:lnTo>
                  <a:lnTo>
                    <a:pt x="2413855" y="2104596"/>
                  </a:lnTo>
                  <a:lnTo>
                    <a:pt x="2415266" y="2138184"/>
                  </a:lnTo>
                  <a:lnTo>
                    <a:pt x="2415931" y="2129756"/>
                  </a:lnTo>
                  <a:lnTo>
                    <a:pt x="2417259" y="2063113"/>
                  </a:lnTo>
                  <a:lnTo>
                    <a:pt x="2417923" y="2005945"/>
                  </a:lnTo>
                  <a:lnTo>
                    <a:pt x="2418587" y="1934007"/>
                  </a:lnTo>
                  <a:lnTo>
                    <a:pt x="2419251" y="1848430"/>
                  </a:lnTo>
                  <a:lnTo>
                    <a:pt x="2419999" y="1750560"/>
                  </a:lnTo>
                  <a:lnTo>
                    <a:pt x="2420663" y="1641942"/>
                  </a:lnTo>
                  <a:lnTo>
                    <a:pt x="2421327" y="1524282"/>
                  </a:lnTo>
                  <a:lnTo>
                    <a:pt x="2421991" y="1399440"/>
                  </a:lnTo>
                  <a:lnTo>
                    <a:pt x="2422655" y="1269445"/>
                  </a:lnTo>
                  <a:lnTo>
                    <a:pt x="2423319" y="1136209"/>
                  </a:lnTo>
                  <a:lnTo>
                    <a:pt x="2423984" y="1001975"/>
                  </a:lnTo>
                  <a:lnTo>
                    <a:pt x="2424648" y="868738"/>
                  </a:lnTo>
                  <a:lnTo>
                    <a:pt x="2425395" y="738743"/>
                  </a:lnTo>
                  <a:lnTo>
                    <a:pt x="2426059" y="613902"/>
                  </a:lnTo>
                  <a:lnTo>
                    <a:pt x="2426723" y="496208"/>
                  </a:lnTo>
                  <a:lnTo>
                    <a:pt x="2427388" y="387657"/>
                  </a:lnTo>
                  <a:lnTo>
                    <a:pt x="2428052" y="289745"/>
                  </a:lnTo>
                  <a:lnTo>
                    <a:pt x="2428716" y="204218"/>
                  </a:lnTo>
                  <a:lnTo>
                    <a:pt x="2429380" y="132239"/>
                  </a:lnTo>
                  <a:lnTo>
                    <a:pt x="2430127" y="75054"/>
                  </a:lnTo>
                  <a:lnTo>
                    <a:pt x="2430791" y="33579"/>
                  </a:lnTo>
                  <a:lnTo>
                    <a:pt x="2432120" y="0"/>
                  </a:lnTo>
                  <a:lnTo>
                    <a:pt x="2432784" y="8394"/>
                  </a:lnTo>
                  <a:lnTo>
                    <a:pt x="2434112" y="75054"/>
                  </a:lnTo>
                  <a:lnTo>
                    <a:pt x="2434859" y="132239"/>
                  </a:lnTo>
                  <a:lnTo>
                    <a:pt x="2435524" y="204218"/>
                  </a:lnTo>
                  <a:lnTo>
                    <a:pt x="2436188" y="289745"/>
                  </a:lnTo>
                  <a:lnTo>
                    <a:pt x="2436852" y="387657"/>
                  </a:lnTo>
                  <a:lnTo>
                    <a:pt x="2437516" y="496208"/>
                  </a:lnTo>
                  <a:lnTo>
                    <a:pt x="2438180" y="613902"/>
                  </a:lnTo>
                  <a:lnTo>
                    <a:pt x="2438845" y="738743"/>
                  </a:lnTo>
                  <a:lnTo>
                    <a:pt x="2439592" y="868738"/>
                  </a:lnTo>
                  <a:lnTo>
                    <a:pt x="2440256" y="1001975"/>
                  </a:lnTo>
                  <a:lnTo>
                    <a:pt x="2440920" y="1136209"/>
                  </a:lnTo>
                  <a:lnTo>
                    <a:pt x="2441584" y="1269445"/>
                  </a:lnTo>
                  <a:lnTo>
                    <a:pt x="2442248" y="1399440"/>
                  </a:lnTo>
                  <a:lnTo>
                    <a:pt x="2442913" y="1524282"/>
                  </a:lnTo>
                  <a:lnTo>
                    <a:pt x="2443577" y="1641942"/>
                  </a:lnTo>
                  <a:lnTo>
                    <a:pt x="2444241" y="1750560"/>
                  </a:lnTo>
                  <a:lnTo>
                    <a:pt x="2444988" y="1848430"/>
                  </a:lnTo>
                  <a:lnTo>
                    <a:pt x="2445652" y="1934007"/>
                  </a:lnTo>
                  <a:lnTo>
                    <a:pt x="2446316" y="2005945"/>
                  </a:lnTo>
                  <a:lnTo>
                    <a:pt x="2446981" y="2063113"/>
                  </a:lnTo>
                  <a:lnTo>
                    <a:pt x="2447645" y="2104596"/>
                  </a:lnTo>
                  <a:lnTo>
                    <a:pt x="2448973" y="2138184"/>
                  </a:lnTo>
                  <a:lnTo>
                    <a:pt x="2449720" y="2129756"/>
                  </a:lnTo>
                  <a:lnTo>
                    <a:pt x="2451049" y="2063113"/>
                  </a:lnTo>
                  <a:lnTo>
                    <a:pt x="2451713" y="2005945"/>
                  </a:lnTo>
                  <a:lnTo>
                    <a:pt x="2452377" y="1934007"/>
                  </a:lnTo>
                  <a:lnTo>
                    <a:pt x="2453041" y="1848430"/>
                  </a:lnTo>
                  <a:lnTo>
                    <a:pt x="2453705" y="1750560"/>
                  </a:lnTo>
                  <a:lnTo>
                    <a:pt x="2454453" y="1641942"/>
                  </a:lnTo>
                  <a:lnTo>
                    <a:pt x="2455117" y="1524282"/>
                  </a:lnTo>
                  <a:lnTo>
                    <a:pt x="2455781" y="1399440"/>
                  </a:lnTo>
                  <a:lnTo>
                    <a:pt x="2456445" y="1269445"/>
                  </a:lnTo>
                  <a:lnTo>
                    <a:pt x="2457109" y="1136209"/>
                  </a:lnTo>
                  <a:lnTo>
                    <a:pt x="2457773" y="1001975"/>
                  </a:lnTo>
                  <a:lnTo>
                    <a:pt x="2458438" y="868738"/>
                  </a:lnTo>
                  <a:lnTo>
                    <a:pt x="2459185" y="738743"/>
                  </a:lnTo>
                  <a:lnTo>
                    <a:pt x="2459849" y="613902"/>
                  </a:lnTo>
                  <a:lnTo>
                    <a:pt x="2460513" y="496208"/>
                  </a:lnTo>
                  <a:lnTo>
                    <a:pt x="2461177" y="387657"/>
                  </a:lnTo>
                  <a:lnTo>
                    <a:pt x="2461842" y="289745"/>
                  </a:lnTo>
                  <a:lnTo>
                    <a:pt x="2462506" y="204218"/>
                  </a:lnTo>
                  <a:lnTo>
                    <a:pt x="2463170" y="132239"/>
                  </a:lnTo>
                  <a:lnTo>
                    <a:pt x="2463834" y="75054"/>
                  </a:lnTo>
                  <a:lnTo>
                    <a:pt x="2464581" y="33579"/>
                  </a:lnTo>
                  <a:lnTo>
                    <a:pt x="2465910" y="0"/>
                  </a:lnTo>
                  <a:lnTo>
                    <a:pt x="2466574" y="8394"/>
                  </a:lnTo>
                  <a:lnTo>
                    <a:pt x="2467902" y="75054"/>
                  </a:lnTo>
                  <a:lnTo>
                    <a:pt x="2468566" y="132239"/>
                  </a:lnTo>
                  <a:lnTo>
                    <a:pt x="2469313" y="204218"/>
                  </a:lnTo>
                  <a:lnTo>
                    <a:pt x="2469978" y="289745"/>
                  </a:lnTo>
                  <a:lnTo>
                    <a:pt x="2470642" y="387657"/>
                  </a:lnTo>
                  <a:lnTo>
                    <a:pt x="2471306" y="496208"/>
                  </a:lnTo>
                  <a:lnTo>
                    <a:pt x="2471970" y="613902"/>
                  </a:lnTo>
                  <a:lnTo>
                    <a:pt x="2472634" y="738743"/>
                  </a:lnTo>
                  <a:lnTo>
                    <a:pt x="2473299" y="868738"/>
                  </a:lnTo>
                  <a:lnTo>
                    <a:pt x="2474046" y="1001975"/>
                  </a:lnTo>
                  <a:lnTo>
                    <a:pt x="2474710" y="1136209"/>
                  </a:lnTo>
                  <a:lnTo>
                    <a:pt x="2475374" y="1269445"/>
                  </a:lnTo>
                  <a:lnTo>
                    <a:pt x="2476038" y="1399440"/>
                  </a:lnTo>
                  <a:lnTo>
                    <a:pt x="2476702" y="1524282"/>
                  </a:lnTo>
                  <a:lnTo>
                    <a:pt x="2477367" y="1641942"/>
                  </a:lnTo>
                  <a:lnTo>
                    <a:pt x="2478031" y="1750560"/>
                  </a:lnTo>
                  <a:lnTo>
                    <a:pt x="2478695" y="1848430"/>
                  </a:lnTo>
                  <a:lnTo>
                    <a:pt x="2479442" y="1934007"/>
                  </a:lnTo>
                  <a:lnTo>
                    <a:pt x="2480106" y="2005945"/>
                  </a:lnTo>
                  <a:lnTo>
                    <a:pt x="2480770" y="2063113"/>
                  </a:lnTo>
                  <a:lnTo>
                    <a:pt x="2481435" y="2104596"/>
                  </a:lnTo>
                  <a:lnTo>
                    <a:pt x="2482763" y="2138184"/>
                  </a:lnTo>
                  <a:lnTo>
                    <a:pt x="2483427" y="2129756"/>
                  </a:lnTo>
                  <a:lnTo>
                    <a:pt x="2484839" y="2063113"/>
                  </a:lnTo>
                  <a:lnTo>
                    <a:pt x="2485503" y="2005945"/>
                  </a:lnTo>
                  <a:lnTo>
                    <a:pt x="2486167" y="1934007"/>
                  </a:lnTo>
                  <a:lnTo>
                    <a:pt x="2486831" y="1848430"/>
                  </a:lnTo>
                  <a:lnTo>
                    <a:pt x="2487495" y="1750560"/>
                  </a:lnTo>
                  <a:lnTo>
                    <a:pt x="2488159" y="1641942"/>
                  </a:lnTo>
                  <a:lnTo>
                    <a:pt x="2488907" y="1524282"/>
                  </a:lnTo>
                  <a:lnTo>
                    <a:pt x="2489571" y="1399440"/>
                  </a:lnTo>
                  <a:lnTo>
                    <a:pt x="2490235" y="1269445"/>
                  </a:lnTo>
                  <a:lnTo>
                    <a:pt x="2490899" y="1136209"/>
                  </a:lnTo>
                  <a:lnTo>
                    <a:pt x="2491563" y="1001975"/>
                  </a:lnTo>
                  <a:lnTo>
                    <a:pt x="2492227" y="868738"/>
                  </a:lnTo>
                  <a:lnTo>
                    <a:pt x="2492892" y="738743"/>
                  </a:lnTo>
                  <a:lnTo>
                    <a:pt x="2493639" y="613902"/>
                  </a:lnTo>
                  <a:lnTo>
                    <a:pt x="2494303" y="496208"/>
                  </a:lnTo>
                  <a:lnTo>
                    <a:pt x="2494967" y="387657"/>
                  </a:lnTo>
                  <a:lnTo>
                    <a:pt x="2495631" y="289745"/>
                  </a:lnTo>
                  <a:lnTo>
                    <a:pt x="2496296" y="204218"/>
                  </a:lnTo>
                  <a:lnTo>
                    <a:pt x="2496960" y="132239"/>
                  </a:lnTo>
                  <a:lnTo>
                    <a:pt x="2497624" y="75054"/>
                  </a:lnTo>
                  <a:lnTo>
                    <a:pt x="2498288" y="33579"/>
                  </a:lnTo>
                  <a:lnTo>
                    <a:pt x="2499699" y="0"/>
                  </a:lnTo>
                  <a:lnTo>
                    <a:pt x="2500364" y="8394"/>
                  </a:lnTo>
                  <a:lnTo>
                    <a:pt x="2501692" y="75054"/>
                  </a:lnTo>
                  <a:lnTo>
                    <a:pt x="2502356" y="132239"/>
                  </a:lnTo>
                  <a:lnTo>
                    <a:pt x="2503020" y="204218"/>
                  </a:lnTo>
                  <a:lnTo>
                    <a:pt x="2503767" y="289745"/>
                  </a:lnTo>
                  <a:lnTo>
                    <a:pt x="2504432" y="387657"/>
                  </a:lnTo>
                  <a:lnTo>
                    <a:pt x="2505096" y="496208"/>
                  </a:lnTo>
                  <a:lnTo>
                    <a:pt x="2505760" y="613902"/>
                  </a:lnTo>
                  <a:lnTo>
                    <a:pt x="2506424" y="738743"/>
                  </a:lnTo>
                  <a:lnTo>
                    <a:pt x="2507088" y="868738"/>
                  </a:lnTo>
                  <a:lnTo>
                    <a:pt x="2507753" y="1001975"/>
                  </a:lnTo>
                  <a:lnTo>
                    <a:pt x="2508500" y="1136209"/>
                  </a:lnTo>
                  <a:lnTo>
                    <a:pt x="2509164" y="1269445"/>
                  </a:lnTo>
                  <a:lnTo>
                    <a:pt x="2509828" y="1399440"/>
                  </a:lnTo>
                  <a:lnTo>
                    <a:pt x="2510492" y="1524282"/>
                  </a:lnTo>
                  <a:lnTo>
                    <a:pt x="2511156" y="1641942"/>
                  </a:lnTo>
                  <a:lnTo>
                    <a:pt x="2511821" y="1750560"/>
                  </a:lnTo>
                  <a:lnTo>
                    <a:pt x="2512485" y="1848430"/>
                  </a:lnTo>
                  <a:lnTo>
                    <a:pt x="2513232" y="1934007"/>
                  </a:lnTo>
                  <a:lnTo>
                    <a:pt x="2513896" y="2005945"/>
                  </a:lnTo>
                  <a:lnTo>
                    <a:pt x="2514560" y="2063113"/>
                  </a:lnTo>
                  <a:lnTo>
                    <a:pt x="2515224" y="2104596"/>
                  </a:lnTo>
                  <a:lnTo>
                    <a:pt x="2516553" y="2138184"/>
                  </a:lnTo>
                  <a:lnTo>
                    <a:pt x="2517217" y="2129756"/>
                  </a:lnTo>
                  <a:lnTo>
                    <a:pt x="2518628" y="2063113"/>
                  </a:lnTo>
                  <a:lnTo>
                    <a:pt x="2519293" y="2005945"/>
                  </a:lnTo>
                  <a:lnTo>
                    <a:pt x="2519957" y="1934007"/>
                  </a:lnTo>
                  <a:lnTo>
                    <a:pt x="2520621" y="1848430"/>
                  </a:lnTo>
                  <a:lnTo>
                    <a:pt x="2521285" y="1750560"/>
                  </a:lnTo>
                  <a:lnTo>
                    <a:pt x="2521949" y="1641942"/>
                  </a:lnTo>
                  <a:lnTo>
                    <a:pt x="2522613" y="1524282"/>
                  </a:lnTo>
                  <a:lnTo>
                    <a:pt x="2523361" y="1399440"/>
                  </a:lnTo>
                  <a:lnTo>
                    <a:pt x="2524025" y="1269445"/>
                  </a:lnTo>
                  <a:lnTo>
                    <a:pt x="2524689" y="1136209"/>
                  </a:lnTo>
                  <a:lnTo>
                    <a:pt x="2525353" y="1001975"/>
                  </a:lnTo>
                  <a:lnTo>
                    <a:pt x="2526017" y="868738"/>
                  </a:lnTo>
                  <a:lnTo>
                    <a:pt x="2526681" y="738743"/>
                  </a:lnTo>
                  <a:lnTo>
                    <a:pt x="2527346" y="613902"/>
                  </a:lnTo>
                  <a:lnTo>
                    <a:pt x="2528093" y="496208"/>
                  </a:lnTo>
                  <a:lnTo>
                    <a:pt x="2528757" y="387657"/>
                  </a:lnTo>
                  <a:lnTo>
                    <a:pt x="2529421" y="289745"/>
                  </a:lnTo>
                  <a:lnTo>
                    <a:pt x="2530085" y="204218"/>
                  </a:lnTo>
                  <a:lnTo>
                    <a:pt x="2530750" y="132239"/>
                  </a:lnTo>
                  <a:lnTo>
                    <a:pt x="2531414" y="75054"/>
                  </a:lnTo>
                  <a:lnTo>
                    <a:pt x="2532078" y="33579"/>
                  </a:lnTo>
                  <a:lnTo>
                    <a:pt x="2533489" y="0"/>
                  </a:lnTo>
                  <a:lnTo>
                    <a:pt x="2534153" y="8394"/>
                  </a:lnTo>
                  <a:lnTo>
                    <a:pt x="2535482" y="75054"/>
                  </a:lnTo>
                  <a:lnTo>
                    <a:pt x="2536146" y="132239"/>
                  </a:lnTo>
                  <a:lnTo>
                    <a:pt x="2536810" y="204218"/>
                  </a:lnTo>
                  <a:lnTo>
                    <a:pt x="2537474" y="289745"/>
                  </a:lnTo>
                  <a:lnTo>
                    <a:pt x="2538221" y="387657"/>
                  </a:lnTo>
                  <a:lnTo>
                    <a:pt x="2538886" y="496208"/>
                  </a:lnTo>
                  <a:lnTo>
                    <a:pt x="2539550" y="613902"/>
                  </a:lnTo>
                  <a:lnTo>
                    <a:pt x="2540214" y="738743"/>
                  </a:lnTo>
                  <a:lnTo>
                    <a:pt x="2540878" y="868738"/>
                  </a:lnTo>
                  <a:lnTo>
                    <a:pt x="2541542" y="1001975"/>
                  </a:lnTo>
                  <a:lnTo>
                    <a:pt x="2542207" y="1136209"/>
                  </a:lnTo>
                  <a:lnTo>
                    <a:pt x="2542954" y="1269445"/>
                  </a:lnTo>
                  <a:lnTo>
                    <a:pt x="2543618" y="1399440"/>
                  </a:lnTo>
                  <a:lnTo>
                    <a:pt x="2544282" y="1524282"/>
                  </a:lnTo>
                  <a:lnTo>
                    <a:pt x="2544946" y="1641942"/>
                  </a:lnTo>
                  <a:lnTo>
                    <a:pt x="2545610" y="1750560"/>
                  </a:lnTo>
                  <a:lnTo>
                    <a:pt x="2546275" y="1848430"/>
                  </a:lnTo>
                  <a:lnTo>
                    <a:pt x="2546939" y="1934007"/>
                  </a:lnTo>
                  <a:lnTo>
                    <a:pt x="2547686" y="2005945"/>
                  </a:lnTo>
                  <a:lnTo>
                    <a:pt x="2548350" y="2063113"/>
                  </a:lnTo>
                  <a:lnTo>
                    <a:pt x="2549014" y="2104596"/>
                  </a:lnTo>
                  <a:lnTo>
                    <a:pt x="2550343" y="2138184"/>
                  </a:lnTo>
                  <a:lnTo>
                    <a:pt x="2551007" y="2129756"/>
                  </a:lnTo>
                  <a:lnTo>
                    <a:pt x="2552335" y="2063113"/>
                  </a:lnTo>
                  <a:lnTo>
                    <a:pt x="2553082" y="2005945"/>
                  </a:lnTo>
                  <a:lnTo>
                    <a:pt x="2553747" y="1934007"/>
                  </a:lnTo>
                  <a:lnTo>
                    <a:pt x="2554411" y="1848430"/>
                  </a:lnTo>
                  <a:lnTo>
                    <a:pt x="2555075" y="1750560"/>
                  </a:lnTo>
                  <a:lnTo>
                    <a:pt x="2555739" y="1641942"/>
                  </a:lnTo>
                  <a:lnTo>
                    <a:pt x="2556403" y="1524282"/>
                  </a:lnTo>
                  <a:lnTo>
                    <a:pt x="2557067" y="1399440"/>
                  </a:lnTo>
                  <a:lnTo>
                    <a:pt x="2557815" y="1269445"/>
                  </a:lnTo>
                  <a:lnTo>
                    <a:pt x="2558479" y="1136209"/>
                  </a:lnTo>
                  <a:lnTo>
                    <a:pt x="2559143" y="1001975"/>
                  </a:lnTo>
                  <a:lnTo>
                    <a:pt x="2559807" y="868738"/>
                  </a:lnTo>
                  <a:lnTo>
                    <a:pt x="2560471" y="738743"/>
                  </a:lnTo>
                  <a:lnTo>
                    <a:pt x="2561135" y="613902"/>
                  </a:lnTo>
                  <a:lnTo>
                    <a:pt x="2561800" y="496208"/>
                  </a:lnTo>
                  <a:lnTo>
                    <a:pt x="2562547" y="387657"/>
                  </a:lnTo>
                  <a:lnTo>
                    <a:pt x="2563211" y="289745"/>
                  </a:lnTo>
                  <a:lnTo>
                    <a:pt x="2563875" y="204218"/>
                  </a:lnTo>
                  <a:lnTo>
                    <a:pt x="2564539" y="132239"/>
                  </a:lnTo>
                  <a:lnTo>
                    <a:pt x="2565204" y="75054"/>
                  </a:lnTo>
                  <a:lnTo>
                    <a:pt x="2565868" y="33579"/>
                  </a:lnTo>
                  <a:lnTo>
                    <a:pt x="2567196" y="0"/>
                  </a:lnTo>
                  <a:lnTo>
                    <a:pt x="2567943" y="8394"/>
                  </a:lnTo>
                  <a:lnTo>
                    <a:pt x="2569272" y="75054"/>
                  </a:lnTo>
                  <a:lnTo>
                    <a:pt x="2569936" y="132239"/>
                  </a:lnTo>
                  <a:lnTo>
                    <a:pt x="2570600" y="204218"/>
                  </a:lnTo>
                  <a:lnTo>
                    <a:pt x="2571264" y="289745"/>
                  </a:lnTo>
                  <a:lnTo>
                    <a:pt x="2571928" y="387657"/>
                  </a:lnTo>
                  <a:lnTo>
                    <a:pt x="2572675" y="496208"/>
                  </a:lnTo>
                  <a:lnTo>
                    <a:pt x="2573340" y="613902"/>
                  </a:lnTo>
                  <a:lnTo>
                    <a:pt x="2574004" y="738743"/>
                  </a:lnTo>
                  <a:lnTo>
                    <a:pt x="2574668" y="868738"/>
                  </a:lnTo>
                  <a:lnTo>
                    <a:pt x="2575332" y="1001975"/>
                  </a:lnTo>
                  <a:lnTo>
                    <a:pt x="2575996" y="1136209"/>
                  </a:lnTo>
                  <a:lnTo>
                    <a:pt x="2576661" y="1269445"/>
                  </a:lnTo>
                  <a:lnTo>
                    <a:pt x="2577408" y="1399440"/>
                  </a:lnTo>
                  <a:lnTo>
                    <a:pt x="2578072" y="1524282"/>
                  </a:lnTo>
                  <a:lnTo>
                    <a:pt x="2578736" y="1641942"/>
                  </a:lnTo>
                  <a:lnTo>
                    <a:pt x="2579400" y="1750560"/>
                  </a:lnTo>
                  <a:lnTo>
                    <a:pt x="2580064" y="1848430"/>
                  </a:lnTo>
                  <a:lnTo>
                    <a:pt x="2580729" y="1934007"/>
                  </a:lnTo>
                  <a:lnTo>
                    <a:pt x="2581393" y="2005945"/>
                  </a:lnTo>
                  <a:lnTo>
                    <a:pt x="2582140" y="2063113"/>
                  </a:lnTo>
                  <a:lnTo>
                    <a:pt x="2582804" y="2104596"/>
                  </a:lnTo>
                  <a:lnTo>
                    <a:pt x="2584132" y="2138184"/>
                  </a:lnTo>
                  <a:lnTo>
                    <a:pt x="2584797" y="2129756"/>
                  </a:lnTo>
                  <a:lnTo>
                    <a:pt x="2586125" y="2063113"/>
                  </a:lnTo>
                  <a:lnTo>
                    <a:pt x="2586789" y="2005945"/>
                  </a:lnTo>
                  <a:lnTo>
                    <a:pt x="2587536" y="1934007"/>
                  </a:lnTo>
                  <a:lnTo>
                    <a:pt x="2588201" y="1848430"/>
                  </a:lnTo>
                  <a:lnTo>
                    <a:pt x="2588865" y="1750560"/>
                  </a:lnTo>
                  <a:lnTo>
                    <a:pt x="2589529" y="1641942"/>
                  </a:lnTo>
                  <a:lnTo>
                    <a:pt x="2590193" y="1524282"/>
                  </a:lnTo>
                  <a:lnTo>
                    <a:pt x="2590857" y="1399440"/>
                  </a:lnTo>
                  <a:lnTo>
                    <a:pt x="2591521" y="1269445"/>
                  </a:lnTo>
                  <a:lnTo>
                    <a:pt x="2592269" y="1136209"/>
                  </a:lnTo>
                  <a:lnTo>
                    <a:pt x="2592933" y="1001975"/>
                  </a:lnTo>
                  <a:lnTo>
                    <a:pt x="2593597" y="868738"/>
                  </a:lnTo>
                  <a:lnTo>
                    <a:pt x="2594261" y="738743"/>
                  </a:lnTo>
                  <a:lnTo>
                    <a:pt x="2594925" y="613902"/>
                  </a:lnTo>
                  <a:lnTo>
                    <a:pt x="2595589" y="496208"/>
                  </a:lnTo>
                  <a:lnTo>
                    <a:pt x="2596254" y="387657"/>
                  </a:lnTo>
                  <a:lnTo>
                    <a:pt x="2597001" y="289745"/>
                  </a:lnTo>
                  <a:lnTo>
                    <a:pt x="2597665" y="204218"/>
                  </a:lnTo>
                  <a:lnTo>
                    <a:pt x="2598329" y="132239"/>
                  </a:lnTo>
                  <a:lnTo>
                    <a:pt x="2598993" y="75054"/>
                  </a:lnTo>
                  <a:lnTo>
                    <a:pt x="2599658" y="33579"/>
                  </a:lnTo>
                  <a:lnTo>
                    <a:pt x="2600986" y="0"/>
                  </a:lnTo>
                  <a:lnTo>
                    <a:pt x="2601733" y="8394"/>
                  </a:lnTo>
                  <a:lnTo>
                    <a:pt x="2603061" y="75054"/>
                  </a:lnTo>
                  <a:lnTo>
                    <a:pt x="2603726" y="132239"/>
                  </a:lnTo>
                  <a:lnTo>
                    <a:pt x="2604390" y="204218"/>
                  </a:lnTo>
                  <a:lnTo>
                    <a:pt x="2605054" y="289745"/>
                  </a:lnTo>
                  <a:lnTo>
                    <a:pt x="2605718" y="387657"/>
                  </a:lnTo>
                  <a:lnTo>
                    <a:pt x="2606382" y="496208"/>
                  </a:lnTo>
                  <a:lnTo>
                    <a:pt x="2607129" y="613902"/>
                  </a:lnTo>
                  <a:lnTo>
                    <a:pt x="2607794" y="738743"/>
                  </a:lnTo>
                  <a:lnTo>
                    <a:pt x="2608458" y="868738"/>
                  </a:lnTo>
                  <a:lnTo>
                    <a:pt x="2609122" y="1001975"/>
                  </a:lnTo>
                  <a:lnTo>
                    <a:pt x="2609786" y="1136209"/>
                  </a:lnTo>
                  <a:lnTo>
                    <a:pt x="2610450" y="1269445"/>
                  </a:lnTo>
                  <a:lnTo>
                    <a:pt x="2611115" y="1399440"/>
                  </a:lnTo>
                  <a:lnTo>
                    <a:pt x="2611862" y="1524282"/>
                  </a:lnTo>
                  <a:lnTo>
                    <a:pt x="2612526" y="1641942"/>
                  </a:lnTo>
                  <a:lnTo>
                    <a:pt x="2613190" y="1750560"/>
                  </a:lnTo>
                  <a:lnTo>
                    <a:pt x="2613854" y="1848430"/>
                  </a:lnTo>
                  <a:lnTo>
                    <a:pt x="2614518" y="1934007"/>
                  </a:lnTo>
                  <a:lnTo>
                    <a:pt x="2615183" y="2005945"/>
                  </a:lnTo>
                  <a:lnTo>
                    <a:pt x="2615847" y="2063113"/>
                  </a:lnTo>
                  <a:lnTo>
                    <a:pt x="2616594" y="2104596"/>
                  </a:lnTo>
                  <a:lnTo>
                    <a:pt x="2617922" y="2138184"/>
                  </a:lnTo>
                  <a:lnTo>
                    <a:pt x="2618586" y="2129756"/>
                  </a:lnTo>
                  <a:lnTo>
                    <a:pt x="2619915" y="2063113"/>
                  </a:lnTo>
                  <a:lnTo>
                    <a:pt x="2620579" y="2005945"/>
                  </a:lnTo>
                  <a:lnTo>
                    <a:pt x="2621243" y="1934007"/>
                  </a:lnTo>
                  <a:lnTo>
                    <a:pt x="2621990" y="1848430"/>
                  </a:lnTo>
                  <a:lnTo>
                    <a:pt x="2622655" y="1750560"/>
                  </a:lnTo>
                  <a:lnTo>
                    <a:pt x="2623319" y="1641942"/>
                  </a:lnTo>
                  <a:lnTo>
                    <a:pt x="2623983" y="1524282"/>
                  </a:lnTo>
                  <a:lnTo>
                    <a:pt x="2624647" y="1399440"/>
                  </a:lnTo>
                  <a:lnTo>
                    <a:pt x="2625311" y="1269445"/>
                  </a:lnTo>
                  <a:lnTo>
                    <a:pt x="2625975" y="1136209"/>
                  </a:lnTo>
                  <a:lnTo>
                    <a:pt x="2626723" y="1001975"/>
                  </a:lnTo>
                  <a:lnTo>
                    <a:pt x="2627387" y="868738"/>
                  </a:lnTo>
                  <a:lnTo>
                    <a:pt x="2628051" y="738743"/>
                  </a:lnTo>
                  <a:lnTo>
                    <a:pt x="2628715" y="613902"/>
                  </a:lnTo>
                  <a:lnTo>
                    <a:pt x="2629379" y="496208"/>
                  </a:lnTo>
                  <a:lnTo>
                    <a:pt x="2630043" y="387657"/>
                  </a:lnTo>
                  <a:lnTo>
                    <a:pt x="2630708" y="289745"/>
                  </a:lnTo>
                  <a:lnTo>
                    <a:pt x="2631455" y="204218"/>
                  </a:lnTo>
                  <a:lnTo>
                    <a:pt x="2632119" y="132239"/>
                  </a:lnTo>
                  <a:lnTo>
                    <a:pt x="2632783" y="75054"/>
                  </a:lnTo>
                  <a:lnTo>
                    <a:pt x="2633447" y="33579"/>
                  </a:lnTo>
                  <a:lnTo>
                    <a:pt x="2634776" y="0"/>
                  </a:lnTo>
                  <a:lnTo>
                    <a:pt x="2635440" y="8394"/>
                  </a:lnTo>
                  <a:lnTo>
                    <a:pt x="2636851" y="75054"/>
                  </a:lnTo>
                  <a:lnTo>
                    <a:pt x="2637515" y="132239"/>
                  </a:lnTo>
                  <a:lnTo>
                    <a:pt x="2638180" y="204218"/>
                  </a:lnTo>
                  <a:lnTo>
                    <a:pt x="2638844" y="289745"/>
                  </a:lnTo>
                  <a:lnTo>
                    <a:pt x="2639508" y="387657"/>
                  </a:lnTo>
                  <a:lnTo>
                    <a:pt x="2640172" y="496208"/>
                  </a:lnTo>
                  <a:lnTo>
                    <a:pt x="2640836" y="613902"/>
                  </a:lnTo>
                  <a:lnTo>
                    <a:pt x="2641583" y="738743"/>
                  </a:lnTo>
                  <a:lnTo>
                    <a:pt x="2642248" y="868738"/>
                  </a:lnTo>
                  <a:lnTo>
                    <a:pt x="2642912" y="1001975"/>
                  </a:lnTo>
                  <a:lnTo>
                    <a:pt x="2643576" y="1136209"/>
                  </a:lnTo>
                  <a:lnTo>
                    <a:pt x="2644240" y="1269445"/>
                  </a:lnTo>
                  <a:lnTo>
                    <a:pt x="2644904" y="1399440"/>
                  </a:lnTo>
                  <a:lnTo>
                    <a:pt x="2645569" y="1524282"/>
                  </a:lnTo>
                  <a:lnTo>
                    <a:pt x="2646316" y="1641942"/>
                  </a:lnTo>
                  <a:lnTo>
                    <a:pt x="2646980" y="1750560"/>
                  </a:lnTo>
                  <a:lnTo>
                    <a:pt x="2647644" y="1848430"/>
                  </a:lnTo>
                  <a:lnTo>
                    <a:pt x="2648308" y="1934007"/>
                  </a:lnTo>
                  <a:lnTo>
                    <a:pt x="2648972" y="2005945"/>
                  </a:lnTo>
                  <a:lnTo>
                    <a:pt x="2649637" y="2063113"/>
                  </a:lnTo>
                  <a:lnTo>
                    <a:pt x="2650301" y="2104596"/>
                  </a:lnTo>
                  <a:lnTo>
                    <a:pt x="2651712" y="2138184"/>
                  </a:lnTo>
                  <a:lnTo>
                    <a:pt x="2652376" y="2129756"/>
                  </a:lnTo>
                  <a:lnTo>
                    <a:pt x="2653705" y="2063113"/>
                  </a:lnTo>
                  <a:lnTo>
                    <a:pt x="2654369" y="2005945"/>
                  </a:lnTo>
                  <a:lnTo>
                    <a:pt x="2655033" y="1934007"/>
                  </a:lnTo>
                  <a:lnTo>
                    <a:pt x="2655780" y="1848430"/>
                  </a:lnTo>
                  <a:lnTo>
                    <a:pt x="2656444" y="1750560"/>
                  </a:lnTo>
                  <a:lnTo>
                    <a:pt x="2657109" y="1641942"/>
                  </a:lnTo>
                  <a:lnTo>
                    <a:pt x="2657773" y="1524282"/>
                  </a:lnTo>
                  <a:lnTo>
                    <a:pt x="2658437" y="1399440"/>
                  </a:lnTo>
                  <a:lnTo>
                    <a:pt x="2659101" y="1269445"/>
                  </a:lnTo>
                  <a:lnTo>
                    <a:pt x="2659765" y="1136209"/>
                  </a:lnTo>
                  <a:lnTo>
                    <a:pt x="2660429" y="1001975"/>
                  </a:lnTo>
                  <a:lnTo>
                    <a:pt x="2661177" y="868738"/>
                  </a:lnTo>
                  <a:lnTo>
                    <a:pt x="2661841" y="738743"/>
                  </a:lnTo>
                  <a:lnTo>
                    <a:pt x="2662505" y="613902"/>
                  </a:lnTo>
                  <a:lnTo>
                    <a:pt x="2663169" y="496208"/>
                  </a:lnTo>
                  <a:lnTo>
                    <a:pt x="2663833" y="387657"/>
                  </a:lnTo>
                  <a:lnTo>
                    <a:pt x="2664497" y="289745"/>
                  </a:lnTo>
                  <a:lnTo>
                    <a:pt x="2665162" y="204218"/>
                  </a:lnTo>
                  <a:lnTo>
                    <a:pt x="2665909" y="132239"/>
                  </a:lnTo>
                  <a:lnTo>
                    <a:pt x="2666573" y="75054"/>
                  </a:lnTo>
                  <a:lnTo>
                    <a:pt x="2667237" y="33579"/>
                  </a:lnTo>
                  <a:lnTo>
                    <a:pt x="2668566" y="0"/>
                  </a:lnTo>
                  <a:lnTo>
                    <a:pt x="2669230" y="8394"/>
                  </a:lnTo>
                  <a:lnTo>
                    <a:pt x="2670641" y="75054"/>
                  </a:lnTo>
                  <a:lnTo>
                    <a:pt x="2671305" y="132239"/>
                  </a:lnTo>
                  <a:lnTo>
                    <a:pt x="2671969" y="204218"/>
                  </a:lnTo>
                  <a:lnTo>
                    <a:pt x="2672634" y="289745"/>
                  </a:lnTo>
                  <a:lnTo>
                    <a:pt x="2673298" y="387657"/>
                  </a:lnTo>
                  <a:lnTo>
                    <a:pt x="2673962" y="496208"/>
                  </a:lnTo>
                  <a:lnTo>
                    <a:pt x="2674626" y="613902"/>
                  </a:lnTo>
                  <a:lnTo>
                    <a:pt x="2675373" y="738743"/>
                  </a:lnTo>
                  <a:lnTo>
                    <a:pt x="2676037" y="868738"/>
                  </a:lnTo>
                  <a:lnTo>
                    <a:pt x="2676702" y="1001975"/>
                  </a:lnTo>
                  <a:lnTo>
                    <a:pt x="2677366" y="1136209"/>
                  </a:lnTo>
                  <a:lnTo>
                    <a:pt x="2678030" y="1269445"/>
                  </a:lnTo>
                  <a:lnTo>
                    <a:pt x="2678694" y="1399440"/>
                  </a:lnTo>
                  <a:lnTo>
                    <a:pt x="2679358" y="1524282"/>
                  </a:lnTo>
                  <a:lnTo>
                    <a:pt x="2680023" y="1641942"/>
                  </a:lnTo>
                  <a:lnTo>
                    <a:pt x="2680770" y="1750560"/>
                  </a:lnTo>
                  <a:lnTo>
                    <a:pt x="2681434" y="1848430"/>
                  </a:lnTo>
                  <a:lnTo>
                    <a:pt x="2682098" y="1934007"/>
                  </a:lnTo>
                  <a:lnTo>
                    <a:pt x="2682762" y="2005945"/>
                  </a:lnTo>
                  <a:lnTo>
                    <a:pt x="2683426" y="2063113"/>
                  </a:lnTo>
                  <a:lnTo>
                    <a:pt x="2684091" y="2104596"/>
                  </a:lnTo>
                  <a:lnTo>
                    <a:pt x="2685502" y="2138184"/>
                  </a:lnTo>
                  <a:lnTo>
                    <a:pt x="2686166" y="2129756"/>
                  </a:lnTo>
                  <a:lnTo>
                    <a:pt x="2687494" y="2063113"/>
                  </a:lnTo>
                  <a:lnTo>
                    <a:pt x="2688159" y="2005945"/>
                  </a:lnTo>
                  <a:lnTo>
                    <a:pt x="2688823" y="1934007"/>
                  </a:lnTo>
                  <a:lnTo>
                    <a:pt x="2689487" y="1848430"/>
                  </a:lnTo>
                  <a:lnTo>
                    <a:pt x="2690234" y="1750560"/>
                  </a:lnTo>
                  <a:lnTo>
                    <a:pt x="2690898" y="1641942"/>
                  </a:lnTo>
                  <a:lnTo>
                    <a:pt x="2691563" y="1524282"/>
                  </a:lnTo>
                  <a:lnTo>
                    <a:pt x="2692227" y="1399440"/>
                  </a:lnTo>
                  <a:lnTo>
                    <a:pt x="2692891" y="1269445"/>
                  </a:lnTo>
                  <a:lnTo>
                    <a:pt x="2693555" y="1136209"/>
                  </a:lnTo>
                  <a:lnTo>
                    <a:pt x="2694219" y="1001975"/>
                  </a:lnTo>
                  <a:lnTo>
                    <a:pt x="2694883" y="868738"/>
                  </a:lnTo>
                  <a:lnTo>
                    <a:pt x="2695631" y="738743"/>
                  </a:lnTo>
                  <a:lnTo>
                    <a:pt x="2696295" y="613902"/>
                  </a:lnTo>
                  <a:lnTo>
                    <a:pt x="2696959" y="496208"/>
                  </a:lnTo>
                  <a:lnTo>
                    <a:pt x="2697623" y="387657"/>
                  </a:lnTo>
                  <a:lnTo>
                    <a:pt x="2698287" y="289745"/>
                  </a:lnTo>
                  <a:lnTo>
                    <a:pt x="2698951" y="204218"/>
                  </a:lnTo>
                  <a:lnTo>
                    <a:pt x="2699616" y="132239"/>
                  </a:lnTo>
                  <a:lnTo>
                    <a:pt x="2700363" y="75054"/>
                  </a:lnTo>
                  <a:lnTo>
                    <a:pt x="2701027" y="33579"/>
                  </a:lnTo>
                  <a:lnTo>
                    <a:pt x="2701691" y="8394"/>
                  </a:lnTo>
                  <a:lnTo>
                    <a:pt x="2702355" y="0"/>
                  </a:lnTo>
                </a:path>
              </a:pathLst>
            </a:custGeom>
            <a:ln w="41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/>
          <p:nvPr/>
        </p:nvSpPr>
        <p:spPr>
          <a:xfrm>
            <a:off x="9235012" y="6207900"/>
            <a:ext cx="113030" cy="59055"/>
          </a:xfrm>
          <a:custGeom>
            <a:avLst/>
            <a:gdLst/>
            <a:ahLst/>
            <a:cxnLst/>
            <a:rect l="l" t="t" r="r" b="b"/>
            <a:pathLst>
              <a:path w="113029" h="59054">
                <a:moveTo>
                  <a:pt x="21768" y="33529"/>
                </a:moveTo>
                <a:lnTo>
                  <a:pt x="0" y="33529"/>
                </a:lnTo>
                <a:lnTo>
                  <a:pt x="0" y="40660"/>
                </a:lnTo>
                <a:lnTo>
                  <a:pt x="21768" y="40660"/>
                </a:lnTo>
                <a:lnTo>
                  <a:pt x="21768" y="33529"/>
                </a:lnTo>
                <a:close/>
              </a:path>
              <a:path w="113029" h="59054">
                <a:moveTo>
                  <a:pt x="55101" y="12808"/>
                </a:moveTo>
                <a:lnTo>
                  <a:pt x="48019" y="12808"/>
                </a:lnTo>
                <a:lnTo>
                  <a:pt x="48019" y="57999"/>
                </a:lnTo>
                <a:lnTo>
                  <a:pt x="55101" y="57999"/>
                </a:lnTo>
                <a:lnTo>
                  <a:pt x="55101" y="12808"/>
                </a:lnTo>
                <a:close/>
              </a:path>
              <a:path w="113029" h="59054">
                <a:moveTo>
                  <a:pt x="55101" y="0"/>
                </a:moveTo>
                <a:lnTo>
                  <a:pt x="50535" y="0"/>
                </a:lnTo>
                <a:lnTo>
                  <a:pt x="49298" y="2493"/>
                </a:lnTo>
                <a:lnTo>
                  <a:pt x="47206" y="5070"/>
                </a:lnTo>
                <a:lnTo>
                  <a:pt x="41270" y="10381"/>
                </a:lnTo>
                <a:lnTo>
                  <a:pt x="37808" y="12633"/>
                </a:lnTo>
                <a:lnTo>
                  <a:pt x="33847" y="14503"/>
                </a:lnTo>
                <a:lnTo>
                  <a:pt x="33847" y="21361"/>
                </a:lnTo>
                <a:lnTo>
                  <a:pt x="48019" y="12808"/>
                </a:lnTo>
                <a:lnTo>
                  <a:pt x="55101" y="12808"/>
                </a:lnTo>
                <a:lnTo>
                  <a:pt x="55101" y="0"/>
                </a:lnTo>
                <a:close/>
              </a:path>
              <a:path w="113029" h="59054">
                <a:moveTo>
                  <a:pt x="82017" y="42240"/>
                </a:moveTo>
                <a:lnTo>
                  <a:pt x="74578" y="42871"/>
                </a:lnTo>
                <a:lnTo>
                  <a:pt x="75051" y="47734"/>
                </a:lnTo>
                <a:lnTo>
                  <a:pt x="76952" y="51632"/>
                </a:lnTo>
                <a:lnTo>
                  <a:pt x="83586" y="57516"/>
                </a:lnTo>
                <a:lnTo>
                  <a:pt x="87870" y="58988"/>
                </a:lnTo>
                <a:lnTo>
                  <a:pt x="99509" y="58988"/>
                </a:lnTo>
                <a:lnTo>
                  <a:pt x="104574" y="56652"/>
                </a:lnTo>
                <a:lnTo>
                  <a:pt x="107367" y="53153"/>
                </a:lnTo>
                <a:lnTo>
                  <a:pt x="90286" y="53153"/>
                </a:lnTo>
                <a:lnTo>
                  <a:pt x="87861" y="52239"/>
                </a:lnTo>
                <a:lnTo>
                  <a:pt x="83851" y="48590"/>
                </a:lnTo>
                <a:lnTo>
                  <a:pt x="82573" y="45863"/>
                </a:lnTo>
                <a:lnTo>
                  <a:pt x="82017" y="42240"/>
                </a:lnTo>
                <a:close/>
              </a:path>
              <a:path w="113029" h="59054">
                <a:moveTo>
                  <a:pt x="108667" y="25965"/>
                </a:moveTo>
                <a:lnTo>
                  <a:pt x="96678" y="25965"/>
                </a:lnTo>
                <a:lnTo>
                  <a:pt x="99675" y="27137"/>
                </a:lnTo>
                <a:lnTo>
                  <a:pt x="104159" y="31808"/>
                </a:lnTo>
                <a:lnTo>
                  <a:pt x="105321" y="35000"/>
                </a:lnTo>
                <a:lnTo>
                  <a:pt x="105205" y="43644"/>
                </a:lnTo>
                <a:lnTo>
                  <a:pt x="104159" y="46720"/>
                </a:lnTo>
                <a:lnTo>
                  <a:pt x="101751" y="49296"/>
                </a:lnTo>
                <a:lnTo>
                  <a:pt x="99426" y="51864"/>
                </a:lnTo>
                <a:lnTo>
                  <a:pt x="96529" y="53153"/>
                </a:lnTo>
                <a:lnTo>
                  <a:pt x="107367" y="53153"/>
                </a:lnTo>
                <a:lnTo>
                  <a:pt x="111298" y="48166"/>
                </a:lnTo>
                <a:lnTo>
                  <a:pt x="112876" y="43644"/>
                </a:lnTo>
                <a:lnTo>
                  <a:pt x="112876" y="32930"/>
                </a:lnTo>
                <a:lnTo>
                  <a:pt x="111132" y="28434"/>
                </a:lnTo>
                <a:lnTo>
                  <a:pt x="108667" y="25965"/>
                </a:lnTo>
                <a:close/>
              </a:path>
              <a:path w="113029" h="59054">
                <a:moveTo>
                  <a:pt x="110136" y="1022"/>
                </a:moveTo>
                <a:lnTo>
                  <a:pt x="81427" y="1022"/>
                </a:lnTo>
                <a:lnTo>
                  <a:pt x="75840" y="30695"/>
                </a:lnTo>
                <a:lnTo>
                  <a:pt x="82490" y="31559"/>
                </a:lnTo>
                <a:lnTo>
                  <a:pt x="83544" y="29905"/>
                </a:lnTo>
                <a:lnTo>
                  <a:pt x="84989" y="28558"/>
                </a:lnTo>
                <a:lnTo>
                  <a:pt x="88658" y="26489"/>
                </a:lnTo>
                <a:lnTo>
                  <a:pt x="90717" y="25965"/>
                </a:lnTo>
                <a:lnTo>
                  <a:pt x="108667" y="25965"/>
                </a:lnTo>
                <a:lnTo>
                  <a:pt x="106035" y="23330"/>
                </a:lnTo>
                <a:lnTo>
                  <a:pt x="83984" y="23330"/>
                </a:lnTo>
                <a:lnTo>
                  <a:pt x="87098" y="7804"/>
                </a:lnTo>
                <a:lnTo>
                  <a:pt x="110136" y="7804"/>
                </a:lnTo>
                <a:lnTo>
                  <a:pt x="110136" y="1022"/>
                </a:lnTo>
                <a:close/>
              </a:path>
              <a:path w="113029" h="59054">
                <a:moveTo>
                  <a:pt x="99924" y="19707"/>
                </a:moveTo>
                <a:lnTo>
                  <a:pt x="91083" y="19707"/>
                </a:lnTo>
                <a:lnTo>
                  <a:pt x="87455" y="20912"/>
                </a:lnTo>
                <a:lnTo>
                  <a:pt x="83984" y="23330"/>
                </a:lnTo>
                <a:lnTo>
                  <a:pt x="106035" y="23330"/>
                </a:lnTo>
                <a:lnTo>
                  <a:pt x="104159" y="21452"/>
                </a:lnTo>
                <a:lnTo>
                  <a:pt x="99924" y="197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572794" y="6207900"/>
            <a:ext cx="112395" cy="59055"/>
          </a:xfrm>
          <a:custGeom>
            <a:avLst/>
            <a:gdLst/>
            <a:ahLst/>
            <a:cxnLst/>
            <a:rect l="l" t="t" r="r" b="b"/>
            <a:pathLst>
              <a:path w="112395" h="59054">
                <a:moveTo>
                  <a:pt x="21751" y="33529"/>
                </a:moveTo>
                <a:lnTo>
                  <a:pt x="0" y="33529"/>
                </a:lnTo>
                <a:lnTo>
                  <a:pt x="0" y="40660"/>
                </a:lnTo>
                <a:lnTo>
                  <a:pt x="21751" y="40660"/>
                </a:lnTo>
                <a:lnTo>
                  <a:pt x="21751" y="33529"/>
                </a:lnTo>
                <a:close/>
              </a:path>
              <a:path w="112395" h="59054">
                <a:moveTo>
                  <a:pt x="55126" y="12808"/>
                </a:moveTo>
                <a:lnTo>
                  <a:pt x="48069" y="12808"/>
                </a:lnTo>
                <a:lnTo>
                  <a:pt x="48069" y="57999"/>
                </a:lnTo>
                <a:lnTo>
                  <a:pt x="55126" y="57999"/>
                </a:lnTo>
                <a:lnTo>
                  <a:pt x="55126" y="12808"/>
                </a:lnTo>
                <a:close/>
              </a:path>
              <a:path w="112395" h="59054">
                <a:moveTo>
                  <a:pt x="55126" y="0"/>
                </a:moveTo>
                <a:lnTo>
                  <a:pt x="50560" y="0"/>
                </a:lnTo>
                <a:lnTo>
                  <a:pt x="49314" y="2493"/>
                </a:lnTo>
                <a:lnTo>
                  <a:pt x="47239" y="5070"/>
                </a:lnTo>
                <a:lnTo>
                  <a:pt x="41261" y="10381"/>
                </a:lnTo>
                <a:lnTo>
                  <a:pt x="37857" y="12633"/>
                </a:lnTo>
                <a:lnTo>
                  <a:pt x="33872" y="14503"/>
                </a:lnTo>
                <a:lnTo>
                  <a:pt x="33872" y="21361"/>
                </a:lnTo>
                <a:lnTo>
                  <a:pt x="48069" y="12808"/>
                </a:lnTo>
                <a:lnTo>
                  <a:pt x="55126" y="12808"/>
                </a:lnTo>
                <a:lnTo>
                  <a:pt x="55126" y="0"/>
                </a:lnTo>
                <a:close/>
              </a:path>
              <a:path w="112395" h="59054">
                <a:moveTo>
                  <a:pt x="96471" y="0"/>
                </a:moveTo>
                <a:lnTo>
                  <a:pt x="89248" y="0"/>
                </a:lnTo>
                <a:lnTo>
                  <a:pt x="85761" y="1130"/>
                </a:lnTo>
                <a:lnTo>
                  <a:pt x="74553" y="22682"/>
                </a:lnTo>
                <a:lnTo>
                  <a:pt x="74553" y="40361"/>
                </a:lnTo>
                <a:lnTo>
                  <a:pt x="76462" y="48191"/>
                </a:lnTo>
                <a:lnTo>
                  <a:pt x="83436" y="56993"/>
                </a:lnTo>
                <a:lnTo>
                  <a:pt x="87836" y="58988"/>
                </a:lnTo>
                <a:lnTo>
                  <a:pt x="97633" y="58988"/>
                </a:lnTo>
                <a:lnTo>
                  <a:pt x="101120" y="57849"/>
                </a:lnTo>
                <a:lnTo>
                  <a:pt x="103860" y="55580"/>
                </a:lnTo>
                <a:lnTo>
                  <a:pt x="106682" y="53302"/>
                </a:lnTo>
                <a:lnTo>
                  <a:pt x="106779" y="53153"/>
                </a:lnTo>
                <a:lnTo>
                  <a:pt x="90161" y="53153"/>
                </a:lnTo>
                <a:lnTo>
                  <a:pt x="87421" y="51582"/>
                </a:lnTo>
                <a:lnTo>
                  <a:pt x="85180" y="48448"/>
                </a:lnTo>
                <a:lnTo>
                  <a:pt x="83021" y="45307"/>
                </a:lnTo>
                <a:lnTo>
                  <a:pt x="81859" y="38998"/>
                </a:lnTo>
                <a:lnTo>
                  <a:pt x="81864" y="20006"/>
                </a:lnTo>
                <a:lnTo>
                  <a:pt x="83104" y="13531"/>
                </a:lnTo>
                <a:lnTo>
                  <a:pt x="85512" y="10007"/>
                </a:lnTo>
                <a:lnTo>
                  <a:pt x="87504" y="7247"/>
                </a:lnTo>
                <a:lnTo>
                  <a:pt x="90078" y="5876"/>
                </a:lnTo>
                <a:lnTo>
                  <a:pt x="106459" y="5876"/>
                </a:lnTo>
                <a:lnTo>
                  <a:pt x="105852" y="4920"/>
                </a:lnTo>
                <a:lnTo>
                  <a:pt x="103860" y="3125"/>
                </a:lnTo>
                <a:lnTo>
                  <a:pt x="99210" y="623"/>
                </a:lnTo>
                <a:lnTo>
                  <a:pt x="96471" y="0"/>
                </a:lnTo>
                <a:close/>
              </a:path>
              <a:path w="112395" h="59054">
                <a:moveTo>
                  <a:pt x="106459" y="5876"/>
                </a:moveTo>
                <a:lnTo>
                  <a:pt x="96637" y="5876"/>
                </a:lnTo>
                <a:lnTo>
                  <a:pt x="99376" y="7438"/>
                </a:lnTo>
                <a:lnTo>
                  <a:pt x="103860" y="13689"/>
                </a:lnTo>
                <a:lnTo>
                  <a:pt x="104939" y="20006"/>
                </a:lnTo>
                <a:lnTo>
                  <a:pt x="104935" y="38998"/>
                </a:lnTo>
                <a:lnTo>
                  <a:pt x="103860" y="45273"/>
                </a:lnTo>
                <a:lnTo>
                  <a:pt x="99376" y="51582"/>
                </a:lnTo>
                <a:lnTo>
                  <a:pt x="96637" y="53153"/>
                </a:lnTo>
                <a:lnTo>
                  <a:pt x="106779" y="53153"/>
                </a:lnTo>
                <a:lnTo>
                  <a:pt x="108758" y="50086"/>
                </a:lnTo>
                <a:lnTo>
                  <a:pt x="110376" y="45273"/>
                </a:lnTo>
                <a:lnTo>
                  <a:pt x="111498" y="41757"/>
                </a:lnTo>
                <a:lnTo>
                  <a:pt x="112245" y="36288"/>
                </a:lnTo>
                <a:lnTo>
                  <a:pt x="112124" y="22682"/>
                </a:lnTo>
                <a:lnTo>
                  <a:pt x="111747" y="19233"/>
                </a:lnTo>
                <a:lnTo>
                  <a:pt x="110086" y="12484"/>
                </a:lnTo>
                <a:lnTo>
                  <a:pt x="108841" y="9624"/>
                </a:lnTo>
                <a:lnTo>
                  <a:pt x="106459" y="587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35516" y="6208922"/>
            <a:ext cx="66675" cy="58419"/>
          </a:xfrm>
          <a:custGeom>
            <a:avLst/>
            <a:gdLst/>
            <a:ahLst/>
            <a:cxnLst/>
            <a:rect l="l" t="t" r="r" b="b"/>
            <a:pathLst>
              <a:path w="66675" h="58420">
                <a:moveTo>
                  <a:pt x="21751" y="32507"/>
                </a:moveTo>
                <a:lnTo>
                  <a:pt x="0" y="32507"/>
                </a:lnTo>
                <a:lnTo>
                  <a:pt x="0" y="39638"/>
                </a:lnTo>
                <a:lnTo>
                  <a:pt x="21751" y="39638"/>
                </a:lnTo>
                <a:lnTo>
                  <a:pt x="21751" y="32507"/>
                </a:lnTo>
                <a:close/>
              </a:path>
              <a:path w="66675" h="58420">
                <a:moveTo>
                  <a:pt x="35865" y="41217"/>
                </a:moveTo>
                <a:lnTo>
                  <a:pt x="28393" y="41849"/>
                </a:lnTo>
                <a:lnTo>
                  <a:pt x="28891" y="46711"/>
                </a:lnTo>
                <a:lnTo>
                  <a:pt x="30801" y="50609"/>
                </a:lnTo>
                <a:lnTo>
                  <a:pt x="37442" y="56494"/>
                </a:lnTo>
                <a:lnTo>
                  <a:pt x="41676" y="57965"/>
                </a:lnTo>
                <a:lnTo>
                  <a:pt x="53382" y="57965"/>
                </a:lnTo>
                <a:lnTo>
                  <a:pt x="58364" y="55630"/>
                </a:lnTo>
                <a:lnTo>
                  <a:pt x="61157" y="52130"/>
                </a:lnTo>
                <a:lnTo>
                  <a:pt x="44084" y="52130"/>
                </a:lnTo>
                <a:lnTo>
                  <a:pt x="41676" y="51216"/>
                </a:lnTo>
                <a:lnTo>
                  <a:pt x="37691" y="47567"/>
                </a:lnTo>
                <a:lnTo>
                  <a:pt x="36363" y="44841"/>
                </a:lnTo>
                <a:lnTo>
                  <a:pt x="35865" y="41217"/>
                </a:lnTo>
                <a:close/>
              </a:path>
              <a:path w="66675" h="58420">
                <a:moveTo>
                  <a:pt x="62457" y="24943"/>
                </a:moveTo>
                <a:lnTo>
                  <a:pt x="50477" y="24943"/>
                </a:lnTo>
                <a:lnTo>
                  <a:pt x="53465" y="26115"/>
                </a:lnTo>
                <a:lnTo>
                  <a:pt x="55707" y="28450"/>
                </a:lnTo>
                <a:lnTo>
                  <a:pt x="58032" y="30786"/>
                </a:lnTo>
                <a:lnTo>
                  <a:pt x="59111" y="33978"/>
                </a:lnTo>
                <a:lnTo>
                  <a:pt x="58995" y="42622"/>
                </a:lnTo>
                <a:lnTo>
                  <a:pt x="57949" y="45697"/>
                </a:lnTo>
                <a:lnTo>
                  <a:pt x="55624" y="48274"/>
                </a:lnTo>
                <a:lnTo>
                  <a:pt x="53216" y="50842"/>
                </a:lnTo>
                <a:lnTo>
                  <a:pt x="50394" y="52130"/>
                </a:lnTo>
                <a:lnTo>
                  <a:pt x="61157" y="52130"/>
                </a:lnTo>
                <a:lnTo>
                  <a:pt x="65172" y="47143"/>
                </a:lnTo>
                <a:lnTo>
                  <a:pt x="66666" y="42622"/>
                </a:lnTo>
                <a:lnTo>
                  <a:pt x="66666" y="31908"/>
                </a:lnTo>
                <a:lnTo>
                  <a:pt x="64922" y="27411"/>
                </a:lnTo>
                <a:lnTo>
                  <a:pt x="62457" y="24943"/>
                </a:lnTo>
                <a:close/>
              </a:path>
              <a:path w="66675" h="58420">
                <a:moveTo>
                  <a:pt x="63926" y="0"/>
                </a:moveTo>
                <a:lnTo>
                  <a:pt x="35284" y="0"/>
                </a:lnTo>
                <a:lnTo>
                  <a:pt x="29638" y="29672"/>
                </a:lnTo>
                <a:lnTo>
                  <a:pt x="36280" y="30537"/>
                </a:lnTo>
                <a:lnTo>
                  <a:pt x="37359" y="28883"/>
                </a:lnTo>
                <a:lnTo>
                  <a:pt x="38771" y="27536"/>
                </a:lnTo>
                <a:lnTo>
                  <a:pt x="40680" y="26506"/>
                </a:lnTo>
                <a:lnTo>
                  <a:pt x="42507" y="25467"/>
                </a:lnTo>
                <a:lnTo>
                  <a:pt x="44582" y="24943"/>
                </a:lnTo>
                <a:lnTo>
                  <a:pt x="62457" y="24943"/>
                </a:lnTo>
                <a:lnTo>
                  <a:pt x="59863" y="22308"/>
                </a:lnTo>
                <a:lnTo>
                  <a:pt x="37774" y="22308"/>
                </a:lnTo>
                <a:lnTo>
                  <a:pt x="40929" y="6782"/>
                </a:lnTo>
                <a:lnTo>
                  <a:pt x="63926" y="6782"/>
                </a:lnTo>
                <a:lnTo>
                  <a:pt x="63926" y="0"/>
                </a:lnTo>
                <a:close/>
              </a:path>
              <a:path w="66675" h="58420">
                <a:moveTo>
                  <a:pt x="53715" y="18684"/>
                </a:moveTo>
                <a:lnTo>
                  <a:pt x="44914" y="18684"/>
                </a:lnTo>
                <a:lnTo>
                  <a:pt x="41261" y="19889"/>
                </a:lnTo>
                <a:lnTo>
                  <a:pt x="37774" y="22308"/>
                </a:lnTo>
                <a:lnTo>
                  <a:pt x="59863" y="22308"/>
                </a:lnTo>
                <a:lnTo>
                  <a:pt x="58032" y="20430"/>
                </a:lnTo>
                <a:lnTo>
                  <a:pt x="53715" y="1868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86531" y="6207900"/>
            <a:ext cx="38100" cy="59055"/>
          </a:xfrm>
          <a:custGeom>
            <a:avLst/>
            <a:gdLst/>
            <a:ahLst/>
            <a:cxnLst/>
            <a:rect l="l" t="t" r="r" b="b"/>
            <a:pathLst>
              <a:path w="38100" h="59054">
                <a:moveTo>
                  <a:pt x="21917" y="0"/>
                </a:moveTo>
                <a:lnTo>
                  <a:pt x="14611" y="0"/>
                </a:lnTo>
                <a:lnTo>
                  <a:pt x="11124" y="1130"/>
                </a:lnTo>
                <a:lnTo>
                  <a:pt x="5645" y="5651"/>
                </a:lnTo>
                <a:lnTo>
                  <a:pt x="3486" y="8860"/>
                </a:lnTo>
                <a:lnTo>
                  <a:pt x="1933" y="13689"/>
                </a:lnTo>
                <a:lnTo>
                  <a:pt x="747" y="17188"/>
                </a:lnTo>
                <a:lnTo>
                  <a:pt x="0" y="22682"/>
                </a:lnTo>
                <a:lnTo>
                  <a:pt x="0" y="40361"/>
                </a:lnTo>
                <a:lnTo>
                  <a:pt x="1909" y="48191"/>
                </a:lnTo>
                <a:lnTo>
                  <a:pt x="8883" y="56993"/>
                </a:lnTo>
                <a:lnTo>
                  <a:pt x="13283" y="58988"/>
                </a:lnTo>
                <a:lnTo>
                  <a:pt x="23080" y="58988"/>
                </a:lnTo>
                <a:lnTo>
                  <a:pt x="26566" y="57849"/>
                </a:lnTo>
                <a:lnTo>
                  <a:pt x="32046" y="53302"/>
                </a:lnTo>
                <a:lnTo>
                  <a:pt x="32142" y="53153"/>
                </a:lnTo>
                <a:lnTo>
                  <a:pt x="15608" y="53153"/>
                </a:lnTo>
                <a:lnTo>
                  <a:pt x="12868" y="51582"/>
                </a:lnTo>
                <a:lnTo>
                  <a:pt x="8385" y="45307"/>
                </a:lnTo>
                <a:lnTo>
                  <a:pt x="7305" y="38998"/>
                </a:lnTo>
                <a:lnTo>
                  <a:pt x="7310" y="20006"/>
                </a:lnTo>
                <a:lnTo>
                  <a:pt x="8551" y="13531"/>
                </a:lnTo>
                <a:lnTo>
                  <a:pt x="12868" y="7247"/>
                </a:lnTo>
                <a:lnTo>
                  <a:pt x="15525" y="5876"/>
                </a:lnTo>
                <a:lnTo>
                  <a:pt x="31857" y="5876"/>
                </a:lnTo>
                <a:lnTo>
                  <a:pt x="31216" y="4920"/>
                </a:lnTo>
                <a:lnTo>
                  <a:pt x="29306" y="3125"/>
                </a:lnTo>
                <a:lnTo>
                  <a:pt x="24657" y="623"/>
                </a:lnTo>
                <a:lnTo>
                  <a:pt x="21917" y="0"/>
                </a:lnTo>
                <a:close/>
              </a:path>
              <a:path w="38100" h="59054">
                <a:moveTo>
                  <a:pt x="31857" y="5876"/>
                </a:moveTo>
                <a:lnTo>
                  <a:pt x="22083" y="5876"/>
                </a:lnTo>
                <a:lnTo>
                  <a:pt x="24823" y="7438"/>
                </a:lnTo>
                <a:lnTo>
                  <a:pt x="27065" y="10564"/>
                </a:lnTo>
                <a:lnTo>
                  <a:pt x="29223" y="13689"/>
                </a:lnTo>
                <a:lnTo>
                  <a:pt x="30385" y="20006"/>
                </a:lnTo>
                <a:lnTo>
                  <a:pt x="30381" y="38998"/>
                </a:lnTo>
                <a:lnTo>
                  <a:pt x="29223" y="45273"/>
                </a:lnTo>
                <a:lnTo>
                  <a:pt x="27065" y="48423"/>
                </a:lnTo>
                <a:lnTo>
                  <a:pt x="24823" y="51582"/>
                </a:lnTo>
                <a:lnTo>
                  <a:pt x="22083" y="53153"/>
                </a:lnTo>
                <a:lnTo>
                  <a:pt x="32142" y="53153"/>
                </a:lnTo>
                <a:lnTo>
                  <a:pt x="34121" y="50086"/>
                </a:lnTo>
                <a:lnTo>
                  <a:pt x="36944" y="41757"/>
                </a:lnTo>
                <a:lnTo>
                  <a:pt x="37608" y="36288"/>
                </a:lnTo>
                <a:lnTo>
                  <a:pt x="37508" y="22682"/>
                </a:lnTo>
                <a:lnTo>
                  <a:pt x="32776" y="7247"/>
                </a:lnTo>
                <a:lnTo>
                  <a:pt x="31857" y="587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24347" y="6208922"/>
            <a:ext cx="38735" cy="58419"/>
          </a:xfrm>
          <a:custGeom>
            <a:avLst/>
            <a:gdLst/>
            <a:ahLst/>
            <a:cxnLst/>
            <a:rect l="l" t="t" r="r" b="b"/>
            <a:pathLst>
              <a:path w="38734" h="58420">
                <a:moveTo>
                  <a:pt x="35533" y="0"/>
                </a:moveTo>
                <a:lnTo>
                  <a:pt x="6807" y="0"/>
                </a:lnTo>
                <a:lnTo>
                  <a:pt x="1245" y="29672"/>
                </a:lnTo>
                <a:lnTo>
                  <a:pt x="7887" y="30537"/>
                </a:lnTo>
                <a:lnTo>
                  <a:pt x="8966" y="28883"/>
                </a:lnTo>
                <a:lnTo>
                  <a:pt x="10377" y="27536"/>
                </a:lnTo>
                <a:lnTo>
                  <a:pt x="14030" y="25467"/>
                </a:lnTo>
                <a:lnTo>
                  <a:pt x="16106" y="24943"/>
                </a:lnTo>
                <a:lnTo>
                  <a:pt x="22083" y="24943"/>
                </a:lnTo>
                <a:lnTo>
                  <a:pt x="25072" y="26115"/>
                </a:lnTo>
                <a:lnTo>
                  <a:pt x="29555" y="30786"/>
                </a:lnTo>
                <a:lnTo>
                  <a:pt x="30718" y="33978"/>
                </a:lnTo>
                <a:lnTo>
                  <a:pt x="30718" y="42281"/>
                </a:lnTo>
                <a:lnTo>
                  <a:pt x="29555" y="45697"/>
                </a:lnTo>
                <a:lnTo>
                  <a:pt x="24823" y="50842"/>
                </a:lnTo>
                <a:lnTo>
                  <a:pt x="21917" y="52130"/>
                </a:lnTo>
                <a:lnTo>
                  <a:pt x="15691" y="52130"/>
                </a:lnTo>
                <a:lnTo>
                  <a:pt x="13283" y="51216"/>
                </a:lnTo>
                <a:lnTo>
                  <a:pt x="9298" y="47567"/>
                </a:lnTo>
                <a:lnTo>
                  <a:pt x="7970" y="44841"/>
                </a:lnTo>
                <a:lnTo>
                  <a:pt x="7388" y="41217"/>
                </a:lnTo>
                <a:lnTo>
                  <a:pt x="0" y="41849"/>
                </a:lnTo>
                <a:lnTo>
                  <a:pt x="498" y="46711"/>
                </a:lnTo>
                <a:lnTo>
                  <a:pt x="2324" y="50609"/>
                </a:lnTo>
                <a:lnTo>
                  <a:pt x="8966" y="56494"/>
                </a:lnTo>
                <a:lnTo>
                  <a:pt x="13283" y="57965"/>
                </a:lnTo>
                <a:lnTo>
                  <a:pt x="24906" y="57965"/>
                </a:lnTo>
                <a:lnTo>
                  <a:pt x="29970" y="55630"/>
                </a:lnTo>
                <a:lnTo>
                  <a:pt x="36695" y="47143"/>
                </a:lnTo>
                <a:lnTo>
                  <a:pt x="38272" y="42622"/>
                </a:lnTo>
                <a:lnTo>
                  <a:pt x="38272" y="31908"/>
                </a:lnTo>
                <a:lnTo>
                  <a:pt x="36529" y="27411"/>
                </a:lnTo>
                <a:lnTo>
                  <a:pt x="29555" y="20430"/>
                </a:lnTo>
                <a:lnTo>
                  <a:pt x="25321" y="18684"/>
                </a:lnTo>
                <a:lnTo>
                  <a:pt x="16521" y="18684"/>
                </a:lnTo>
                <a:lnTo>
                  <a:pt x="12868" y="19889"/>
                </a:lnTo>
                <a:lnTo>
                  <a:pt x="9381" y="22308"/>
                </a:lnTo>
                <a:lnTo>
                  <a:pt x="12536" y="6782"/>
                </a:lnTo>
                <a:lnTo>
                  <a:pt x="35533" y="6782"/>
                </a:lnTo>
                <a:lnTo>
                  <a:pt x="3553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945807" y="6207900"/>
            <a:ext cx="78740" cy="59055"/>
          </a:xfrm>
          <a:custGeom>
            <a:avLst/>
            <a:gdLst/>
            <a:ahLst/>
            <a:cxnLst/>
            <a:rect l="l" t="t" r="r" b="b"/>
            <a:pathLst>
              <a:path w="78740" h="59054">
                <a:moveTo>
                  <a:pt x="21253" y="12808"/>
                </a:moveTo>
                <a:lnTo>
                  <a:pt x="14113" y="12808"/>
                </a:lnTo>
                <a:lnTo>
                  <a:pt x="14113" y="57999"/>
                </a:lnTo>
                <a:lnTo>
                  <a:pt x="21253" y="57999"/>
                </a:lnTo>
                <a:lnTo>
                  <a:pt x="21253" y="12808"/>
                </a:lnTo>
                <a:close/>
              </a:path>
              <a:path w="78740" h="59054">
                <a:moveTo>
                  <a:pt x="21253" y="0"/>
                </a:moveTo>
                <a:lnTo>
                  <a:pt x="16687" y="0"/>
                </a:lnTo>
                <a:lnTo>
                  <a:pt x="15442" y="2493"/>
                </a:lnTo>
                <a:lnTo>
                  <a:pt x="13283" y="5070"/>
                </a:lnTo>
                <a:lnTo>
                  <a:pt x="10377" y="7721"/>
                </a:lnTo>
                <a:lnTo>
                  <a:pt x="7388" y="10381"/>
                </a:lnTo>
                <a:lnTo>
                  <a:pt x="3902" y="12633"/>
                </a:lnTo>
                <a:lnTo>
                  <a:pt x="0" y="14503"/>
                </a:lnTo>
                <a:lnTo>
                  <a:pt x="0" y="21361"/>
                </a:lnTo>
                <a:lnTo>
                  <a:pt x="2158" y="20546"/>
                </a:lnTo>
                <a:lnTo>
                  <a:pt x="4649" y="19324"/>
                </a:lnTo>
                <a:lnTo>
                  <a:pt x="7388" y="17695"/>
                </a:lnTo>
                <a:lnTo>
                  <a:pt x="10211" y="16066"/>
                </a:lnTo>
                <a:lnTo>
                  <a:pt x="12453" y="14437"/>
                </a:lnTo>
                <a:lnTo>
                  <a:pt x="14113" y="12808"/>
                </a:lnTo>
                <a:lnTo>
                  <a:pt x="21253" y="12808"/>
                </a:lnTo>
                <a:lnTo>
                  <a:pt x="21253" y="0"/>
                </a:lnTo>
                <a:close/>
              </a:path>
              <a:path w="78740" h="59054">
                <a:moveTo>
                  <a:pt x="62598" y="0"/>
                </a:moveTo>
                <a:lnTo>
                  <a:pt x="55292" y="0"/>
                </a:lnTo>
                <a:lnTo>
                  <a:pt x="51805" y="1130"/>
                </a:lnTo>
                <a:lnTo>
                  <a:pt x="46326" y="5651"/>
                </a:lnTo>
                <a:lnTo>
                  <a:pt x="44167" y="8860"/>
                </a:lnTo>
                <a:lnTo>
                  <a:pt x="42613" y="13689"/>
                </a:lnTo>
                <a:lnTo>
                  <a:pt x="41427" y="17188"/>
                </a:lnTo>
                <a:lnTo>
                  <a:pt x="40680" y="22682"/>
                </a:lnTo>
                <a:lnTo>
                  <a:pt x="40680" y="40361"/>
                </a:lnTo>
                <a:lnTo>
                  <a:pt x="42590" y="48191"/>
                </a:lnTo>
                <a:lnTo>
                  <a:pt x="49563" y="56993"/>
                </a:lnTo>
                <a:lnTo>
                  <a:pt x="53964" y="58988"/>
                </a:lnTo>
                <a:lnTo>
                  <a:pt x="63760" y="58988"/>
                </a:lnTo>
                <a:lnTo>
                  <a:pt x="67247" y="57849"/>
                </a:lnTo>
                <a:lnTo>
                  <a:pt x="72726" y="53302"/>
                </a:lnTo>
                <a:lnTo>
                  <a:pt x="72827" y="53153"/>
                </a:lnTo>
                <a:lnTo>
                  <a:pt x="56288" y="53153"/>
                </a:lnTo>
                <a:lnTo>
                  <a:pt x="53548" y="51582"/>
                </a:lnTo>
                <a:lnTo>
                  <a:pt x="49065" y="45307"/>
                </a:lnTo>
                <a:lnTo>
                  <a:pt x="47986" y="38998"/>
                </a:lnTo>
                <a:lnTo>
                  <a:pt x="47991" y="20006"/>
                </a:lnTo>
                <a:lnTo>
                  <a:pt x="49231" y="13531"/>
                </a:lnTo>
                <a:lnTo>
                  <a:pt x="53548" y="7247"/>
                </a:lnTo>
                <a:lnTo>
                  <a:pt x="56205" y="5876"/>
                </a:lnTo>
                <a:lnTo>
                  <a:pt x="72537" y="5876"/>
                </a:lnTo>
                <a:lnTo>
                  <a:pt x="71896" y="4920"/>
                </a:lnTo>
                <a:lnTo>
                  <a:pt x="69987" y="3125"/>
                </a:lnTo>
                <a:lnTo>
                  <a:pt x="65338" y="623"/>
                </a:lnTo>
                <a:lnTo>
                  <a:pt x="62598" y="0"/>
                </a:lnTo>
                <a:close/>
              </a:path>
              <a:path w="78740" h="59054">
                <a:moveTo>
                  <a:pt x="72537" y="5876"/>
                </a:moveTo>
                <a:lnTo>
                  <a:pt x="62764" y="5876"/>
                </a:lnTo>
                <a:lnTo>
                  <a:pt x="65504" y="7438"/>
                </a:lnTo>
                <a:lnTo>
                  <a:pt x="67745" y="10564"/>
                </a:lnTo>
                <a:lnTo>
                  <a:pt x="69904" y="13689"/>
                </a:lnTo>
                <a:lnTo>
                  <a:pt x="71066" y="20006"/>
                </a:lnTo>
                <a:lnTo>
                  <a:pt x="71061" y="38998"/>
                </a:lnTo>
                <a:lnTo>
                  <a:pt x="69904" y="45273"/>
                </a:lnTo>
                <a:lnTo>
                  <a:pt x="67745" y="48423"/>
                </a:lnTo>
                <a:lnTo>
                  <a:pt x="65504" y="51582"/>
                </a:lnTo>
                <a:lnTo>
                  <a:pt x="62764" y="53153"/>
                </a:lnTo>
                <a:lnTo>
                  <a:pt x="72827" y="53153"/>
                </a:lnTo>
                <a:lnTo>
                  <a:pt x="74885" y="50086"/>
                </a:lnTo>
                <a:lnTo>
                  <a:pt x="76433" y="45273"/>
                </a:lnTo>
                <a:lnTo>
                  <a:pt x="77625" y="41757"/>
                </a:lnTo>
                <a:lnTo>
                  <a:pt x="78289" y="36288"/>
                </a:lnTo>
                <a:lnTo>
                  <a:pt x="78188" y="22682"/>
                </a:lnTo>
                <a:lnTo>
                  <a:pt x="77874" y="19233"/>
                </a:lnTo>
                <a:lnTo>
                  <a:pt x="77044" y="15858"/>
                </a:lnTo>
                <a:lnTo>
                  <a:pt x="76130" y="12484"/>
                </a:lnTo>
                <a:lnTo>
                  <a:pt x="74968" y="9624"/>
                </a:lnTo>
                <a:lnTo>
                  <a:pt x="73457" y="7247"/>
                </a:lnTo>
                <a:lnTo>
                  <a:pt x="72537" y="587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283539" y="6207900"/>
            <a:ext cx="79375" cy="59055"/>
          </a:xfrm>
          <a:custGeom>
            <a:avLst/>
            <a:gdLst/>
            <a:ahLst/>
            <a:cxnLst/>
            <a:rect l="l" t="t" r="r" b="b"/>
            <a:pathLst>
              <a:path w="79375" h="59054">
                <a:moveTo>
                  <a:pt x="21253" y="12808"/>
                </a:moveTo>
                <a:lnTo>
                  <a:pt x="14196" y="12808"/>
                </a:lnTo>
                <a:lnTo>
                  <a:pt x="14196" y="57999"/>
                </a:lnTo>
                <a:lnTo>
                  <a:pt x="21253" y="57999"/>
                </a:lnTo>
                <a:lnTo>
                  <a:pt x="21253" y="12808"/>
                </a:lnTo>
                <a:close/>
              </a:path>
              <a:path w="79375" h="59054">
                <a:moveTo>
                  <a:pt x="21253" y="0"/>
                </a:moveTo>
                <a:lnTo>
                  <a:pt x="16687" y="0"/>
                </a:lnTo>
                <a:lnTo>
                  <a:pt x="15442" y="2493"/>
                </a:lnTo>
                <a:lnTo>
                  <a:pt x="13366" y="5070"/>
                </a:lnTo>
                <a:lnTo>
                  <a:pt x="10377" y="7721"/>
                </a:lnTo>
                <a:lnTo>
                  <a:pt x="7471" y="10381"/>
                </a:lnTo>
                <a:lnTo>
                  <a:pt x="3985" y="12633"/>
                </a:lnTo>
                <a:lnTo>
                  <a:pt x="0" y="14503"/>
                </a:lnTo>
                <a:lnTo>
                  <a:pt x="0" y="21361"/>
                </a:lnTo>
                <a:lnTo>
                  <a:pt x="14196" y="12808"/>
                </a:lnTo>
                <a:lnTo>
                  <a:pt x="21253" y="12808"/>
                </a:lnTo>
                <a:lnTo>
                  <a:pt x="21253" y="0"/>
                </a:lnTo>
                <a:close/>
              </a:path>
              <a:path w="79375" h="59054">
                <a:moveTo>
                  <a:pt x="48235" y="42240"/>
                </a:moveTo>
                <a:lnTo>
                  <a:pt x="40763" y="42871"/>
                </a:lnTo>
                <a:lnTo>
                  <a:pt x="41261" y="47734"/>
                </a:lnTo>
                <a:lnTo>
                  <a:pt x="43088" y="51632"/>
                </a:lnTo>
                <a:lnTo>
                  <a:pt x="49729" y="57516"/>
                </a:lnTo>
                <a:lnTo>
                  <a:pt x="54047" y="58988"/>
                </a:lnTo>
                <a:lnTo>
                  <a:pt x="65670" y="58988"/>
                </a:lnTo>
                <a:lnTo>
                  <a:pt x="70734" y="56652"/>
                </a:lnTo>
                <a:lnTo>
                  <a:pt x="73528" y="53153"/>
                </a:lnTo>
                <a:lnTo>
                  <a:pt x="56454" y="53153"/>
                </a:lnTo>
                <a:lnTo>
                  <a:pt x="54047" y="52239"/>
                </a:lnTo>
                <a:lnTo>
                  <a:pt x="50062" y="48590"/>
                </a:lnTo>
                <a:lnTo>
                  <a:pt x="48733" y="45863"/>
                </a:lnTo>
                <a:lnTo>
                  <a:pt x="48235" y="42240"/>
                </a:lnTo>
                <a:close/>
              </a:path>
              <a:path w="79375" h="59054">
                <a:moveTo>
                  <a:pt x="74827" y="25965"/>
                </a:moveTo>
                <a:lnTo>
                  <a:pt x="62847" y="25965"/>
                </a:lnTo>
                <a:lnTo>
                  <a:pt x="65836" y="27137"/>
                </a:lnTo>
                <a:lnTo>
                  <a:pt x="68077" y="29473"/>
                </a:lnTo>
                <a:lnTo>
                  <a:pt x="70402" y="31808"/>
                </a:lnTo>
                <a:lnTo>
                  <a:pt x="71481" y="35000"/>
                </a:lnTo>
                <a:lnTo>
                  <a:pt x="71365" y="43644"/>
                </a:lnTo>
                <a:lnTo>
                  <a:pt x="70319" y="46720"/>
                </a:lnTo>
                <a:lnTo>
                  <a:pt x="67994" y="49296"/>
                </a:lnTo>
                <a:lnTo>
                  <a:pt x="65587" y="51864"/>
                </a:lnTo>
                <a:lnTo>
                  <a:pt x="62681" y="53153"/>
                </a:lnTo>
                <a:lnTo>
                  <a:pt x="73528" y="53153"/>
                </a:lnTo>
                <a:lnTo>
                  <a:pt x="77459" y="48166"/>
                </a:lnTo>
                <a:lnTo>
                  <a:pt x="79036" y="43644"/>
                </a:lnTo>
                <a:lnTo>
                  <a:pt x="79036" y="32930"/>
                </a:lnTo>
                <a:lnTo>
                  <a:pt x="77293" y="28434"/>
                </a:lnTo>
                <a:lnTo>
                  <a:pt x="74827" y="25965"/>
                </a:lnTo>
                <a:close/>
              </a:path>
              <a:path w="79375" h="59054">
                <a:moveTo>
                  <a:pt x="76296" y="1022"/>
                </a:moveTo>
                <a:lnTo>
                  <a:pt x="47571" y="1022"/>
                </a:lnTo>
                <a:lnTo>
                  <a:pt x="42008" y="30695"/>
                </a:lnTo>
                <a:lnTo>
                  <a:pt x="48650" y="31559"/>
                </a:lnTo>
                <a:lnTo>
                  <a:pt x="49729" y="29905"/>
                </a:lnTo>
                <a:lnTo>
                  <a:pt x="51141" y="28558"/>
                </a:lnTo>
                <a:lnTo>
                  <a:pt x="52967" y="27528"/>
                </a:lnTo>
                <a:lnTo>
                  <a:pt x="54877" y="26489"/>
                </a:lnTo>
                <a:lnTo>
                  <a:pt x="56869" y="25965"/>
                </a:lnTo>
                <a:lnTo>
                  <a:pt x="74827" y="25965"/>
                </a:lnTo>
                <a:lnTo>
                  <a:pt x="72195" y="23330"/>
                </a:lnTo>
                <a:lnTo>
                  <a:pt x="50145" y="23330"/>
                </a:lnTo>
                <a:lnTo>
                  <a:pt x="53299" y="7804"/>
                </a:lnTo>
                <a:lnTo>
                  <a:pt x="76296" y="7804"/>
                </a:lnTo>
                <a:lnTo>
                  <a:pt x="76296" y="1022"/>
                </a:lnTo>
                <a:close/>
              </a:path>
              <a:path w="79375" h="59054">
                <a:moveTo>
                  <a:pt x="66085" y="19707"/>
                </a:moveTo>
                <a:lnTo>
                  <a:pt x="57284" y="19707"/>
                </a:lnTo>
                <a:lnTo>
                  <a:pt x="53632" y="20912"/>
                </a:lnTo>
                <a:lnTo>
                  <a:pt x="50145" y="23330"/>
                </a:lnTo>
                <a:lnTo>
                  <a:pt x="72195" y="23330"/>
                </a:lnTo>
                <a:lnTo>
                  <a:pt x="70319" y="21452"/>
                </a:lnTo>
                <a:lnTo>
                  <a:pt x="66085" y="197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614962" y="6207900"/>
            <a:ext cx="85090" cy="59055"/>
          </a:xfrm>
          <a:custGeom>
            <a:avLst/>
            <a:gdLst/>
            <a:ahLst/>
            <a:cxnLst/>
            <a:rect l="l" t="t" r="r" b="b"/>
            <a:pathLst>
              <a:path w="85090" h="59054">
                <a:moveTo>
                  <a:pt x="34621" y="5876"/>
                </a:moveTo>
                <a:lnTo>
                  <a:pt x="23163" y="5876"/>
                </a:lnTo>
                <a:lnTo>
                  <a:pt x="25819" y="6840"/>
                </a:lnTo>
                <a:lnTo>
                  <a:pt x="29804" y="10697"/>
                </a:lnTo>
                <a:lnTo>
                  <a:pt x="30801" y="13074"/>
                </a:lnTo>
                <a:lnTo>
                  <a:pt x="30801" y="18560"/>
                </a:lnTo>
                <a:lnTo>
                  <a:pt x="10792" y="39954"/>
                </a:lnTo>
                <a:lnTo>
                  <a:pt x="7721" y="42871"/>
                </a:lnTo>
                <a:lnTo>
                  <a:pt x="3403" y="47916"/>
                </a:lnTo>
                <a:lnTo>
                  <a:pt x="1826" y="50476"/>
                </a:lnTo>
                <a:lnTo>
                  <a:pt x="913" y="53078"/>
                </a:lnTo>
                <a:lnTo>
                  <a:pt x="249" y="54649"/>
                </a:lnTo>
                <a:lnTo>
                  <a:pt x="0" y="56295"/>
                </a:lnTo>
                <a:lnTo>
                  <a:pt x="83" y="57999"/>
                </a:lnTo>
                <a:lnTo>
                  <a:pt x="38189" y="57999"/>
                </a:lnTo>
                <a:lnTo>
                  <a:pt x="38189" y="51183"/>
                </a:lnTo>
                <a:lnTo>
                  <a:pt x="9879" y="51183"/>
                </a:lnTo>
                <a:lnTo>
                  <a:pt x="10709" y="49895"/>
                </a:lnTo>
                <a:lnTo>
                  <a:pt x="26151" y="35765"/>
                </a:lnTo>
                <a:lnTo>
                  <a:pt x="29804" y="32374"/>
                </a:lnTo>
                <a:lnTo>
                  <a:pt x="31963" y="29905"/>
                </a:lnTo>
                <a:lnTo>
                  <a:pt x="34216" y="27420"/>
                </a:lnTo>
                <a:lnTo>
                  <a:pt x="35782" y="25084"/>
                </a:lnTo>
                <a:lnTo>
                  <a:pt x="37608" y="20621"/>
                </a:lnTo>
                <a:lnTo>
                  <a:pt x="38061" y="18560"/>
                </a:lnTo>
                <a:lnTo>
                  <a:pt x="38013" y="11270"/>
                </a:lnTo>
                <a:lnTo>
                  <a:pt x="36529" y="7688"/>
                </a:lnTo>
                <a:lnTo>
                  <a:pt x="34621" y="5876"/>
                </a:lnTo>
                <a:close/>
              </a:path>
              <a:path w="85090" h="59054">
                <a:moveTo>
                  <a:pt x="25653" y="0"/>
                </a:moveTo>
                <a:lnTo>
                  <a:pt x="14611" y="0"/>
                </a:lnTo>
                <a:lnTo>
                  <a:pt x="10294" y="1429"/>
                </a:lnTo>
                <a:lnTo>
                  <a:pt x="7056" y="4280"/>
                </a:lnTo>
                <a:lnTo>
                  <a:pt x="3735" y="7123"/>
                </a:lnTo>
                <a:lnTo>
                  <a:pt x="1909" y="11270"/>
                </a:lnTo>
                <a:lnTo>
                  <a:pt x="1411" y="16706"/>
                </a:lnTo>
                <a:lnTo>
                  <a:pt x="8717" y="17454"/>
                </a:lnTo>
                <a:lnTo>
                  <a:pt x="8717" y="13830"/>
                </a:lnTo>
                <a:lnTo>
                  <a:pt x="9713" y="10996"/>
                </a:lnTo>
                <a:lnTo>
                  <a:pt x="13864" y="6898"/>
                </a:lnTo>
                <a:lnTo>
                  <a:pt x="16604" y="5876"/>
                </a:lnTo>
                <a:lnTo>
                  <a:pt x="34621" y="5876"/>
                </a:lnTo>
                <a:lnTo>
                  <a:pt x="30053" y="1537"/>
                </a:lnTo>
                <a:lnTo>
                  <a:pt x="25653" y="0"/>
                </a:lnTo>
                <a:close/>
              </a:path>
              <a:path w="85090" h="59054">
                <a:moveTo>
                  <a:pt x="69074" y="0"/>
                </a:moveTo>
                <a:lnTo>
                  <a:pt x="61768" y="0"/>
                </a:lnTo>
                <a:lnTo>
                  <a:pt x="58281" y="1130"/>
                </a:lnTo>
                <a:lnTo>
                  <a:pt x="47156" y="22682"/>
                </a:lnTo>
                <a:lnTo>
                  <a:pt x="47156" y="40361"/>
                </a:lnTo>
                <a:lnTo>
                  <a:pt x="49065" y="48191"/>
                </a:lnTo>
                <a:lnTo>
                  <a:pt x="53050" y="53302"/>
                </a:lnTo>
                <a:lnTo>
                  <a:pt x="56039" y="56993"/>
                </a:lnTo>
                <a:lnTo>
                  <a:pt x="60356" y="58988"/>
                </a:lnTo>
                <a:lnTo>
                  <a:pt x="70153" y="58988"/>
                </a:lnTo>
                <a:lnTo>
                  <a:pt x="73640" y="57849"/>
                </a:lnTo>
                <a:lnTo>
                  <a:pt x="76462" y="55580"/>
                </a:lnTo>
                <a:lnTo>
                  <a:pt x="79202" y="53302"/>
                </a:lnTo>
                <a:lnTo>
                  <a:pt x="79299" y="53153"/>
                </a:lnTo>
                <a:lnTo>
                  <a:pt x="62681" y="53153"/>
                </a:lnTo>
                <a:lnTo>
                  <a:pt x="59941" y="51582"/>
                </a:lnTo>
                <a:lnTo>
                  <a:pt x="57700" y="48448"/>
                </a:lnTo>
                <a:lnTo>
                  <a:pt x="55541" y="45307"/>
                </a:lnTo>
                <a:lnTo>
                  <a:pt x="54379" y="38998"/>
                </a:lnTo>
                <a:lnTo>
                  <a:pt x="54383" y="20006"/>
                </a:lnTo>
                <a:lnTo>
                  <a:pt x="55624" y="13531"/>
                </a:lnTo>
                <a:lnTo>
                  <a:pt x="58032" y="10007"/>
                </a:lnTo>
                <a:lnTo>
                  <a:pt x="60024" y="7247"/>
                </a:lnTo>
                <a:lnTo>
                  <a:pt x="62598" y="5876"/>
                </a:lnTo>
                <a:lnTo>
                  <a:pt x="78979" y="5876"/>
                </a:lnTo>
                <a:lnTo>
                  <a:pt x="78372" y="4920"/>
                </a:lnTo>
                <a:lnTo>
                  <a:pt x="76462" y="3125"/>
                </a:lnTo>
                <a:lnTo>
                  <a:pt x="74055" y="1870"/>
                </a:lnTo>
                <a:lnTo>
                  <a:pt x="71730" y="623"/>
                </a:lnTo>
                <a:lnTo>
                  <a:pt x="69074" y="0"/>
                </a:lnTo>
                <a:close/>
              </a:path>
              <a:path w="85090" h="59054">
                <a:moveTo>
                  <a:pt x="78979" y="5876"/>
                </a:moveTo>
                <a:lnTo>
                  <a:pt x="69157" y="5876"/>
                </a:lnTo>
                <a:lnTo>
                  <a:pt x="71896" y="7438"/>
                </a:lnTo>
                <a:lnTo>
                  <a:pt x="76379" y="13689"/>
                </a:lnTo>
                <a:lnTo>
                  <a:pt x="77459" y="20006"/>
                </a:lnTo>
                <a:lnTo>
                  <a:pt x="77454" y="38998"/>
                </a:lnTo>
                <a:lnTo>
                  <a:pt x="76379" y="45273"/>
                </a:lnTo>
                <a:lnTo>
                  <a:pt x="71896" y="51582"/>
                </a:lnTo>
                <a:lnTo>
                  <a:pt x="69240" y="53153"/>
                </a:lnTo>
                <a:lnTo>
                  <a:pt x="79299" y="53153"/>
                </a:lnTo>
                <a:lnTo>
                  <a:pt x="81278" y="50086"/>
                </a:lnTo>
                <a:lnTo>
                  <a:pt x="84100" y="41757"/>
                </a:lnTo>
                <a:lnTo>
                  <a:pt x="84765" y="36288"/>
                </a:lnTo>
                <a:lnTo>
                  <a:pt x="84664" y="22682"/>
                </a:lnTo>
                <a:lnTo>
                  <a:pt x="84350" y="19233"/>
                </a:lnTo>
                <a:lnTo>
                  <a:pt x="83436" y="15858"/>
                </a:lnTo>
                <a:lnTo>
                  <a:pt x="82606" y="12484"/>
                </a:lnTo>
                <a:lnTo>
                  <a:pt x="81361" y="9624"/>
                </a:lnTo>
                <a:lnTo>
                  <a:pt x="78979" y="587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9929176" y="3680450"/>
            <a:ext cx="62611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dirty="0">
                <a:latin typeface="Times New Roman"/>
                <a:cs typeface="Times New Roman"/>
              </a:rPr>
              <a:t>cos(4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Symbol"/>
                <a:cs typeface="Symbol"/>
              </a:rPr>
              <a:t></a:t>
            </a:r>
            <a:r>
              <a:rPr sz="1250" i="1" spc="-65" dirty="0">
                <a:latin typeface="Symbol"/>
                <a:cs typeface="Symbol"/>
              </a:rPr>
              <a:t></a:t>
            </a:r>
            <a:r>
              <a:rPr sz="1200" i="1" spc="-65" dirty="0">
                <a:latin typeface="Times New Roman"/>
                <a:cs typeface="Times New Roman"/>
              </a:rPr>
              <a:t>t</a:t>
            </a:r>
            <a:r>
              <a:rPr sz="1200" spc="-6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45920" y="187452"/>
            <a:ext cx="4860798" cy="67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1062329" y="265938"/>
            <a:ext cx="524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1.3.3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20</a:t>
            </a:fld>
            <a:r>
              <a:rPr sz="1200" dirty="0"/>
              <a:t>-</a:t>
            </a:r>
            <a:endParaRPr sz="1200"/>
          </a:p>
        </p:txBody>
      </p:sp>
      <p:sp>
        <p:nvSpPr>
          <p:cNvPr id="87" name="object 87"/>
          <p:cNvSpPr txBox="1"/>
          <p:nvPr/>
        </p:nvSpPr>
        <p:spPr>
          <a:xfrm>
            <a:off x="6415278" y="355219"/>
            <a:ext cx="4579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— </a:t>
            </a:r>
            <a:r>
              <a:rPr sz="1400" spc="-5" dirty="0">
                <a:latin typeface="Arial"/>
                <a:cs typeface="Arial"/>
              </a:rPr>
              <a:t>Periodicity Properties of CT&amp;DT Complex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Exponentials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7917" y="1036911"/>
            <a:ext cx="2028189" cy="1590040"/>
            <a:chOff x="6147917" y="1036911"/>
            <a:chExt cx="2028189" cy="1590040"/>
          </a:xfrm>
        </p:grpSpPr>
        <p:sp>
          <p:nvSpPr>
            <p:cNvPr id="3" name="object 3"/>
            <p:cNvSpPr/>
            <p:nvPr/>
          </p:nvSpPr>
          <p:spPr>
            <a:xfrm>
              <a:off x="6147905" y="1038389"/>
              <a:ext cx="2002155" cy="1527810"/>
            </a:xfrm>
            <a:custGeom>
              <a:avLst/>
              <a:gdLst/>
              <a:ahLst/>
              <a:cxnLst/>
              <a:rect l="l" t="t" r="r" b="b"/>
              <a:pathLst>
                <a:path w="2002154" h="1527810">
                  <a:moveTo>
                    <a:pt x="15138" y="1361922"/>
                  </a:moveTo>
                  <a:lnTo>
                    <a:pt x="12" y="1361922"/>
                  </a:lnTo>
                  <a:lnTo>
                    <a:pt x="12" y="1366888"/>
                  </a:lnTo>
                  <a:lnTo>
                    <a:pt x="15138" y="1366888"/>
                  </a:lnTo>
                  <a:lnTo>
                    <a:pt x="15138" y="1361922"/>
                  </a:lnTo>
                  <a:close/>
                </a:path>
                <a:path w="2002154" h="1527810">
                  <a:moveTo>
                    <a:pt x="15138" y="1213192"/>
                  </a:moveTo>
                  <a:lnTo>
                    <a:pt x="12" y="1213192"/>
                  </a:lnTo>
                  <a:lnTo>
                    <a:pt x="12" y="1218145"/>
                  </a:lnTo>
                  <a:lnTo>
                    <a:pt x="15138" y="1218145"/>
                  </a:lnTo>
                  <a:lnTo>
                    <a:pt x="15138" y="1213192"/>
                  </a:lnTo>
                  <a:close/>
                </a:path>
                <a:path w="2002154" h="1527810">
                  <a:moveTo>
                    <a:pt x="15138" y="1064450"/>
                  </a:moveTo>
                  <a:lnTo>
                    <a:pt x="0" y="1064450"/>
                  </a:lnTo>
                  <a:lnTo>
                    <a:pt x="0" y="1069416"/>
                  </a:lnTo>
                  <a:lnTo>
                    <a:pt x="15138" y="1069416"/>
                  </a:lnTo>
                  <a:lnTo>
                    <a:pt x="15138" y="1064450"/>
                  </a:lnTo>
                  <a:close/>
                </a:path>
                <a:path w="2002154" h="1527810">
                  <a:moveTo>
                    <a:pt x="15138" y="915746"/>
                  </a:moveTo>
                  <a:lnTo>
                    <a:pt x="0" y="915746"/>
                  </a:lnTo>
                  <a:lnTo>
                    <a:pt x="0" y="920711"/>
                  </a:lnTo>
                  <a:lnTo>
                    <a:pt x="15138" y="920711"/>
                  </a:lnTo>
                  <a:lnTo>
                    <a:pt x="15138" y="915746"/>
                  </a:lnTo>
                  <a:close/>
                </a:path>
                <a:path w="2002154" h="1527810">
                  <a:moveTo>
                    <a:pt x="44030" y="620191"/>
                  </a:moveTo>
                  <a:lnTo>
                    <a:pt x="40017" y="599033"/>
                  </a:lnTo>
                  <a:lnTo>
                    <a:pt x="39585" y="598335"/>
                  </a:lnTo>
                  <a:lnTo>
                    <a:pt x="38963" y="597789"/>
                  </a:lnTo>
                  <a:lnTo>
                    <a:pt x="38963" y="622046"/>
                  </a:lnTo>
                  <a:lnTo>
                    <a:pt x="38201" y="626440"/>
                  </a:lnTo>
                  <a:lnTo>
                    <a:pt x="35115" y="630834"/>
                  </a:lnTo>
                  <a:lnTo>
                    <a:pt x="33210" y="631926"/>
                  </a:lnTo>
                  <a:lnTo>
                    <a:pt x="28689" y="631926"/>
                  </a:lnTo>
                  <a:lnTo>
                    <a:pt x="26784" y="630834"/>
                  </a:lnTo>
                  <a:lnTo>
                    <a:pt x="23710" y="626440"/>
                  </a:lnTo>
                  <a:lnTo>
                    <a:pt x="22936" y="622046"/>
                  </a:lnTo>
                  <a:lnTo>
                    <a:pt x="23025" y="608342"/>
                  </a:lnTo>
                  <a:lnTo>
                    <a:pt x="23774" y="604354"/>
                  </a:lnTo>
                  <a:lnTo>
                    <a:pt x="26822" y="600011"/>
                  </a:lnTo>
                  <a:lnTo>
                    <a:pt x="28638" y="599033"/>
                  </a:lnTo>
                  <a:lnTo>
                    <a:pt x="33197" y="599033"/>
                  </a:lnTo>
                  <a:lnTo>
                    <a:pt x="38963" y="622046"/>
                  </a:lnTo>
                  <a:lnTo>
                    <a:pt x="38963" y="597789"/>
                  </a:lnTo>
                  <a:lnTo>
                    <a:pt x="38239" y="597128"/>
                  </a:lnTo>
                  <a:lnTo>
                    <a:pt x="34988" y="595388"/>
                  </a:lnTo>
                  <a:lnTo>
                    <a:pt x="33108" y="594931"/>
                  </a:lnTo>
                  <a:lnTo>
                    <a:pt x="28028" y="594931"/>
                  </a:lnTo>
                  <a:lnTo>
                    <a:pt x="17868" y="610704"/>
                  </a:lnTo>
                  <a:lnTo>
                    <a:pt x="17868" y="623023"/>
                  </a:lnTo>
                  <a:lnTo>
                    <a:pt x="19189" y="628459"/>
                  </a:lnTo>
                  <a:lnTo>
                    <a:pt x="24041" y="634580"/>
                  </a:lnTo>
                  <a:lnTo>
                    <a:pt x="27076" y="635977"/>
                  </a:lnTo>
                  <a:lnTo>
                    <a:pt x="33883" y="635977"/>
                  </a:lnTo>
                  <a:lnTo>
                    <a:pt x="43548" y="624001"/>
                  </a:lnTo>
                  <a:lnTo>
                    <a:pt x="44030" y="620191"/>
                  </a:lnTo>
                  <a:close/>
                </a:path>
                <a:path w="2002154" h="1527810">
                  <a:moveTo>
                    <a:pt x="44030" y="471436"/>
                  </a:moveTo>
                  <a:lnTo>
                    <a:pt x="39992" y="450265"/>
                  </a:lnTo>
                  <a:lnTo>
                    <a:pt x="39585" y="449630"/>
                  </a:lnTo>
                  <a:lnTo>
                    <a:pt x="38963" y="449046"/>
                  </a:lnTo>
                  <a:lnTo>
                    <a:pt x="38963" y="473341"/>
                  </a:lnTo>
                  <a:lnTo>
                    <a:pt x="38201" y="477735"/>
                  </a:lnTo>
                  <a:lnTo>
                    <a:pt x="36614" y="479933"/>
                  </a:lnTo>
                  <a:lnTo>
                    <a:pt x="35115" y="482066"/>
                  </a:lnTo>
                  <a:lnTo>
                    <a:pt x="33210" y="483171"/>
                  </a:lnTo>
                  <a:lnTo>
                    <a:pt x="28689" y="483171"/>
                  </a:lnTo>
                  <a:lnTo>
                    <a:pt x="26784" y="482066"/>
                  </a:lnTo>
                  <a:lnTo>
                    <a:pt x="25120" y="479755"/>
                  </a:lnTo>
                  <a:lnTo>
                    <a:pt x="23710" y="477735"/>
                  </a:lnTo>
                  <a:lnTo>
                    <a:pt x="22936" y="473341"/>
                  </a:lnTo>
                  <a:lnTo>
                    <a:pt x="23037" y="459574"/>
                  </a:lnTo>
                  <a:lnTo>
                    <a:pt x="23774" y="455650"/>
                  </a:lnTo>
                  <a:lnTo>
                    <a:pt x="25476" y="453161"/>
                  </a:lnTo>
                  <a:lnTo>
                    <a:pt x="26822" y="451256"/>
                  </a:lnTo>
                  <a:lnTo>
                    <a:pt x="28638" y="450265"/>
                  </a:lnTo>
                  <a:lnTo>
                    <a:pt x="33197" y="450265"/>
                  </a:lnTo>
                  <a:lnTo>
                    <a:pt x="35115" y="451370"/>
                  </a:lnTo>
                  <a:lnTo>
                    <a:pt x="36664" y="453567"/>
                  </a:lnTo>
                  <a:lnTo>
                    <a:pt x="38201" y="455701"/>
                  </a:lnTo>
                  <a:lnTo>
                    <a:pt x="38874" y="459574"/>
                  </a:lnTo>
                  <a:lnTo>
                    <a:pt x="38963" y="473341"/>
                  </a:lnTo>
                  <a:lnTo>
                    <a:pt x="38963" y="449046"/>
                  </a:lnTo>
                  <a:lnTo>
                    <a:pt x="38239" y="448360"/>
                  </a:lnTo>
                  <a:lnTo>
                    <a:pt x="34988" y="446633"/>
                  </a:lnTo>
                  <a:lnTo>
                    <a:pt x="33108" y="446227"/>
                  </a:lnTo>
                  <a:lnTo>
                    <a:pt x="28028" y="446227"/>
                  </a:lnTo>
                  <a:lnTo>
                    <a:pt x="25615" y="446976"/>
                  </a:lnTo>
                  <a:lnTo>
                    <a:pt x="23685" y="448589"/>
                  </a:lnTo>
                  <a:lnTo>
                    <a:pt x="21755" y="450151"/>
                  </a:lnTo>
                  <a:lnTo>
                    <a:pt x="20307" y="452348"/>
                  </a:lnTo>
                  <a:lnTo>
                    <a:pt x="18364" y="458190"/>
                  </a:lnTo>
                  <a:lnTo>
                    <a:pt x="17868" y="462000"/>
                  </a:lnTo>
                  <a:lnTo>
                    <a:pt x="17868" y="474268"/>
                  </a:lnTo>
                  <a:lnTo>
                    <a:pt x="19189" y="479755"/>
                  </a:lnTo>
                  <a:lnTo>
                    <a:pt x="24041" y="485825"/>
                  </a:lnTo>
                  <a:lnTo>
                    <a:pt x="27076" y="487210"/>
                  </a:lnTo>
                  <a:lnTo>
                    <a:pt x="33883" y="487210"/>
                  </a:lnTo>
                  <a:lnTo>
                    <a:pt x="36322" y="486460"/>
                  </a:lnTo>
                  <a:lnTo>
                    <a:pt x="38252" y="484847"/>
                  </a:lnTo>
                  <a:lnTo>
                    <a:pt x="40170" y="483285"/>
                  </a:lnTo>
                  <a:lnTo>
                    <a:pt x="41617" y="481025"/>
                  </a:lnTo>
                  <a:lnTo>
                    <a:pt x="43548" y="475246"/>
                  </a:lnTo>
                  <a:lnTo>
                    <a:pt x="44030" y="471436"/>
                  </a:lnTo>
                  <a:close/>
                </a:path>
                <a:path w="2002154" h="1527810">
                  <a:moveTo>
                    <a:pt x="44030" y="322732"/>
                  </a:moveTo>
                  <a:lnTo>
                    <a:pt x="40017" y="301574"/>
                  </a:lnTo>
                  <a:lnTo>
                    <a:pt x="39585" y="300875"/>
                  </a:lnTo>
                  <a:lnTo>
                    <a:pt x="38963" y="300316"/>
                  </a:lnTo>
                  <a:lnTo>
                    <a:pt x="38963" y="324573"/>
                  </a:lnTo>
                  <a:lnTo>
                    <a:pt x="38201" y="328968"/>
                  </a:lnTo>
                  <a:lnTo>
                    <a:pt x="35115" y="333362"/>
                  </a:lnTo>
                  <a:lnTo>
                    <a:pt x="33210" y="334467"/>
                  </a:lnTo>
                  <a:lnTo>
                    <a:pt x="28689" y="334467"/>
                  </a:lnTo>
                  <a:lnTo>
                    <a:pt x="26784" y="333362"/>
                  </a:lnTo>
                  <a:lnTo>
                    <a:pt x="23710" y="328968"/>
                  </a:lnTo>
                  <a:lnTo>
                    <a:pt x="22936" y="324573"/>
                  </a:lnTo>
                  <a:lnTo>
                    <a:pt x="23025" y="310870"/>
                  </a:lnTo>
                  <a:lnTo>
                    <a:pt x="23774" y="306882"/>
                  </a:lnTo>
                  <a:lnTo>
                    <a:pt x="26822" y="302552"/>
                  </a:lnTo>
                  <a:lnTo>
                    <a:pt x="28638" y="301574"/>
                  </a:lnTo>
                  <a:lnTo>
                    <a:pt x="33197" y="301574"/>
                  </a:lnTo>
                  <a:lnTo>
                    <a:pt x="38963" y="324573"/>
                  </a:lnTo>
                  <a:lnTo>
                    <a:pt x="38963" y="300316"/>
                  </a:lnTo>
                  <a:lnTo>
                    <a:pt x="38239" y="299656"/>
                  </a:lnTo>
                  <a:lnTo>
                    <a:pt x="34988" y="297929"/>
                  </a:lnTo>
                  <a:lnTo>
                    <a:pt x="33108" y="297459"/>
                  </a:lnTo>
                  <a:lnTo>
                    <a:pt x="28028" y="297459"/>
                  </a:lnTo>
                  <a:lnTo>
                    <a:pt x="17868" y="313245"/>
                  </a:lnTo>
                  <a:lnTo>
                    <a:pt x="17868" y="325564"/>
                  </a:lnTo>
                  <a:lnTo>
                    <a:pt x="19189" y="331000"/>
                  </a:lnTo>
                  <a:lnTo>
                    <a:pt x="24041" y="337121"/>
                  </a:lnTo>
                  <a:lnTo>
                    <a:pt x="27076" y="338518"/>
                  </a:lnTo>
                  <a:lnTo>
                    <a:pt x="33883" y="338518"/>
                  </a:lnTo>
                  <a:lnTo>
                    <a:pt x="43548" y="326542"/>
                  </a:lnTo>
                  <a:lnTo>
                    <a:pt x="44030" y="322732"/>
                  </a:lnTo>
                  <a:close/>
                </a:path>
                <a:path w="2002154" h="1527810">
                  <a:moveTo>
                    <a:pt x="44030" y="173964"/>
                  </a:moveTo>
                  <a:lnTo>
                    <a:pt x="39992" y="152806"/>
                  </a:lnTo>
                  <a:lnTo>
                    <a:pt x="39585" y="152171"/>
                  </a:lnTo>
                  <a:lnTo>
                    <a:pt x="38963" y="151587"/>
                  </a:lnTo>
                  <a:lnTo>
                    <a:pt x="38963" y="175882"/>
                  </a:lnTo>
                  <a:lnTo>
                    <a:pt x="38201" y="180276"/>
                  </a:lnTo>
                  <a:lnTo>
                    <a:pt x="36614" y="182473"/>
                  </a:lnTo>
                  <a:lnTo>
                    <a:pt x="35115" y="184607"/>
                  </a:lnTo>
                  <a:lnTo>
                    <a:pt x="33210" y="185699"/>
                  </a:lnTo>
                  <a:lnTo>
                    <a:pt x="28689" y="185699"/>
                  </a:lnTo>
                  <a:lnTo>
                    <a:pt x="26784" y="184607"/>
                  </a:lnTo>
                  <a:lnTo>
                    <a:pt x="25120" y="182295"/>
                  </a:lnTo>
                  <a:lnTo>
                    <a:pt x="23710" y="180276"/>
                  </a:lnTo>
                  <a:lnTo>
                    <a:pt x="22936" y="175882"/>
                  </a:lnTo>
                  <a:lnTo>
                    <a:pt x="23037" y="162115"/>
                  </a:lnTo>
                  <a:lnTo>
                    <a:pt x="23774" y="158178"/>
                  </a:lnTo>
                  <a:lnTo>
                    <a:pt x="25476" y="155702"/>
                  </a:lnTo>
                  <a:lnTo>
                    <a:pt x="26822" y="153784"/>
                  </a:lnTo>
                  <a:lnTo>
                    <a:pt x="28638" y="152806"/>
                  </a:lnTo>
                  <a:lnTo>
                    <a:pt x="33197" y="152806"/>
                  </a:lnTo>
                  <a:lnTo>
                    <a:pt x="35115" y="153911"/>
                  </a:lnTo>
                  <a:lnTo>
                    <a:pt x="36664" y="156108"/>
                  </a:lnTo>
                  <a:lnTo>
                    <a:pt x="38201" y="158242"/>
                  </a:lnTo>
                  <a:lnTo>
                    <a:pt x="38874" y="162115"/>
                  </a:lnTo>
                  <a:lnTo>
                    <a:pt x="38963" y="175882"/>
                  </a:lnTo>
                  <a:lnTo>
                    <a:pt x="38963" y="151587"/>
                  </a:lnTo>
                  <a:lnTo>
                    <a:pt x="38239" y="150901"/>
                  </a:lnTo>
                  <a:lnTo>
                    <a:pt x="34988" y="149161"/>
                  </a:lnTo>
                  <a:lnTo>
                    <a:pt x="33108" y="148755"/>
                  </a:lnTo>
                  <a:lnTo>
                    <a:pt x="28028" y="148755"/>
                  </a:lnTo>
                  <a:lnTo>
                    <a:pt x="25615" y="149517"/>
                  </a:lnTo>
                  <a:lnTo>
                    <a:pt x="23685" y="151130"/>
                  </a:lnTo>
                  <a:lnTo>
                    <a:pt x="21755" y="152692"/>
                  </a:lnTo>
                  <a:lnTo>
                    <a:pt x="20307" y="154889"/>
                  </a:lnTo>
                  <a:lnTo>
                    <a:pt x="18364" y="160731"/>
                  </a:lnTo>
                  <a:lnTo>
                    <a:pt x="17868" y="164541"/>
                  </a:lnTo>
                  <a:lnTo>
                    <a:pt x="17868" y="176796"/>
                  </a:lnTo>
                  <a:lnTo>
                    <a:pt x="19189" y="182295"/>
                  </a:lnTo>
                  <a:lnTo>
                    <a:pt x="24041" y="188366"/>
                  </a:lnTo>
                  <a:lnTo>
                    <a:pt x="27076" y="189750"/>
                  </a:lnTo>
                  <a:lnTo>
                    <a:pt x="33883" y="189750"/>
                  </a:lnTo>
                  <a:lnTo>
                    <a:pt x="36322" y="189001"/>
                  </a:lnTo>
                  <a:lnTo>
                    <a:pt x="38252" y="187375"/>
                  </a:lnTo>
                  <a:lnTo>
                    <a:pt x="40170" y="185826"/>
                  </a:lnTo>
                  <a:lnTo>
                    <a:pt x="40246" y="185699"/>
                  </a:lnTo>
                  <a:lnTo>
                    <a:pt x="41617" y="183565"/>
                  </a:lnTo>
                  <a:lnTo>
                    <a:pt x="43548" y="177787"/>
                  </a:lnTo>
                  <a:lnTo>
                    <a:pt x="44030" y="173964"/>
                  </a:lnTo>
                  <a:close/>
                </a:path>
                <a:path w="2002154" h="1527810">
                  <a:moveTo>
                    <a:pt x="45923" y="1363840"/>
                  </a:moveTo>
                  <a:lnTo>
                    <a:pt x="40855" y="1341450"/>
                  </a:lnTo>
                  <a:lnTo>
                    <a:pt x="40855" y="1365732"/>
                  </a:lnTo>
                  <a:lnTo>
                    <a:pt x="40081" y="1370114"/>
                  </a:lnTo>
                  <a:lnTo>
                    <a:pt x="37007" y="1374482"/>
                  </a:lnTo>
                  <a:lnTo>
                    <a:pt x="35102" y="1375575"/>
                  </a:lnTo>
                  <a:lnTo>
                    <a:pt x="30581" y="1375575"/>
                  </a:lnTo>
                  <a:lnTo>
                    <a:pt x="28676" y="1374482"/>
                  </a:lnTo>
                  <a:lnTo>
                    <a:pt x="25590" y="1370088"/>
                  </a:lnTo>
                  <a:lnTo>
                    <a:pt x="24828" y="1365732"/>
                  </a:lnTo>
                  <a:lnTo>
                    <a:pt x="24930" y="1351978"/>
                  </a:lnTo>
                  <a:lnTo>
                    <a:pt x="25679" y="1348016"/>
                  </a:lnTo>
                  <a:lnTo>
                    <a:pt x="28727" y="1343634"/>
                  </a:lnTo>
                  <a:lnTo>
                    <a:pt x="30530" y="1342682"/>
                  </a:lnTo>
                  <a:lnTo>
                    <a:pt x="35090" y="1342682"/>
                  </a:lnTo>
                  <a:lnTo>
                    <a:pt x="37007" y="1343774"/>
                  </a:lnTo>
                  <a:lnTo>
                    <a:pt x="40093" y="1348117"/>
                  </a:lnTo>
                  <a:lnTo>
                    <a:pt x="40767" y="1351978"/>
                  </a:lnTo>
                  <a:lnTo>
                    <a:pt x="40855" y="1365732"/>
                  </a:lnTo>
                  <a:lnTo>
                    <a:pt x="40855" y="1341450"/>
                  </a:lnTo>
                  <a:lnTo>
                    <a:pt x="40132" y="1340777"/>
                  </a:lnTo>
                  <a:lnTo>
                    <a:pt x="36880" y="1339037"/>
                  </a:lnTo>
                  <a:lnTo>
                    <a:pt x="35001" y="1338605"/>
                  </a:lnTo>
                  <a:lnTo>
                    <a:pt x="29933" y="1338605"/>
                  </a:lnTo>
                  <a:lnTo>
                    <a:pt x="19761" y="1354378"/>
                  </a:lnTo>
                  <a:lnTo>
                    <a:pt x="19761" y="1366672"/>
                  </a:lnTo>
                  <a:lnTo>
                    <a:pt x="21082" y="1372120"/>
                  </a:lnTo>
                  <a:lnTo>
                    <a:pt x="25933" y="1378242"/>
                  </a:lnTo>
                  <a:lnTo>
                    <a:pt x="28981" y="1379626"/>
                  </a:lnTo>
                  <a:lnTo>
                    <a:pt x="35788" y="1379626"/>
                  </a:lnTo>
                  <a:lnTo>
                    <a:pt x="38214" y="1378839"/>
                  </a:lnTo>
                  <a:lnTo>
                    <a:pt x="42062" y="1375676"/>
                  </a:lnTo>
                  <a:lnTo>
                    <a:pt x="43510" y="1373441"/>
                  </a:lnTo>
                  <a:lnTo>
                    <a:pt x="45453" y="1367650"/>
                  </a:lnTo>
                  <a:lnTo>
                    <a:pt x="45923" y="1363840"/>
                  </a:lnTo>
                  <a:close/>
                </a:path>
                <a:path w="2002154" h="1527810">
                  <a:moveTo>
                    <a:pt x="45923" y="1215110"/>
                  </a:moveTo>
                  <a:lnTo>
                    <a:pt x="40855" y="1192720"/>
                  </a:lnTo>
                  <a:lnTo>
                    <a:pt x="40855" y="1216990"/>
                  </a:lnTo>
                  <a:lnTo>
                    <a:pt x="40081" y="1221384"/>
                  </a:lnTo>
                  <a:lnTo>
                    <a:pt x="37007" y="1225753"/>
                  </a:lnTo>
                  <a:lnTo>
                    <a:pt x="35102" y="1226845"/>
                  </a:lnTo>
                  <a:lnTo>
                    <a:pt x="30581" y="1226845"/>
                  </a:lnTo>
                  <a:lnTo>
                    <a:pt x="28676" y="1225753"/>
                  </a:lnTo>
                  <a:lnTo>
                    <a:pt x="25590" y="1221359"/>
                  </a:lnTo>
                  <a:lnTo>
                    <a:pt x="24828" y="1216990"/>
                  </a:lnTo>
                  <a:lnTo>
                    <a:pt x="24930" y="1203248"/>
                  </a:lnTo>
                  <a:lnTo>
                    <a:pt x="25679" y="1199286"/>
                  </a:lnTo>
                  <a:lnTo>
                    <a:pt x="28727" y="1194904"/>
                  </a:lnTo>
                  <a:lnTo>
                    <a:pt x="30530" y="1193952"/>
                  </a:lnTo>
                  <a:lnTo>
                    <a:pt x="35090" y="1193952"/>
                  </a:lnTo>
                  <a:lnTo>
                    <a:pt x="37007" y="1195044"/>
                  </a:lnTo>
                  <a:lnTo>
                    <a:pt x="40093" y="1199388"/>
                  </a:lnTo>
                  <a:lnTo>
                    <a:pt x="40767" y="1203248"/>
                  </a:lnTo>
                  <a:lnTo>
                    <a:pt x="40855" y="1216990"/>
                  </a:lnTo>
                  <a:lnTo>
                    <a:pt x="40855" y="1192720"/>
                  </a:lnTo>
                  <a:lnTo>
                    <a:pt x="40132" y="1192034"/>
                  </a:lnTo>
                  <a:lnTo>
                    <a:pt x="36880" y="1190307"/>
                  </a:lnTo>
                  <a:lnTo>
                    <a:pt x="35001" y="1189863"/>
                  </a:lnTo>
                  <a:lnTo>
                    <a:pt x="29933" y="1189863"/>
                  </a:lnTo>
                  <a:lnTo>
                    <a:pt x="19761" y="1205649"/>
                  </a:lnTo>
                  <a:lnTo>
                    <a:pt x="19761" y="1217942"/>
                  </a:lnTo>
                  <a:lnTo>
                    <a:pt x="21082" y="1223391"/>
                  </a:lnTo>
                  <a:lnTo>
                    <a:pt x="25933" y="1229512"/>
                  </a:lnTo>
                  <a:lnTo>
                    <a:pt x="28981" y="1230896"/>
                  </a:lnTo>
                  <a:lnTo>
                    <a:pt x="35788" y="1230896"/>
                  </a:lnTo>
                  <a:lnTo>
                    <a:pt x="38214" y="1230109"/>
                  </a:lnTo>
                  <a:lnTo>
                    <a:pt x="42062" y="1226947"/>
                  </a:lnTo>
                  <a:lnTo>
                    <a:pt x="43510" y="1224711"/>
                  </a:lnTo>
                  <a:lnTo>
                    <a:pt x="45453" y="1218920"/>
                  </a:lnTo>
                  <a:lnTo>
                    <a:pt x="45923" y="1215110"/>
                  </a:lnTo>
                  <a:close/>
                </a:path>
                <a:path w="2002154" h="1527810">
                  <a:moveTo>
                    <a:pt x="45923" y="1066355"/>
                  </a:moveTo>
                  <a:lnTo>
                    <a:pt x="41884" y="1045197"/>
                  </a:lnTo>
                  <a:lnTo>
                    <a:pt x="41478" y="1044562"/>
                  </a:lnTo>
                  <a:lnTo>
                    <a:pt x="40868" y="1043990"/>
                  </a:lnTo>
                  <a:lnTo>
                    <a:pt x="40868" y="1068260"/>
                  </a:lnTo>
                  <a:lnTo>
                    <a:pt x="40093" y="1072654"/>
                  </a:lnTo>
                  <a:lnTo>
                    <a:pt x="38519" y="1074851"/>
                  </a:lnTo>
                  <a:lnTo>
                    <a:pt x="37007" y="1076998"/>
                  </a:lnTo>
                  <a:lnTo>
                    <a:pt x="35102" y="1078090"/>
                  </a:lnTo>
                  <a:lnTo>
                    <a:pt x="30581" y="1078090"/>
                  </a:lnTo>
                  <a:lnTo>
                    <a:pt x="28676" y="1076998"/>
                  </a:lnTo>
                  <a:lnTo>
                    <a:pt x="27012" y="1074686"/>
                  </a:lnTo>
                  <a:lnTo>
                    <a:pt x="25603" y="1072654"/>
                  </a:lnTo>
                  <a:lnTo>
                    <a:pt x="24828" y="1068260"/>
                  </a:lnTo>
                  <a:lnTo>
                    <a:pt x="24930" y="1054506"/>
                  </a:lnTo>
                  <a:lnTo>
                    <a:pt x="25679" y="1050569"/>
                  </a:lnTo>
                  <a:lnTo>
                    <a:pt x="27368" y="1048080"/>
                  </a:lnTo>
                  <a:lnTo>
                    <a:pt x="28727" y="1046175"/>
                  </a:lnTo>
                  <a:lnTo>
                    <a:pt x="30530" y="1045197"/>
                  </a:lnTo>
                  <a:lnTo>
                    <a:pt x="35090" y="1045197"/>
                  </a:lnTo>
                  <a:lnTo>
                    <a:pt x="37007" y="1046289"/>
                  </a:lnTo>
                  <a:lnTo>
                    <a:pt x="38557" y="1048486"/>
                  </a:lnTo>
                  <a:lnTo>
                    <a:pt x="40093" y="1050632"/>
                  </a:lnTo>
                  <a:lnTo>
                    <a:pt x="40767" y="1054506"/>
                  </a:lnTo>
                  <a:lnTo>
                    <a:pt x="40868" y="1068260"/>
                  </a:lnTo>
                  <a:lnTo>
                    <a:pt x="40868" y="1043990"/>
                  </a:lnTo>
                  <a:lnTo>
                    <a:pt x="40132" y="1043292"/>
                  </a:lnTo>
                  <a:lnTo>
                    <a:pt x="36880" y="1041552"/>
                  </a:lnTo>
                  <a:lnTo>
                    <a:pt x="35001" y="1041146"/>
                  </a:lnTo>
                  <a:lnTo>
                    <a:pt x="29933" y="1041146"/>
                  </a:lnTo>
                  <a:lnTo>
                    <a:pt x="27508" y="1041895"/>
                  </a:lnTo>
                  <a:lnTo>
                    <a:pt x="25577" y="1043520"/>
                  </a:lnTo>
                  <a:lnTo>
                    <a:pt x="23647" y="1045083"/>
                  </a:lnTo>
                  <a:lnTo>
                    <a:pt x="22199" y="1047280"/>
                  </a:lnTo>
                  <a:lnTo>
                    <a:pt x="20256" y="1053122"/>
                  </a:lnTo>
                  <a:lnTo>
                    <a:pt x="19761" y="1056932"/>
                  </a:lnTo>
                  <a:lnTo>
                    <a:pt x="19761" y="1069187"/>
                  </a:lnTo>
                  <a:lnTo>
                    <a:pt x="21082" y="1074686"/>
                  </a:lnTo>
                  <a:lnTo>
                    <a:pt x="25933" y="1080757"/>
                  </a:lnTo>
                  <a:lnTo>
                    <a:pt x="28981" y="1082141"/>
                  </a:lnTo>
                  <a:lnTo>
                    <a:pt x="35788" y="1082141"/>
                  </a:lnTo>
                  <a:lnTo>
                    <a:pt x="38214" y="1081392"/>
                  </a:lnTo>
                  <a:lnTo>
                    <a:pt x="40144" y="1079766"/>
                  </a:lnTo>
                  <a:lnTo>
                    <a:pt x="42062" y="1078204"/>
                  </a:lnTo>
                  <a:lnTo>
                    <a:pt x="43510" y="1075956"/>
                  </a:lnTo>
                  <a:lnTo>
                    <a:pt x="45453" y="1070165"/>
                  </a:lnTo>
                  <a:lnTo>
                    <a:pt x="45923" y="1066355"/>
                  </a:lnTo>
                  <a:close/>
                </a:path>
                <a:path w="2002154" h="1527810">
                  <a:moveTo>
                    <a:pt x="45923" y="917651"/>
                  </a:moveTo>
                  <a:lnTo>
                    <a:pt x="42532" y="897470"/>
                  </a:lnTo>
                  <a:lnTo>
                    <a:pt x="41910" y="896493"/>
                  </a:lnTo>
                  <a:lnTo>
                    <a:pt x="41478" y="895794"/>
                  </a:lnTo>
                  <a:lnTo>
                    <a:pt x="40868" y="895248"/>
                  </a:lnTo>
                  <a:lnTo>
                    <a:pt x="40868" y="919505"/>
                  </a:lnTo>
                  <a:lnTo>
                    <a:pt x="40093" y="923899"/>
                  </a:lnTo>
                  <a:lnTo>
                    <a:pt x="37007" y="928293"/>
                  </a:lnTo>
                  <a:lnTo>
                    <a:pt x="35102" y="929386"/>
                  </a:lnTo>
                  <a:lnTo>
                    <a:pt x="30581" y="929386"/>
                  </a:lnTo>
                  <a:lnTo>
                    <a:pt x="28676" y="928293"/>
                  </a:lnTo>
                  <a:lnTo>
                    <a:pt x="25603" y="923899"/>
                  </a:lnTo>
                  <a:lnTo>
                    <a:pt x="24828" y="919505"/>
                  </a:lnTo>
                  <a:lnTo>
                    <a:pt x="24917" y="905802"/>
                  </a:lnTo>
                  <a:lnTo>
                    <a:pt x="25679" y="901814"/>
                  </a:lnTo>
                  <a:lnTo>
                    <a:pt x="28727" y="897470"/>
                  </a:lnTo>
                  <a:lnTo>
                    <a:pt x="30530" y="896493"/>
                  </a:lnTo>
                  <a:lnTo>
                    <a:pt x="35090" y="896493"/>
                  </a:lnTo>
                  <a:lnTo>
                    <a:pt x="40868" y="919505"/>
                  </a:lnTo>
                  <a:lnTo>
                    <a:pt x="40868" y="895248"/>
                  </a:lnTo>
                  <a:lnTo>
                    <a:pt x="40132" y="894588"/>
                  </a:lnTo>
                  <a:lnTo>
                    <a:pt x="36880" y="892848"/>
                  </a:lnTo>
                  <a:lnTo>
                    <a:pt x="35001" y="892390"/>
                  </a:lnTo>
                  <a:lnTo>
                    <a:pt x="29933" y="892390"/>
                  </a:lnTo>
                  <a:lnTo>
                    <a:pt x="19761" y="908177"/>
                  </a:lnTo>
                  <a:lnTo>
                    <a:pt x="19761" y="920483"/>
                  </a:lnTo>
                  <a:lnTo>
                    <a:pt x="21082" y="925918"/>
                  </a:lnTo>
                  <a:lnTo>
                    <a:pt x="25933" y="932053"/>
                  </a:lnTo>
                  <a:lnTo>
                    <a:pt x="28981" y="933437"/>
                  </a:lnTo>
                  <a:lnTo>
                    <a:pt x="35788" y="933437"/>
                  </a:lnTo>
                  <a:lnTo>
                    <a:pt x="45453" y="921473"/>
                  </a:lnTo>
                  <a:lnTo>
                    <a:pt x="45923" y="917651"/>
                  </a:lnTo>
                  <a:close/>
                </a:path>
                <a:path w="2002154" h="1527810">
                  <a:moveTo>
                    <a:pt x="58343" y="629678"/>
                  </a:moveTo>
                  <a:lnTo>
                    <a:pt x="52743" y="629678"/>
                  </a:lnTo>
                  <a:lnTo>
                    <a:pt x="52743" y="635279"/>
                  </a:lnTo>
                  <a:lnTo>
                    <a:pt x="58343" y="635279"/>
                  </a:lnTo>
                  <a:lnTo>
                    <a:pt x="58343" y="629678"/>
                  </a:lnTo>
                  <a:close/>
                </a:path>
                <a:path w="2002154" h="1527810">
                  <a:moveTo>
                    <a:pt x="58343" y="480910"/>
                  </a:moveTo>
                  <a:lnTo>
                    <a:pt x="52743" y="480910"/>
                  </a:lnTo>
                  <a:lnTo>
                    <a:pt x="52743" y="486575"/>
                  </a:lnTo>
                  <a:lnTo>
                    <a:pt x="58343" y="486575"/>
                  </a:lnTo>
                  <a:lnTo>
                    <a:pt x="58343" y="480910"/>
                  </a:lnTo>
                  <a:close/>
                </a:path>
                <a:path w="2002154" h="1527810">
                  <a:moveTo>
                    <a:pt x="58343" y="332206"/>
                  </a:moveTo>
                  <a:lnTo>
                    <a:pt x="52743" y="332206"/>
                  </a:lnTo>
                  <a:lnTo>
                    <a:pt x="52743" y="337820"/>
                  </a:lnTo>
                  <a:lnTo>
                    <a:pt x="58343" y="337820"/>
                  </a:lnTo>
                  <a:lnTo>
                    <a:pt x="58343" y="332206"/>
                  </a:lnTo>
                  <a:close/>
                </a:path>
                <a:path w="2002154" h="1527810">
                  <a:moveTo>
                    <a:pt x="58343" y="183451"/>
                  </a:moveTo>
                  <a:lnTo>
                    <a:pt x="52743" y="183451"/>
                  </a:lnTo>
                  <a:lnTo>
                    <a:pt x="52743" y="189115"/>
                  </a:lnTo>
                  <a:lnTo>
                    <a:pt x="58343" y="189115"/>
                  </a:lnTo>
                  <a:lnTo>
                    <a:pt x="58343" y="183451"/>
                  </a:lnTo>
                  <a:close/>
                </a:path>
                <a:path w="2002154" h="1527810">
                  <a:moveTo>
                    <a:pt x="60248" y="1373327"/>
                  </a:moveTo>
                  <a:lnTo>
                    <a:pt x="54635" y="1373327"/>
                  </a:lnTo>
                  <a:lnTo>
                    <a:pt x="54635" y="1378940"/>
                  </a:lnTo>
                  <a:lnTo>
                    <a:pt x="60248" y="1378940"/>
                  </a:lnTo>
                  <a:lnTo>
                    <a:pt x="60248" y="1373327"/>
                  </a:lnTo>
                  <a:close/>
                </a:path>
                <a:path w="2002154" h="1527810">
                  <a:moveTo>
                    <a:pt x="60248" y="1224597"/>
                  </a:moveTo>
                  <a:lnTo>
                    <a:pt x="54635" y="1224597"/>
                  </a:lnTo>
                  <a:lnTo>
                    <a:pt x="54635" y="1230210"/>
                  </a:lnTo>
                  <a:lnTo>
                    <a:pt x="60248" y="1230210"/>
                  </a:lnTo>
                  <a:lnTo>
                    <a:pt x="60248" y="1224597"/>
                  </a:lnTo>
                  <a:close/>
                </a:path>
                <a:path w="2002154" h="1527810">
                  <a:moveTo>
                    <a:pt x="60248" y="1075842"/>
                  </a:moveTo>
                  <a:lnTo>
                    <a:pt x="54635" y="1075842"/>
                  </a:lnTo>
                  <a:lnTo>
                    <a:pt x="54635" y="1081506"/>
                  </a:lnTo>
                  <a:lnTo>
                    <a:pt x="60248" y="1081506"/>
                  </a:lnTo>
                  <a:lnTo>
                    <a:pt x="60248" y="1075842"/>
                  </a:lnTo>
                  <a:close/>
                </a:path>
                <a:path w="2002154" h="1527810">
                  <a:moveTo>
                    <a:pt x="60248" y="927138"/>
                  </a:moveTo>
                  <a:lnTo>
                    <a:pt x="54635" y="927138"/>
                  </a:lnTo>
                  <a:lnTo>
                    <a:pt x="54635" y="932738"/>
                  </a:lnTo>
                  <a:lnTo>
                    <a:pt x="60248" y="932738"/>
                  </a:lnTo>
                  <a:lnTo>
                    <a:pt x="60248" y="927138"/>
                  </a:lnTo>
                  <a:close/>
                </a:path>
                <a:path w="2002154" h="1527810">
                  <a:moveTo>
                    <a:pt x="62763" y="1510652"/>
                  </a:moveTo>
                  <a:lnTo>
                    <a:pt x="47637" y="1510652"/>
                  </a:lnTo>
                  <a:lnTo>
                    <a:pt x="47637" y="1515618"/>
                  </a:lnTo>
                  <a:lnTo>
                    <a:pt x="62763" y="1515618"/>
                  </a:lnTo>
                  <a:lnTo>
                    <a:pt x="62763" y="1510652"/>
                  </a:lnTo>
                  <a:close/>
                </a:path>
                <a:path w="2002154" h="1527810">
                  <a:moveTo>
                    <a:pt x="84048" y="0"/>
                  </a:moveTo>
                  <a:lnTo>
                    <a:pt x="80886" y="0"/>
                  </a:lnTo>
                  <a:lnTo>
                    <a:pt x="80022" y="1739"/>
                  </a:lnTo>
                  <a:lnTo>
                    <a:pt x="78562" y="3530"/>
                  </a:lnTo>
                  <a:lnTo>
                    <a:pt x="74434" y="7226"/>
                  </a:lnTo>
                  <a:lnTo>
                    <a:pt x="72034" y="8788"/>
                  </a:lnTo>
                  <a:lnTo>
                    <a:pt x="69278" y="10121"/>
                  </a:lnTo>
                  <a:lnTo>
                    <a:pt x="69278" y="14859"/>
                  </a:lnTo>
                  <a:lnTo>
                    <a:pt x="79133" y="8902"/>
                  </a:lnTo>
                  <a:lnTo>
                    <a:pt x="79133" y="40360"/>
                  </a:lnTo>
                  <a:lnTo>
                    <a:pt x="84048" y="40360"/>
                  </a:lnTo>
                  <a:lnTo>
                    <a:pt x="84048" y="0"/>
                  </a:lnTo>
                  <a:close/>
                </a:path>
                <a:path w="2002154" h="1527810">
                  <a:moveTo>
                    <a:pt x="85940" y="1487335"/>
                  </a:moveTo>
                  <a:lnTo>
                    <a:pt x="82765" y="1487335"/>
                  </a:lnTo>
                  <a:lnTo>
                    <a:pt x="81915" y="1489062"/>
                  </a:lnTo>
                  <a:lnTo>
                    <a:pt x="80454" y="1490853"/>
                  </a:lnTo>
                  <a:lnTo>
                    <a:pt x="76339" y="1494548"/>
                  </a:lnTo>
                  <a:lnTo>
                    <a:pt x="73926" y="1496123"/>
                  </a:lnTo>
                  <a:lnTo>
                    <a:pt x="71259" y="1497368"/>
                  </a:lnTo>
                  <a:lnTo>
                    <a:pt x="71170" y="1502194"/>
                  </a:lnTo>
                  <a:lnTo>
                    <a:pt x="81026" y="1496237"/>
                  </a:lnTo>
                  <a:lnTo>
                    <a:pt x="81026" y="1527670"/>
                  </a:lnTo>
                  <a:lnTo>
                    <a:pt x="85940" y="1527670"/>
                  </a:lnTo>
                  <a:lnTo>
                    <a:pt x="85940" y="1496237"/>
                  </a:lnTo>
                  <a:lnTo>
                    <a:pt x="85940" y="1487335"/>
                  </a:lnTo>
                  <a:close/>
                </a:path>
                <a:path w="2002154" h="1527810">
                  <a:moveTo>
                    <a:pt x="91655" y="768896"/>
                  </a:moveTo>
                  <a:lnTo>
                    <a:pt x="87630" y="747737"/>
                  </a:lnTo>
                  <a:lnTo>
                    <a:pt x="87210" y="747102"/>
                  </a:lnTo>
                  <a:lnTo>
                    <a:pt x="86601" y="746531"/>
                  </a:lnTo>
                  <a:lnTo>
                    <a:pt x="86601" y="770801"/>
                  </a:lnTo>
                  <a:lnTo>
                    <a:pt x="85826" y="775195"/>
                  </a:lnTo>
                  <a:lnTo>
                    <a:pt x="84251" y="777392"/>
                  </a:lnTo>
                  <a:lnTo>
                    <a:pt x="82753" y="779526"/>
                  </a:lnTo>
                  <a:lnTo>
                    <a:pt x="80848" y="780630"/>
                  </a:lnTo>
                  <a:lnTo>
                    <a:pt x="76314" y="780630"/>
                  </a:lnTo>
                  <a:lnTo>
                    <a:pt x="74422" y="779526"/>
                  </a:lnTo>
                  <a:lnTo>
                    <a:pt x="72758" y="777214"/>
                  </a:lnTo>
                  <a:lnTo>
                    <a:pt x="71335" y="775195"/>
                  </a:lnTo>
                  <a:lnTo>
                    <a:pt x="70561" y="770801"/>
                  </a:lnTo>
                  <a:lnTo>
                    <a:pt x="70662" y="757047"/>
                  </a:lnTo>
                  <a:lnTo>
                    <a:pt x="71412" y="753110"/>
                  </a:lnTo>
                  <a:lnTo>
                    <a:pt x="73101" y="750620"/>
                  </a:lnTo>
                  <a:lnTo>
                    <a:pt x="74460" y="748715"/>
                  </a:lnTo>
                  <a:lnTo>
                    <a:pt x="76263" y="747737"/>
                  </a:lnTo>
                  <a:lnTo>
                    <a:pt x="80822" y="747737"/>
                  </a:lnTo>
                  <a:lnTo>
                    <a:pt x="82753" y="748830"/>
                  </a:lnTo>
                  <a:lnTo>
                    <a:pt x="84289" y="751027"/>
                  </a:lnTo>
                  <a:lnTo>
                    <a:pt x="85826" y="753173"/>
                  </a:lnTo>
                  <a:lnTo>
                    <a:pt x="86512" y="757047"/>
                  </a:lnTo>
                  <a:lnTo>
                    <a:pt x="86601" y="770801"/>
                  </a:lnTo>
                  <a:lnTo>
                    <a:pt x="86601" y="746531"/>
                  </a:lnTo>
                  <a:lnTo>
                    <a:pt x="85864" y="745820"/>
                  </a:lnTo>
                  <a:lnTo>
                    <a:pt x="82626" y="744093"/>
                  </a:lnTo>
                  <a:lnTo>
                    <a:pt x="80733" y="743686"/>
                  </a:lnTo>
                  <a:lnTo>
                    <a:pt x="75666" y="743686"/>
                  </a:lnTo>
                  <a:lnTo>
                    <a:pt x="73240" y="744435"/>
                  </a:lnTo>
                  <a:lnTo>
                    <a:pt x="71310" y="746061"/>
                  </a:lnTo>
                  <a:lnTo>
                    <a:pt x="69392" y="747610"/>
                  </a:lnTo>
                  <a:lnTo>
                    <a:pt x="67945" y="749808"/>
                  </a:lnTo>
                  <a:lnTo>
                    <a:pt x="65989" y="755650"/>
                  </a:lnTo>
                  <a:lnTo>
                    <a:pt x="65493" y="759472"/>
                  </a:lnTo>
                  <a:lnTo>
                    <a:pt x="65493" y="771728"/>
                  </a:lnTo>
                  <a:lnTo>
                    <a:pt x="66814" y="777214"/>
                  </a:lnTo>
                  <a:lnTo>
                    <a:pt x="71678" y="783285"/>
                  </a:lnTo>
                  <a:lnTo>
                    <a:pt x="74714" y="784682"/>
                  </a:lnTo>
                  <a:lnTo>
                    <a:pt x="81521" y="784682"/>
                  </a:lnTo>
                  <a:lnTo>
                    <a:pt x="83947" y="783920"/>
                  </a:lnTo>
                  <a:lnTo>
                    <a:pt x="85877" y="782307"/>
                  </a:lnTo>
                  <a:lnTo>
                    <a:pt x="87795" y="780745"/>
                  </a:lnTo>
                  <a:lnTo>
                    <a:pt x="89242" y="778484"/>
                  </a:lnTo>
                  <a:lnTo>
                    <a:pt x="91186" y="772706"/>
                  </a:lnTo>
                  <a:lnTo>
                    <a:pt x="91655" y="768896"/>
                  </a:lnTo>
                  <a:close/>
                </a:path>
                <a:path w="2002154" h="1527810">
                  <a:moveTo>
                    <a:pt x="91909" y="630542"/>
                  </a:moveTo>
                  <a:lnTo>
                    <a:pt x="72224" y="630542"/>
                  </a:lnTo>
                  <a:lnTo>
                    <a:pt x="72771" y="629678"/>
                  </a:lnTo>
                  <a:lnTo>
                    <a:pt x="73469" y="628751"/>
                  </a:lnTo>
                  <a:lnTo>
                    <a:pt x="75145" y="627011"/>
                  </a:lnTo>
                  <a:lnTo>
                    <a:pt x="77038" y="625284"/>
                  </a:lnTo>
                  <a:lnTo>
                    <a:pt x="83540" y="619848"/>
                  </a:lnTo>
                  <a:lnTo>
                    <a:pt x="86067" y="617474"/>
                  </a:lnTo>
                  <a:lnTo>
                    <a:pt x="89115" y="614006"/>
                  </a:lnTo>
                  <a:lnTo>
                    <a:pt x="90208" y="612381"/>
                  </a:lnTo>
                  <a:lnTo>
                    <a:pt x="91516" y="609269"/>
                  </a:lnTo>
                  <a:lnTo>
                    <a:pt x="91808" y="607872"/>
                  </a:lnTo>
                  <a:lnTo>
                    <a:pt x="91694" y="602615"/>
                  </a:lnTo>
                  <a:lnTo>
                    <a:pt x="90728" y="600303"/>
                  </a:lnTo>
                  <a:lnTo>
                    <a:pt x="89395" y="599033"/>
                  </a:lnTo>
                  <a:lnTo>
                    <a:pt x="86233" y="596023"/>
                  </a:lnTo>
                  <a:lnTo>
                    <a:pt x="83197" y="594931"/>
                  </a:lnTo>
                  <a:lnTo>
                    <a:pt x="75526" y="594931"/>
                  </a:lnTo>
                  <a:lnTo>
                    <a:pt x="72491" y="595909"/>
                  </a:lnTo>
                  <a:lnTo>
                    <a:pt x="70231" y="597928"/>
                  </a:lnTo>
                  <a:lnTo>
                    <a:pt x="67957" y="599897"/>
                  </a:lnTo>
                  <a:lnTo>
                    <a:pt x="66662" y="602792"/>
                  </a:lnTo>
                  <a:lnTo>
                    <a:pt x="66306" y="606552"/>
                  </a:lnTo>
                  <a:lnTo>
                    <a:pt x="71374" y="607072"/>
                  </a:lnTo>
                  <a:lnTo>
                    <a:pt x="71386" y="604583"/>
                  </a:lnTo>
                  <a:lnTo>
                    <a:pt x="72110" y="602615"/>
                  </a:lnTo>
                  <a:lnTo>
                    <a:pt x="74955" y="599719"/>
                  </a:lnTo>
                  <a:lnTo>
                    <a:pt x="76860" y="599033"/>
                  </a:lnTo>
                  <a:lnTo>
                    <a:pt x="81483" y="599033"/>
                  </a:lnTo>
                  <a:lnTo>
                    <a:pt x="83299" y="599719"/>
                  </a:lnTo>
                  <a:lnTo>
                    <a:pt x="86080" y="602386"/>
                  </a:lnTo>
                  <a:lnTo>
                    <a:pt x="86779" y="604062"/>
                  </a:lnTo>
                  <a:lnTo>
                    <a:pt x="86779" y="607872"/>
                  </a:lnTo>
                  <a:lnTo>
                    <a:pt x="86017" y="609841"/>
                  </a:lnTo>
                  <a:lnTo>
                    <a:pt x="82943" y="614006"/>
                  </a:lnTo>
                  <a:lnTo>
                    <a:pt x="80010" y="616839"/>
                  </a:lnTo>
                  <a:lnTo>
                    <a:pt x="72834" y="622731"/>
                  </a:lnTo>
                  <a:lnTo>
                    <a:pt x="70688" y="624763"/>
                  </a:lnTo>
                  <a:lnTo>
                    <a:pt x="65341" y="634123"/>
                  </a:lnTo>
                  <a:lnTo>
                    <a:pt x="65379" y="635279"/>
                  </a:lnTo>
                  <a:lnTo>
                    <a:pt x="91909" y="635279"/>
                  </a:lnTo>
                  <a:lnTo>
                    <a:pt x="91909" y="630542"/>
                  </a:lnTo>
                  <a:close/>
                </a:path>
                <a:path w="2002154" h="1527810">
                  <a:moveTo>
                    <a:pt x="92151" y="472414"/>
                  </a:moveTo>
                  <a:lnTo>
                    <a:pt x="86728" y="472414"/>
                  </a:lnTo>
                  <a:lnTo>
                    <a:pt x="86728" y="454317"/>
                  </a:lnTo>
                  <a:lnTo>
                    <a:pt x="86728" y="446392"/>
                  </a:lnTo>
                  <a:lnTo>
                    <a:pt x="82702" y="446392"/>
                  </a:lnTo>
                  <a:lnTo>
                    <a:pt x="81800" y="447675"/>
                  </a:lnTo>
                  <a:lnTo>
                    <a:pt x="81800" y="454317"/>
                  </a:lnTo>
                  <a:lnTo>
                    <a:pt x="81800" y="472414"/>
                  </a:lnTo>
                  <a:lnTo>
                    <a:pt x="69240" y="472414"/>
                  </a:lnTo>
                  <a:lnTo>
                    <a:pt x="81800" y="454317"/>
                  </a:lnTo>
                  <a:lnTo>
                    <a:pt x="81800" y="447675"/>
                  </a:lnTo>
                  <a:lnTo>
                    <a:pt x="64389" y="472414"/>
                  </a:lnTo>
                  <a:lnTo>
                    <a:pt x="64389" y="476923"/>
                  </a:lnTo>
                  <a:lnTo>
                    <a:pt x="81800" y="476923"/>
                  </a:lnTo>
                  <a:lnTo>
                    <a:pt x="81800" y="486575"/>
                  </a:lnTo>
                  <a:lnTo>
                    <a:pt x="86728" y="486575"/>
                  </a:lnTo>
                  <a:lnTo>
                    <a:pt x="86728" y="476923"/>
                  </a:lnTo>
                  <a:lnTo>
                    <a:pt x="92151" y="476923"/>
                  </a:lnTo>
                  <a:lnTo>
                    <a:pt x="92151" y="472414"/>
                  </a:lnTo>
                  <a:close/>
                </a:path>
                <a:path w="2002154" h="1527810">
                  <a:moveTo>
                    <a:pt x="92278" y="320941"/>
                  </a:moveTo>
                  <a:lnTo>
                    <a:pt x="91135" y="317817"/>
                  </a:lnTo>
                  <a:lnTo>
                    <a:pt x="89535" y="316141"/>
                  </a:lnTo>
                  <a:lnTo>
                    <a:pt x="87210" y="313702"/>
                  </a:lnTo>
                  <a:lnTo>
                    <a:pt x="87210" y="322211"/>
                  </a:lnTo>
                  <a:lnTo>
                    <a:pt x="87210" y="328104"/>
                  </a:lnTo>
                  <a:lnTo>
                    <a:pt x="86499" y="330250"/>
                  </a:lnTo>
                  <a:lnTo>
                    <a:pt x="83515" y="333603"/>
                  </a:lnTo>
                  <a:lnTo>
                    <a:pt x="81724" y="334467"/>
                  </a:lnTo>
                  <a:lnTo>
                    <a:pt x="78219" y="334467"/>
                  </a:lnTo>
                  <a:lnTo>
                    <a:pt x="71450" y="326491"/>
                  </a:lnTo>
                  <a:lnTo>
                    <a:pt x="71450" y="322211"/>
                  </a:lnTo>
                  <a:lnTo>
                    <a:pt x="77216" y="316141"/>
                  </a:lnTo>
                  <a:lnTo>
                    <a:pt x="81686" y="316141"/>
                  </a:lnTo>
                  <a:lnTo>
                    <a:pt x="83553" y="316941"/>
                  </a:lnTo>
                  <a:lnTo>
                    <a:pt x="85039" y="318503"/>
                  </a:lnTo>
                  <a:lnTo>
                    <a:pt x="86512" y="320128"/>
                  </a:lnTo>
                  <a:lnTo>
                    <a:pt x="87210" y="322211"/>
                  </a:lnTo>
                  <a:lnTo>
                    <a:pt x="87210" y="313702"/>
                  </a:lnTo>
                  <a:lnTo>
                    <a:pt x="86512" y="312953"/>
                  </a:lnTo>
                  <a:lnTo>
                    <a:pt x="83718" y="311746"/>
                  </a:lnTo>
                  <a:lnTo>
                    <a:pt x="78562" y="311746"/>
                  </a:lnTo>
                  <a:lnTo>
                    <a:pt x="76758" y="312204"/>
                  </a:lnTo>
                  <a:lnTo>
                    <a:pt x="73329" y="313944"/>
                  </a:lnTo>
                  <a:lnTo>
                    <a:pt x="71882" y="315264"/>
                  </a:lnTo>
                  <a:lnTo>
                    <a:pt x="70688" y="317119"/>
                  </a:lnTo>
                  <a:lnTo>
                    <a:pt x="70739" y="312953"/>
                  </a:lnTo>
                  <a:lnTo>
                    <a:pt x="78320" y="301510"/>
                  </a:lnTo>
                  <a:lnTo>
                    <a:pt x="81838" y="301510"/>
                  </a:lnTo>
                  <a:lnTo>
                    <a:pt x="86677" y="307873"/>
                  </a:lnTo>
                  <a:lnTo>
                    <a:pt x="91579" y="307467"/>
                  </a:lnTo>
                  <a:lnTo>
                    <a:pt x="83337" y="297459"/>
                  </a:lnTo>
                  <a:lnTo>
                    <a:pt x="75946" y="297459"/>
                  </a:lnTo>
                  <a:lnTo>
                    <a:pt x="72580" y="299021"/>
                  </a:lnTo>
                  <a:lnTo>
                    <a:pt x="67221" y="305612"/>
                  </a:lnTo>
                  <a:lnTo>
                    <a:pt x="65786" y="311277"/>
                  </a:lnTo>
                  <a:lnTo>
                    <a:pt x="65786" y="325970"/>
                  </a:lnTo>
                  <a:lnTo>
                    <a:pt x="67094" y="330936"/>
                  </a:lnTo>
                  <a:lnTo>
                    <a:pt x="69723" y="334060"/>
                  </a:lnTo>
                  <a:lnTo>
                    <a:pt x="72263" y="337007"/>
                  </a:lnTo>
                  <a:lnTo>
                    <a:pt x="75615" y="338518"/>
                  </a:lnTo>
                  <a:lnTo>
                    <a:pt x="82130" y="338518"/>
                  </a:lnTo>
                  <a:lnTo>
                    <a:pt x="84277" y="337934"/>
                  </a:lnTo>
                  <a:lnTo>
                    <a:pt x="88087" y="335622"/>
                  </a:lnTo>
                  <a:lnTo>
                    <a:pt x="89141" y="334467"/>
                  </a:lnTo>
                  <a:lnTo>
                    <a:pt x="89573" y="333997"/>
                  </a:lnTo>
                  <a:lnTo>
                    <a:pt x="90652" y="331800"/>
                  </a:lnTo>
                  <a:lnTo>
                    <a:pt x="91744" y="329666"/>
                  </a:lnTo>
                  <a:lnTo>
                    <a:pt x="92278" y="327291"/>
                  </a:lnTo>
                  <a:lnTo>
                    <a:pt x="92278" y="320941"/>
                  </a:lnTo>
                  <a:close/>
                </a:path>
                <a:path w="2002154" h="1527810">
                  <a:moveTo>
                    <a:pt x="92392" y="181025"/>
                  </a:moveTo>
                  <a:lnTo>
                    <a:pt x="87249" y="168109"/>
                  </a:lnTo>
                  <a:lnTo>
                    <a:pt x="87249" y="180276"/>
                  </a:lnTo>
                  <a:lnTo>
                    <a:pt x="86588" y="181952"/>
                  </a:lnTo>
                  <a:lnTo>
                    <a:pt x="83527" y="184950"/>
                  </a:lnTo>
                  <a:lnTo>
                    <a:pt x="81584" y="185699"/>
                  </a:lnTo>
                  <a:lnTo>
                    <a:pt x="77711" y="185699"/>
                  </a:lnTo>
                  <a:lnTo>
                    <a:pt x="71018" y="178879"/>
                  </a:lnTo>
                  <a:lnTo>
                    <a:pt x="71043" y="175120"/>
                  </a:lnTo>
                  <a:lnTo>
                    <a:pt x="71780" y="173278"/>
                  </a:lnTo>
                  <a:lnTo>
                    <a:pt x="73304" y="171767"/>
                  </a:lnTo>
                  <a:lnTo>
                    <a:pt x="74828" y="170205"/>
                  </a:lnTo>
                  <a:lnTo>
                    <a:pt x="76746" y="169456"/>
                  </a:lnTo>
                  <a:lnTo>
                    <a:pt x="81432" y="169456"/>
                  </a:lnTo>
                  <a:lnTo>
                    <a:pt x="83413" y="170205"/>
                  </a:lnTo>
                  <a:lnTo>
                    <a:pt x="86563" y="173329"/>
                  </a:lnTo>
                  <a:lnTo>
                    <a:pt x="87172" y="174840"/>
                  </a:lnTo>
                  <a:lnTo>
                    <a:pt x="87249" y="180276"/>
                  </a:lnTo>
                  <a:lnTo>
                    <a:pt x="87249" y="168109"/>
                  </a:lnTo>
                  <a:lnTo>
                    <a:pt x="84848" y="167322"/>
                  </a:lnTo>
                  <a:lnTo>
                    <a:pt x="86829" y="166573"/>
                  </a:lnTo>
                  <a:lnTo>
                    <a:pt x="88315" y="165468"/>
                  </a:lnTo>
                  <a:lnTo>
                    <a:pt x="89293" y="164134"/>
                  </a:lnTo>
                  <a:lnTo>
                    <a:pt x="90258" y="162750"/>
                  </a:lnTo>
                  <a:lnTo>
                    <a:pt x="90754" y="161137"/>
                  </a:lnTo>
                  <a:lnTo>
                    <a:pt x="90678" y="156159"/>
                  </a:lnTo>
                  <a:lnTo>
                    <a:pt x="89687" y="153847"/>
                  </a:lnTo>
                  <a:lnTo>
                    <a:pt x="88582" y="152806"/>
                  </a:lnTo>
                  <a:lnTo>
                    <a:pt x="87426" y="151714"/>
                  </a:lnTo>
                  <a:lnTo>
                    <a:pt x="85623" y="149948"/>
                  </a:lnTo>
                  <a:lnTo>
                    <a:pt x="85623" y="157264"/>
                  </a:lnTo>
                  <a:lnTo>
                    <a:pt x="85623" y="161137"/>
                  </a:lnTo>
                  <a:lnTo>
                    <a:pt x="85077" y="162407"/>
                  </a:lnTo>
                  <a:lnTo>
                    <a:pt x="82651" y="164833"/>
                  </a:lnTo>
                  <a:lnTo>
                    <a:pt x="81102" y="165417"/>
                  </a:lnTo>
                  <a:lnTo>
                    <a:pt x="77254" y="165417"/>
                  </a:lnTo>
                  <a:lnTo>
                    <a:pt x="75666" y="164833"/>
                  </a:lnTo>
                  <a:lnTo>
                    <a:pt x="73215" y="162407"/>
                  </a:lnTo>
                  <a:lnTo>
                    <a:pt x="72720" y="161137"/>
                  </a:lnTo>
                  <a:lnTo>
                    <a:pt x="72605" y="157264"/>
                  </a:lnTo>
                  <a:lnTo>
                    <a:pt x="73228" y="155816"/>
                  </a:lnTo>
                  <a:lnTo>
                    <a:pt x="75704" y="153390"/>
                  </a:lnTo>
                  <a:lnTo>
                    <a:pt x="77266" y="152806"/>
                  </a:lnTo>
                  <a:lnTo>
                    <a:pt x="81013" y="152806"/>
                  </a:lnTo>
                  <a:lnTo>
                    <a:pt x="82562" y="153441"/>
                  </a:lnTo>
                  <a:lnTo>
                    <a:pt x="85064" y="155867"/>
                  </a:lnTo>
                  <a:lnTo>
                    <a:pt x="85623" y="157264"/>
                  </a:lnTo>
                  <a:lnTo>
                    <a:pt x="85623" y="149948"/>
                  </a:lnTo>
                  <a:lnTo>
                    <a:pt x="85420" y="149745"/>
                  </a:lnTo>
                  <a:lnTo>
                    <a:pt x="82600" y="148755"/>
                  </a:lnTo>
                  <a:lnTo>
                    <a:pt x="75603" y="148755"/>
                  </a:lnTo>
                  <a:lnTo>
                    <a:pt x="67589" y="161137"/>
                  </a:lnTo>
                  <a:lnTo>
                    <a:pt x="68072" y="162699"/>
                  </a:lnTo>
                  <a:lnTo>
                    <a:pt x="70040" y="165468"/>
                  </a:lnTo>
                  <a:lnTo>
                    <a:pt x="71551" y="166573"/>
                  </a:lnTo>
                  <a:lnTo>
                    <a:pt x="73596" y="167322"/>
                  </a:lnTo>
                  <a:lnTo>
                    <a:pt x="71145" y="167957"/>
                  </a:lnTo>
                  <a:lnTo>
                    <a:pt x="69265" y="169164"/>
                  </a:lnTo>
                  <a:lnTo>
                    <a:pt x="67945" y="170903"/>
                  </a:lnTo>
                  <a:lnTo>
                    <a:pt x="66611" y="172694"/>
                  </a:lnTo>
                  <a:lnTo>
                    <a:pt x="65963" y="174840"/>
                  </a:lnTo>
                  <a:lnTo>
                    <a:pt x="65976" y="181025"/>
                  </a:lnTo>
                  <a:lnTo>
                    <a:pt x="67170" y="183908"/>
                  </a:lnTo>
                  <a:lnTo>
                    <a:pt x="69596" y="186283"/>
                  </a:lnTo>
                  <a:lnTo>
                    <a:pt x="72021" y="188595"/>
                  </a:lnTo>
                  <a:lnTo>
                    <a:pt x="75209" y="189750"/>
                  </a:lnTo>
                  <a:lnTo>
                    <a:pt x="83134" y="189750"/>
                  </a:lnTo>
                  <a:lnTo>
                    <a:pt x="86321" y="188595"/>
                  </a:lnTo>
                  <a:lnTo>
                    <a:pt x="89344" y="185699"/>
                  </a:lnTo>
                  <a:lnTo>
                    <a:pt x="91186" y="183908"/>
                  </a:lnTo>
                  <a:lnTo>
                    <a:pt x="92392" y="181025"/>
                  </a:lnTo>
                  <a:close/>
                </a:path>
                <a:path w="2002154" h="1527810">
                  <a:moveTo>
                    <a:pt x="93802" y="928001"/>
                  </a:moveTo>
                  <a:lnTo>
                    <a:pt x="74117" y="928001"/>
                  </a:lnTo>
                  <a:lnTo>
                    <a:pt x="74663" y="927138"/>
                  </a:lnTo>
                  <a:lnTo>
                    <a:pt x="75361" y="926211"/>
                  </a:lnTo>
                  <a:lnTo>
                    <a:pt x="77038" y="924471"/>
                  </a:lnTo>
                  <a:lnTo>
                    <a:pt x="78930" y="922743"/>
                  </a:lnTo>
                  <a:lnTo>
                    <a:pt x="85432" y="917308"/>
                  </a:lnTo>
                  <a:lnTo>
                    <a:pt x="87960" y="914933"/>
                  </a:lnTo>
                  <a:lnTo>
                    <a:pt x="91008" y="911466"/>
                  </a:lnTo>
                  <a:lnTo>
                    <a:pt x="92100" y="909853"/>
                  </a:lnTo>
                  <a:lnTo>
                    <a:pt x="93408" y="906729"/>
                  </a:lnTo>
                  <a:lnTo>
                    <a:pt x="93700" y="905344"/>
                  </a:lnTo>
                  <a:lnTo>
                    <a:pt x="93599" y="900074"/>
                  </a:lnTo>
                  <a:lnTo>
                    <a:pt x="92621" y="897763"/>
                  </a:lnTo>
                  <a:lnTo>
                    <a:pt x="91287" y="896493"/>
                  </a:lnTo>
                  <a:lnTo>
                    <a:pt x="88125" y="893483"/>
                  </a:lnTo>
                  <a:lnTo>
                    <a:pt x="85077" y="892390"/>
                  </a:lnTo>
                  <a:lnTo>
                    <a:pt x="77419" y="892390"/>
                  </a:lnTo>
                  <a:lnTo>
                    <a:pt x="74383" y="893368"/>
                  </a:lnTo>
                  <a:lnTo>
                    <a:pt x="72123" y="895400"/>
                  </a:lnTo>
                  <a:lnTo>
                    <a:pt x="69850" y="897356"/>
                  </a:lnTo>
                  <a:lnTo>
                    <a:pt x="68554" y="900252"/>
                  </a:lnTo>
                  <a:lnTo>
                    <a:pt x="68199" y="904011"/>
                  </a:lnTo>
                  <a:lnTo>
                    <a:pt x="73266" y="904532"/>
                  </a:lnTo>
                  <a:lnTo>
                    <a:pt x="73279" y="902042"/>
                  </a:lnTo>
                  <a:lnTo>
                    <a:pt x="74002" y="900074"/>
                  </a:lnTo>
                  <a:lnTo>
                    <a:pt x="76847" y="897191"/>
                  </a:lnTo>
                  <a:lnTo>
                    <a:pt x="78752" y="896493"/>
                  </a:lnTo>
                  <a:lnTo>
                    <a:pt x="83362" y="896493"/>
                  </a:lnTo>
                  <a:lnTo>
                    <a:pt x="85191" y="897191"/>
                  </a:lnTo>
                  <a:lnTo>
                    <a:pt x="87972" y="899845"/>
                  </a:lnTo>
                  <a:lnTo>
                    <a:pt x="88671" y="901522"/>
                  </a:lnTo>
                  <a:lnTo>
                    <a:pt x="88671" y="905344"/>
                  </a:lnTo>
                  <a:lnTo>
                    <a:pt x="87909" y="907300"/>
                  </a:lnTo>
                  <a:lnTo>
                    <a:pt x="84848" y="911466"/>
                  </a:lnTo>
                  <a:lnTo>
                    <a:pt x="81902" y="914298"/>
                  </a:lnTo>
                  <a:lnTo>
                    <a:pt x="74726" y="920191"/>
                  </a:lnTo>
                  <a:lnTo>
                    <a:pt x="72580" y="922223"/>
                  </a:lnTo>
                  <a:lnTo>
                    <a:pt x="67246" y="931583"/>
                  </a:lnTo>
                  <a:lnTo>
                    <a:pt x="67271" y="932738"/>
                  </a:lnTo>
                  <a:lnTo>
                    <a:pt x="93802" y="932738"/>
                  </a:lnTo>
                  <a:lnTo>
                    <a:pt x="93802" y="928001"/>
                  </a:lnTo>
                  <a:close/>
                </a:path>
                <a:path w="2002154" h="1527810">
                  <a:moveTo>
                    <a:pt x="94043" y="1067333"/>
                  </a:moveTo>
                  <a:lnTo>
                    <a:pt x="88620" y="1067333"/>
                  </a:lnTo>
                  <a:lnTo>
                    <a:pt x="88620" y="1049248"/>
                  </a:lnTo>
                  <a:lnTo>
                    <a:pt x="88620" y="1041323"/>
                  </a:lnTo>
                  <a:lnTo>
                    <a:pt x="84594" y="1041323"/>
                  </a:lnTo>
                  <a:lnTo>
                    <a:pt x="83693" y="1042606"/>
                  </a:lnTo>
                  <a:lnTo>
                    <a:pt x="83693" y="1049248"/>
                  </a:lnTo>
                  <a:lnTo>
                    <a:pt x="83693" y="1067333"/>
                  </a:lnTo>
                  <a:lnTo>
                    <a:pt x="71132" y="1067333"/>
                  </a:lnTo>
                  <a:lnTo>
                    <a:pt x="83693" y="1049248"/>
                  </a:lnTo>
                  <a:lnTo>
                    <a:pt x="83693" y="1042606"/>
                  </a:lnTo>
                  <a:lnTo>
                    <a:pt x="66294" y="1067333"/>
                  </a:lnTo>
                  <a:lnTo>
                    <a:pt x="66294" y="1071854"/>
                  </a:lnTo>
                  <a:lnTo>
                    <a:pt x="83693" y="1071854"/>
                  </a:lnTo>
                  <a:lnTo>
                    <a:pt x="83693" y="1081506"/>
                  </a:lnTo>
                  <a:lnTo>
                    <a:pt x="88620" y="1081506"/>
                  </a:lnTo>
                  <a:lnTo>
                    <a:pt x="88620" y="1071854"/>
                  </a:lnTo>
                  <a:lnTo>
                    <a:pt x="94043" y="1071854"/>
                  </a:lnTo>
                  <a:lnTo>
                    <a:pt x="94043" y="1067333"/>
                  </a:lnTo>
                  <a:close/>
                </a:path>
                <a:path w="2002154" h="1527810">
                  <a:moveTo>
                    <a:pt x="94183" y="1213332"/>
                  </a:moveTo>
                  <a:lnTo>
                    <a:pt x="93027" y="1210195"/>
                  </a:lnTo>
                  <a:lnTo>
                    <a:pt x="91414" y="1208506"/>
                  </a:lnTo>
                  <a:lnTo>
                    <a:pt x="89115" y="1206106"/>
                  </a:lnTo>
                  <a:lnTo>
                    <a:pt x="89115" y="1214602"/>
                  </a:lnTo>
                  <a:lnTo>
                    <a:pt x="89090" y="1220520"/>
                  </a:lnTo>
                  <a:lnTo>
                    <a:pt x="88392" y="1222641"/>
                  </a:lnTo>
                  <a:lnTo>
                    <a:pt x="85407" y="1226007"/>
                  </a:lnTo>
                  <a:lnTo>
                    <a:pt x="83616" y="1226845"/>
                  </a:lnTo>
                  <a:lnTo>
                    <a:pt x="80111" y="1226845"/>
                  </a:lnTo>
                  <a:lnTo>
                    <a:pt x="73355" y="1218895"/>
                  </a:lnTo>
                  <a:lnTo>
                    <a:pt x="73355" y="1214602"/>
                  </a:lnTo>
                  <a:lnTo>
                    <a:pt x="74129" y="1212507"/>
                  </a:lnTo>
                  <a:lnTo>
                    <a:pt x="77050" y="1209484"/>
                  </a:lnTo>
                  <a:lnTo>
                    <a:pt x="77228" y="1209306"/>
                  </a:lnTo>
                  <a:lnTo>
                    <a:pt x="79121" y="1208506"/>
                  </a:lnTo>
                  <a:lnTo>
                    <a:pt x="83578" y="1208506"/>
                  </a:lnTo>
                  <a:lnTo>
                    <a:pt x="85445" y="1209306"/>
                  </a:lnTo>
                  <a:lnTo>
                    <a:pt x="88404" y="1212507"/>
                  </a:lnTo>
                  <a:lnTo>
                    <a:pt x="89115" y="1214602"/>
                  </a:lnTo>
                  <a:lnTo>
                    <a:pt x="89115" y="1206106"/>
                  </a:lnTo>
                  <a:lnTo>
                    <a:pt x="88404" y="1205357"/>
                  </a:lnTo>
                  <a:lnTo>
                    <a:pt x="85610" y="1204150"/>
                  </a:lnTo>
                  <a:lnTo>
                    <a:pt x="80454" y="1204150"/>
                  </a:lnTo>
                  <a:lnTo>
                    <a:pt x="78651" y="1204582"/>
                  </a:lnTo>
                  <a:lnTo>
                    <a:pt x="75222" y="1206334"/>
                  </a:lnTo>
                  <a:lnTo>
                    <a:pt x="73774" y="1207681"/>
                  </a:lnTo>
                  <a:lnTo>
                    <a:pt x="72580" y="1209484"/>
                  </a:lnTo>
                  <a:lnTo>
                    <a:pt x="72644" y="1205357"/>
                  </a:lnTo>
                  <a:lnTo>
                    <a:pt x="80213" y="1193927"/>
                  </a:lnTo>
                  <a:lnTo>
                    <a:pt x="83731" y="1193927"/>
                  </a:lnTo>
                  <a:lnTo>
                    <a:pt x="88569" y="1200251"/>
                  </a:lnTo>
                  <a:lnTo>
                    <a:pt x="93472" y="1199870"/>
                  </a:lnTo>
                  <a:lnTo>
                    <a:pt x="85229" y="1189863"/>
                  </a:lnTo>
                  <a:lnTo>
                    <a:pt x="77851" y="1189863"/>
                  </a:lnTo>
                  <a:lnTo>
                    <a:pt x="74485" y="1191399"/>
                  </a:lnTo>
                  <a:lnTo>
                    <a:pt x="69113" y="1198003"/>
                  </a:lnTo>
                  <a:lnTo>
                    <a:pt x="67691" y="1203642"/>
                  </a:lnTo>
                  <a:lnTo>
                    <a:pt x="67691" y="1218349"/>
                  </a:lnTo>
                  <a:lnTo>
                    <a:pt x="68973" y="1223340"/>
                  </a:lnTo>
                  <a:lnTo>
                    <a:pt x="74168" y="1229385"/>
                  </a:lnTo>
                  <a:lnTo>
                    <a:pt x="77508" y="1230896"/>
                  </a:lnTo>
                  <a:lnTo>
                    <a:pt x="84023" y="1230896"/>
                  </a:lnTo>
                  <a:lnTo>
                    <a:pt x="94183" y="1219695"/>
                  </a:lnTo>
                  <a:lnTo>
                    <a:pt x="94183" y="1213332"/>
                  </a:lnTo>
                  <a:close/>
                </a:path>
                <a:path w="2002154" h="1527810">
                  <a:moveTo>
                    <a:pt x="94284" y="1370888"/>
                  </a:moveTo>
                  <a:lnTo>
                    <a:pt x="94208" y="1364703"/>
                  </a:lnTo>
                  <a:lnTo>
                    <a:pt x="93637" y="1362837"/>
                  </a:lnTo>
                  <a:lnTo>
                    <a:pt x="91097" y="1359293"/>
                  </a:lnTo>
                  <a:lnTo>
                    <a:pt x="89192" y="1357960"/>
                  </a:lnTo>
                  <a:lnTo>
                    <a:pt x="89154" y="1370114"/>
                  </a:lnTo>
                  <a:lnTo>
                    <a:pt x="88480" y="1371777"/>
                  </a:lnTo>
                  <a:lnTo>
                    <a:pt x="85420" y="1374813"/>
                  </a:lnTo>
                  <a:lnTo>
                    <a:pt x="83477" y="1375575"/>
                  </a:lnTo>
                  <a:lnTo>
                    <a:pt x="79603" y="1375575"/>
                  </a:lnTo>
                  <a:lnTo>
                    <a:pt x="72910" y="1368755"/>
                  </a:lnTo>
                  <a:lnTo>
                    <a:pt x="72936" y="1364970"/>
                  </a:lnTo>
                  <a:lnTo>
                    <a:pt x="73672" y="1363129"/>
                  </a:lnTo>
                  <a:lnTo>
                    <a:pt x="76720" y="1360055"/>
                  </a:lnTo>
                  <a:lnTo>
                    <a:pt x="78638" y="1359293"/>
                  </a:lnTo>
                  <a:lnTo>
                    <a:pt x="83324" y="1359293"/>
                  </a:lnTo>
                  <a:lnTo>
                    <a:pt x="85305" y="1360068"/>
                  </a:lnTo>
                  <a:lnTo>
                    <a:pt x="88468" y="1363179"/>
                  </a:lnTo>
                  <a:lnTo>
                    <a:pt x="89077" y="1364703"/>
                  </a:lnTo>
                  <a:lnTo>
                    <a:pt x="89154" y="1370114"/>
                  </a:lnTo>
                  <a:lnTo>
                    <a:pt x="89154" y="1357960"/>
                  </a:lnTo>
                  <a:lnTo>
                    <a:pt x="86728" y="1357160"/>
                  </a:lnTo>
                  <a:lnTo>
                    <a:pt x="88722" y="1356410"/>
                  </a:lnTo>
                  <a:lnTo>
                    <a:pt x="90208" y="1355344"/>
                  </a:lnTo>
                  <a:lnTo>
                    <a:pt x="92163" y="1352588"/>
                  </a:lnTo>
                  <a:lnTo>
                    <a:pt x="92646" y="1350962"/>
                  </a:lnTo>
                  <a:lnTo>
                    <a:pt x="92583" y="1346034"/>
                  </a:lnTo>
                  <a:lnTo>
                    <a:pt x="91579" y="1343698"/>
                  </a:lnTo>
                  <a:lnTo>
                    <a:pt x="90500" y="1342656"/>
                  </a:lnTo>
                  <a:lnTo>
                    <a:pt x="87515" y="1339824"/>
                  </a:lnTo>
                  <a:lnTo>
                    <a:pt x="87515" y="1347114"/>
                  </a:lnTo>
                  <a:lnTo>
                    <a:pt x="87515" y="1350962"/>
                  </a:lnTo>
                  <a:lnTo>
                    <a:pt x="86969" y="1352270"/>
                  </a:lnTo>
                  <a:lnTo>
                    <a:pt x="84543" y="1354670"/>
                  </a:lnTo>
                  <a:lnTo>
                    <a:pt x="82994" y="1355267"/>
                  </a:lnTo>
                  <a:lnTo>
                    <a:pt x="79146" y="1355267"/>
                  </a:lnTo>
                  <a:lnTo>
                    <a:pt x="77558" y="1354658"/>
                  </a:lnTo>
                  <a:lnTo>
                    <a:pt x="75107" y="1352245"/>
                  </a:lnTo>
                  <a:lnTo>
                    <a:pt x="74599" y="1350962"/>
                  </a:lnTo>
                  <a:lnTo>
                    <a:pt x="74498" y="1347114"/>
                  </a:lnTo>
                  <a:lnTo>
                    <a:pt x="75120" y="1345666"/>
                  </a:lnTo>
                  <a:lnTo>
                    <a:pt x="77609" y="1343253"/>
                  </a:lnTo>
                  <a:lnTo>
                    <a:pt x="79159" y="1342656"/>
                  </a:lnTo>
                  <a:lnTo>
                    <a:pt x="82905" y="1342656"/>
                  </a:lnTo>
                  <a:lnTo>
                    <a:pt x="84455" y="1343266"/>
                  </a:lnTo>
                  <a:lnTo>
                    <a:pt x="86956" y="1345742"/>
                  </a:lnTo>
                  <a:lnTo>
                    <a:pt x="87515" y="1347114"/>
                  </a:lnTo>
                  <a:lnTo>
                    <a:pt x="87515" y="1339824"/>
                  </a:lnTo>
                  <a:lnTo>
                    <a:pt x="87312" y="1339621"/>
                  </a:lnTo>
                  <a:lnTo>
                    <a:pt x="84493" y="1338605"/>
                  </a:lnTo>
                  <a:lnTo>
                    <a:pt x="77495" y="1338605"/>
                  </a:lnTo>
                  <a:lnTo>
                    <a:pt x="74714" y="1339596"/>
                  </a:lnTo>
                  <a:lnTo>
                    <a:pt x="70510" y="1343571"/>
                  </a:lnTo>
                  <a:lnTo>
                    <a:pt x="69583" y="1345742"/>
                  </a:lnTo>
                  <a:lnTo>
                    <a:pt x="69481" y="1350962"/>
                  </a:lnTo>
                  <a:lnTo>
                    <a:pt x="69977" y="1352588"/>
                  </a:lnTo>
                  <a:lnTo>
                    <a:pt x="71932" y="1355344"/>
                  </a:lnTo>
                  <a:lnTo>
                    <a:pt x="73444" y="1356410"/>
                  </a:lnTo>
                  <a:lnTo>
                    <a:pt x="75488" y="1357160"/>
                  </a:lnTo>
                  <a:lnTo>
                    <a:pt x="73037" y="1357795"/>
                  </a:lnTo>
                  <a:lnTo>
                    <a:pt x="71158" y="1359001"/>
                  </a:lnTo>
                  <a:lnTo>
                    <a:pt x="68516" y="1362519"/>
                  </a:lnTo>
                  <a:lnTo>
                    <a:pt x="67843" y="1364703"/>
                  </a:lnTo>
                  <a:lnTo>
                    <a:pt x="67868" y="1370888"/>
                  </a:lnTo>
                  <a:lnTo>
                    <a:pt x="69062" y="1373759"/>
                  </a:lnTo>
                  <a:lnTo>
                    <a:pt x="73926" y="1378458"/>
                  </a:lnTo>
                  <a:lnTo>
                    <a:pt x="77101" y="1379626"/>
                  </a:lnTo>
                  <a:lnTo>
                    <a:pt x="85026" y="1379626"/>
                  </a:lnTo>
                  <a:lnTo>
                    <a:pt x="88226" y="1378458"/>
                  </a:lnTo>
                  <a:lnTo>
                    <a:pt x="91224" y="1375575"/>
                  </a:lnTo>
                  <a:lnTo>
                    <a:pt x="93091" y="1373759"/>
                  </a:lnTo>
                  <a:lnTo>
                    <a:pt x="94284" y="1370888"/>
                  </a:lnTo>
                  <a:close/>
                </a:path>
                <a:path w="2002154" h="1527810">
                  <a:moveTo>
                    <a:pt x="141147" y="16598"/>
                  </a:moveTo>
                  <a:lnTo>
                    <a:pt x="122351" y="16598"/>
                  </a:lnTo>
                  <a:lnTo>
                    <a:pt x="120916" y="16598"/>
                  </a:lnTo>
                  <a:lnTo>
                    <a:pt x="119468" y="16598"/>
                  </a:lnTo>
                  <a:lnTo>
                    <a:pt x="119468" y="1505356"/>
                  </a:lnTo>
                  <a:lnTo>
                    <a:pt x="120916" y="1505356"/>
                  </a:lnTo>
                  <a:lnTo>
                    <a:pt x="120916" y="1506791"/>
                  </a:lnTo>
                  <a:lnTo>
                    <a:pt x="141147" y="1506791"/>
                  </a:lnTo>
                  <a:lnTo>
                    <a:pt x="141147" y="1503908"/>
                  </a:lnTo>
                  <a:lnTo>
                    <a:pt x="122351" y="1503908"/>
                  </a:lnTo>
                  <a:lnTo>
                    <a:pt x="122351" y="1358061"/>
                  </a:lnTo>
                  <a:lnTo>
                    <a:pt x="141147" y="1358061"/>
                  </a:lnTo>
                  <a:lnTo>
                    <a:pt x="141147" y="1355178"/>
                  </a:lnTo>
                  <a:lnTo>
                    <a:pt x="122351" y="1355178"/>
                  </a:lnTo>
                  <a:lnTo>
                    <a:pt x="122351" y="1209332"/>
                  </a:lnTo>
                  <a:lnTo>
                    <a:pt x="141147" y="1209332"/>
                  </a:lnTo>
                  <a:lnTo>
                    <a:pt x="141147" y="1206449"/>
                  </a:lnTo>
                  <a:lnTo>
                    <a:pt x="122351" y="1206449"/>
                  </a:lnTo>
                  <a:lnTo>
                    <a:pt x="122351" y="1060577"/>
                  </a:lnTo>
                  <a:lnTo>
                    <a:pt x="141147" y="1060577"/>
                  </a:lnTo>
                  <a:lnTo>
                    <a:pt x="141147" y="1057681"/>
                  </a:lnTo>
                  <a:lnTo>
                    <a:pt x="122351" y="1057681"/>
                  </a:lnTo>
                  <a:lnTo>
                    <a:pt x="122351" y="911872"/>
                  </a:lnTo>
                  <a:lnTo>
                    <a:pt x="141147" y="911872"/>
                  </a:lnTo>
                  <a:lnTo>
                    <a:pt x="141147" y="908977"/>
                  </a:lnTo>
                  <a:lnTo>
                    <a:pt x="122351" y="908977"/>
                  </a:lnTo>
                  <a:lnTo>
                    <a:pt x="122351" y="763117"/>
                  </a:lnTo>
                  <a:lnTo>
                    <a:pt x="141147" y="763117"/>
                  </a:lnTo>
                  <a:lnTo>
                    <a:pt x="141147" y="760222"/>
                  </a:lnTo>
                  <a:lnTo>
                    <a:pt x="122351" y="760222"/>
                  </a:lnTo>
                  <a:lnTo>
                    <a:pt x="122351" y="614413"/>
                  </a:lnTo>
                  <a:lnTo>
                    <a:pt x="141147" y="614413"/>
                  </a:lnTo>
                  <a:lnTo>
                    <a:pt x="141147" y="611517"/>
                  </a:lnTo>
                  <a:lnTo>
                    <a:pt x="122351" y="611517"/>
                  </a:lnTo>
                  <a:lnTo>
                    <a:pt x="122351" y="465645"/>
                  </a:lnTo>
                  <a:lnTo>
                    <a:pt x="141147" y="465645"/>
                  </a:lnTo>
                  <a:lnTo>
                    <a:pt x="141147" y="462762"/>
                  </a:lnTo>
                  <a:lnTo>
                    <a:pt x="122351" y="462762"/>
                  </a:lnTo>
                  <a:lnTo>
                    <a:pt x="122351" y="316941"/>
                  </a:lnTo>
                  <a:lnTo>
                    <a:pt x="141147" y="316941"/>
                  </a:lnTo>
                  <a:lnTo>
                    <a:pt x="141147" y="314058"/>
                  </a:lnTo>
                  <a:lnTo>
                    <a:pt x="122351" y="314058"/>
                  </a:lnTo>
                  <a:lnTo>
                    <a:pt x="122351" y="168249"/>
                  </a:lnTo>
                  <a:lnTo>
                    <a:pt x="141147" y="168249"/>
                  </a:lnTo>
                  <a:lnTo>
                    <a:pt x="141147" y="165354"/>
                  </a:lnTo>
                  <a:lnTo>
                    <a:pt x="122351" y="165354"/>
                  </a:lnTo>
                  <a:lnTo>
                    <a:pt x="122351" y="19481"/>
                  </a:lnTo>
                  <a:lnTo>
                    <a:pt x="141147" y="19481"/>
                  </a:lnTo>
                  <a:lnTo>
                    <a:pt x="141147" y="16598"/>
                  </a:lnTo>
                  <a:close/>
                </a:path>
                <a:path w="2002154" h="1527810">
                  <a:moveTo>
                    <a:pt x="2001532" y="16598"/>
                  </a:moveTo>
                  <a:lnTo>
                    <a:pt x="2000059" y="16598"/>
                  </a:lnTo>
                  <a:lnTo>
                    <a:pt x="1998637" y="16598"/>
                  </a:lnTo>
                  <a:lnTo>
                    <a:pt x="1979815" y="16598"/>
                  </a:lnTo>
                  <a:lnTo>
                    <a:pt x="1979815" y="19481"/>
                  </a:lnTo>
                  <a:lnTo>
                    <a:pt x="1998637" y="19481"/>
                  </a:lnTo>
                  <a:lnTo>
                    <a:pt x="1998637" y="165354"/>
                  </a:lnTo>
                  <a:lnTo>
                    <a:pt x="1979815" y="165354"/>
                  </a:lnTo>
                  <a:lnTo>
                    <a:pt x="1979815" y="168249"/>
                  </a:lnTo>
                  <a:lnTo>
                    <a:pt x="1998637" y="168249"/>
                  </a:lnTo>
                  <a:lnTo>
                    <a:pt x="1998637" y="314058"/>
                  </a:lnTo>
                  <a:lnTo>
                    <a:pt x="1979815" y="314058"/>
                  </a:lnTo>
                  <a:lnTo>
                    <a:pt x="1979815" y="316941"/>
                  </a:lnTo>
                  <a:lnTo>
                    <a:pt x="1998637" y="316941"/>
                  </a:lnTo>
                  <a:lnTo>
                    <a:pt x="1998637" y="462762"/>
                  </a:lnTo>
                  <a:lnTo>
                    <a:pt x="1979815" y="462762"/>
                  </a:lnTo>
                  <a:lnTo>
                    <a:pt x="1979815" y="465645"/>
                  </a:lnTo>
                  <a:lnTo>
                    <a:pt x="1998637" y="465645"/>
                  </a:lnTo>
                  <a:lnTo>
                    <a:pt x="1998637" y="611517"/>
                  </a:lnTo>
                  <a:lnTo>
                    <a:pt x="1979815" y="611517"/>
                  </a:lnTo>
                  <a:lnTo>
                    <a:pt x="1979815" y="614413"/>
                  </a:lnTo>
                  <a:lnTo>
                    <a:pt x="1998637" y="614413"/>
                  </a:lnTo>
                  <a:lnTo>
                    <a:pt x="1998637" y="760222"/>
                  </a:lnTo>
                  <a:lnTo>
                    <a:pt x="1979815" y="760222"/>
                  </a:lnTo>
                  <a:lnTo>
                    <a:pt x="1979815" y="763117"/>
                  </a:lnTo>
                  <a:lnTo>
                    <a:pt x="1998637" y="763117"/>
                  </a:lnTo>
                  <a:lnTo>
                    <a:pt x="1998637" y="908977"/>
                  </a:lnTo>
                  <a:lnTo>
                    <a:pt x="1979815" y="908977"/>
                  </a:lnTo>
                  <a:lnTo>
                    <a:pt x="1979815" y="911872"/>
                  </a:lnTo>
                  <a:lnTo>
                    <a:pt x="1998637" y="911872"/>
                  </a:lnTo>
                  <a:lnTo>
                    <a:pt x="1998637" y="1057681"/>
                  </a:lnTo>
                  <a:lnTo>
                    <a:pt x="1979815" y="1057681"/>
                  </a:lnTo>
                  <a:lnTo>
                    <a:pt x="1979815" y="1060577"/>
                  </a:lnTo>
                  <a:lnTo>
                    <a:pt x="1998637" y="1060577"/>
                  </a:lnTo>
                  <a:lnTo>
                    <a:pt x="1998637" y="1206449"/>
                  </a:lnTo>
                  <a:lnTo>
                    <a:pt x="1979815" y="1206449"/>
                  </a:lnTo>
                  <a:lnTo>
                    <a:pt x="1979815" y="1209332"/>
                  </a:lnTo>
                  <a:lnTo>
                    <a:pt x="1998637" y="1209332"/>
                  </a:lnTo>
                  <a:lnTo>
                    <a:pt x="1998637" y="1355178"/>
                  </a:lnTo>
                  <a:lnTo>
                    <a:pt x="1979815" y="1355178"/>
                  </a:lnTo>
                  <a:lnTo>
                    <a:pt x="1979815" y="1358061"/>
                  </a:lnTo>
                  <a:lnTo>
                    <a:pt x="1998637" y="1358061"/>
                  </a:lnTo>
                  <a:lnTo>
                    <a:pt x="1998637" y="1503908"/>
                  </a:lnTo>
                  <a:lnTo>
                    <a:pt x="1979815" y="1503908"/>
                  </a:lnTo>
                  <a:lnTo>
                    <a:pt x="1979815" y="1506791"/>
                  </a:lnTo>
                  <a:lnTo>
                    <a:pt x="2000059" y="1506791"/>
                  </a:lnTo>
                  <a:lnTo>
                    <a:pt x="2000059" y="1505356"/>
                  </a:lnTo>
                  <a:lnTo>
                    <a:pt x="2001532" y="1505356"/>
                  </a:lnTo>
                  <a:lnTo>
                    <a:pt x="2001532" y="1659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8824" y="1800107"/>
              <a:ext cx="1879600" cy="0"/>
            </a:xfrm>
            <a:custGeom>
              <a:avLst/>
              <a:gdLst/>
              <a:ahLst/>
              <a:cxnLst/>
              <a:rect l="l" t="t" r="r" b="b"/>
              <a:pathLst>
                <a:path w="1879600">
                  <a:moveTo>
                    <a:pt x="0" y="0"/>
                  </a:moveTo>
                  <a:lnTo>
                    <a:pt x="187916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1505" y="1256870"/>
              <a:ext cx="128905" cy="560705"/>
            </a:xfrm>
            <a:custGeom>
              <a:avLst/>
              <a:gdLst/>
              <a:ahLst/>
              <a:cxnLst/>
              <a:rect l="l" t="t" r="r" b="b"/>
              <a:pathLst>
                <a:path w="128904" h="560705">
                  <a:moveTo>
                    <a:pt x="34639" y="543237"/>
                  </a:moveTo>
                  <a:lnTo>
                    <a:pt x="34639" y="533640"/>
                  </a:lnTo>
                  <a:lnTo>
                    <a:pt x="26885" y="525892"/>
                  </a:lnTo>
                  <a:lnTo>
                    <a:pt x="17319" y="525892"/>
                  </a:lnTo>
                  <a:lnTo>
                    <a:pt x="7753" y="525892"/>
                  </a:lnTo>
                  <a:lnTo>
                    <a:pt x="0" y="533640"/>
                  </a:lnTo>
                  <a:lnTo>
                    <a:pt x="0" y="543237"/>
                  </a:lnTo>
                  <a:lnTo>
                    <a:pt x="0" y="552777"/>
                  </a:lnTo>
                  <a:lnTo>
                    <a:pt x="7753" y="560582"/>
                  </a:lnTo>
                  <a:lnTo>
                    <a:pt x="17319" y="560582"/>
                  </a:lnTo>
                  <a:lnTo>
                    <a:pt x="26885" y="560582"/>
                  </a:lnTo>
                  <a:lnTo>
                    <a:pt x="34639" y="552777"/>
                  </a:lnTo>
                  <a:lnTo>
                    <a:pt x="34639" y="543237"/>
                  </a:lnTo>
                </a:path>
                <a:path w="128904" h="560705">
                  <a:moveTo>
                    <a:pt x="81621" y="258610"/>
                  </a:moveTo>
                  <a:lnTo>
                    <a:pt x="81621" y="249070"/>
                  </a:lnTo>
                  <a:lnTo>
                    <a:pt x="73861" y="241265"/>
                  </a:lnTo>
                  <a:lnTo>
                    <a:pt x="64295" y="241265"/>
                  </a:lnTo>
                  <a:lnTo>
                    <a:pt x="54735" y="241265"/>
                  </a:lnTo>
                  <a:lnTo>
                    <a:pt x="46976" y="249070"/>
                  </a:lnTo>
                  <a:lnTo>
                    <a:pt x="46976" y="258610"/>
                  </a:lnTo>
                  <a:lnTo>
                    <a:pt x="46976" y="268207"/>
                  </a:lnTo>
                  <a:lnTo>
                    <a:pt x="54735" y="275955"/>
                  </a:lnTo>
                  <a:lnTo>
                    <a:pt x="64295" y="275955"/>
                  </a:lnTo>
                  <a:lnTo>
                    <a:pt x="73861" y="275955"/>
                  </a:lnTo>
                  <a:lnTo>
                    <a:pt x="81621" y="268207"/>
                  </a:lnTo>
                  <a:lnTo>
                    <a:pt x="81621" y="258610"/>
                  </a:lnTo>
                </a:path>
                <a:path w="128904" h="560705">
                  <a:moveTo>
                    <a:pt x="128597" y="17344"/>
                  </a:moveTo>
                  <a:lnTo>
                    <a:pt x="128597" y="7805"/>
                  </a:lnTo>
                  <a:lnTo>
                    <a:pt x="120843" y="0"/>
                  </a:lnTo>
                  <a:lnTo>
                    <a:pt x="111277" y="0"/>
                  </a:lnTo>
                  <a:lnTo>
                    <a:pt x="101711" y="0"/>
                  </a:lnTo>
                  <a:lnTo>
                    <a:pt x="93958" y="7805"/>
                  </a:lnTo>
                  <a:lnTo>
                    <a:pt x="93958" y="17344"/>
                  </a:lnTo>
                  <a:lnTo>
                    <a:pt x="93958" y="26942"/>
                  </a:lnTo>
                  <a:lnTo>
                    <a:pt x="101711" y="34689"/>
                  </a:lnTo>
                  <a:lnTo>
                    <a:pt x="111277" y="34689"/>
                  </a:lnTo>
                  <a:lnTo>
                    <a:pt x="120843" y="34689"/>
                  </a:lnTo>
                  <a:lnTo>
                    <a:pt x="128597" y="26942"/>
                  </a:lnTo>
                  <a:lnTo>
                    <a:pt x="128597" y="17344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0279" y="1036911"/>
              <a:ext cx="132930" cy="95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33409" y="1256870"/>
              <a:ext cx="222885" cy="1086485"/>
            </a:xfrm>
            <a:custGeom>
              <a:avLst/>
              <a:gdLst/>
              <a:ahLst/>
              <a:cxnLst/>
              <a:rect l="l" t="t" r="r" b="b"/>
              <a:pathLst>
                <a:path w="222884" h="1086485">
                  <a:moveTo>
                    <a:pt x="34639" y="17344"/>
                  </a:moveTo>
                  <a:lnTo>
                    <a:pt x="34639" y="7805"/>
                  </a:lnTo>
                  <a:lnTo>
                    <a:pt x="26845" y="0"/>
                  </a:lnTo>
                  <a:lnTo>
                    <a:pt x="17319" y="0"/>
                  </a:lnTo>
                  <a:lnTo>
                    <a:pt x="7736" y="0"/>
                  </a:lnTo>
                  <a:lnTo>
                    <a:pt x="0" y="7805"/>
                  </a:lnTo>
                  <a:lnTo>
                    <a:pt x="0" y="17344"/>
                  </a:lnTo>
                  <a:lnTo>
                    <a:pt x="0" y="26942"/>
                  </a:lnTo>
                  <a:lnTo>
                    <a:pt x="7736" y="34689"/>
                  </a:lnTo>
                  <a:lnTo>
                    <a:pt x="17319" y="34689"/>
                  </a:lnTo>
                  <a:lnTo>
                    <a:pt x="26845" y="34689"/>
                  </a:lnTo>
                  <a:lnTo>
                    <a:pt x="34639" y="26942"/>
                  </a:lnTo>
                  <a:lnTo>
                    <a:pt x="34639" y="17344"/>
                  </a:lnTo>
                </a:path>
                <a:path w="222884" h="1086485">
                  <a:moveTo>
                    <a:pt x="81575" y="258610"/>
                  </a:moveTo>
                  <a:lnTo>
                    <a:pt x="81575" y="249070"/>
                  </a:lnTo>
                  <a:lnTo>
                    <a:pt x="73839" y="241265"/>
                  </a:lnTo>
                  <a:lnTo>
                    <a:pt x="64255" y="241265"/>
                  </a:lnTo>
                  <a:lnTo>
                    <a:pt x="54729" y="241265"/>
                  </a:lnTo>
                  <a:lnTo>
                    <a:pt x="46936" y="249070"/>
                  </a:lnTo>
                  <a:lnTo>
                    <a:pt x="46936" y="258610"/>
                  </a:lnTo>
                  <a:lnTo>
                    <a:pt x="46936" y="268207"/>
                  </a:lnTo>
                  <a:lnTo>
                    <a:pt x="54729" y="275955"/>
                  </a:lnTo>
                  <a:lnTo>
                    <a:pt x="64255" y="275955"/>
                  </a:lnTo>
                  <a:lnTo>
                    <a:pt x="73839" y="275955"/>
                  </a:lnTo>
                  <a:lnTo>
                    <a:pt x="81575" y="268207"/>
                  </a:lnTo>
                  <a:lnTo>
                    <a:pt x="81575" y="258610"/>
                  </a:lnTo>
                </a:path>
                <a:path w="222884" h="1086485">
                  <a:moveTo>
                    <a:pt x="128568" y="543237"/>
                  </a:moveTo>
                  <a:lnTo>
                    <a:pt x="128568" y="533640"/>
                  </a:lnTo>
                  <a:lnTo>
                    <a:pt x="120832" y="525892"/>
                  </a:lnTo>
                  <a:lnTo>
                    <a:pt x="111249" y="525892"/>
                  </a:lnTo>
                  <a:lnTo>
                    <a:pt x="101665" y="525892"/>
                  </a:lnTo>
                  <a:lnTo>
                    <a:pt x="93929" y="533640"/>
                  </a:lnTo>
                  <a:lnTo>
                    <a:pt x="93929" y="543237"/>
                  </a:lnTo>
                  <a:lnTo>
                    <a:pt x="93929" y="552777"/>
                  </a:lnTo>
                  <a:lnTo>
                    <a:pt x="101665" y="560582"/>
                  </a:lnTo>
                  <a:lnTo>
                    <a:pt x="111249" y="560582"/>
                  </a:lnTo>
                  <a:lnTo>
                    <a:pt x="120832" y="560582"/>
                  </a:lnTo>
                  <a:lnTo>
                    <a:pt x="128568" y="552777"/>
                  </a:lnTo>
                  <a:lnTo>
                    <a:pt x="128568" y="543237"/>
                  </a:lnTo>
                </a:path>
                <a:path w="222884" h="1086485">
                  <a:moveTo>
                    <a:pt x="175562" y="827807"/>
                  </a:moveTo>
                  <a:lnTo>
                    <a:pt x="175562" y="818209"/>
                  </a:lnTo>
                  <a:lnTo>
                    <a:pt x="167768" y="810462"/>
                  </a:lnTo>
                  <a:lnTo>
                    <a:pt x="158243" y="810462"/>
                  </a:lnTo>
                  <a:lnTo>
                    <a:pt x="148659" y="810462"/>
                  </a:lnTo>
                  <a:lnTo>
                    <a:pt x="140923" y="818209"/>
                  </a:lnTo>
                  <a:lnTo>
                    <a:pt x="140923" y="827807"/>
                  </a:lnTo>
                  <a:lnTo>
                    <a:pt x="140923" y="837346"/>
                  </a:lnTo>
                  <a:lnTo>
                    <a:pt x="148659" y="845152"/>
                  </a:lnTo>
                  <a:lnTo>
                    <a:pt x="158243" y="845152"/>
                  </a:lnTo>
                  <a:lnTo>
                    <a:pt x="167768" y="845152"/>
                  </a:lnTo>
                  <a:lnTo>
                    <a:pt x="175562" y="837346"/>
                  </a:lnTo>
                  <a:lnTo>
                    <a:pt x="175562" y="827807"/>
                  </a:lnTo>
                </a:path>
                <a:path w="222884" h="1086485">
                  <a:moveTo>
                    <a:pt x="222556" y="1069055"/>
                  </a:moveTo>
                  <a:lnTo>
                    <a:pt x="222556" y="1059475"/>
                  </a:lnTo>
                  <a:lnTo>
                    <a:pt x="214762" y="1051710"/>
                  </a:lnTo>
                  <a:lnTo>
                    <a:pt x="205236" y="1051710"/>
                  </a:lnTo>
                  <a:lnTo>
                    <a:pt x="195653" y="1051710"/>
                  </a:lnTo>
                  <a:lnTo>
                    <a:pt x="187917" y="1059475"/>
                  </a:lnTo>
                  <a:lnTo>
                    <a:pt x="187917" y="1069055"/>
                  </a:lnTo>
                  <a:lnTo>
                    <a:pt x="187917" y="1078629"/>
                  </a:lnTo>
                  <a:lnTo>
                    <a:pt x="195653" y="1086400"/>
                  </a:lnTo>
                  <a:lnTo>
                    <a:pt x="205236" y="1086400"/>
                  </a:lnTo>
                  <a:lnTo>
                    <a:pt x="214762" y="1086400"/>
                  </a:lnTo>
                  <a:lnTo>
                    <a:pt x="222556" y="1078629"/>
                  </a:lnTo>
                  <a:lnTo>
                    <a:pt x="222556" y="1069055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6096" y="2467616"/>
              <a:ext cx="132959" cy="956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09186" y="1256870"/>
              <a:ext cx="222885" cy="1086485"/>
            </a:xfrm>
            <a:custGeom>
              <a:avLst/>
              <a:gdLst/>
              <a:ahLst/>
              <a:cxnLst/>
              <a:rect l="l" t="t" r="r" b="b"/>
              <a:pathLst>
                <a:path w="222884" h="1086485">
                  <a:moveTo>
                    <a:pt x="34639" y="1069055"/>
                  </a:moveTo>
                  <a:lnTo>
                    <a:pt x="34639" y="1059475"/>
                  </a:lnTo>
                  <a:lnTo>
                    <a:pt x="26903" y="1051710"/>
                  </a:lnTo>
                  <a:lnTo>
                    <a:pt x="17319" y="1051710"/>
                  </a:lnTo>
                  <a:lnTo>
                    <a:pt x="7793" y="1051710"/>
                  </a:lnTo>
                  <a:lnTo>
                    <a:pt x="0" y="1059475"/>
                  </a:lnTo>
                  <a:lnTo>
                    <a:pt x="0" y="1069055"/>
                  </a:lnTo>
                  <a:lnTo>
                    <a:pt x="0" y="1078629"/>
                  </a:lnTo>
                  <a:lnTo>
                    <a:pt x="7793" y="1086400"/>
                  </a:lnTo>
                  <a:lnTo>
                    <a:pt x="17319" y="1086400"/>
                  </a:lnTo>
                  <a:lnTo>
                    <a:pt x="26903" y="1086400"/>
                  </a:lnTo>
                  <a:lnTo>
                    <a:pt x="34639" y="1078629"/>
                  </a:lnTo>
                  <a:lnTo>
                    <a:pt x="34639" y="1069055"/>
                  </a:lnTo>
                </a:path>
                <a:path w="222884" h="1086485">
                  <a:moveTo>
                    <a:pt x="81632" y="827807"/>
                  </a:moveTo>
                  <a:lnTo>
                    <a:pt x="81632" y="818209"/>
                  </a:lnTo>
                  <a:lnTo>
                    <a:pt x="73896" y="810462"/>
                  </a:lnTo>
                  <a:lnTo>
                    <a:pt x="64313" y="810462"/>
                  </a:lnTo>
                  <a:lnTo>
                    <a:pt x="54787" y="810462"/>
                  </a:lnTo>
                  <a:lnTo>
                    <a:pt x="46993" y="818209"/>
                  </a:lnTo>
                  <a:lnTo>
                    <a:pt x="46993" y="827807"/>
                  </a:lnTo>
                  <a:lnTo>
                    <a:pt x="46993" y="837346"/>
                  </a:lnTo>
                  <a:lnTo>
                    <a:pt x="54787" y="845151"/>
                  </a:lnTo>
                  <a:lnTo>
                    <a:pt x="64313" y="845152"/>
                  </a:lnTo>
                  <a:lnTo>
                    <a:pt x="73896" y="845152"/>
                  </a:lnTo>
                  <a:lnTo>
                    <a:pt x="81632" y="837346"/>
                  </a:lnTo>
                  <a:lnTo>
                    <a:pt x="81632" y="827807"/>
                  </a:lnTo>
                </a:path>
                <a:path w="222884" h="1086485">
                  <a:moveTo>
                    <a:pt x="128626" y="543237"/>
                  </a:moveTo>
                  <a:lnTo>
                    <a:pt x="128626" y="533640"/>
                  </a:lnTo>
                  <a:lnTo>
                    <a:pt x="120890" y="525892"/>
                  </a:lnTo>
                  <a:lnTo>
                    <a:pt x="111306" y="525892"/>
                  </a:lnTo>
                  <a:lnTo>
                    <a:pt x="101723" y="525892"/>
                  </a:lnTo>
                  <a:lnTo>
                    <a:pt x="93987" y="533640"/>
                  </a:lnTo>
                  <a:lnTo>
                    <a:pt x="93987" y="543237"/>
                  </a:lnTo>
                  <a:lnTo>
                    <a:pt x="93987" y="552777"/>
                  </a:lnTo>
                  <a:lnTo>
                    <a:pt x="101723" y="560582"/>
                  </a:lnTo>
                  <a:lnTo>
                    <a:pt x="111306" y="560582"/>
                  </a:lnTo>
                  <a:lnTo>
                    <a:pt x="120890" y="560582"/>
                  </a:lnTo>
                  <a:lnTo>
                    <a:pt x="128626" y="552777"/>
                  </a:lnTo>
                  <a:lnTo>
                    <a:pt x="128626" y="543237"/>
                  </a:lnTo>
                </a:path>
                <a:path w="222884" h="1086485">
                  <a:moveTo>
                    <a:pt x="175619" y="258610"/>
                  </a:moveTo>
                  <a:lnTo>
                    <a:pt x="175619" y="249070"/>
                  </a:lnTo>
                  <a:lnTo>
                    <a:pt x="167825" y="241265"/>
                  </a:lnTo>
                  <a:lnTo>
                    <a:pt x="158300" y="241265"/>
                  </a:lnTo>
                  <a:lnTo>
                    <a:pt x="148716" y="241265"/>
                  </a:lnTo>
                  <a:lnTo>
                    <a:pt x="140980" y="249070"/>
                  </a:lnTo>
                  <a:lnTo>
                    <a:pt x="140980" y="258610"/>
                  </a:lnTo>
                  <a:lnTo>
                    <a:pt x="140980" y="268207"/>
                  </a:lnTo>
                  <a:lnTo>
                    <a:pt x="148716" y="275955"/>
                  </a:lnTo>
                  <a:lnTo>
                    <a:pt x="158300" y="275955"/>
                  </a:lnTo>
                  <a:lnTo>
                    <a:pt x="167825" y="275955"/>
                  </a:lnTo>
                  <a:lnTo>
                    <a:pt x="175619" y="268207"/>
                  </a:lnTo>
                  <a:lnTo>
                    <a:pt x="175619" y="258610"/>
                  </a:lnTo>
                </a:path>
                <a:path w="222884" h="1086485">
                  <a:moveTo>
                    <a:pt x="222555" y="17344"/>
                  </a:moveTo>
                  <a:lnTo>
                    <a:pt x="222555" y="7805"/>
                  </a:lnTo>
                  <a:lnTo>
                    <a:pt x="214819" y="0"/>
                  </a:lnTo>
                  <a:lnTo>
                    <a:pt x="205236" y="0"/>
                  </a:lnTo>
                  <a:lnTo>
                    <a:pt x="195710" y="0"/>
                  </a:lnTo>
                  <a:lnTo>
                    <a:pt x="187916" y="7805"/>
                  </a:lnTo>
                  <a:lnTo>
                    <a:pt x="187916" y="17344"/>
                  </a:lnTo>
                  <a:lnTo>
                    <a:pt x="187916" y="26942"/>
                  </a:lnTo>
                  <a:lnTo>
                    <a:pt x="195710" y="34689"/>
                  </a:lnTo>
                  <a:lnTo>
                    <a:pt x="205236" y="34689"/>
                  </a:lnTo>
                  <a:lnTo>
                    <a:pt x="214819" y="34689"/>
                  </a:lnTo>
                  <a:lnTo>
                    <a:pt x="222555" y="26942"/>
                  </a:lnTo>
                  <a:lnTo>
                    <a:pt x="222555" y="17344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41929" y="1036911"/>
              <a:ext cx="132959" cy="95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5077" y="1256870"/>
              <a:ext cx="222885" cy="1086485"/>
            </a:xfrm>
            <a:custGeom>
              <a:avLst/>
              <a:gdLst/>
              <a:ahLst/>
              <a:cxnLst/>
              <a:rect l="l" t="t" r="r" b="b"/>
              <a:pathLst>
                <a:path w="222884" h="1086485">
                  <a:moveTo>
                    <a:pt x="34639" y="17344"/>
                  </a:moveTo>
                  <a:lnTo>
                    <a:pt x="34639" y="7805"/>
                  </a:lnTo>
                  <a:lnTo>
                    <a:pt x="26845" y="0"/>
                  </a:lnTo>
                  <a:lnTo>
                    <a:pt x="17319" y="0"/>
                  </a:lnTo>
                  <a:lnTo>
                    <a:pt x="7736" y="0"/>
                  </a:lnTo>
                  <a:lnTo>
                    <a:pt x="0" y="7805"/>
                  </a:lnTo>
                  <a:lnTo>
                    <a:pt x="0" y="17344"/>
                  </a:lnTo>
                  <a:lnTo>
                    <a:pt x="0" y="26942"/>
                  </a:lnTo>
                  <a:lnTo>
                    <a:pt x="7736" y="34689"/>
                  </a:lnTo>
                  <a:lnTo>
                    <a:pt x="17319" y="34689"/>
                  </a:lnTo>
                  <a:lnTo>
                    <a:pt x="26845" y="34689"/>
                  </a:lnTo>
                  <a:lnTo>
                    <a:pt x="34639" y="26942"/>
                  </a:lnTo>
                  <a:lnTo>
                    <a:pt x="34639" y="17344"/>
                  </a:lnTo>
                </a:path>
                <a:path w="222884" h="1086485">
                  <a:moveTo>
                    <a:pt x="81575" y="258610"/>
                  </a:moveTo>
                  <a:lnTo>
                    <a:pt x="81575" y="249070"/>
                  </a:lnTo>
                  <a:lnTo>
                    <a:pt x="73839" y="241265"/>
                  </a:lnTo>
                  <a:lnTo>
                    <a:pt x="64255" y="241265"/>
                  </a:lnTo>
                  <a:lnTo>
                    <a:pt x="54729" y="241265"/>
                  </a:lnTo>
                  <a:lnTo>
                    <a:pt x="46936" y="249070"/>
                  </a:lnTo>
                  <a:lnTo>
                    <a:pt x="46936" y="258610"/>
                  </a:lnTo>
                  <a:lnTo>
                    <a:pt x="46936" y="268207"/>
                  </a:lnTo>
                  <a:lnTo>
                    <a:pt x="54729" y="275955"/>
                  </a:lnTo>
                  <a:lnTo>
                    <a:pt x="64255" y="275955"/>
                  </a:lnTo>
                  <a:lnTo>
                    <a:pt x="73839" y="275955"/>
                  </a:lnTo>
                  <a:lnTo>
                    <a:pt x="81575" y="268207"/>
                  </a:lnTo>
                  <a:lnTo>
                    <a:pt x="81575" y="258610"/>
                  </a:lnTo>
                </a:path>
                <a:path w="222884" h="1086485">
                  <a:moveTo>
                    <a:pt x="128568" y="543237"/>
                  </a:moveTo>
                  <a:lnTo>
                    <a:pt x="128568" y="533640"/>
                  </a:lnTo>
                  <a:lnTo>
                    <a:pt x="120832" y="525892"/>
                  </a:lnTo>
                  <a:lnTo>
                    <a:pt x="111249" y="525892"/>
                  </a:lnTo>
                  <a:lnTo>
                    <a:pt x="101665" y="525892"/>
                  </a:lnTo>
                  <a:lnTo>
                    <a:pt x="93929" y="533640"/>
                  </a:lnTo>
                  <a:lnTo>
                    <a:pt x="93929" y="543237"/>
                  </a:lnTo>
                  <a:lnTo>
                    <a:pt x="93929" y="552777"/>
                  </a:lnTo>
                  <a:lnTo>
                    <a:pt x="101665" y="560582"/>
                  </a:lnTo>
                  <a:lnTo>
                    <a:pt x="111249" y="560582"/>
                  </a:lnTo>
                  <a:lnTo>
                    <a:pt x="120832" y="560582"/>
                  </a:lnTo>
                  <a:lnTo>
                    <a:pt x="128568" y="552777"/>
                  </a:lnTo>
                  <a:lnTo>
                    <a:pt x="128568" y="543237"/>
                  </a:lnTo>
                </a:path>
                <a:path w="222884" h="1086485">
                  <a:moveTo>
                    <a:pt x="175562" y="827807"/>
                  </a:moveTo>
                  <a:lnTo>
                    <a:pt x="175562" y="818209"/>
                  </a:lnTo>
                  <a:lnTo>
                    <a:pt x="167768" y="810462"/>
                  </a:lnTo>
                  <a:lnTo>
                    <a:pt x="158243" y="810462"/>
                  </a:lnTo>
                  <a:lnTo>
                    <a:pt x="148659" y="810462"/>
                  </a:lnTo>
                  <a:lnTo>
                    <a:pt x="140923" y="818209"/>
                  </a:lnTo>
                  <a:lnTo>
                    <a:pt x="140923" y="827807"/>
                  </a:lnTo>
                  <a:lnTo>
                    <a:pt x="140923" y="837346"/>
                  </a:lnTo>
                  <a:lnTo>
                    <a:pt x="148659" y="845152"/>
                  </a:lnTo>
                  <a:lnTo>
                    <a:pt x="158243" y="845152"/>
                  </a:lnTo>
                  <a:lnTo>
                    <a:pt x="167768" y="845152"/>
                  </a:lnTo>
                  <a:lnTo>
                    <a:pt x="175562" y="837346"/>
                  </a:lnTo>
                  <a:lnTo>
                    <a:pt x="175562" y="827807"/>
                  </a:lnTo>
                </a:path>
                <a:path w="222884" h="1086485">
                  <a:moveTo>
                    <a:pt x="222498" y="1069055"/>
                  </a:moveTo>
                  <a:lnTo>
                    <a:pt x="222498" y="1059475"/>
                  </a:lnTo>
                  <a:lnTo>
                    <a:pt x="214762" y="1051710"/>
                  </a:lnTo>
                  <a:lnTo>
                    <a:pt x="205179" y="1051710"/>
                  </a:lnTo>
                  <a:lnTo>
                    <a:pt x="195653" y="1051710"/>
                  </a:lnTo>
                  <a:lnTo>
                    <a:pt x="187859" y="1059475"/>
                  </a:lnTo>
                  <a:lnTo>
                    <a:pt x="187859" y="1069055"/>
                  </a:lnTo>
                  <a:lnTo>
                    <a:pt x="187859" y="1078629"/>
                  </a:lnTo>
                  <a:lnTo>
                    <a:pt x="195653" y="1086400"/>
                  </a:lnTo>
                  <a:lnTo>
                    <a:pt x="205179" y="1086400"/>
                  </a:lnTo>
                  <a:lnTo>
                    <a:pt x="214762" y="1086400"/>
                  </a:lnTo>
                  <a:lnTo>
                    <a:pt x="222498" y="1078629"/>
                  </a:lnTo>
                  <a:lnTo>
                    <a:pt x="222498" y="1069055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17764" y="2467616"/>
              <a:ext cx="132959" cy="956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0911" y="1256870"/>
              <a:ext cx="222885" cy="1086485"/>
            </a:xfrm>
            <a:custGeom>
              <a:avLst/>
              <a:gdLst/>
              <a:ahLst/>
              <a:cxnLst/>
              <a:rect l="l" t="t" r="r" b="b"/>
              <a:pathLst>
                <a:path w="222884" h="1086485">
                  <a:moveTo>
                    <a:pt x="34639" y="1069055"/>
                  </a:moveTo>
                  <a:lnTo>
                    <a:pt x="34639" y="1059475"/>
                  </a:lnTo>
                  <a:lnTo>
                    <a:pt x="26845" y="1051710"/>
                  </a:lnTo>
                  <a:lnTo>
                    <a:pt x="17319" y="1051710"/>
                  </a:lnTo>
                  <a:lnTo>
                    <a:pt x="7736" y="1051710"/>
                  </a:lnTo>
                  <a:lnTo>
                    <a:pt x="0" y="1059475"/>
                  </a:lnTo>
                  <a:lnTo>
                    <a:pt x="0" y="1069055"/>
                  </a:lnTo>
                  <a:lnTo>
                    <a:pt x="0" y="1078629"/>
                  </a:lnTo>
                  <a:lnTo>
                    <a:pt x="7736" y="1086400"/>
                  </a:lnTo>
                  <a:lnTo>
                    <a:pt x="17319" y="1086400"/>
                  </a:lnTo>
                  <a:lnTo>
                    <a:pt x="26845" y="1086400"/>
                  </a:lnTo>
                  <a:lnTo>
                    <a:pt x="34639" y="1078629"/>
                  </a:lnTo>
                  <a:lnTo>
                    <a:pt x="34639" y="1069055"/>
                  </a:lnTo>
                </a:path>
                <a:path w="222884" h="1086485">
                  <a:moveTo>
                    <a:pt x="81574" y="827807"/>
                  </a:moveTo>
                  <a:lnTo>
                    <a:pt x="81574" y="818209"/>
                  </a:lnTo>
                  <a:lnTo>
                    <a:pt x="73838" y="810462"/>
                  </a:lnTo>
                  <a:lnTo>
                    <a:pt x="64255" y="810462"/>
                  </a:lnTo>
                  <a:lnTo>
                    <a:pt x="54729" y="810462"/>
                  </a:lnTo>
                  <a:lnTo>
                    <a:pt x="46935" y="818209"/>
                  </a:lnTo>
                  <a:lnTo>
                    <a:pt x="46935" y="827807"/>
                  </a:lnTo>
                  <a:lnTo>
                    <a:pt x="46935" y="837346"/>
                  </a:lnTo>
                  <a:lnTo>
                    <a:pt x="54729" y="845151"/>
                  </a:lnTo>
                  <a:lnTo>
                    <a:pt x="64255" y="845152"/>
                  </a:lnTo>
                  <a:lnTo>
                    <a:pt x="73838" y="845152"/>
                  </a:lnTo>
                  <a:lnTo>
                    <a:pt x="81574" y="837346"/>
                  </a:lnTo>
                  <a:lnTo>
                    <a:pt x="81574" y="827807"/>
                  </a:lnTo>
                </a:path>
                <a:path w="222884" h="1086485">
                  <a:moveTo>
                    <a:pt x="128568" y="543237"/>
                  </a:moveTo>
                  <a:lnTo>
                    <a:pt x="128568" y="533640"/>
                  </a:lnTo>
                  <a:lnTo>
                    <a:pt x="120832" y="525892"/>
                  </a:lnTo>
                  <a:lnTo>
                    <a:pt x="111248" y="525892"/>
                  </a:lnTo>
                  <a:lnTo>
                    <a:pt x="101665" y="525892"/>
                  </a:lnTo>
                  <a:lnTo>
                    <a:pt x="93929" y="533640"/>
                  </a:lnTo>
                  <a:lnTo>
                    <a:pt x="93929" y="543237"/>
                  </a:lnTo>
                  <a:lnTo>
                    <a:pt x="93929" y="552777"/>
                  </a:lnTo>
                  <a:lnTo>
                    <a:pt x="101665" y="560582"/>
                  </a:lnTo>
                  <a:lnTo>
                    <a:pt x="111248" y="560582"/>
                  </a:lnTo>
                  <a:lnTo>
                    <a:pt x="120832" y="560582"/>
                  </a:lnTo>
                  <a:lnTo>
                    <a:pt x="128568" y="552777"/>
                  </a:lnTo>
                  <a:lnTo>
                    <a:pt x="128568" y="543237"/>
                  </a:lnTo>
                </a:path>
                <a:path w="222884" h="1086485">
                  <a:moveTo>
                    <a:pt x="175562" y="258610"/>
                  </a:moveTo>
                  <a:lnTo>
                    <a:pt x="175562" y="249070"/>
                  </a:lnTo>
                  <a:lnTo>
                    <a:pt x="167768" y="241265"/>
                  </a:lnTo>
                  <a:lnTo>
                    <a:pt x="158242" y="241265"/>
                  </a:lnTo>
                  <a:lnTo>
                    <a:pt x="148659" y="241265"/>
                  </a:lnTo>
                  <a:lnTo>
                    <a:pt x="140922" y="249070"/>
                  </a:lnTo>
                  <a:lnTo>
                    <a:pt x="140922" y="258610"/>
                  </a:lnTo>
                  <a:lnTo>
                    <a:pt x="140922" y="268207"/>
                  </a:lnTo>
                  <a:lnTo>
                    <a:pt x="148659" y="275955"/>
                  </a:lnTo>
                  <a:lnTo>
                    <a:pt x="158242" y="275955"/>
                  </a:lnTo>
                  <a:lnTo>
                    <a:pt x="167768" y="275955"/>
                  </a:lnTo>
                  <a:lnTo>
                    <a:pt x="175562" y="268207"/>
                  </a:lnTo>
                  <a:lnTo>
                    <a:pt x="175562" y="258610"/>
                  </a:lnTo>
                </a:path>
                <a:path w="222884" h="1086485">
                  <a:moveTo>
                    <a:pt x="222497" y="17344"/>
                  </a:moveTo>
                  <a:lnTo>
                    <a:pt x="222497" y="7805"/>
                  </a:lnTo>
                  <a:lnTo>
                    <a:pt x="214761" y="0"/>
                  </a:lnTo>
                  <a:lnTo>
                    <a:pt x="205178" y="0"/>
                  </a:lnTo>
                  <a:lnTo>
                    <a:pt x="195652" y="0"/>
                  </a:lnTo>
                  <a:lnTo>
                    <a:pt x="187858" y="7805"/>
                  </a:lnTo>
                  <a:lnTo>
                    <a:pt x="187858" y="17344"/>
                  </a:lnTo>
                  <a:lnTo>
                    <a:pt x="187858" y="26942"/>
                  </a:lnTo>
                  <a:lnTo>
                    <a:pt x="195652" y="34689"/>
                  </a:lnTo>
                  <a:lnTo>
                    <a:pt x="205178" y="34689"/>
                  </a:lnTo>
                  <a:lnTo>
                    <a:pt x="214761" y="34689"/>
                  </a:lnTo>
                  <a:lnTo>
                    <a:pt x="222497" y="26942"/>
                  </a:lnTo>
                  <a:lnTo>
                    <a:pt x="222497" y="17344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3597" y="1036911"/>
              <a:ext cx="132959" cy="95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6687" y="1256870"/>
              <a:ext cx="128905" cy="560705"/>
            </a:xfrm>
            <a:custGeom>
              <a:avLst/>
              <a:gdLst/>
              <a:ahLst/>
              <a:cxnLst/>
              <a:rect l="l" t="t" r="r" b="b"/>
              <a:pathLst>
                <a:path w="128904" h="560705">
                  <a:moveTo>
                    <a:pt x="34639" y="17344"/>
                  </a:moveTo>
                  <a:lnTo>
                    <a:pt x="34639" y="7805"/>
                  </a:lnTo>
                  <a:lnTo>
                    <a:pt x="26903" y="0"/>
                  </a:lnTo>
                  <a:lnTo>
                    <a:pt x="17319" y="0"/>
                  </a:lnTo>
                  <a:lnTo>
                    <a:pt x="7793" y="0"/>
                  </a:lnTo>
                  <a:lnTo>
                    <a:pt x="0" y="7805"/>
                  </a:lnTo>
                  <a:lnTo>
                    <a:pt x="0" y="17344"/>
                  </a:lnTo>
                  <a:lnTo>
                    <a:pt x="0" y="26942"/>
                  </a:lnTo>
                  <a:lnTo>
                    <a:pt x="7793" y="34689"/>
                  </a:lnTo>
                  <a:lnTo>
                    <a:pt x="17319" y="34689"/>
                  </a:lnTo>
                  <a:lnTo>
                    <a:pt x="26903" y="34689"/>
                  </a:lnTo>
                  <a:lnTo>
                    <a:pt x="34639" y="26942"/>
                  </a:lnTo>
                  <a:lnTo>
                    <a:pt x="34639" y="17344"/>
                  </a:lnTo>
                </a:path>
                <a:path w="128904" h="560705">
                  <a:moveTo>
                    <a:pt x="81632" y="258610"/>
                  </a:moveTo>
                  <a:lnTo>
                    <a:pt x="81632" y="249070"/>
                  </a:lnTo>
                  <a:lnTo>
                    <a:pt x="73896" y="241265"/>
                  </a:lnTo>
                  <a:lnTo>
                    <a:pt x="64313" y="241265"/>
                  </a:lnTo>
                  <a:lnTo>
                    <a:pt x="54787" y="241265"/>
                  </a:lnTo>
                  <a:lnTo>
                    <a:pt x="46993" y="249070"/>
                  </a:lnTo>
                  <a:lnTo>
                    <a:pt x="46993" y="258610"/>
                  </a:lnTo>
                  <a:lnTo>
                    <a:pt x="46993" y="268207"/>
                  </a:lnTo>
                  <a:lnTo>
                    <a:pt x="54787" y="275955"/>
                  </a:lnTo>
                  <a:lnTo>
                    <a:pt x="64313" y="275955"/>
                  </a:lnTo>
                  <a:lnTo>
                    <a:pt x="73896" y="275955"/>
                  </a:lnTo>
                  <a:lnTo>
                    <a:pt x="81632" y="268207"/>
                  </a:lnTo>
                  <a:lnTo>
                    <a:pt x="81632" y="258610"/>
                  </a:lnTo>
                </a:path>
                <a:path w="128904" h="560705">
                  <a:moveTo>
                    <a:pt x="128626" y="543237"/>
                  </a:moveTo>
                  <a:lnTo>
                    <a:pt x="128626" y="533640"/>
                  </a:lnTo>
                  <a:lnTo>
                    <a:pt x="120890" y="525892"/>
                  </a:lnTo>
                  <a:lnTo>
                    <a:pt x="111307" y="525892"/>
                  </a:lnTo>
                  <a:lnTo>
                    <a:pt x="101723" y="525892"/>
                  </a:lnTo>
                  <a:lnTo>
                    <a:pt x="93987" y="533640"/>
                  </a:lnTo>
                  <a:lnTo>
                    <a:pt x="93987" y="543237"/>
                  </a:lnTo>
                  <a:lnTo>
                    <a:pt x="93987" y="552777"/>
                  </a:lnTo>
                  <a:lnTo>
                    <a:pt x="101723" y="560582"/>
                  </a:lnTo>
                  <a:lnTo>
                    <a:pt x="111307" y="560582"/>
                  </a:lnTo>
                  <a:lnTo>
                    <a:pt x="120890" y="560582"/>
                  </a:lnTo>
                  <a:lnTo>
                    <a:pt x="128626" y="552777"/>
                  </a:lnTo>
                  <a:lnTo>
                    <a:pt x="128626" y="543237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8824" y="1056422"/>
              <a:ext cx="1879600" cy="1487805"/>
            </a:xfrm>
            <a:custGeom>
              <a:avLst/>
              <a:gdLst/>
              <a:ahLst/>
              <a:cxnLst/>
              <a:rect l="l" t="t" r="r" b="b"/>
              <a:pathLst>
                <a:path w="1879600" h="1487805">
                  <a:moveTo>
                    <a:pt x="0" y="743685"/>
                  </a:moveTo>
                  <a:lnTo>
                    <a:pt x="0" y="743685"/>
                  </a:lnTo>
                </a:path>
                <a:path w="1879600" h="1487805">
                  <a:moveTo>
                    <a:pt x="46976" y="743685"/>
                  </a:moveTo>
                  <a:lnTo>
                    <a:pt x="46976" y="459057"/>
                  </a:lnTo>
                </a:path>
                <a:path w="1879600" h="1487805">
                  <a:moveTo>
                    <a:pt x="93958" y="743685"/>
                  </a:moveTo>
                  <a:lnTo>
                    <a:pt x="93958" y="217792"/>
                  </a:lnTo>
                </a:path>
                <a:path w="1879600" h="1487805">
                  <a:moveTo>
                    <a:pt x="140940" y="743685"/>
                  </a:moveTo>
                  <a:lnTo>
                    <a:pt x="140940" y="56601"/>
                  </a:lnTo>
                </a:path>
                <a:path w="1879600" h="1487805">
                  <a:moveTo>
                    <a:pt x="187916" y="743685"/>
                  </a:moveTo>
                  <a:lnTo>
                    <a:pt x="187916" y="0"/>
                  </a:lnTo>
                </a:path>
                <a:path w="1879600" h="1487805">
                  <a:moveTo>
                    <a:pt x="234899" y="743685"/>
                  </a:moveTo>
                  <a:lnTo>
                    <a:pt x="234898" y="56601"/>
                  </a:lnTo>
                </a:path>
                <a:path w="1879600" h="1487805">
                  <a:moveTo>
                    <a:pt x="281904" y="743685"/>
                  </a:moveTo>
                  <a:lnTo>
                    <a:pt x="281904" y="217792"/>
                  </a:lnTo>
                </a:path>
                <a:path w="1879600" h="1487805">
                  <a:moveTo>
                    <a:pt x="328840" y="743685"/>
                  </a:moveTo>
                  <a:lnTo>
                    <a:pt x="328840" y="459057"/>
                  </a:lnTo>
                </a:path>
                <a:path w="1879600" h="1487805">
                  <a:moveTo>
                    <a:pt x="375833" y="743685"/>
                  </a:moveTo>
                  <a:lnTo>
                    <a:pt x="375833" y="743685"/>
                  </a:lnTo>
                </a:path>
                <a:path w="1879600" h="1487805">
                  <a:moveTo>
                    <a:pt x="422827" y="743685"/>
                  </a:moveTo>
                  <a:lnTo>
                    <a:pt x="422827" y="1028254"/>
                  </a:lnTo>
                </a:path>
                <a:path w="1879600" h="1487805">
                  <a:moveTo>
                    <a:pt x="469821" y="743685"/>
                  </a:moveTo>
                  <a:lnTo>
                    <a:pt x="469821" y="1269503"/>
                  </a:lnTo>
                </a:path>
                <a:path w="1879600" h="1487805">
                  <a:moveTo>
                    <a:pt x="516757" y="743685"/>
                  </a:moveTo>
                  <a:lnTo>
                    <a:pt x="516757" y="1430705"/>
                  </a:lnTo>
                </a:path>
                <a:path w="1879600" h="1487805">
                  <a:moveTo>
                    <a:pt x="563750" y="743685"/>
                  </a:moveTo>
                  <a:lnTo>
                    <a:pt x="563751" y="1487312"/>
                  </a:lnTo>
                </a:path>
                <a:path w="1879600" h="1487805">
                  <a:moveTo>
                    <a:pt x="610744" y="743685"/>
                  </a:moveTo>
                  <a:lnTo>
                    <a:pt x="610744" y="1430705"/>
                  </a:lnTo>
                </a:path>
                <a:path w="1879600" h="1487805">
                  <a:moveTo>
                    <a:pt x="657680" y="743685"/>
                  </a:moveTo>
                  <a:lnTo>
                    <a:pt x="657680" y="1269503"/>
                  </a:lnTo>
                </a:path>
                <a:path w="1879600" h="1487805">
                  <a:moveTo>
                    <a:pt x="704674" y="743685"/>
                  </a:moveTo>
                  <a:lnTo>
                    <a:pt x="704674" y="1028254"/>
                  </a:lnTo>
                </a:path>
                <a:path w="1879600" h="1487805">
                  <a:moveTo>
                    <a:pt x="751667" y="743685"/>
                  </a:moveTo>
                  <a:lnTo>
                    <a:pt x="751667" y="743685"/>
                  </a:lnTo>
                </a:path>
                <a:path w="1879600" h="1487805">
                  <a:moveTo>
                    <a:pt x="798661" y="743685"/>
                  </a:moveTo>
                  <a:lnTo>
                    <a:pt x="798661" y="459057"/>
                  </a:lnTo>
                </a:path>
                <a:path w="1879600" h="1487805">
                  <a:moveTo>
                    <a:pt x="845597" y="743685"/>
                  </a:moveTo>
                  <a:lnTo>
                    <a:pt x="845597" y="217792"/>
                  </a:lnTo>
                </a:path>
                <a:path w="1879600" h="1487805">
                  <a:moveTo>
                    <a:pt x="892591" y="743685"/>
                  </a:moveTo>
                  <a:lnTo>
                    <a:pt x="892590" y="56601"/>
                  </a:lnTo>
                </a:path>
                <a:path w="1879600" h="1487805">
                  <a:moveTo>
                    <a:pt x="939584" y="743685"/>
                  </a:moveTo>
                  <a:lnTo>
                    <a:pt x="939584" y="0"/>
                  </a:lnTo>
                </a:path>
                <a:path w="1879600" h="1487805">
                  <a:moveTo>
                    <a:pt x="986578" y="743685"/>
                  </a:moveTo>
                  <a:lnTo>
                    <a:pt x="986578" y="56601"/>
                  </a:lnTo>
                </a:path>
                <a:path w="1879600" h="1487805">
                  <a:moveTo>
                    <a:pt x="1033572" y="743685"/>
                  </a:moveTo>
                  <a:lnTo>
                    <a:pt x="1033571" y="217792"/>
                  </a:lnTo>
                </a:path>
                <a:path w="1879600" h="1487805">
                  <a:moveTo>
                    <a:pt x="1080508" y="743685"/>
                  </a:moveTo>
                  <a:lnTo>
                    <a:pt x="1080507" y="459057"/>
                  </a:lnTo>
                </a:path>
                <a:path w="1879600" h="1487805">
                  <a:moveTo>
                    <a:pt x="1127501" y="743685"/>
                  </a:moveTo>
                  <a:lnTo>
                    <a:pt x="1127501" y="743685"/>
                  </a:lnTo>
                </a:path>
                <a:path w="1879600" h="1487805">
                  <a:moveTo>
                    <a:pt x="1174495" y="743685"/>
                  </a:moveTo>
                  <a:lnTo>
                    <a:pt x="1174495" y="1028254"/>
                  </a:lnTo>
                </a:path>
                <a:path w="1879600" h="1487805">
                  <a:moveTo>
                    <a:pt x="1221489" y="743685"/>
                  </a:moveTo>
                  <a:lnTo>
                    <a:pt x="1221489" y="1269503"/>
                  </a:lnTo>
                </a:path>
                <a:path w="1879600" h="1487805">
                  <a:moveTo>
                    <a:pt x="1268424" y="743685"/>
                  </a:moveTo>
                  <a:lnTo>
                    <a:pt x="1268425" y="1430705"/>
                  </a:lnTo>
                </a:path>
                <a:path w="1879600" h="1487805">
                  <a:moveTo>
                    <a:pt x="1315418" y="743685"/>
                  </a:moveTo>
                  <a:lnTo>
                    <a:pt x="1315418" y="1487312"/>
                  </a:lnTo>
                </a:path>
                <a:path w="1879600" h="1487805">
                  <a:moveTo>
                    <a:pt x="1362412" y="743685"/>
                  </a:moveTo>
                  <a:lnTo>
                    <a:pt x="1362412" y="1430705"/>
                  </a:lnTo>
                </a:path>
                <a:path w="1879600" h="1487805">
                  <a:moveTo>
                    <a:pt x="1409406" y="743685"/>
                  </a:moveTo>
                  <a:lnTo>
                    <a:pt x="1409406" y="1269503"/>
                  </a:lnTo>
                </a:path>
                <a:path w="1879600" h="1487805">
                  <a:moveTo>
                    <a:pt x="1456341" y="743685"/>
                  </a:moveTo>
                  <a:lnTo>
                    <a:pt x="1456342" y="1028254"/>
                  </a:lnTo>
                </a:path>
                <a:path w="1879600" h="1487805">
                  <a:moveTo>
                    <a:pt x="1503335" y="743685"/>
                  </a:moveTo>
                  <a:lnTo>
                    <a:pt x="1503335" y="743685"/>
                  </a:lnTo>
                </a:path>
                <a:path w="1879600" h="1487805">
                  <a:moveTo>
                    <a:pt x="1550329" y="743685"/>
                  </a:moveTo>
                  <a:lnTo>
                    <a:pt x="1550329" y="459058"/>
                  </a:lnTo>
                </a:path>
                <a:path w="1879600" h="1487805">
                  <a:moveTo>
                    <a:pt x="1597265" y="743685"/>
                  </a:moveTo>
                  <a:lnTo>
                    <a:pt x="1597265" y="217792"/>
                  </a:lnTo>
                </a:path>
                <a:path w="1879600" h="1487805">
                  <a:moveTo>
                    <a:pt x="1644258" y="743685"/>
                  </a:moveTo>
                  <a:lnTo>
                    <a:pt x="1644258" y="56601"/>
                  </a:lnTo>
                </a:path>
                <a:path w="1879600" h="1487805">
                  <a:moveTo>
                    <a:pt x="1691252" y="743685"/>
                  </a:moveTo>
                  <a:lnTo>
                    <a:pt x="1691252" y="0"/>
                  </a:lnTo>
                </a:path>
                <a:path w="1879600" h="1487805">
                  <a:moveTo>
                    <a:pt x="1738246" y="743685"/>
                  </a:moveTo>
                  <a:lnTo>
                    <a:pt x="1738245" y="56601"/>
                  </a:lnTo>
                </a:path>
                <a:path w="1879600" h="1487805">
                  <a:moveTo>
                    <a:pt x="1785182" y="743685"/>
                  </a:moveTo>
                  <a:lnTo>
                    <a:pt x="1785181" y="217792"/>
                  </a:lnTo>
                </a:path>
                <a:path w="1879600" h="1487805">
                  <a:moveTo>
                    <a:pt x="1832175" y="743685"/>
                  </a:moveTo>
                  <a:lnTo>
                    <a:pt x="1832175" y="459058"/>
                  </a:lnTo>
                </a:path>
                <a:path w="1879600" h="1487805">
                  <a:moveTo>
                    <a:pt x="1879169" y="743685"/>
                  </a:moveTo>
                  <a:lnTo>
                    <a:pt x="1879169" y="743685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27292" y="1054988"/>
              <a:ext cx="1948814" cy="1572260"/>
            </a:xfrm>
            <a:custGeom>
              <a:avLst/>
              <a:gdLst/>
              <a:ahLst/>
              <a:cxnLst/>
              <a:rect l="l" t="t" r="r" b="b"/>
              <a:pathLst>
                <a:path w="1948815" h="1572260">
                  <a:moveTo>
                    <a:pt x="15125" y="1554035"/>
                  </a:moveTo>
                  <a:lnTo>
                    <a:pt x="0" y="1554035"/>
                  </a:lnTo>
                  <a:lnTo>
                    <a:pt x="0" y="1559001"/>
                  </a:lnTo>
                  <a:lnTo>
                    <a:pt x="15125" y="1559001"/>
                  </a:lnTo>
                  <a:lnTo>
                    <a:pt x="15125" y="1554035"/>
                  </a:lnTo>
                  <a:close/>
                </a:path>
                <a:path w="1948815" h="1572260">
                  <a:moveTo>
                    <a:pt x="45643" y="1566316"/>
                  </a:moveTo>
                  <a:lnTo>
                    <a:pt x="25971" y="1566316"/>
                  </a:lnTo>
                  <a:lnTo>
                    <a:pt x="26517" y="1565427"/>
                  </a:lnTo>
                  <a:lnTo>
                    <a:pt x="27203" y="1564525"/>
                  </a:lnTo>
                  <a:lnTo>
                    <a:pt x="28892" y="1562760"/>
                  </a:lnTo>
                  <a:lnTo>
                    <a:pt x="30784" y="1561071"/>
                  </a:lnTo>
                  <a:lnTo>
                    <a:pt x="37287" y="1555597"/>
                  </a:lnTo>
                  <a:lnTo>
                    <a:pt x="39814" y="1553235"/>
                  </a:lnTo>
                  <a:lnTo>
                    <a:pt x="42862" y="1549793"/>
                  </a:lnTo>
                  <a:lnTo>
                    <a:pt x="43954" y="1548168"/>
                  </a:lnTo>
                  <a:lnTo>
                    <a:pt x="45262" y="1545056"/>
                  </a:lnTo>
                  <a:lnTo>
                    <a:pt x="45554" y="1543621"/>
                  </a:lnTo>
                  <a:lnTo>
                    <a:pt x="45440" y="1538363"/>
                  </a:lnTo>
                  <a:lnTo>
                    <a:pt x="44475" y="1536065"/>
                  </a:lnTo>
                  <a:lnTo>
                    <a:pt x="43154" y="1534807"/>
                  </a:lnTo>
                  <a:lnTo>
                    <a:pt x="39979" y="1531785"/>
                  </a:lnTo>
                  <a:lnTo>
                    <a:pt x="36931" y="1530718"/>
                  </a:lnTo>
                  <a:lnTo>
                    <a:pt x="29273" y="1530718"/>
                  </a:lnTo>
                  <a:lnTo>
                    <a:pt x="26238" y="1531708"/>
                  </a:lnTo>
                  <a:lnTo>
                    <a:pt x="21704" y="1535671"/>
                  </a:lnTo>
                  <a:lnTo>
                    <a:pt x="20396" y="1538554"/>
                  </a:lnTo>
                  <a:lnTo>
                    <a:pt x="20053" y="1542338"/>
                  </a:lnTo>
                  <a:lnTo>
                    <a:pt x="25120" y="1542859"/>
                  </a:lnTo>
                  <a:lnTo>
                    <a:pt x="25146" y="1540332"/>
                  </a:lnTo>
                  <a:lnTo>
                    <a:pt x="25857" y="1538363"/>
                  </a:lnTo>
                  <a:lnTo>
                    <a:pt x="28702" y="1535518"/>
                  </a:lnTo>
                  <a:lnTo>
                    <a:pt x="30607" y="1534807"/>
                  </a:lnTo>
                  <a:lnTo>
                    <a:pt x="35217" y="1534807"/>
                  </a:lnTo>
                  <a:lnTo>
                    <a:pt x="37045" y="1535468"/>
                  </a:lnTo>
                  <a:lnTo>
                    <a:pt x="39827" y="1538160"/>
                  </a:lnTo>
                  <a:lnTo>
                    <a:pt x="40525" y="1539811"/>
                  </a:lnTo>
                  <a:lnTo>
                    <a:pt x="40525" y="1543621"/>
                  </a:lnTo>
                  <a:lnTo>
                    <a:pt x="39763" y="1545602"/>
                  </a:lnTo>
                  <a:lnTo>
                    <a:pt x="36690" y="1549806"/>
                  </a:lnTo>
                  <a:lnTo>
                    <a:pt x="33743" y="1552625"/>
                  </a:lnTo>
                  <a:lnTo>
                    <a:pt x="26581" y="1558505"/>
                  </a:lnTo>
                  <a:lnTo>
                    <a:pt x="24434" y="1560537"/>
                  </a:lnTo>
                  <a:lnTo>
                    <a:pt x="21463" y="1564043"/>
                  </a:lnTo>
                  <a:lnTo>
                    <a:pt x="20383" y="1565821"/>
                  </a:lnTo>
                  <a:lnTo>
                    <a:pt x="19278" y="1568729"/>
                  </a:lnTo>
                  <a:lnTo>
                    <a:pt x="19088" y="1569872"/>
                  </a:lnTo>
                  <a:lnTo>
                    <a:pt x="19126" y="1571053"/>
                  </a:lnTo>
                  <a:lnTo>
                    <a:pt x="45643" y="1571053"/>
                  </a:lnTo>
                  <a:lnTo>
                    <a:pt x="45643" y="1566316"/>
                  </a:lnTo>
                  <a:close/>
                </a:path>
                <a:path w="1948815" h="1572260">
                  <a:moveTo>
                    <a:pt x="78028" y="1555953"/>
                  </a:moveTo>
                  <a:lnTo>
                    <a:pt x="74002" y="1534807"/>
                  </a:lnTo>
                  <a:lnTo>
                    <a:pt x="73571" y="1534134"/>
                  </a:lnTo>
                  <a:lnTo>
                    <a:pt x="72961" y="1533575"/>
                  </a:lnTo>
                  <a:lnTo>
                    <a:pt x="72961" y="1557845"/>
                  </a:lnTo>
                  <a:lnTo>
                    <a:pt x="72174" y="1562227"/>
                  </a:lnTo>
                  <a:lnTo>
                    <a:pt x="69100" y="1566595"/>
                  </a:lnTo>
                  <a:lnTo>
                    <a:pt x="67208" y="1567688"/>
                  </a:lnTo>
                  <a:lnTo>
                    <a:pt x="62674" y="1567688"/>
                  </a:lnTo>
                  <a:lnTo>
                    <a:pt x="60782" y="1566595"/>
                  </a:lnTo>
                  <a:lnTo>
                    <a:pt x="57696" y="1562201"/>
                  </a:lnTo>
                  <a:lnTo>
                    <a:pt x="56921" y="1557845"/>
                  </a:lnTo>
                  <a:lnTo>
                    <a:pt x="57023" y="1544091"/>
                  </a:lnTo>
                  <a:lnTo>
                    <a:pt x="57772" y="1540129"/>
                  </a:lnTo>
                  <a:lnTo>
                    <a:pt x="60820" y="1535760"/>
                  </a:lnTo>
                  <a:lnTo>
                    <a:pt x="62623" y="1534807"/>
                  </a:lnTo>
                  <a:lnTo>
                    <a:pt x="67183" y="1534807"/>
                  </a:lnTo>
                  <a:lnTo>
                    <a:pt x="69100" y="1535887"/>
                  </a:lnTo>
                  <a:lnTo>
                    <a:pt x="72186" y="1540243"/>
                  </a:lnTo>
                  <a:lnTo>
                    <a:pt x="72872" y="1544091"/>
                  </a:lnTo>
                  <a:lnTo>
                    <a:pt x="72961" y="1557845"/>
                  </a:lnTo>
                  <a:lnTo>
                    <a:pt x="72961" y="1533575"/>
                  </a:lnTo>
                  <a:lnTo>
                    <a:pt x="72237" y="1532890"/>
                  </a:lnTo>
                  <a:lnTo>
                    <a:pt x="68986" y="1531150"/>
                  </a:lnTo>
                  <a:lnTo>
                    <a:pt x="67094" y="1530718"/>
                  </a:lnTo>
                  <a:lnTo>
                    <a:pt x="62026" y="1530718"/>
                  </a:lnTo>
                  <a:lnTo>
                    <a:pt x="51866" y="1546491"/>
                  </a:lnTo>
                  <a:lnTo>
                    <a:pt x="51866" y="1558785"/>
                  </a:lnTo>
                  <a:lnTo>
                    <a:pt x="53187" y="1564233"/>
                  </a:lnTo>
                  <a:lnTo>
                    <a:pt x="58039" y="1570355"/>
                  </a:lnTo>
                  <a:lnTo>
                    <a:pt x="61074" y="1571752"/>
                  </a:lnTo>
                  <a:lnTo>
                    <a:pt x="67881" y="1571752"/>
                  </a:lnTo>
                  <a:lnTo>
                    <a:pt x="70307" y="1570951"/>
                  </a:lnTo>
                  <a:lnTo>
                    <a:pt x="74168" y="1567789"/>
                  </a:lnTo>
                  <a:lnTo>
                    <a:pt x="75603" y="1565554"/>
                  </a:lnTo>
                  <a:lnTo>
                    <a:pt x="77533" y="1559763"/>
                  </a:lnTo>
                  <a:lnTo>
                    <a:pt x="78028" y="1555953"/>
                  </a:lnTo>
                  <a:close/>
                </a:path>
                <a:path w="1948815" h="1572260">
                  <a:moveTo>
                    <a:pt x="250024" y="1554035"/>
                  </a:moveTo>
                  <a:lnTo>
                    <a:pt x="234899" y="1554035"/>
                  </a:lnTo>
                  <a:lnTo>
                    <a:pt x="234899" y="1559001"/>
                  </a:lnTo>
                  <a:lnTo>
                    <a:pt x="250024" y="1559001"/>
                  </a:lnTo>
                  <a:lnTo>
                    <a:pt x="250024" y="1554035"/>
                  </a:lnTo>
                  <a:close/>
                </a:path>
                <a:path w="1948815" h="1572260">
                  <a:moveTo>
                    <a:pt x="273215" y="1530718"/>
                  </a:moveTo>
                  <a:lnTo>
                    <a:pt x="270040" y="1530718"/>
                  </a:lnTo>
                  <a:lnTo>
                    <a:pt x="269176" y="1532445"/>
                  </a:lnTo>
                  <a:lnTo>
                    <a:pt x="267716" y="1534236"/>
                  </a:lnTo>
                  <a:lnTo>
                    <a:pt x="263588" y="1537931"/>
                  </a:lnTo>
                  <a:lnTo>
                    <a:pt x="261188" y="1539506"/>
                  </a:lnTo>
                  <a:lnTo>
                    <a:pt x="258533" y="1540764"/>
                  </a:lnTo>
                  <a:lnTo>
                    <a:pt x="258432" y="1545577"/>
                  </a:lnTo>
                  <a:lnTo>
                    <a:pt x="268287" y="1539621"/>
                  </a:lnTo>
                  <a:lnTo>
                    <a:pt x="268287" y="1571053"/>
                  </a:lnTo>
                  <a:lnTo>
                    <a:pt x="273215" y="1571053"/>
                  </a:lnTo>
                  <a:lnTo>
                    <a:pt x="273215" y="1539621"/>
                  </a:lnTo>
                  <a:lnTo>
                    <a:pt x="273215" y="1530718"/>
                  </a:lnTo>
                  <a:close/>
                </a:path>
                <a:path w="1948815" h="1572260">
                  <a:moveTo>
                    <a:pt x="313385" y="1553616"/>
                  </a:moveTo>
                  <a:lnTo>
                    <a:pt x="312178" y="1550492"/>
                  </a:lnTo>
                  <a:lnTo>
                    <a:pt x="310464" y="1548777"/>
                  </a:lnTo>
                  <a:lnTo>
                    <a:pt x="308622" y="1546948"/>
                  </a:lnTo>
                  <a:lnTo>
                    <a:pt x="307327" y="1545640"/>
                  </a:lnTo>
                  <a:lnTo>
                    <a:pt x="304380" y="1544421"/>
                  </a:lnTo>
                  <a:lnTo>
                    <a:pt x="298234" y="1544421"/>
                  </a:lnTo>
                  <a:lnTo>
                    <a:pt x="295706" y="1545259"/>
                  </a:lnTo>
                  <a:lnTo>
                    <a:pt x="293293" y="1546948"/>
                  </a:lnTo>
                  <a:lnTo>
                    <a:pt x="295465" y="1536141"/>
                  </a:lnTo>
                  <a:lnTo>
                    <a:pt x="311480" y="1536141"/>
                  </a:lnTo>
                  <a:lnTo>
                    <a:pt x="311480" y="1531429"/>
                  </a:lnTo>
                  <a:lnTo>
                    <a:pt x="291515" y="1531429"/>
                  </a:lnTo>
                  <a:lnTo>
                    <a:pt x="287629" y="1552067"/>
                  </a:lnTo>
                  <a:lnTo>
                    <a:pt x="292252" y="1552663"/>
                  </a:lnTo>
                  <a:lnTo>
                    <a:pt x="292989" y="1551520"/>
                  </a:lnTo>
                  <a:lnTo>
                    <a:pt x="293992" y="1550581"/>
                  </a:lnTo>
                  <a:lnTo>
                    <a:pt x="296545" y="1549146"/>
                  </a:lnTo>
                  <a:lnTo>
                    <a:pt x="297980" y="1548777"/>
                  </a:lnTo>
                  <a:lnTo>
                    <a:pt x="302120" y="1548777"/>
                  </a:lnTo>
                  <a:lnTo>
                    <a:pt x="304203" y="1549590"/>
                  </a:lnTo>
                  <a:lnTo>
                    <a:pt x="307327" y="1552841"/>
                  </a:lnTo>
                  <a:lnTo>
                    <a:pt x="308127" y="1555064"/>
                  </a:lnTo>
                  <a:lnTo>
                    <a:pt x="308051" y="1561071"/>
                  </a:lnTo>
                  <a:lnTo>
                    <a:pt x="307327" y="1563217"/>
                  </a:lnTo>
                  <a:lnTo>
                    <a:pt x="305650" y="1565008"/>
                  </a:lnTo>
                  <a:lnTo>
                    <a:pt x="304038" y="1566786"/>
                  </a:lnTo>
                  <a:lnTo>
                    <a:pt x="302018" y="1567688"/>
                  </a:lnTo>
                  <a:lnTo>
                    <a:pt x="297675" y="1567688"/>
                  </a:lnTo>
                  <a:lnTo>
                    <a:pt x="295986" y="1567053"/>
                  </a:lnTo>
                  <a:lnTo>
                    <a:pt x="293204" y="1564513"/>
                  </a:lnTo>
                  <a:lnTo>
                    <a:pt x="292315" y="1562620"/>
                  </a:lnTo>
                  <a:lnTo>
                    <a:pt x="291922" y="1560093"/>
                  </a:lnTo>
                  <a:lnTo>
                    <a:pt x="286753" y="1560537"/>
                  </a:lnTo>
                  <a:lnTo>
                    <a:pt x="287083" y="1563916"/>
                  </a:lnTo>
                  <a:lnTo>
                    <a:pt x="288404" y="1566633"/>
                  </a:lnTo>
                  <a:lnTo>
                    <a:pt x="293014" y="1570723"/>
                  </a:lnTo>
                  <a:lnTo>
                    <a:pt x="295998" y="1571752"/>
                  </a:lnTo>
                  <a:lnTo>
                    <a:pt x="304088" y="1571752"/>
                  </a:lnTo>
                  <a:lnTo>
                    <a:pt x="307606" y="1570126"/>
                  </a:lnTo>
                  <a:lnTo>
                    <a:pt x="309549" y="1567688"/>
                  </a:lnTo>
                  <a:lnTo>
                    <a:pt x="312293" y="1564220"/>
                  </a:lnTo>
                  <a:lnTo>
                    <a:pt x="313385" y="1561071"/>
                  </a:lnTo>
                  <a:lnTo>
                    <a:pt x="313385" y="1553616"/>
                  </a:lnTo>
                  <a:close/>
                </a:path>
                <a:path w="1948815" h="1572260">
                  <a:moveTo>
                    <a:pt x="484911" y="1554035"/>
                  </a:moveTo>
                  <a:lnTo>
                    <a:pt x="469785" y="1554035"/>
                  </a:lnTo>
                  <a:lnTo>
                    <a:pt x="469785" y="1559001"/>
                  </a:lnTo>
                  <a:lnTo>
                    <a:pt x="484911" y="1559001"/>
                  </a:lnTo>
                  <a:lnTo>
                    <a:pt x="484911" y="1554035"/>
                  </a:lnTo>
                  <a:close/>
                </a:path>
                <a:path w="1948815" h="1572260">
                  <a:moveTo>
                    <a:pt x="508114" y="1530718"/>
                  </a:moveTo>
                  <a:lnTo>
                    <a:pt x="504939" y="1530718"/>
                  </a:lnTo>
                  <a:lnTo>
                    <a:pt x="504075" y="1532445"/>
                  </a:lnTo>
                  <a:lnTo>
                    <a:pt x="502627" y="1534236"/>
                  </a:lnTo>
                  <a:lnTo>
                    <a:pt x="498475" y="1537931"/>
                  </a:lnTo>
                  <a:lnTo>
                    <a:pt x="496112" y="1539506"/>
                  </a:lnTo>
                  <a:lnTo>
                    <a:pt x="493433" y="1540764"/>
                  </a:lnTo>
                  <a:lnTo>
                    <a:pt x="493331" y="1545577"/>
                  </a:lnTo>
                  <a:lnTo>
                    <a:pt x="503212" y="1539621"/>
                  </a:lnTo>
                  <a:lnTo>
                    <a:pt x="503212" y="1571053"/>
                  </a:lnTo>
                  <a:lnTo>
                    <a:pt x="508114" y="1571053"/>
                  </a:lnTo>
                  <a:lnTo>
                    <a:pt x="508114" y="1539621"/>
                  </a:lnTo>
                  <a:lnTo>
                    <a:pt x="508114" y="1530718"/>
                  </a:lnTo>
                  <a:close/>
                </a:path>
                <a:path w="1948815" h="1572260">
                  <a:moveTo>
                    <a:pt x="547839" y="1555953"/>
                  </a:moveTo>
                  <a:lnTo>
                    <a:pt x="543814" y="1534807"/>
                  </a:lnTo>
                  <a:lnTo>
                    <a:pt x="543394" y="1534134"/>
                  </a:lnTo>
                  <a:lnTo>
                    <a:pt x="542747" y="1533563"/>
                  </a:lnTo>
                  <a:lnTo>
                    <a:pt x="542747" y="1557845"/>
                  </a:lnTo>
                  <a:lnTo>
                    <a:pt x="541985" y="1562227"/>
                  </a:lnTo>
                  <a:lnTo>
                    <a:pt x="538886" y="1566595"/>
                  </a:lnTo>
                  <a:lnTo>
                    <a:pt x="536981" y="1567688"/>
                  </a:lnTo>
                  <a:lnTo>
                    <a:pt x="532472" y="1567688"/>
                  </a:lnTo>
                  <a:lnTo>
                    <a:pt x="530567" y="1566595"/>
                  </a:lnTo>
                  <a:lnTo>
                    <a:pt x="528891" y="1564233"/>
                  </a:lnTo>
                  <a:lnTo>
                    <a:pt x="527507" y="1562201"/>
                  </a:lnTo>
                  <a:lnTo>
                    <a:pt x="526707" y="1557845"/>
                  </a:lnTo>
                  <a:lnTo>
                    <a:pt x="526808" y="1544091"/>
                  </a:lnTo>
                  <a:lnTo>
                    <a:pt x="527570" y="1540129"/>
                  </a:lnTo>
                  <a:lnTo>
                    <a:pt x="529247" y="1537677"/>
                  </a:lnTo>
                  <a:lnTo>
                    <a:pt x="530631" y="1535760"/>
                  </a:lnTo>
                  <a:lnTo>
                    <a:pt x="532422" y="1534807"/>
                  </a:lnTo>
                  <a:lnTo>
                    <a:pt x="536981" y="1534807"/>
                  </a:lnTo>
                  <a:lnTo>
                    <a:pt x="538886" y="1535887"/>
                  </a:lnTo>
                  <a:lnTo>
                    <a:pt x="541997" y="1540243"/>
                  </a:lnTo>
                  <a:lnTo>
                    <a:pt x="542658" y="1544091"/>
                  </a:lnTo>
                  <a:lnTo>
                    <a:pt x="542747" y="1557845"/>
                  </a:lnTo>
                  <a:lnTo>
                    <a:pt x="542747" y="1533563"/>
                  </a:lnTo>
                  <a:lnTo>
                    <a:pt x="541997" y="1532890"/>
                  </a:lnTo>
                  <a:lnTo>
                    <a:pt x="538772" y="1531150"/>
                  </a:lnTo>
                  <a:lnTo>
                    <a:pt x="536867" y="1530718"/>
                  </a:lnTo>
                  <a:lnTo>
                    <a:pt x="531837" y="1530718"/>
                  </a:lnTo>
                  <a:lnTo>
                    <a:pt x="521627" y="1546491"/>
                  </a:lnTo>
                  <a:lnTo>
                    <a:pt x="521627" y="1558785"/>
                  </a:lnTo>
                  <a:lnTo>
                    <a:pt x="522947" y="1564233"/>
                  </a:lnTo>
                  <a:lnTo>
                    <a:pt x="527799" y="1570355"/>
                  </a:lnTo>
                  <a:lnTo>
                    <a:pt x="530860" y="1571752"/>
                  </a:lnTo>
                  <a:lnTo>
                    <a:pt x="537667" y="1571752"/>
                  </a:lnTo>
                  <a:lnTo>
                    <a:pt x="540092" y="1570951"/>
                  </a:lnTo>
                  <a:lnTo>
                    <a:pt x="541997" y="1569377"/>
                  </a:lnTo>
                  <a:lnTo>
                    <a:pt x="543966" y="1567789"/>
                  </a:lnTo>
                  <a:lnTo>
                    <a:pt x="545414" y="1565554"/>
                  </a:lnTo>
                  <a:lnTo>
                    <a:pt x="546531" y="1562201"/>
                  </a:lnTo>
                  <a:lnTo>
                    <a:pt x="547319" y="1559763"/>
                  </a:lnTo>
                  <a:lnTo>
                    <a:pt x="547839" y="1555953"/>
                  </a:lnTo>
                  <a:close/>
                </a:path>
                <a:path w="1948815" h="1572260">
                  <a:moveTo>
                    <a:pt x="737133" y="1554035"/>
                  </a:moveTo>
                  <a:lnTo>
                    <a:pt x="722007" y="1554035"/>
                  </a:lnTo>
                  <a:lnTo>
                    <a:pt x="722007" y="1559001"/>
                  </a:lnTo>
                  <a:lnTo>
                    <a:pt x="737133" y="1559001"/>
                  </a:lnTo>
                  <a:lnTo>
                    <a:pt x="737133" y="1554035"/>
                  </a:lnTo>
                  <a:close/>
                </a:path>
                <a:path w="1948815" h="1572260">
                  <a:moveTo>
                    <a:pt x="768375" y="1553616"/>
                  </a:moveTo>
                  <a:lnTo>
                    <a:pt x="767156" y="1550492"/>
                  </a:lnTo>
                  <a:lnTo>
                    <a:pt x="765441" y="1548777"/>
                  </a:lnTo>
                  <a:lnTo>
                    <a:pt x="763638" y="1546948"/>
                  </a:lnTo>
                  <a:lnTo>
                    <a:pt x="762368" y="1545640"/>
                  </a:lnTo>
                  <a:lnTo>
                    <a:pt x="759358" y="1544421"/>
                  </a:lnTo>
                  <a:lnTo>
                    <a:pt x="753249" y="1544421"/>
                  </a:lnTo>
                  <a:lnTo>
                    <a:pt x="750709" y="1545259"/>
                  </a:lnTo>
                  <a:lnTo>
                    <a:pt x="748284" y="1546948"/>
                  </a:lnTo>
                  <a:lnTo>
                    <a:pt x="750468" y="1536141"/>
                  </a:lnTo>
                  <a:lnTo>
                    <a:pt x="766470" y="1536141"/>
                  </a:lnTo>
                  <a:lnTo>
                    <a:pt x="766470" y="1531429"/>
                  </a:lnTo>
                  <a:lnTo>
                    <a:pt x="746544" y="1531429"/>
                  </a:lnTo>
                  <a:lnTo>
                    <a:pt x="742619" y="1552067"/>
                  </a:lnTo>
                  <a:lnTo>
                    <a:pt x="747242" y="1552663"/>
                  </a:lnTo>
                  <a:lnTo>
                    <a:pt x="747991" y="1551520"/>
                  </a:lnTo>
                  <a:lnTo>
                    <a:pt x="748969" y="1550581"/>
                  </a:lnTo>
                  <a:lnTo>
                    <a:pt x="750303" y="1549869"/>
                  </a:lnTo>
                  <a:lnTo>
                    <a:pt x="751573" y="1549146"/>
                  </a:lnTo>
                  <a:lnTo>
                    <a:pt x="753008" y="1548777"/>
                  </a:lnTo>
                  <a:lnTo>
                    <a:pt x="757110" y="1548777"/>
                  </a:lnTo>
                  <a:lnTo>
                    <a:pt x="759193" y="1549590"/>
                  </a:lnTo>
                  <a:lnTo>
                    <a:pt x="760742" y="1551216"/>
                  </a:lnTo>
                  <a:lnTo>
                    <a:pt x="762368" y="1552841"/>
                  </a:lnTo>
                  <a:lnTo>
                    <a:pt x="763117" y="1555064"/>
                  </a:lnTo>
                  <a:lnTo>
                    <a:pt x="763041" y="1561071"/>
                  </a:lnTo>
                  <a:lnTo>
                    <a:pt x="762304" y="1563217"/>
                  </a:lnTo>
                  <a:lnTo>
                    <a:pt x="760691" y="1565008"/>
                  </a:lnTo>
                  <a:lnTo>
                    <a:pt x="759015" y="1566799"/>
                  </a:lnTo>
                  <a:lnTo>
                    <a:pt x="757059" y="1567688"/>
                  </a:lnTo>
                  <a:lnTo>
                    <a:pt x="752665" y="1567688"/>
                  </a:lnTo>
                  <a:lnTo>
                    <a:pt x="750989" y="1567053"/>
                  </a:lnTo>
                  <a:lnTo>
                    <a:pt x="748220" y="1564513"/>
                  </a:lnTo>
                  <a:lnTo>
                    <a:pt x="747293" y="1562620"/>
                  </a:lnTo>
                  <a:lnTo>
                    <a:pt x="746950" y="1560093"/>
                  </a:lnTo>
                  <a:lnTo>
                    <a:pt x="741756" y="1560537"/>
                  </a:lnTo>
                  <a:lnTo>
                    <a:pt x="742099" y="1563916"/>
                  </a:lnTo>
                  <a:lnTo>
                    <a:pt x="743432" y="1566633"/>
                  </a:lnTo>
                  <a:lnTo>
                    <a:pt x="748042" y="1570723"/>
                  </a:lnTo>
                  <a:lnTo>
                    <a:pt x="750989" y="1571752"/>
                  </a:lnTo>
                  <a:lnTo>
                    <a:pt x="759129" y="1571752"/>
                  </a:lnTo>
                  <a:lnTo>
                    <a:pt x="762596" y="1570126"/>
                  </a:lnTo>
                  <a:lnTo>
                    <a:pt x="764552" y="1567688"/>
                  </a:lnTo>
                  <a:lnTo>
                    <a:pt x="767334" y="1564220"/>
                  </a:lnTo>
                  <a:lnTo>
                    <a:pt x="768375" y="1561071"/>
                  </a:lnTo>
                  <a:lnTo>
                    <a:pt x="768375" y="1553616"/>
                  </a:lnTo>
                  <a:close/>
                </a:path>
                <a:path w="1948815" h="1572260">
                  <a:moveTo>
                    <a:pt x="992251" y="1555953"/>
                  </a:moveTo>
                  <a:lnTo>
                    <a:pt x="988250" y="1534807"/>
                  </a:lnTo>
                  <a:lnTo>
                    <a:pt x="987806" y="1534134"/>
                  </a:lnTo>
                  <a:lnTo>
                    <a:pt x="987221" y="1533588"/>
                  </a:lnTo>
                  <a:lnTo>
                    <a:pt x="987221" y="1557845"/>
                  </a:lnTo>
                  <a:lnTo>
                    <a:pt x="986409" y="1562227"/>
                  </a:lnTo>
                  <a:lnTo>
                    <a:pt x="984923" y="1564398"/>
                  </a:lnTo>
                  <a:lnTo>
                    <a:pt x="983361" y="1566595"/>
                  </a:lnTo>
                  <a:lnTo>
                    <a:pt x="981456" y="1567688"/>
                  </a:lnTo>
                  <a:lnTo>
                    <a:pt x="976960" y="1567688"/>
                  </a:lnTo>
                  <a:lnTo>
                    <a:pt x="975055" y="1566595"/>
                  </a:lnTo>
                  <a:lnTo>
                    <a:pt x="971931" y="1562201"/>
                  </a:lnTo>
                  <a:lnTo>
                    <a:pt x="971181" y="1557845"/>
                  </a:lnTo>
                  <a:lnTo>
                    <a:pt x="971283" y="1544091"/>
                  </a:lnTo>
                  <a:lnTo>
                    <a:pt x="972045" y="1540129"/>
                  </a:lnTo>
                  <a:lnTo>
                    <a:pt x="975055" y="1535760"/>
                  </a:lnTo>
                  <a:lnTo>
                    <a:pt x="976896" y="1534807"/>
                  </a:lnTo>
                  <a:lnTo>
                    <a:pt x="981456" y="1534807"/>
                  </a:lnTo>
                  <a:lnTo>
                    <a:pt x="987221" y="1557845"/>
                  </a:lnTo>
                  <a:lnTo>
                    <a:pt x="987221" y="1533588"/>
                  </a:lnTo>
                  <a:lnTo>
                    <a:pt x="986485" y="1532890"/>
                  </a:lnTo>
                  <a:lnTo>
                    <a:pt x="983246" y="1531150"/>
                  </a:lnTo>
                  <a:lnTo>
                    <a:pt x="981341" y="1530718"/>
                  </a:lnTo>
                  <a:lnTo>
                    <a:pt x="976261" y="1530718"/>
                  </a:lnTo>
                  <a:lnTo>
                    <a:pt x="973836" y="1531505"/>
                  </a:lnTo>
                  <a:lnTo>
                    <a:pt x="970026" y="1534642"/>
                  </a:lnTo>
                  <a:lnTo>
                    <a:pt x="968527" y="1536877"/>
                  </a:lnTo>
                  <a:lnTo>
                    <a:pt x="967447" y="1540243"/>
                  </a:lnTo>
                  <a:lnTo>
                    <a:pt x="966622" y="1542669"/>
                  </a:lnTo>
                  <a:lnTo>
                    <a:pt x="966101" y="1546491"/>
                  </a:lnTo>
                  <a:lnTo>
                    <a:pt x="966101" y="1558785"/>
                  </a:lnTo>
                  <a:lnTo>
                    <a:pt x="967422" y="1564233"/>
                  </a:lnTo>
                  <a:lnTo>
                    <a:pt x="972273" y="1570355"/>
                  </a:lnTo>
                  <a:lnTo>
                    <a:pt x="975334" y="1571752"/>
                  </a:lnTo>
                  <a:lnTo>
                    <a:pt x="982154" y="1571752"/>
                  </a:lnTo>
                  <a:lnTo>
                    <a:pt x="984580" y="1570951"/>
                  </a:lnTo>
                  <a:lnTo>
                    <a:pt x="988390" y="1567789"/>
                  </a:lnTo>
                  <a:lnTo>
                    <a:pt x="989825" y="1565554"/>
                  </a:lnTo>
                  <a:lnTo>
                    <a:pt x="991793" y="1559763"/>
                  </a:lnTo>
                  <a:lnTo>
                    <a:pt x="992251" y="1555953"/>
                  </a:lnTo>
                  <a:close/>
                </a:path>
                <a:path w="1948815" h="1572260">
                  <a:moveTo>
                    <a:pt x="1227620" y="1553616"/>
                  </a:moveTo>
                  <a:lnTo>
                    <a:pt x="1226413" y="1550492"/>
                  </a:lnTo>
                  <a:lnTo>
                    <a:pt x="1221562" y="1545640"/>
                  </a:lnTo>
                  <a:lnTo>
                    <a:pt x="1218615" y="1544421"/>
                  </a:lnTo>
                  <a:lnTo>
                    <a:pt x="1212494" y="1544421"/>
                  </a:lnTo>
                  <a:lnTo>
                    <a:pt x="1209954" y="1545259"/>
                  </a:lnTo>
                  <a:lnTo>
                    <a:pt x="1207541" y="1546948"/>
                  </a:lnTo>
                  <a:lnTo>
                    <a:pt x="1209725" y="1536141"/>
                  </a:lnTo>
                  <a:lnTo>
                    <a:pt x="1225715" y="1536141"/>
                  </a:lnTo>
                  <a:lnTo>
                    <a:pt x="1225715" y="1531429"/>
                  </a:lnTo>
                  <a:lnTo>
                    <a:pt x="1205750" y="1531429"/>
                  </a:lnTo>
                  <a:lnTo>
                    <a:pt x="1201877" y="1552067"/>
                  </a:lnTo>
                  <a:lnTo>
                    <a:pt x="1206500" y="1552663"/>
                  </a:lnTo>
                  <a:lnTo>
                    <a:pt x="1207249" y="1551520"/>
                  </a:lnTo>
                  <a:lnTo>
                    <a:pt x="1208227" y="1550581"/>
                  </a:lnTo>
                  <a:lnTo>
                    <a:pt x="1210767" y="1549146"/>
                  </a:lnTo>
                  <a:lnTo>
                    <a:pt x="1212215" y="1548777"/>
                  </a:lnTo>
                  <a:lnTo>
                    <a:pt x="1216367" y="1548777"/>
                  </a:lnTo>
                  <a:lnTo>
                    <a:pt x="1218450" y="1549590"/>
                  </a:lnTo>
                  <a:lnTo>
                    <a:pt x="1221562" y="1552841"/>
                  </a:lnTo>
                  <a:lnTo>
                    <a:pt x="1222375" y="1555064"/>
                  </a:lnTo>
                  <a:lnTo>
                    <a:pt x="1222375" y="1560842"/>
                  </a:lnTo>
                  <a:lnTo>
                    <a:pt x="1221562" y="1563217"/>
                  </a:lnTo>
                  <a:lnTo>
                    <a:pt x="1218272" y="1566799"/>
                  </a:lnTo>
                  <a:lnTo>
                    <a:pt x="1216253" y="1567688"/>
                  </a:lnTo>
                  <a:lnTo>
                    <a:pt x="1211922" y="1567688"/>
                  </a:lnTo>
                  <a:lnTo>
                    <a:pt x="1210246" y="1567053"/>
                  </a:lnTo>
                  <a:lnTo>
                    <a:pt x="1207477" y="1564513"/>
                  </a:lnTo>
                  <a:lnTo>
                    <a:pt x="1206550" y="1562620"/>
                  </a:lnTo>
                  <a:lnTo>
                    <a:pt x="1206144" y="1560093"/>
                  </a:lnTo>
                  <a:lnTo>
                    <a:pt x="1201013" y="1560537"/>
                  </a:lnTo>
                  <a:lnTo>
                    <a:pt x="1201356" y="1563916"/>
                  </a:lnTo>
                  <a:lnTo>
                    <a:pt x="1202626" y="1566633"/>
                  </a:lnTo>
                  <a:lnTo>
                    <a:pt x="1207249" y="1570723"/>
                  </a:lnTo>
                  <a:lnTo>
                    <a:pt x="1210246" y="1571752"/>
                  </a:lnTo>
                  <a:lnTo>
                    <a:pt x="1218336" y="1571752"/>
                  </a:lnTo>
                  <a:lnTo>
                    <a:pt x="1221854" y="1570126"/>
                  </a:lnTo>
                  <a:lnTo>
                    <a:pt x="1226527" y="1564220"/>
                  </a:lnTo>
                  <a:lnTo>
                    <a:pt x="1227620" y="1561071"/>
                  </a:lnTo>
                  <a:lnTo>
                    <a:pt x="1227620" y="1553616"/>
                  </a:lnTo>
                  <a:close/>
                </a:path>
                <a:path w="1948815" h="1572260">
                  <a:moveTo>
                    <a:pt x="1439329" y="1530718"/>
                  </a:moveTo>
                  <a:lnTo>
                    <a:pt x="1436154" y="1530718"/>
                  </a:lnTo>
                  <a:lnTo>
                    <a:pt x="1435290" y="1532445"/>
                  </a:lnTo>
                  <a:lnTo>
                    <a:pt x="1433791" y="1534236"/>
                  </a:lnTo>
                  <a:lnTo>
                    <a:pt x="1431759" y="1536090"/>
                  </a:lnTo>
                  <a:lnTo>
                    <a:pt x="1429689" y="1537931"/>
                  </a:lnTo>
                  <a:lnTo>
                    <a:pt x="1427264" y="1539506"/>
                  </a:lnTo>
                  <a:lnTo>
                    <a:pt x="1424647" y="1540764"/>
                  </a:lnTo>
                  <a:lnTo>
                    <a:pt x="1424546" y="1545577"/>
                  </a:lnTo>
                  <a:lnTo>
                    <a:pt x="1426044" y="1545005"/>
                  </a:lnTo>
                  <a:lnTo>
                    <a:pt x="1427784" y="1544154"/>
                  </a:lnTo>
                  <a:lnTo>
                    <a:pt x="1429689" y="1543024"/>
                  </a:lnTo>
                  <a:lnTo>
                    <a:pt x="1431645" y="1541894"/>
                  </a:lnTo>
                  <a:lnTo>
                    <a:pt x="1433207" y="1540764"/>
                  </a:lnTo>
                  <a:lnTo>
                    <a:pt x="1434363" y="1539621"/>
                  </a:lnTo>
                  <a:lnTo>
                    <a:pt x="1434363" y="1571053"/>
                  </a:lnTo>
                  <a:lnTo>
                    <a:pt x="1439329" y="1571053"/>
                  </a:lnTo>
                  <a:lnTo>
                    <a:pt x="1439329" y="1539621"/>
                  </a:lnTo>
                  <a:lnTo>
                    <a:pt x="1439329" y="1530718"/>
                  </a:lnTo>
                  <a:close/>
                </a:path>
                <a:path w="1948815" h="1572260">
                  <a:moveTo>
                    <a:pt x="1478991" y="1555953"/>
                  </a:moveTo>
                  <a:lnTo>
                    <a:pt x="1474990" y="1534807"/>
                  </a:lnTo>
                  <a:lnTo>
                    <a:pt x="1474546" y="1534134"/>
                  </a:lnTo>
                  <a:lnTo>
                    <a:pt x="1473962" y="1533601"/>
                  </a:lnTo>
                  <a:lnTo>
                    <a:pt x="1473962" y="1557845"/>
                  </a:lnTo>
                  <a:lnTo>
                    <a:pt x="1473149" y="1562227"/>
                  </a:lnTo>
                  <a:lnTo>
                    <a:pt x="1471663" y="1564398"/>
                  </a:lnTo>
                  <a:lnTo>
                    <a:pt x="1470101" y="1566595"/>
                  </a:lnTo>
                  <a:lnTo>
                    <a:pt x="1468196" y="1567688"/>
                  </a:lnTo>
                  <a:lnTo>
                    <a:pt x="1463687" y="1567688"/>
                  </a:lnTo>
                  <a:lnTo>
                    <a:pt x="1461782" y="1566595"/>
                  </a:lnTo>
                  <a:lnTo>
                    <a:pt x="1458658" y="1562214"/>
                  </a:lnTo>
                  <a:lnTo>
                    <a:pt x="1457921" y="1557845"/>
                  </a:lnTo>
                  <a:lnTo>
                    <a:pt x="1458023" y="1544091"/>
                  </a:lnTo>
                  <a:lnTo>
                    <a:pt x="1458785" y="1540129"/>
                  </a:lnTo>
                  <a:lnTo>
                    <a:pt x="1461782" y="1535760"/>
                  </a:lnTo>
                  <a:lnTo>
                    <a:pt x="1463636" y="1534807"/>
                  </a:lnTo>
                  <a:lnTo>
                    <a:pt x="1468196" y="1534807"/>
                  </a:lnTo>
                  <a:lnTo>
                    <a:pt x="1473962" y="1557845"/>
                  </a:lnTo>
                  <a:lnTo>
                    <a:pt x="1473962" y="1533601"/>
                  </a:lnTo>
                  <a:lnTo>
                    <a:pt x="1473212" y="1532890"/>
                  </a:lnTo>
                  <a:lnTo>
                    <a:pt x="1469986" y="1531150"/>
                  </a:lnTo>
                  <a:lnTo>
                    <a:pt x="1468081" y="1530718"/>
                  </a:lnTo>
                  <a:lnTo>
                    <a:pt x="1463001" y="1530718"/>
                  </a:lnTo>
                  <a:lnTo>
                    <a:pt x="1460576" y="1531505"/>
                  </a:lnTo>
                  <a:lnTo>
                    <a:pt x="1456766" y="1534642"/>
                  </a:lnTo>
                  <a:lnTo>
                    <a:pt x="1455267" y="1536877"/>
                  </a:lnTo>
                  <a:lnTo>
                    <a:pt x="1454188" y="1540243"/>
                  </a:lnTo>
                  <a:lnTo>
                    <a:pt x="1453362" y="1542669"/>
                  </a:lnTo>
                  <a:lnTo>
                    <a:pt x="1452841" y="1546491"/>
                  </a:lnTo>
                  <a:lnTo>
                    <a:pt x="1452841" y="1558785"/>
                  </a:lnTo>
                  <a:lnTo>
                    <a:pt x="1454162" y="1564233"/>
                  </a:lnTo>
                  <a:lnTo>
                    <a:pt x="1459014" y="1570355"/>
                  </a:lnTo>
                  <a:lnTo>
                    <a:pt x="1462074" y="1571752"/>
                  </a:lnTo>
                  <a:lnTo>
                    <a:pt x="1468882" y="1571752"/>
                  </a:lnTo>
                  <a:lnTo>
                    <a:pt x="1477695" y="1562214"/>
                  </a:lnTo>
                  <a:lnTo>
                    <a:pt x="1478534" y="1559763"/>
                  </a:lnTo>
                  <a:lnTo>
                    <a:pt x="1478991" y="1555953"/>
                  </a:lnTo>
                  <a:close/>
                </a:path>
                <a:path w="1948815" h="1572260">
                  <a:moveTo>
                    <a:pt x="1674177" y="1530718"/>
                  </a:moveTo>
                  <a:lnTo>
                    <a:pt x="1671002" y="1530718"/>
                  </a:lnTo>
                  <a:lnTo>
                    <a:pt x="1670138" y="1532445"/>
                  </a:lnTo>
                  <a:lnTo>
                    <a:pt x="1668691" y="1534236"/>
                  </a:lnTo>
                  <a:lnTo>
                    <a:pt x="1666621" y="1536090"/>
                  </a:lnTo>
                  <a:lnTo>
                    <a:pt x="1664601" y="1537931"/>
                  </a:lnTo>
                  <a:lnTo>
                    <a:pt x="1662176" y="1539506"/>
                  </a:lnTo>
                  <a:lnTo>
                    <a:pt x="1659496" y="1540764"/>
                  </a:lnTo>
                  <a:lnTo>
                    <a:pt x="1659407" y="1545577"/>
                  </a:lnTo>
                  <a:lnTo>
                    <a:pt x="1660956" y="1545005"/>
                  </a:lnTo>
                  <a:lnTo>
                    <a:pt x="1662696" y="1544154"/>
                  </a:lnTo>
                  <a:lnTo>
                    <a:pt x="1666506" y="1541894"/>
                  </a:lnTo>
                  <a:lnTo>
                    <a:pt x="1668056" y="1540764"/>
                  </a:lnTo>
                  <a:lnTo>
                    <a:pt x="1669275" y="1539621"/>
                  </a:lnTo>
                  <a:lnTo>
                    <a:pt x="1669275" y="1571053"/>
                  </a:lnTo>
                  <a:lnTo>
                    <a:pt x="1674177" y="1571053"/>
                  </a:lnTo>
                  <a:lnTo>
                    <a:pt x="1674177" y="1539621"/>
                  </a:lnTo>
                  <a:lnTo>
                    <a:pt x="1674177" y="1530718"/>
                  </a:lnTo>
                  <a:close/>
                </a:path>
                <a:path w="1948815" h="1572260">
                  <a:moveTo>
                    <a:pt x="1714360" y="1553616"/>
                  </a:moveTo>
                  <a:lnTo>
                    <a:pt x="1713153" y="1550492"/>
                  </a:lnTo>
                  <a:lnTo>
                    <a:pt x="1711439" y="1548777"/>
                  </a:lnTo>
                  <a:lnTo>
                    <a:pt x="1709610" y="1546948"/>
                  </a:lnTo>
                  <a:lnTo>
                    <a:pt x="1708302" y="1545640"/>
                  </a:lnTo>
                  <a:lnTo>
                    <a:pt x="1705356" y="1544421"/>
                  </a:lnTo>
                  <a:lnTo>
                    <a:pt x="1699234" y="1544421"/>
                  </a:lnTo>
                  <a:lnTo>
                    <a:pt x="1696694" y="1545259"/>
                  </a:lnTo>
                  <a:lnTo>
                    <a:pt x="1694268" y="1546948"/>
                  </a:lnTo>
                  <a:lnTo>
                    <a:pt x="1696466" y="1536141"/>
                  </a:lnTo>
                  <a:lnTo>
                    <a:pt x="1712455" y="1536141"/>
                  </a:lnTo>
                  <a:lnTo>
                    <a:pt x="1712455" y="1531429"/>
                  </a:lnTo>
                  <a:lnTo>
                    <a:pt x="1692478" y="1531429"/>
                  </a:lnTo>
                  <a:lnTo>
                    <a:pt x="1688617" y="1552067"/>
                  </a:lnTo>
                  <a:lnTo>
                    <a:pt x="1693227" y="1552663"/>
                  </a:lnTo>
                  <a:lnTo>
                    <a:pt x="1693989" y="1551520"/>
                  </a:lnTo>
                  <a:lnTo>
                    <a:pt x="1694967" y="1550581"/>
                  </a:lnTo>
                  <a:lnTo>
                    <a:pt x="1697558" y="1549146"/>
                  </a:lnTo>
                  <a:lnTo>
                    <a:pt x="1698942" y="1548777"/>
                  </a:lnTo>
                  <a:lnTo>
                    <a:pt x="1703108" y="1548777"/>
                  </a:lnTo>
                  <a:lnTo>
                    <a:pt x="1705178" y="1549590"/>
                  </a:lnTo>
                  <a:lnTo>
                    <a:pt x="1706740" y="1551216"/>
                  </a:lnTo>
                  <a:lnTo>
                    <a:pt x="1708353" y="1552841"/>
                  </a:lnTo>
                  <a:lnTo>
                    <a:pt x="1709115" y="1555064"/>
                  </a:lnTo>
                  <a:lnTo>
                    <a:pt x="1709026" y="1561071"/>
                  </a:lnTo>
                  <a:lnTo>
                    <a:pt x="1708302" y="1563217"/>
                  </a:lnTo>
                  <a:lnTo>
                    <a:pt x="1706689" y="1565008"/>
                  </a:lnTo>
                  <a:lnTo>
                    <a:pt x="1705013" y="1566799"/>
                  </a:lnTo>
                  <a:lnTo>
                    <a:pt x="1702993" y="1567688"/>
                  </a:lnTo>
                  <a:lnTo>
                    <a:pt x="1698663" y="1567688"/>
                  </a:lnTo>
                  <a:lnTo>
                    <a:pt x="1696986" y="1567053"/>
                  </a:lnTo>
                  <a:lnTo>
                    <a:pt x="1694218" y="1564513"/>
                  </a:lnTo>
                  <a:lnTo>
                    <a:pt x="1693291" y="1562620"/>
                  </a:lnTo>
                  <a:lnTo>
                    <a:pt x="1692948" y="1560093"/>
                  </a:lnTo>
                  <a:lnTo>
                    <a:pt x="1687753" y="1560537"/>
                  </a:lnTo>
                  <a:lnTo>
                    <a:pt x="1688096" y="1563916"/>
                  </a:lnTo>
                  <a:lnTo>
                    <a:pt x="1689366" y="1566633"/>
                  </a:lnTo>
                  <a:lnTo>
                    <a:pt x="1693989" y="1570723"/>
                  </a:lnTo>
                  <a:lnTo>
                    <a:pt x="1696986" y="1571752"/>
                  </a:lnTo>
                  <a:lnTo>
                    <a:pt x="1705063" y="1571752"/>
                  </a:lnTo>
                  <a:lnTo>
                    <a:pt x="1708594" y="1570126"/>
                  </a:lnTo>
                  <a:lnTo>
                    <a:pt x="1710537" y="1567688"/>
                  </a:lnTo>
                  <a:lnTo>
                    <a:pt x="1713268" y="1564220"/>
                  </a:lnTo>
                  <a:lnTo>
                    <a:pt x="1714360" y="1561071"/>
                  </a:lnTo>
                  <a:lnTo>
                    <a:pt x="1714360" y="1553616"/>
                  </a:lnTo>
                  <a:close/>
                </a:path>
                <a:path w="1948815" h="1572260">
                  <a:moveTo>
                    <a:pt x="1916430" y="1566316"/>
                  </a:moveTo>
                  <a:lnTo>
                    <a:pt x="1896732" y="1566316"/>
                  </a:lnTo>
                  <a:lnTo>
                    <a:pt x="1897316" y="1565427"/>
                  </a:lnTo>
                  <a:lnTo>
                    <a:pt x="1908048" y="1555597"/>
                  </a:lnTo>
                  <a:lnTo>
                    <a:pt x="1910588" y="1553235"/>
                  </a:lnTo>
                  <a:lnTo>
                    <a:pt x="1912099" y="1551520"/>
                  </a:lnTo>
                  <a:lnTo>
                    <a:pt x="1913661" y="1549793"/>
                  </a:lnTo>
                  <a:lnTo>
                    <a:pt x="1914753" y="1548168"/>
                  </a:lnTo>
                  <a:lnTo>
                    <a:pt x="1916023" y="1545056"/>
                  </a:lnTo>
                  <a:lnTo>
                    <a:pt x="1916328" y="1543621"/>
                  </a:lnTo>
                  <a:lnTo>
                    <a:pt x="1916226" y="1538363"/>
                  </a:lnTo>
                  <a:lnTo>
                    <a:pt x="1915274" y="1536065"/>
                  </a:lnTo>
                  <a:lnTo>
                    <a:pt x="1913940" y="1534807"/>
                  </a:lnTo>
                  <a:lnTo>
                    <a:pt x="1910765" y="1531785"/>
                  </a:lnTo>
                  <a:lnTo>
                    <a:pt x="1907705" y="1530718"/>
                  </a:lnTo>
                  <a:lnTo>
                    <a:pt x="1900034" y="1530718"/>
                  </a:lnTo>
                  <a:lnTo>
                    <a:pt x="1897024" y="1531708"/>
                  </a:lnTo>
                  <a:lnTo>
                    <a:pt x="1894776" y="1533690"/>
                  </a:lnTo>
                  <a:lnTo>
                    <a:pt x="1892465" y="1535671"/>
                  </a:lnTo>
                  <a:lnTo>
                    <a:pt x="1891195" y="1538554"/>
                  </a:lnTo>
                  <a:lnTo>
                    <a:pt x="1890852" y="1542338"/>
                  </a:lnTo>
                  <a:lnTo>
                    <a:pt x="1895932" y="1542859"/>
                  </a:lnTo>
                  <a:lnTo>
                    <a:pt x="1895932" y="1540332"/>
                  </a:lnTo>
                  <a:lnTo>
                    <a:pt x="1896618" y="1538363"/>
                  </a:lnTo>
                  <a:lnTo>
                    <a:pt x="1899513" y="1535518"/>
                  </a:lnTo>
                  <a:lnTo>
                    <a:pt x="1901418" y="1534807"/>
                  </a:lnTo>
                  <a:lnTo>
                    <a:pt x="1905977" y="1534807"/>
                  </a:lnTo>
                  <a:lnTo>
                    <a:pt x="1907819" y="1535468"/>
                  </a:lnTo>
                  <a:lnTo>
                    <a:pt x="1910588" y="1538160"/>
                  </a:lnTo>
                  <a:lnTo>
                    <a:pt x="1911286" y="1539811"/>
                  </a:lnTo>
                  <a:lnTo>
                    <a:pt x="1911286" y="1543621"/>
                  </a:lnTo>
                  <a:lnTo>
                    <a:pt x="1897367" y="1558505"/>
                  </a:lnTo>
                  <a:lnTo>
                    <a:pt x="1895233" y="1560537"/>
                  </a:lnTo>
                  <a:lnTo>
                    <a:pt x="1892236" y="1564043"/>
                  </a:lnTo>
                  <a:lnTo>
                    <a:pt x="1891131" y="1565821"/>
                  </a:lnTo>
                  <a:lnTo>
                    <a:pt x="1890496" y="1567637"/>
                  </a:lnTo>
                  <a:lnTo>
                    <a:pt x="1890039" y="1568729"/>
                  </a:lnTo>
                  <a:lnTo>
                    <a:pt x="1889925" y="1571053"/>
                  </a:lnTo>
                  <a:lnTo>
                    <a:pt x="1916430" y="1571053"/>
                  </a:lnTo>
                  <a:lnTo>
                    <a:pt x="1916430" y="1566316"/>
                  </a:lnTo>
                  <a:close/>
                </a:path>
                <a:path w="1948815" h="1572260">
                  <a:moveTo>
                    <a:pt x="1922145" y="1487309"/>
                  </a:moveTo>
                  <a:lnTo>
                    <a:pt x="1687233" y="1487309"/>
                  </a:lnTo>
                  <a:lnTo>
                    <a:pt x="1687233" y="1468488"/>
                  </a:lnTo>
                  <a:lnTo>
                    <a:pt x="1684337" y="1468488"/>
                  </a:lnTo>
                  <a:lnTo>
                    <a:pt x="1684337" y="1487309"/>
                  </a:lnTo>
                  <a:lnTo>
                    <a:pt x="1452321" y="1487309"/>
                  </a:lnTo>
                  <a:lnTo>
                    <a:pt x="1452321" y="1468488"/>
                  </a:lnTo>
                  <a:lnTo>
                    <a:pt x="1449425" y="1468488"/>
                  </a:lnTo>
                  <a:lnTo>
                    <a:pt x="1449425" y="1487309"/>
                  </a:lnTo>
                  <a:lnTo>
                    <a:pt x="1217460" y="1487309"/>
                  </a:lnTo>
                  <a:lnTo>
                    <a:pt x="1217460" y="1468488"/>
                  </a:lnTo>
                  <a:lnTo>
                    <a:pt x="1214577" y="1468488"/>
                  </a:lnTo>
                  <a:lnTo>
                    <a:pt x="1214577" y="1487309"/>
                  </a:lnTo>
                  <a:lnTo>
                    <a:pt x="982548" y="1487309"/>
                  </a:lnTo>
                  <a:lnTo>
                    <a:pt x="982548" y="1468488"/>
                  </a:lnTo>
                  <a:lnTo>
                    <a:pt x="979665" y="1468488"/>
                  </a:lnTo>
                  <a:lnTo>
                    <a:pt x="979665" y="1487309"/>
                  </a:lnTo>
                  <a:lnTo>
                    <a:pt x="747649" y="1487309"/>
                  </a:lnTo>
                  <a:lnTo>
                    <a:pt x="747649" y="1468488"/>
                  </a:lnTo>
                  <a:lnTo>
                    <a:pt x="744753" y="1468488"/>
                  </a:lnTo>
                  <a:lnTo>
                    <a:pt x="744753" y="1487309"/>
                  </a:lnTo>
                  <a:lnTo>
                    <a:pt x="512737" y="1487309"/>
                  </a:lnTo>
                  <a:lnTo>
                    <a:pt x="512737" y="1468488"/>
                  </a:lnTo>
                  <a:lnTo>
                    <a:pt x="509841" y="1468488"/>
                  </a:lnTo>
                  <a:lnTo>
                    <a:pt x="509841" y="1487309"/>
                  </a:lnTo>
                  <a:lnTo>
                    <a:pt x="277863" y="1487309"/>
                  </a:lnTo>
                  <a:lnTo>
                    <a:pt x="277863" y="1468488"/>
                  </a:lnTo>
                  <a:lnTo>
                    <a:pt x="274980" y="1468488"/>
                  </a:lnTo>
                  <a:lnTo>
                    <a:pt x="274980" y="1487309"/>
                  </a:lnTo>
                  <a:lnTo>
                    <a:pt x="41529" y="1487309"/>
                  </a:lnTo>
                  <a:lnTo>
                    <a:pt x="41529" y="1490192"/>
                  </a:lnTo>
                  <a:lnTo>
                    <a:pt x="1922145" y="1490192"/>
                  </a:lnTo>
                  <a:lnTo>
                    <a:pt x="1922145" y="1487309"/>
                  </a:lnTo>
                  <a:close/>
                </a:path>
                <a:path w="1948815" h="1572260">
                  <a:moveTo>
                    <a:pt x="1922145" y="0"/>
                  </a:moveTo>
                  <a:lnTo>
                    <a:pt x="41529" y="0"/>
                  </a:lnTo>
                  <a:lnTo>
                    <a:pt x="41529" y="2882"/>
                  </a:lnTo>
                  <a:lnTo>
                    <a:pt x="274980" y="2882"/>
                  </a:lnTo>
                  <a:lnTo>
                    <a:pt x="274980" y="21729"/>
                  </a:lnTo>
                  <a:lnTo>
                    <a:pt x="277863" y="21729"/>
                  </a:lnTo>
                  <a:lnTo>
                    <a:pt x="277863" y="2882"/>
                  </a:lnTo>
                  <a:lnTo>
                    <a:pt x="509841" y="2882"/>
                  </a:lnTo>
                  <a:lnTo>
                    <a:pt x="509841" y="21729"/>
                  </a:lnTo>
                  <a:lnTo>
                    <a:pt x="512737" y="21729"/>
                  </a:lnTo>
                  <a:lnTo>
                    <a:pt x="512737" y="2882"/>
                  </a:lnTo>
                  <a:lnTo>
                    <a:pt x="744753" y="2882"/>
                  </a:lnTo>
                  <a:lnTo>
                    <a:pt x="744753" y="21729"/>
                  </a:lnTo>
                  <a:lnTo>
                    <a:pt x="747649" y="21729"/>
                  </a:lnTo>
                  <a:lnTo>
                    <a:pt x="747649" y="2882"/>
                  </a:lnTo>
                  <a:lnTo>
                    <a:pt x="979665" y="2882"/>
                  </a:lnTo>
                  <a:lnTo>
                    <a:pt x="979665" y="21729"/>
                  </a:lnTo>
                  <a:lnTo>
                    <a:pt x="982548" y="21729"/>
                  </a:lnTo>
                  <a:lnTo>
                    <a:pt x="982548" y="2882"/>
                  </a:lnTo>
                  <a:lnTo>
                    <a:pt x="1214577" y="2882"/>
                  </a:lnTo>
                  <a:lnTo>
                    <a:pt x="1214577" y="21729"/>
                  </a:lnTo>
                  <a:lnTo>
                    <a:pt x="1217460" y="21729"/>
                  </a:lnTo>
                  <a:lnTo>
                    <a:pt x="1217460" y="2882"/>
                  </a:lnTo>
                  <a:lnTo>
                    <a:pt x="1449425" y="2882"/>
                  </a:lnTo>
                  <a:lnTo>
                    <a:pt x="1449425" y="21729"/>
                  </a:lnTo>
                  <a:lnTo>
                    <a:pt x="1452321" y="21729"/>
                  </a:lnTo>
                  <a:lnTo>
                    <a:pt x="1452321" y="2882"/>
                  </a:lnTo>
                  <a:lnTo>
                    <a:pt x="1684337" y="2882"/>
                  </a:lnTo>
                  <a:lnTo>
                    <a:pt x="1684337" y="21729"/>
                  </a:lnTo>
                  <a:lnTo>
                    <a:pt x="1687233" y="21729"/>
                  </a:lnTo>
                  <a:lnTo>
                    <a:pt x="1687233" y="2882"/>
                  </a:lnTo>
                  <a:lnTo>
                    <a:pt x="1922145" y="2882"/>
                  </a:lnTo>
                  <a:lnTo>
                    <a:pt x="1922145" y="0"/>
                  </a:lnTo>
                  <a:close/>
                </a:path>
                <a:path w="1948815" h="1572260">
                  <a:moveTo>
                    <a:pt x="1948815" y="1555953"/>
                  </a:moveTo>
                  <a:lnTo>
                    <a:pt x="1948738" y="1546491"/>
                  </a:lnTo>
                  <a:lnTo>
                    <a:pt x="1948522" y="1544091"/>
                  </a:lnTo>
                  <a:lnTo>
                    <a:pt x="1947887" y="1541741"/>
                  </a:lnTo>
                  <a:lnTo>
                    <a:pt x="1947316" y="1539405"/>
                  </a:lnTo>
                  <a:lnTo>
                    <a:pt x="1946440" y="1537411"/>
                  </a:lnTo>
                  <a:lnTo>
                    <a:pt x="1944789" y="1534807"/>
                  </a:lnTo>
                  <a:lnTo>
                    <a:pt x="1944370" y="1534134"/>
                  </a:lnTo>
                  <a:lnTo>
                    <a:pt x="1943722" y="1533537"/>
                  </a:lnTo>
                  <a:lnTo>
                    <a:pt x="1943722" y="1557845"/>
                  </a:lnTo>
                  <a:lnTo>
                    <a:pt x="1942960" y="1562227"/>
                  </a:lnTo>
                  <a:lnTo>
                    <a:pt x="1939861" y="1566595"/>
                  </a:lnTo>
                  <a:lnTo>
                    <a:pt x="1938020" y="1567688"/>
                  </a:lnTo>
                  <a:lnTo>
                    <a:pt x="1933460" y="1567688"/>
                  </a:lnTo>
                  <a:lnTo>
                    <a:pt x="1931555" y="1566595"/>
                  </a:lnTo>
                  <a:lnTo>
                    <a:pt x="1929866" y="1564233"/>
                  </a:lnTo>
                  <a:lnTo>
                    <a:pt x="1928482" y="1562214"/>
                  </a:lnTo>
                  <a:lnTo>
                    <a:pt x="1927682" y="1557845"/>
                  </a:lnTo>
                  <a:lnTo>
                    <a:pt x="1927783" y="1544091"/>
                  </a:lnTo>
                  <a:lnTo>
                    <a:pt x="1928545" y="1540129"/>
                  </a:lnTo>
                  <a:lnTo>
                    <a:pt x="1930222" y="1537677"/>
                  </a:lnTo>
                  <a:lnTo>
                    <a:pt x="1931606" y="1535760"/>
                  </a:lnTo>
                  <a:lnTo>
                    <a:pt x="1933397" y="1534807"/>
                  </a:lnTo>
                  <a:lnTo>
                    <a:pt x="1937956" y="1534807"/>
                  </a:lnTo>
                  <a:lnTo>
                    <a:pt x="1939861" y="1535887"/>
                  </a:lnTo>
                  <a:lnTo>
                    <a:pt x="1942985" y="1540243"/>
                  </a:lnTo>
                  <a:lnTo>
                    <a:pt x="1943633" y="1544091"/>
                  </a:lnTo>
                  <a:lnTo>
                    <a:pt x="1943722" y="1557845"/>
                  </a:lnTo>
                  <a:lnTo>
                    <a:pt x="1943722" y="1533537"/>
                  </a:lnTo>
                  <a:lnTo>
                    <a:pt x="1943036" y="1532890"/>
                  </a:lnTo>
                  <a:lnTo>
                    <a:pt x="1939747" y="1531150"/>
                  </a:lnTo>
                  <a:lnTo>
                    <a:pt x="1937905" y="1530718"/>
                  </a:lnTo>
                  <a:lnTo>
                    <a:pt x="1932825" y="1530718"/>
                  </a:lnTo>
                  <a:lnTo>
                    <a:pt x="1922653" y="1546491"/>
                  </a:lnTo>
                  <a:lnTo>
                    <a:pt x="1922653" y="1558785"/>
                  </a:lnTo>
                  <a:lnTo>
                    <a:pt x="1923986" y="1564233"/>
                  </a:lnTo>
                  <a:lnTo>
                    <a:pt x="1926755" y="1567789"/>
                  </a:lnTo>
                  <a:lnTo>
                    <a:pt x="1928837" y="1570355"/>
                  </a:lnTo>
                  <a:lnTo>
                    <a:pt x="1931835" y="1571752"/>
                  </a:lnTo>
                  <a:lnTo>
                    <a:pt x="1938655" y="1571752"/>
                  </a:lnTo>
                  <a:lnTo>
                    <a:pt x="1941080" y="1570951"/>
                  </a:lnTo>
                  <a:lnTo>
                    <a:pt x="1943036" y="1569377"/>
                  </a:lnTo>
                  <a:lnTo>
                    <a:pt x="1944941" y="1567789"/>
                  </a:lnTo>
                  <a:lnTo>
                    <a:pt x="1946389" y="1565554"/>
                  </a:lnTo>
                  <a:lnTo>
                    <a:pt x="1948345" y="1559763"/>
                  </a:lnTo>
                  <a:lnTo>
                    <a:pt x="1948815" y="155595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029451" y="89640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810" y="0"/>
                </a:lnTo>
              </a:path>
            </a:pathLst>
          </a:custGeom>
          <a:ln w="7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19140" y="888570"/>
            <a:ext cx="1016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2300" y="761395"/>
            <a:ext cx="66675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-20" dirty="0">
                <a:latin typeface="Times New Roman"/>
                <a:cs typeface="Times New Roman"/>
              </a:rPr>
              <a:t>cos(</a:t>
            </a:r>
            <a:r>
              <a:rPr sz="1800" spc="-30" baseline="34722" dirty="0">
                <a:latin typeface="Times New Roman"/>
                <a:cs typeface="Times New Roman"/>
              </a:rPr>
              <a:t>1</a:t>
            </a:r>
            <a:r>
              <a:rPr sz="1250" i="1" spc="-20" dirty="0">
                <a:latin typeface="Symbol"/>
                <a:cs typeface="Symbol"/>
              </a:rPr>
              <a:t></a:t>
            </a:r>
            <a:r>
              <a:rPr sz="1200" i="1" spc="-2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51179" y="862143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82" y="0"/>
                </a:lnTo>
              </a:path>
            </a:pathLst>
          </a:custGeom>
          <a:ln w="7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448458" y="854322"/>
            <a:ext cx="105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1224" y="725930"/>
            <a:ext cx="70548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00" spc="20" dirty="0">
                <a:latin typeface="Times New Roman"/>
                <a:cs typeface="Times New Roman"/>
              </a:rPr>
              <a:t>cos(</a:t>
            </a:r>
            <a:r>
              <a:rPr sz="1200" spc="-204" dirty="0">
                <a:latin typeface="Times New Roman"/>
                <a:cs typeface="Times New Roman"/>
              </a:rPr>
              <a:t> </a:t>
            </a:r>
            <a:r>
              <a:rPr sz="1800" spc="-22" baseline="34722" dirty="0">
                <a:latin typeface="Times New Roman"/>
                <a:cs typeface="Times New Roman"/>
              </a:rPr>
              <a:t>1</a:t>
            </a:r>
            <a:r>
              <a:rPr sz="1250" i="1" spc="-15" dirty="0">
                <a:latin typeface="Symbol"/>
                <a:cs typeface="Symbol"/>
              </a:rPr>
              <a:t></a:t>
            </a:r>
            <a:r>
              <a:rPr sz="1200" i="1" spc="-1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555894" y="1036860"/>
            <a:ext cx="2124075" cy="1590040"/>
            <a:chOff x="8555894" y="1036860"/>
            <a:chExt cx="2124075" cy="1590040"/>
          </a:xfrm>
        </p:grpSpPr>
        <p:sp>
          <p:nvSpPr>
            <p:cNvPr id="25" name="object 25"/>
            <p:cNvSpPr/>
            <p:nvPr/>
          </p:nvSpPr>
          <p:spPr>
            <a:xfrm>
              <a:off x="8555888" y="1038389"/>
              <a:ext cx="2096135" cy="1527810"/>
            </a:xfrm>
            <a:custGeom>
              <a:avLst/>
              <a:gdLst/>
              <a:ahLst/>
              <a:cxnLst/>
              <a:rect l="l" t="t" r="r" b="b"/>
              <a:pathLst>
                <a:path w="2096134" h="1527810">
                  <a:moveTo>
                    <a:pt x="15849" y="1361922"/>
                  </a:moveTo>
                  <a:lnTo>
                    <a:pt x="0" y="1361922"/>
                  </a:lnTo>
                  <a:lnTo>
                    <a:pt x="0" y="1366888"/>
                  </a:lnTo>
                  <a:lnTo>
                    <a:pt x="15849" y="1366888"/>
                  </a:lnTo>
                  <a:lnTo>
                    <a:pt x="15849" y="1361922"/>
                  </a:lnTo>
                  <a:close/>
                </a:path>
                <a:path w="2096134" h="1527810">
                  <a:moveTo>
                    <a:pt x="15849" y="1213192"/>
                  </a:moveTo>
                  <a:lnTo>
                    <a:pt x="0" y="1213192"/>
                  </a:lnTo>
                  <a:lnTo>
                    <a:pt x="0" y="1218145"/>
                  </a:lnTo>
                  <a:lnTo>
                    <a:pt x="15849" y="1218145"/>
                  </a:lnTo>
                  <a:lnTo>
                    <a:pt x="15849" y="1213192"/>
                  </a:lnTo>
                  <a:close/>
                </a:path>
                <a:path w="2096134" h="1527810">
                  <a:moveTo>
                    <a:pt x="15849" y="1064450"/>
                  </a:moveTo>
                  <a:lnTo>
                    <a:pt x="0" y="1064450"/>
                  </a:lnTo>
                  <a:lnTo>
                    <a:pt x="0" y="1069416"/>
                  </a:lnTo>
                  <a:lnTo>
                    <a:pt x="15849" y="1069416"/>
                  </a:lnTo>
                  <a:lnTo>
                    <a:pt x="15849" y="1064450"/>
                  </a:lnTo>
                  <a:close/>
                </a:path>
                <a:path w="2096134" h="1527810">
                  <a:moveTo>
                    <a:pt x="15849" y="915746"/>
                  </a:moveTo>
                  <a:lnTo>
                    <a:pt x="0" y="915746"/>
                  </a:lnTo>
                  <a:lnTo>
                    <a:pt x="0" y="920711"/>
                  </a:lnTo>
                  <a:lnTo>
                    <a:pt x="15849" y="920711"/>
                  </a:lnTo>
                  <a:lnTo>
                    <a:pt x="15849" y="915746"/>
                  </a:lnTo>
                  <a:close/>
                </a:path>
                <a:path w="2096134" h="1527810">
                  <a:moveTo>
                    <a:pt x="46101" y="620191"/>
                  </a:moveTo>
                  <a:lnTo>
                    <a:pt x="41897" y="599033"/>
                  </a:lnTo>
                  <a:lnTo>
                    <a:pt x="41440" y="598335"/>
                  </a:lnTo>
                  <a:lnTo>
                    <a:pt x="40805" y="597789"/>
                  </a:lnTo>
                  <a:lnTo>
                    <a:pt x="40805" y="622046"/>
                  </a:lnTo>
                  <a:lnTo>
                    <a:pt x="39992" y="626440"/>
                  </a:lnTo>
                  <a:lnTo>
                    <a:pt x="36766" y="630834"/>
                  </a:lnTo>
                  <a:lnTo>
                    <a:pt x="34772" y="631926"/>
                  </a:lnTo>
                  <a:lnTo>
                    <a:pt x="30035" y="631926"/>
                  </a:lnTo>
                  <a:lnTo>
                    <a:pt x="28041" y="630834"/>
                  </a:lnTo>
                  <a:lnTo>
                    <a:pt x="24815" y="626440"/>
                  </a:lnTo>
                  <a:lnTo>
                    <a:pt x="24003" y="622046"/>
                  </a:lnTo>
                  <a:lnTo>
                    <a:pt x="24104" y="608342"/>
                  </a:lnTo>
                  <a:lnTo>
                    <a:pt x="24892" y="604354"/>
                  </a:lnTo>
                  <a:lnTo>
                    <a:pt x="28079" y="600011"/>
                  </a:lnTo>
                  <a:lnTo>
                    <a:pt x="29972" y="599033"/>
                  </a:lnTo>
                  <a:lnTo>
                    <a:pt x="34759" y="599033"/>
                  </a:lnTo>
                  <a:lnTo>
                    <a:pt x="40805" y="622046"/>
                  </a:lnTo>
                  <a:lnTo>
                    <a:pt x="40805" y="597789"/>
                  </a:lnTo>
                  <a:lnTo>
                    <a:pt x="40043" y="597128"/>
                  </a:lnTo>
                  <a:lnTo>
                    <a:pt x="36639" y="595388"/>
                  </a:lnTo>
                  <a:lnTo>
                    <a:pt x="34658" y="594931"/>
                  </a:lnTo>
                  <a:lnTo>
                    <a:pt x="29349" y="594931"/>
                  </a:lnTo>
                  <a:lnTo>
                    <a:pt x="18707" y="610704"/>
                  </a:lnTo>
                  <a:lnTo>
                    <a:pt x="18707" y="623023"/>
                  </a:lnTo>
                  <a:lnTo>
                    <a:pt x="20091" y="628459"/>
                  </a:lnTo>
                  <a:lnTo>
                    <a:pt x="25171" y="634580"/>
                  </a:lnTo>
                  <a:lnTo>
                    <a:pt x="28346" y="635977"/>
                  </a:lnTo>
                  <a:lnTo>
                    <a:pt x="35483" y="635977"/>
                  </a:lnTo>
                  <a:lnTo>
                    <a:pt x="38023" y="635165"/>
                  </a:lnTo>
                  <a:lnTo>
                    <a:pt x="42062" y="632040"/>
                  </a:lnTo>
                  <a:lnTo>
                    <a:pt x="43573" y="629793"/>
                  </a:lnTo>
                  <a:lnTo>
                    <a:pt x="45593" y="624001"/>
                  </a:lnTo>
                  <a:lnTo>
                    <a:pt x="46101" y="620191"/>
                  </a:lnTo>
                  <a:close/>
                </a:path>
                <a:path w="2096134" h="1527810">
                  <a:moveTo>
                    <a:pt x="46101" y="471436"/>
                  </a:moveTo>
                  <a:lnTo>
                    <a:pt x="41871" y="450265"/>
                  </a:lnTo>
                  <a:lnTo>
                    <a:pt x="41440" y="449630"/>
                  </a:lnTo>
                  <a:lnTo>
                    <a:pt x="40805" y="449059"/>
                  </a:lnTo>
                  <a:lnTo>
                    <a:pt x="40805" y="473341"/>
                  </a:lnTo>
                  <a:lnTo>
                    <a:pt x="39992" y="477735"/>
                  </a:lnTo>
                  <a:lnTo>
                    <a:pt x="38341" y="479933"/>
                  </a:lnTo>
                  <a:lnTo>
                    <a:pt x="36766" y="482066"/>
                  </a:lnTo>
                  <a:lnTo>
                    <a:pt x="34772" y="483171"/>
                  </a:lnTo>
                  <a:lnTo>
                    <a:pt x="30035" y="483171"/>
                  </a:lnTo>
                  <a:lnTo>
                    <a:pt x="28041" y="482066"/>
                  </a:lnTo>
                  <a:lnTo>
                    <a:pt x="26301" y="479755"/>
                  </a:lnTo>
                  <a:lnTo>
                    <a:pt x="24815" y="477735"/>
                  </a:lnTo>
                  <a:lnTo>
                    <a:pt x="24003" y="473341"/>
                  </a:lnTo>
                  <a:lnTo>
                    <a:pt x="24117" y="459574"/>
                  </a:lnTo>
                  <a:lnTo>
                    <a:pt x="24892" y="455650"/>
                  </a:lnTo>
                  <a:lnTo>
                    <a:pt x="26670" y="453161"/>
                  </a:lnTo>
                  <a:lnTo>
                    <a:pt x="28079" y="451256"/>
                  </a:lnTo>
                  <a:lnTo>
                    <a:pt x="29972" y="450265"/>
                  </a:lnTo>
                  <a:lnTo>
                    <a:pt x="34759" y="450265"/>
                  </a:lnTo>
                  <a:lnTo>
                    <a:pt x="36766" y="451370"/>
                  </a:lnTo>
                  <a:lnTo>
                    <a:pt x="38379" y="453567"/>
                  </a:lnTo>
                  <a:lnTo>
                    <a:pt x="39992" y="455701"/>
                  </a:lnTo>
                  <a:lnTo>
                    <a:pt x="40703" y="459574"/>
                  </a:lnTo>
                  <a:lnTo>
                    <a:pt x="40805" y="473341"/>
                  </a:lnTo>
                  <a:lnTo>
                    <a:pt x="40805" y="449059"/>
                  </a:lnTo>
                  <a:lnTo>
                    <a:pt x="40043" y="448360"/>
                  </a:lnTo>
                  <a:lnTo>
                    <a:pt x="36639" y="446633"/>
                  </a:lnTo>
                  <a:lnTo>
                    <a:pt x="34658" y="446227"/>
                  </a:lnTo>
                  <a:lnTo>
                    <a:pt x="29349" y="446227"/>
                  </a:lnTo>
                  <a:lnTo>
                    <a:pt x="26809" y="446976"/>
                  </a:lnTo>
                  <a:lnTo>
                    <a:pt x="24803" y="448589"/>
                  </a:lnTo>
                  <a:lnTo>
                    <a:pt x="22783" y="450151"/>
                  </a:lnTo>
                  <a:lnTo>
                    <a:pt x="21259" y="452348"/>
                  </a:lnTo>
                  <a:lnTo>
                    <a:pt x="19215" y="458190"/>
                  </a:lnTo>
                  <a:lnTo>
                    <a:pt x="18707" y="462000"/>
                  </a:lnTo>
                  <a:lnTo>
                    <a:pt x="18707" y="474268"/>
                  </a:lnTo>
                  <a:lnTo>
                    <a:pt x="20091" y="479755"/>
                  </a:lnTo>
                  <a:lnTo>
                    <a:pt x="25171" y="485825"/>
                  </a:lnTo>
                  <a:lnTo>
                    <a:pt x="28346" y="487210"/>
                  </a:lnTo>
                  <a:lnTo>
                    <a:pt x="35483" y="487210"/>
                  </a:lnTo>
                  <a:lnTo>
                    <a:pt x="38023" y="486460"/>
                  </a:lnTo>
                  <a:lnTo>
                    <a:pt x="40043" y="484847"/>
                  </a:lnTo>
                  <a:lnTo>
                    <a:pt x="42062" y="483285"/>
                  </a:lnTo>
                  <a:lnTo>
                    <a:pt x="43573" y="481025"/>
                  </a:lnTo>
                  <a:lnTo>
                    <a:pt x="45593" y="475246"/>
                  </a:lnTo>
                  <a:lnTo>
                    <a:pt x="46101" y="471436"/>
                  </a:lnTo>
                  <a:close/>
                </a:path>
                <a:path w="2096134" h="1527810">
                  <a:moveTo>
                    <a:pt x="46101" y="322732"/>
                  </a:moveTo>
                  <a:lnTo>
                    <a:pt x="41897" y="301574"/>
                  </a:lnTo>
                  <a:lnTo>
                    <a:pt x="41440" y="300875"/>
                  </a:lnTo>
                  <a:lnTo>
                    <a:pt x="40805" y="300329"/>
                  </a:lnTo>
                  <a:lnTo>
                    <a:pt x="40805" y="324573"/>
                  </a:lnTo>
                  <a:lnTo>
                    <a:pt x="39992" y="328968"/>
                  </a:lnTo>
                  <a:lnTo>
                    <a:pt x="36766" y="333362"/>
                  </a:lnTo>
                  <a:lnTo>
                    <a:pt x="34772" y="334467"/>
                  </a:lnTo>
                  <a:lnTo>
                    <a:pt x="30035" y="334467"/>
                  </a:lnTo>
                  <a:lnTo>
                    <a:pt x="28041" y="333362"/>
                  </a:lnTo>
                  <a:lnTo>
                    <a:pt x="24815" y="328968"/>
                  </a:lnTo>
                  <a:lnTo>
                    <a:pt x="24003" y="324573"/>
                  </a:lnTo>
                  <a:lnTo>
                    <a:pt x="24104" y="310870"/>
                  </a:lnTo>
                  <a:lnTo>
                    <a:pt x="24892" y="306882"/>
                  </a:lnTo>
                  <a:lnTo>
                    <a:pt x="28079" y="302552"/>
                  </a:lnTo>
                  <a:lnTo>
                    <a:pt x="29972" y="301574"/>
                  </a:lnTo>
                  <a:lnTo>
                    <a:pt x="34747" y="301574"/>
                  </a:lnTo>
                  <a:lnTo>
                    <a:pt x="40805" y="324573"/>
                  </a:lnTo>
                  <a:lnTo>
                    <a:pt x="40805" y="300329"/>
                  </a:lnTo>
                  <a:lnTo>
                    <a:pt x="40043" y="299656"/>
                  </a:lnTo>
                  <a:lnTo>
                    <a:pt x="36639" y="297929"/>
                  </a:lnTo>
                  <a:lnTo>
                    <a:pt x="34658" y="297459"/>
                  </a:lnTo>
                  <a:lnTo>
                    <a:pt x="29349" y="297459"/>
                  </a:lnTo>
                  <a:lnTo>
                    <a:pt x="18707" y="313245"/>
                  </a:lnTo>
                  <a:lnTo>
                    <a:pt x="18707" y="325564"/>
                  </a:lnTo>
                  <a:lnTo>
                    <a:pt x="20091" y="331000"/>
                  </a:lnTo>
                  <a:lnTo>
                    <a:pt x="25171" y="337121"/>
                  </a:lnTo>
                  <a:lnTo>
                    <a:pt x="28346" y="338518"/>
                  </a:lnTo>
                  <a:lnTo>
                    <a:pt x="35483" y="338518"/>
                  </a:lnTo>
                  <a:lnTo>
                    <a:pt x="38023" y="337705"/>
                  </a:lnTo>
                  <a:lnTo>
                    <a:pt x="42062" y="334581"/>
                  </a:lnTo>
                  <a:lnTo>
                    <a:pt x="43573" y="332320"/>
                  </a:lnTo>
                  <a:lnTo>
                    <a:pt x="45593" y="326542"/>
                  </a:lnTo>
                  <a:lnTo>
                    <a:pt x="46101" y="322732"/>
                  </a:lnTo>
                  <a:close/>
                </a:path>
                <a:path w="2096134" h="1527810">
                  <a:moveTo>
                    <a:pt x="46101" y="173964"/>
                  </a:moveTo>
                  <a:lnTo>
                    <a:pt x="41871" y="152806"/>
                  </a:lnTo>
                  <a:lnTo>
                    <a:pt x="41440" y="152171"/>
                  </a:lnTo>
                  <a:lnTo>
                    <a:pt x="40805" y="151599"/>
                  </a:lnTo>
                  <a:lnTo>
                    <a:pt x="40805" y="175882"/>
                  </a:lnTo>
                  <a:lnTo>
                    <a:pt x="39992" y="180276"/>
                  </a:lnTo>
                  <a:lnTo>
                    <a:pt x="38341" y="182473"/>
                  </a:lnTo>
                  <a:lnTo>
                    <a:pt x="36766" y="184607"/>
                  </a:lnTo>
                  <a:lnTo>
                    <a:pt x="34772" y="185699"/>
                  </a:lnTo>
                  <a:lnTo>
                    <a:pt x="30035" y="185699"/>
                  </a:lnTo>
                  <a:lnTo>
                    <a:pt x="28041" y="184607"/>
                  </a:lnTo>
                  <a:lnTo>
                    <a:pt x="26301" y="182295"/>
                  </a:lnTo>
                  <a:lnTo>
                    <a:pt x="24815" y="180276"/>
                  </a:lnTo>
                  <a:lnTo>
                    <a:pt x="24003" y="175882"/>
                  </a:lnTo>
                  <a:lnTo>
                    <a:pt x="24117" y="162115"/>
                  </a:lnTo>
                  <a:lnTo>
                    <a:pt x="24892" y="158178"/>
                  </a:lnTo>
                  <a:lnTo>
                    <a:pt x="26670" y="155702"/>
                  </a:lnTo>
                  <a:lnTo>
                    <a:pt x="28079" y="153784"/>
                  </a:lnTo>
                  <a:lnTo>
                    <a:pt x="29972" y="152806"/>
                  </a:lnTo>
                  <a:lnTo>
                    <a:pt x="34747" y="152806"/>
                  </a:lnTo>
                  <a:lnTo>
                    <a:pt x="36766" y="153911"/>
                  </a:lnTo>
                  <a:lnTo>
                    <a:pt x="38379" y="156108"/>
                  </a:lnTo>
                  <a:lnTo>
                    <a:pt x="39992" y="158242"/>
                  </a:lnTo>
                  <a:lnTo>
                    <a:pt x="40703" y="162115"/>
                  </a:lnTo>
                  <a:lnTo>
                    <a:pt x="40805" y="175882"/>
                  </a:lnTo>
                  <a:lnTo>
                    <a:pt x="40805" y="151599"/>
                  </a:lnTo>
                  <a:lnTo>
                    <a:pt x="40043" y="150901"/>
                  </a:lnTo>
                  <a:lnTo>
                    <a:pt x="36639" y="149161"/>
                  </a:lnTo>
                  <a:lnTo>
                    <a:pt x="34658" y="148755"/>
                  </a:lnTo>
                  <a:lnTo>
                    <a:pt x="29349" y="148755"/>
                  </a:lnTo>
                  <a:lnTo>
                    <a:pt x="26809" y="149517"/>
                  </a:lnTo>
                  <a:lnTo>
                    <a:pt x="24803" y="151130"/>
                  </a:lnTo>
                  <a:lnTo>
                    <a:pt x="22783" y="152692"/>
                  </a:lnTo>
                  <a:lnTo>
                    <a:pt x="21259" y="154889"/>
                  </a:lnTo>
                  <a:lnTo>
                    <a:pt x="19215" y="160731"/>
                  </a:lnTo>
                  <a:lnTo>
                    <a:pt x="18707" y="164541"/>
                  </a:lnTo>
                  <a:lnTo>
                    <a:pt x="18707" y="176796"/>
                  </a:lnTo>
                  <a:lnTo>
                    <a:pt x="20091" y="182295"/>
                  </a:lnTo>
                  <a:lnTo>
                    <a:pt x="25171" y="188366"/>
                  </a:lnTo>
                  <a:lnTo>
                    <a:pt x="28346" y="189750"/>
                  </a:lnTo>
                  <a:lnTo>
                    <a:pt x="35483" y="189750"/>
                  </a:lnTo>
                  <a:lnTo>
                    <a:pt x="38023" y="189001"/>
                  </a:lnTo>
                  <a:lnTo>
                    <a:pt x="40043" y="187375"/>
                  </a:lnTo>
                  <a:lnTo>
                    <a:pt x="42062" y="185826"/>
                  </a:lnTo>
                  <a:lnTo>
                    <a:pt x="42138" y="185699"/>
                  </a:lnTo>
                  <a:lnTo>
                    <a:pt x="43573" y="183565"/>
                  </a:lnTo>
                  <a:lnTo>
                    <a:pt x="45593" y="177787"/>
                  </a:lnTo>
                  <a:lnTo>
                    <a:pt x="46101" y="173964"/>
                  </a:lnTo>
                  <a:close/>
                </a:path>
                <a:path w="2096134" h="1527810">
                  <a:moveTo>
                    <a:pt x="48082" y="1363840"/>
                  </a:moveTo>
                  <a:lnTo>
                    <a:pt x="42773" y="1341450"/>
                  </a:lnTo>
                  <a:lnTo>
                    <a:pt x="42773" y="1365732"/>
                  </a:lnTo>
                  <a:lnTo>
                    <a:pt x="41960" y="1370114"/>
                  </a:lnTo>
                  <a:lnTo>
                    <a:pt x="38747" y="1374482"/>
                  </a:lnTo>
                  <a:lnTo>
                    <a:pt x="36753" y="1375575"/>
                  </a:lnTo>
                  <a:lnTo>
                    <a:pt x="32016" y="1375575"/>
                  </a:lnTo>
                  <a:lnTo>
                    <a:pt x="30022" y="1374482"/>
                  </a:lnTo>
                  <a:lnTo>
                    <a:pt x="26797" y="1370088"/>
                  </a:lnTo>
                  <a:lnTo>
                    <a:pt x="25984" y="1365732"/>
                  </a:lnTo>
                  <a:lnTo>
                    <a:pt x="26098" y="1351978"/>
                  </a:lnTo>
                  <a:lnTo>
                    <a:pt x="26873" y="1348016"/>
                  </a:lnTo>
                  <a:lnTo>
                    <a:pt x="30073" y="1343634"/>
                  </a:lnTo>
                  <a:lnTo>
                    <a:pt x="31965" y="1342682"/>
                  </a:lnTo>
                  <a:lnTo>
                    <a:pt x="36741" y="1342682"/>
                  </a:lnTo>
                  <a:lnTo>
                    <a:pt x="38747" y="1343774"/>
                  </a:lnTo>
                  <a:lnTo>
                    <a:pt x="41973" y="1348117"/>
                  </a:lnTo>
                  <a:lnTo>
                    <a:pt x="42684" y="1351978"/>
                  </a:lnTo>
                  <a:lnTo>
                    <a:pt x="42773" y="1365732"/>
                  </a:lnTo>
                  <a:lnTo>
                    <a:pt x="42773" y="1341450"/>
                  </a:lnTo>
                  <a:lnTo>
                    <a:pt x="42024" y="1340777"/>
                  </a:lnTo>
                  <a:lnTo>
                    <a:pt x="38620" y="1339037"/>
                  </a:lnTo>
                  <a:lnTo>
                    <a:pt x="36639" y="1338605"/>
                  </a:lnTo>
                  <a:lnTo>
                    <a:pt x="31330" y="1338605"/>
                  </a:lnTo>
                  <a:lnTo>
                    <a:pt x="20688" y="1354378"/>
                  </a:lnTo>
                  <a:lnTo>
                    <a:pt x="20688" y="1366672"/>
                  </a:lnTo>
                  <a:lnTo>
                    <a:pt x="22072" y="1372120"/>
                  </a:lnTo>
                  <a:lnTo>
                    <a:pt x="27152" y="1378242"/>
                  </a:lnTo>
                  <a:lnTo>
                    <a:pt x="30340" y="1379626"/>
                  </a:lnTo>
                  <a:lnTo>
                    <a:pt x="37465" y="1379626"/>
                  </a:lnTo>
                  <a:lnTo>
                    <a:pt x="40005" y="1378839"/>
                  </a:lnTo>
                  <a:lnTo>
                    <a:pt x="44043" y="1375676"/>
                  </a:lnTo>
                  <a:lnTo>
                    <a:pt x="45554" y="1373441"/>
                  </a:lnTo>
                  <a:lnTo>
                    <a:pt x="47586" y="1367650"/>
                  </a:lnTo>
                  <a:lnTo>
                    <a:pt x="48082" y="1363840"/>
                  </a:lnTo>
                  <a:close/>
                </a:path>
                <a:path w="2096134" h="1527810">
                  <a:moveTo>
                    <a:pt x="48082" y="1215110"/>
                  </a:moveTo>
                  <a:lnTo>
                    <a:pt x="42773" y="1192720"/>
                  </a:lnTo>
                  <a:lnTo>
                    <a:pt x="42773" y="1216990"/>
                  </a:lnTo>
                  <a:lnTo>
                    <a:pt x="41960" y="1221384"/>
                  </a:lnTo>
                  <a:lnTo>
                    <a:pt x="38747" y="1225753"/>
                  </a:lnTo>
                  <a:lnTo>
                    <a:pt x="36753" y="1226845"/>
                  </a:lnTo>
                  <a:lnTo>
                    <a:pt x="32016" y="1226845"/>
                  </a:lnTo>
                  <a:lnTo>
                    <a:pt x="30022" y="1225753"/>
                  </a:lnTo>
                  <a:lnTo>
                    <a:pt x="26797" y="1221359"/>
                  </a:lnTo>
                  <a:lnTo>
                    <a:pt x="25984" y="1216990"/>
                  </a:lnTo>
                  <a:lnTo>
                    <a:pt x="26098" y="1203248"/>
                  </a:lnTo>
                  <a:lnTo>
                    <a:pt x="26873" y="1199286"/>
                  </a:lnTo>
                  <a:lnTo>
                    <a:pt x="30073" y="1194904"/>
                  </a:lnTo>
                  <a:lnTo>
                    <a:pt x="31965" y="1193952"/>
                  </a:lnTo>
                  <a:lnTo>
                    <a:pt x="36741" y="1193952"/>
                  </a:lnTo>
                  <a:lnTo>
                    <a:pt x="38747" y="1195044"/>
                  </a:lnTo>
                  <a:lnTo>
                    <a:pt x="41973" y="1199388"/>
                  </a:lnTo>
                  <a:lnTo>
                    <a:pt x="42684" y="1203248"/>
                  </a:lnTo>
                  <a:lnTo>
                    <a:pt x="42773" y="1216990"/>
                  </a:lnTo>
                  <a:lnTo>
                    <a:pt x="42773" y="1192720"/>
                  </a:lnTo>
                  <a:lnTo>
                    <a:pt x="42024" y="1192034"/>
                  </a:lnTo>
                  <a:lnTo>
                    <a:pt x="38620" y="1190307"/>
                  </a:lnTo>
                  <a:lnTo>
                    <a:pt x="36639" y="1189863"/>
                  </a:lnTo>
                  <a:lnTo>
                    <a:pt x="31330" y="1189863"/>
                  </a:lnTo>
                  <a:lnTo>
                    <a:pt x="20688" y="1205649"/>
                  </a:lnTo>
                  <a:lnTo>
                    <a:pt x="20688" y="1217942"/>
                  </a:lnTo>
                  <a:lnTo>
                    <a:pt x="22072" y="1223391"/>
                  </a:lnTo>
                  <a:lnTo>
                    <a:pt x="27152" y="1229512"/>
                  </a:lnTo>
                  <a:lnTo>
                    <a:pt x="30340" y="1230896"/>
                  </a:lnTo>
                  <a:lnTo>
                    <a:pt x="37465" y="1230896"/>
                  </a:lnTo>
                  <a:lnTo>
                    <a:pt x="40005" y="1230109"/>
                  </a:lnTo>
                  <a:lnTo>
                    <a:pt x="44043" y="1226947"/>
                  </a:lnTo>
                  <a:lnTo>
                    <a:pt x="45554" y="1224711"/>
                  </a:lnTo>
                  <a:lnTo>
                    <a:pt x="47586" y="1218920"/>
                  </a:lnTo>
                  <a:lnTo>
                    <a:pt x="48082" y="1215110"/>
                  </a:lnTo>
                  <a:close/>
                </a:path>
                <a:path w="2096134" h="1527810">
                  <a:moveTo>
                    <a:pt x="48082" y="1066355"/>
                  </a:moveTo>
                  <a:lnTo>
                    <a:pt x="42786" y="1043990"/>
                  </a:lnTo>
                  <a:lnTo>
                    <a:pt x="42786" y="1068260"/>
                  </a:lnTo>
                  <a:lnTo>
                    <a:pt x="41973" y="1072654"/>
                  </a:lnTo>
                  <a:lnTo>
                    <a:pt x="40322" y="1074851"/>
                  </a:lnTo>
                  <a:lnTo>
                    <a:pt x="38747" y="1076998"/>
                  </a:lnTo>
                  <a:lnTo>
                    <a:pt x="36753" y="1078090"/>
                  </a:lnTo>
                  <a:lnTo>
                    <a:pt x="32016" y="1078090"/>
                  </a:lnTo>
                  <a:lnTo>
                    <a:pt x="30022" y="1076998"/>
                  </a:lnTo>
                  <a:lnTo>
                    <a:pt x="28282" y="1074686"/>
                  </a:lnTo>
                  <a:lnTo>
                    <a:pt x="26797" y="1072654"/>
                  </a:lnTo>
                  <a:lnTo>
                    <a:pt x="25984" y="1068260"/>
                  </a:lnTo>
                  <a:lnTo>
                    <a:pt x="26098" y="1054506"/>
                  </a:lnTo>
                  <a:lnTo>
                    <a:pt x="26873" y="1050569"/>
                  </a:lnTo>
                  <a:lnTo>
                    <a:pt x="28651" y="1048080"/>
                  </a:lnTo>
                  <a:lnTo>
                    <a:pt x="30073" y="1046175"/>
                  </a:lnTo>
                  <a:lnTo>
                    <a:pt x="31965" y="1045197"/>
                  </a:lnTo>
                  <a:lnTo>
                    <a:pt x="36741" y="1045197"/>
                  </a:lnTo>
                  <a:lnTo>
                    <a:pt x="38747" y="1046289"/>
                  </a:lnTo>
                  <a:lnTo>
                    <a:pt x="40360" y="1048486"/>
                  </a:lnTo>
                  <a:lnTo>
                    <a:pt x="41973" y="1050632"/>
                  </a:lnTo>
                  <a:lnTo>
                    <a:pt x="42684" y="1054506"/>
                  </a:lnTo>
                  <a:lnTo>
                    <a:pt x="42786" y="1068260"/>
                  </a:lnTo>
                  <a:lnTo>
                    <a:pt x="42786" y="1043990"/>
                  </a:lnTo>
                  <a:lnTo>
                    <a:pt x="42024" y="1043292"/>
                  </a:lnTo>
                  <a:lnTo>
                    <a:pt x="38620" y="1041552"/>
                  </a:lnTo>
                  <a:lnTo>
                    <a:pt x="36639" y="1041146"/>
                  </a:lnTo>
                  <a:lnTo>
                    <a:pt x="31330" y="1041146"/>
                  </a:lnTo>
                  <a:lnTo>
                    <a:pt x="28790" y="1041895"/>
                  </a:lnTo>
                  <a:lnTo>
                    <a:pt x="26784" y="1043520"/>
                  </a:lnTo>
                  <a:lnTo>
                    <a:pt x="24765" y="1045083"/>
                  </a:lnTo>
                  <a:lnTo>
                    <a:pt x="23241" y="1047280"/>
                  </a:lnTo>
                  <a:lnTo>
                    <a:pt x="21196" y="1053122"/>
                  </a:lnTo>
                  <a:lnTo>
                    <a:pt x="20688" y="1056932"/>
                  </a:lnTo>
                  <a:lnTo>
                    <a:pt x="20688" y="1069187"/>
                  </a:lnTo>
                  <a:lnTo>
                    <a:pt x="22072" y="1074686"/>
                  </a:lnTo>
                  <a:lnTo>
                    <a:pt x="27152" y="1080757"/>
                  </a:lnTo>
                  <a:lnTo>
                    <a:pt x="30340" y="1082141"/>
                  </a:lnTo>
                  <a:lnTo>
                    <a:pt x="37465" y="1082141"/>
                  </a:lnTo>
                  <a:lnTo>
                    <a:pt x="40005" y="1081392"/>
                  </a:lnTo>
                  <a:lnTo>
                    <a:pt x="42024" y="1079766"/>
                  </a:lnTo>
                  <a:lnTo>
                    <a:pt x="44043" y="1078204"/>
                  </a:lnTo>
                  <a:lnTo>
                    <a:pt x="45554" y="1075956"/>
                  </a:lnTo>
                  <a:lnTo>
                    <a:pt x="47586" y="1070165"/>
                  </a:lnTo>
                  <a:lnTo>
                    <a:pt x="48082" y="1066355"/>
                  </a:lnTo>
                  <a:close/>
                </a:path>
                <a:path w="2096134" h="1527810">
                  <a:moveTo>
                    <a:pt x="48082" y="917651"/>
                  </a:moveTo>
                  <a:lnTo>
                    <a:pt x="44526" y="897470"/>
                  </a:lnTo>
                  <a:lnTo>
                    <a:pt x="43878" y="896493"/>
                  </a:lnTo>
                  <a:lnTo>
                    <a:pt x="43421" y="895794"/>
                  </a:lnTo>
                  <a:lnTo>
                    <a:pt x="42786" y="895248"/>
                  </a:lnTo>
                  <a:lnTo>
                    <a:pt x="42786" y="919505"/>
                  </a:lnTo>
                  <a:lnTo>
                    <a:pt x="41973" y="923899"/>
                  </a:lnTo>
                  <a:lnTo>
                    <a:pt x="38747" y="928293"/>
                  </a:lnTo>
                  <a:lnTo>
                    <a:pt x="36753" y="929386"/>
                  </a:lnTo>
                  <a:lnTo>
                    <a:pt x="32016" y="929386"/>
                  </a:lnTo>
                  <a:lnTo>
                    <a:pt x="30022" y="928293"/>
                  </a:lnTo>
                  <a:lnTo>
                    <a:pt x="26797" y="923899"/>
                  </a:lnTo>
                  <a:lnTo>
                    <a:pt x="25984" y="919505"/>
                  </a:lnTo>
                  <a:lnTo>
                    <a:pt x="26085" y="905802"/>
                  </a:lnTo>
                  <a:lnTo>
                    <a:pt x="26873" y="901814"/>
                  </a:lnTo>
                  <a:lnTo>
                    <a:pt x="30073" y="897470"/>
                  </a:lnTo>
                  <a:lnTo>
                    <a:pt x="31965" y="896493"/>
                  </a:lnTo>
                  <a:lnTo>
                    <a:pt x="36741" y="896493"/>
                  </a:lnTo>
                  <a:lnTo>
                    <a:pt x="42786" y="919505"/>
                  </a:lnTo>
                  <a:lnTo>
                    <a:pt x="42786" y="895248"/>
                  </a:lnTo>
                  <a:lnTo>
                    <a:pt x="42024" y="894588"/>
                  </a:lnTo>
                  <a:lnTo>
                    <a:pt x="38620" y="892848"/>
                  </a:lnTo>
                  <a:lnTo>
                    <a:pt x="36639" y="892390"/>
                  </a:lnTo>
                  <a:lnTo>
                    <a:pt x="31330" y="892390"/>
                  </a:lnTo>
                  <a:lnTo>
                    <a:pt x="20688" y="908177"/>
                  </a:lnTo>
                  <a:lnTo>
                    <a:pt x="20688" y="920483"/>
                  </a:lnTo>
                  <a:lnTo>
                    <a:pt x="22072" y="925918"/>
                  </a:lnTo>
                  <a:lnTo>
                    <a:pt x="27152" y="932053"/>
                  </a:lnTo>
                  <a:lnTo>
                    <a:pt x="30340" y="933437"/>
                  </a:lnTo>
                  <a:lnTo>
                    <a:pt x="37465" y="933437"/>
                  </a:lnTo>
                  <a:lnTo>
                    <a:pt x="40005" y="932624"/>
                  </a:lnTo>
                  <a:lnTo>
                    <a:pt x="44043" y="929500"/>
                  </a:lnTo>
                  <a:lnTo>
                    <a:pt x="45554" y="927252"/>
                  </a:lnTo>
                  <a:lnTo>
                    <a:pt x="47586" y="921473"/>
                  </a:lnTo>
                  <a:lnTo>
                    <a:pt x="48082" y="917651"/>
                  </a:lnTo>
                  <a:close/>
                </a:path>
                <a:path w="2096134" h="1527810">
                  <a:moveTo>
                    <a:pt x="61087" y="629678"/>
                  </a:moveTo>
                  <a:lnTo>
                    <a:pt x="55219" y="629678"/>
                  </a:lnTo>
                  <a:lnTo>
                    <a:pt x="55219" y="635279"/>
                  </a:lnTo>
                  <a:lnTo>
                    <a:pt x="61087" y="635279"/>
                  </a:lnTo>
                  <a:lnTo>
                    <a:pt x="61087" y="629678"/>
                  </a:lnTo>
                  <a:close/>
                </a:path>
                <a:path w="2096134" h="1527810">
                  <a:moveTo>
                    <a:pt x="61087" y="480910"/>
                  </a:moveTo>
                  <a:lnTo>
                    <a:pt x="55219" y="480910"/>
                  </a:lnTo>
                  <a:lnTo>
                    <a:pt x="55219" y="486575"/>
                  </a:lnTo>
                  <a:lnTo>
                    <a:pt x="61087" y="486575"/>
                  </a:lnTo>
                  <a:lnTo>
                    <a:pt x="61087" y="480910"/>
                  </a:lnTo>
                  <a:close/>
                </a:path>
                <a:path w="2096134" h="1527810">
                  <a:moveTo>
                    <a:pt x="61087" y="332206"/>
                  </a:moveTo>
                  <a:lnTo>
                    <a:pt x="55219" y="332206"/>
                  </a:lnTo>
                  <a:lnTo>
                    <a:pt x="55219" y="337820"/>
                  </a:lnTo>
                  <a:lnTo>
                    <a:pt x="61087" y="337820"/>
                  </a:lnTo>
                  <a:lnTo>
                    <a:pt x="61087" y="332206"/>
                  </a:lnTo>
                  <a:close/>
                </a:path>
                <a:path w="2096134" h="1527810">
                  <a:moveTo>
                    <a:pt x="61087" y="183451"/>
                  </a:moveTo>
                  <a:lnTo>
                    <a:pt x="55219" y="183451"/>
                  </a:lnTo>
                  <a:lnTo>
                    <a:pt x="55219" y="189115"/>
                  </a:lnTo>
                  <a:lnTo>
                    <a:pt x="61087" y="189115"/>
                  </a:lnTo>
                  <a:lnTo>
                    <a:pt x="61087" y="183451"/>
                  </a:lnTo>
                  <a:close/>
                </a:path>
                <a:path w="2096134" h="1527810">
                  <a:moveTo>
                    <a:pt x="63080" y="1373327"/>
                  </a:moveTo>
                  <a:lnTo>
                    <a:pt x="57200" y="1373327"/>
                  </a:lnTo>
                  <a:lnTo>
                    <a:pt x="57200" y="1378940"/>
                  </a:lnTo>
                  <a:lnTo>
                    <a:pt x="63080" y="1378940"/>
                  </a:lnTo>
                  <a:lnTo>
                    <a:pt x="63080" y="1373327"/>
                  </a:lnTo>
                  <a:close/>
                </a:path>
                <a:path w="2096134" h="1527810">
                  <a:moveTo>
                    <a:pt x="63080" y="1224597"/>
                  </a:moveTo>
                  <a:lnTo>
                    <a:pt x="57200" y="1224597"/>
                  </a:lnTo>
                  <a:lnTo>
                    <a:pt x="57200" y="1230210"/>
                  </a:lnTo>
                  <a:lnTo>
                    <a:pt x="63080" y="1230210"/>
                  </a:lnTo>
                  <a:lnTo>
                    <a:pt x="63080" y="1224597"/>
                  </a:lnTo>
                  <a:close/>
                </a:path>
                <a:path w="2096134" h="1527810">
                  <a:moveTo>
                    <a:pt x="63080" y="1075842"/>
                  </a:moveTo>
                  <a:lnTo>
                    <a:pt x="57200" y="1075842"/>
                  </a:lnTo>
                  <a:lnTo>
                    <a:pt x="57200" y="1081506"/>
                  </a:lnTo>
                  <a:lnTo>
                    <a:pt x="63080" y="1081506"/>
                  </a:lnTo>
                  <a:lnTo>
                    <a:pt x="63080" y="1075842"/>
                  </a:lnTo>
                  <a:close/>
                </a:path>
                <a:path w="2096134" h="1527810">
                  <a:moveTo>
                    <a:pt x="63080" y="927138"/>
                  </a:moveTo>
                  <a:lnTo>
                    <a:pt x="57200" y="927138"/>
                  </a:lnTo>
                  <a:lnTo>
                    <a:pt x="57200" y="932738"/>
                  </a:lnTo>
                  <a:lnTo>
                    <a:pt x="63080" y="932738"/>
                  </a:lnTo>
                  <a:lnTo>
                    <a:pt x="63080" y="927138"/>
                  </a:lnTo>
                  <a:close/>
                </a:path>
                <a:path w="2096134" h="1527810">
                  <a:moveTo>
                    <a:pt x="65722" y="1510652"/>
                  </a:moveTo>
                  <a:lnTo>
                    <a:pt x="49872" y="1510652"/>
                  </a:lnTo>
                  <a:lnTo>
                    <a:pt x="49872" y="1515618"/>
                  </a:lnTo>
                  <a:lnTo>
                    <a:pt x="65722" y="1515618"/>
                  </a:lnTo>
                  <a:lnTo>
                    <a:pt x="65722" y="1510652"/>
                  </a:lnTo>
                  <a:close/>
                </a:path>
                <a:path w="2096134" h="1527810">
                  <a:moveTo>
                    <a:pt x="88011" y="0"/>
                  </a:moveTo>
                  <a:lnTo>
                    <a:pt x="84683" y="0"/>
                  </a:lnTo>
                  <a:lnTo>
                    <a:pt x="83781" y="1739"/>
                  </a:lnTo>
                  <a:lnTo>
                    <a:pt x="82257" y="3530"/>
                  </a:lnTo>
                  <a:lnTo>
                    <a:pt x="77939" y="7226"/>
                  </a:lnTo>
                  <a:lnTo>
                    <a:pt x="75425" y="8788"/>
                  </a:lnTo>
                  <a:lnTo>
                    <a:pt x="72542" y="10121"/>
                  </a:lnTo>
                  <a:lnTo>
                    <a:pt x="72542" y="14859"/>
                  </a:lnTo>
                  <a:lnTo>
                    <a:pt x="82854" y="8902"/>
                  </a:lnTo>
                  <a:lnTo>
                    <a:pt x="82854" y="40360"/>
                  </a:lnTo>
                  <a:lnTo>
                    <a:pt x="88011" y="40360"/>
                  </a:lnTo>
                  <a:lnTo>
                    <a:pt x="88011" y="0"/>
                  </a:lnTo>
                  <a:close/>
                </a:path>
                <a:path w="2096134" h="1527810">
                  <a:moveTo>
                    <a:pt x="89992" y="1487335"/>
                  </a:moveTo>
                  <a:lnTo>
                    <a:pt x="86664" y="1487335"/>
                  </a:lnTo>
                  <a:lnTo>
                    <a:pt x="85775" y="1489062"/>
                  </a:lnTo>
                  <a:lnTo>
                    <a:pt x="84239" y="1490853"/>
                  </a:lnTo>
                  <a:lnTo>
                    <a:pt x="79921" y="1494548"/>
                  </a:lnTo>
                  <a:lnTo>
                    <a:pt x="77406" y="1496123"/>
                  </a:lnTo>
                  <a:lnTo>
                    <a:pt x="74612" y="1497368"/>
                  </a:lnTo>
                  <a:lnTo>
                    <a:pt x="74510" y="1502194"/>
                  </a:lnTo>
                  <a:lnTo>
                    <a:pt x="84836" y="1496237"/>
                  </a:lnTo>
                  <a:lnTo>
                    <a:pt x="84836" y="1527670"/>
                  </a:lnTo>
                  <a:lnTo>
                    <a:pt x="89992" y="1527670"/>
                  </a:lnTo>
                  <a:lnTo>
                    <a:pt x="89992" y="1496237"/>
                  </a:lnTo>
                  <a:lnTo>
                    <a:pt x="89992" y="1487335"/>
                  </a:lnTo>
                  <a:close/>
                </a:path>
                <a:path w="2096134" h="1527810">
                  <a:moveTo>
                    <a:pt x="95973" y="768896"/>
                  </a:moveTo>
                  <a:lnTo>
                    <a:pt x="91744" y="747737"/>
                  </a:lnTo>
                  <a:lnTo>
                    <a:pt x="91313" y="747102"/>
                  </a:lnTo>
                  <a:lnTo>
                    <a:pt x="90678" y="746531"/>
                  </a:lnTo>
                  <a:lnTo>
                    <a:pt x="90678" y="770801"/>
                  </a:lnTo>
                  <a:lnTo>
                    <a:pt x="89865" y="775195"/>
                  </a:lnTo>
                  <a:lnTo>
                    <a:pt x="88214" y="777392"/>
                  </a:lnTo>
                  <a:lnTo>
                    <a:pt x="86639" y="779526"/>
                  </a:lnTo>
                  <a:lnTo>
                    <a:pt x="84645" y="780630"/>
                  </a:lnTo>
                  <a:lnTo>
                    <a:pt x="79908" y="780630"/>
                  </a:lnTo>
                  <a:lnTo>
                    <a:pt x="77914" y="779526"/>
                  </a:lnTo>
                  <a:lnTo>
                    <a:pt x="76174" y="777214"/>
                  </a:lnTo>
                  <a:lnTo>
                    <a:pt x="74688" y="775195"/>
                  </a:lnTo>
                  <a:lnTo>
                    <a:pt x="73875" y="770801"/>
                  </a:lnTo>
                  <a:lnTo>
                    <a:pt x="73990" y="757047"/>
                  </a:lnTo>
                  <a:lnTo>
                    <a:pt x="74764" y="753110"/>
                  </a:lnTo>
                  <a:lnTo>
                    <a:pt x="76542" y="750620"/>
                  </a:lnTo>
                  <a:lnTo>
                    <a:pt x="77965" y="748715"/>
                  </a:lnTo>
                  <a:lnTo>
                    <a:pt x="79857" y="747737"/>
                  </a:lnTo>
                  <a:lnTo>
                    <a:pt x="84632" y="747737"/>
                  </a:lnTo>
                  <a:lnTo>
                    <a:pt x="86639" y="748830"/>
                  </a:lnTo>
                  <a:lnTo>
                    <a:pt x="88252" y="751027"/>
                  </a:lnTo>
                  <a:lnTo>
                    <a:pt x="89865" y="753173"/>
                  </a:lnTo>
                  <a:lnTo>
                    <a:pt x="90576" y="757047"/>
                  </a:lnTo>
                  <a:lnTo>
                    <a:pt x="90678" y="770801"/>
                  </a:lnTo>
                  <a:lnTo>
                    <a:pt x="90678" y="746531"/>
                  </a:lnTo>
                  <a:lnTo>
                    <a:pt x="89916" y="745820"/>
                  </a:lnTo>
                  <a:lnTo>
                    <a:pt x="86512" y="744093"/>
                  </a:lnTo>
                  <a:lnTo>
                    <a:pt x="84531" y="743686"/>
                  </a:lnTo>
                  <a:lnTo>
                    <a:pt x="79222" y="743686"/>
                  </a:lnTo>
                  <a:lnTo>
                    <a:pt x="76682" y="744435"/>
                  </a:lnTo>
                  <a:lnTo>
                    <a:pt x="74676" y="746061"/>
                  </a:lnTo>
                  <a:lnTo>
                    <a:pt x="72656" y="747610"/>
                  </a:lnTo>
                  <a:lnTo>
                    <a:pt x="71132" y="749808"/>
                  </a:lnTo>
                  <a:lnTo>
                    <a:pt x="69088" y="755650"/>
                  </a:lnTo>
                  <a:lnTo>
                    <a:pt x="68580" y="759472"/>
                  </a:lnTo>
                  <a:lnTo>
                    <a:pt x="68580" y="771728"/>
                  </a:lnTo>
                  <a:lnTo>
                    <a:pt x="69964" y="777214"/>
                  </a:lnTo>
                  <a:lnTo>
                    <a:pt x="75044" y="783285"/>
                  </a:lnTo>
                  <a:lnTo>
                    <a:pt x="78219" y="784682"/>
                  </a:lnTo>
                  <a:lnTo>
                    <a:pt x="85356" y="784682"/>
                  </a:lnTo>
                  <a:lnTo>
                    <a:pt x="87896" y="783920"/>
                  </a:lnTo>
                  <a:lnTo>
                    <a:pt x="89916" y="782307"/>
                  </a:lnTo>
                  <a:lnTo>
                    <a:pt x="91935" y="780745"/>
                  </a:lnTo>
                  <a:lnTo>
                    <a:pt x="93446" y="778484"/>
                  </a:lnTo>
                  <a:lnTo>
                    <a:pt x="95478" y="772706"/>
                  </a:lnTo>
                  <a:lnTo>
                    <a:pt x="95973" y="768896"/>
                  </a:lnTo>
                  <a:close/>
                </a:path>
                <a:path w="2096134" h="1527810">
                  <a:moveTo>
                    <a:pt x="96227" y="630542"/>
                  </a:moveTo>
                  <a:lnTo>
                    <a:pt x="75615" y="630542"/>
                  </a:lnTo>
                  <a:lnTo>
                    <a:pt x="76200" y="629678"/>
                  </a:lnTo>
                  <a:lnTo>
                    <a:pt x="76923" y="628751"/>
                  </a:lnTo>
                  <a:lnTo>
                    <a:pt x="78676" y="627011"/>
                  </a:lnTo>
                  <a:lnTo>
                    <a:pt x="80670" y="625284"/>
                  </a:lnTo>
                  <a:lnTo>
                    <a:pt x="87464" y="619848"/>
                  </a:lnTo>
                  <a:lnTo>
                    <a:pt x="90119" y="617474"/>
                  </a:lnTo>
                  <a:lnTo>
                    <a:pt x="93306" y="614006"/>
                  </a:lnTo>
                  <a:lnTo>
                    <a:pt x="94449" y="612381"/>
                  </a:lnTo>
                  <a:lnTo>
                    <a:pt x="95821" y="609269"/>
                  </a:lnTo>
                  <a:lnTo>
                    <a:pt x="96126" y="607872"/>
                  </a:lnTo>
                  <a:lnTo>
                    <a:pt x="96012" y="602615"/>
                  </a:lnTo>
                  <a:lnTo>
                    <a:pt x="94996" y="600303"/>
                  </a:lnTo>
                  <a:lnTo>
                    <a:pt x="93599" y="599033"/>
                  </a:lnTo>
                  <a:lnTo>
                    <a:pt x="90297" y="596023"/>
                  </a:lnTo>
                  <a:lnTo>
                    <a:pt x="87109" y="594931"/>
                  </a:lnTo>
                  <a:lnTo>
                    <a:pt x="79082" y="594931"/>
                  </a:lnTo>
                  <a:lnTo>
                    <a:pt x="75895" y="595909"/>
                  </a:lnTo>
                  <a:lnTo>
                    <a:pt x="73533" y="597928"/>
                  </a:lnTo>
                  <a:lnTo>
                    <a:pt x="71158" y="599897"/>
                  </a:lnTo>
                  <a:lnTo>
                    <a:pt x="69786" y="602792"/>
                  </a:lnTo>
                  <a:lnTo>
                    <a:pt x="69430" y="606552"/>
                  </a:lnTo>
                  <a:lnTo>
                    <a:pt x="74726" y="607072"/>
                  </a:lnTo>
                  <a:lnTo>
                    <a:pt x="74752" y="604583"/>
                  </a:lnTo>
                  <a:lnTo>
                    <a:pt x="75501" y="602615"/>
                  </a:lnTo>
                  <a:lnTo>
                    <a:pt x="78486" y="599719"/>
                  </a:lnTo>
                  <a:lnTo>
                    <a:pt x="80479" y="599033"/>
                  </a:lnTo>
                  <a:lnTo>
                    <a:pt x="85305" y="599033"/>
                  </a:lnTo>
                  <a:lnTo>
                    <a:pt x="87210" y="599719"/>
                  </a:lnTo>
                  <a:lnTo>
                    <a:pt x="90131" y="602386"/>
                  </a:lnTo>
                  <a:lnTo>
                    <a:pt x="90868" y="604062"/>
                  </a:lnTo>
                  <a:lnTo>
                    <a:pt x="90868" y="607872"/>
                  </a:lnTo>
                  <a:lnTo>
                    <a:pt x="90068" y="609841"/>
                  </a:lnTo>
                  <a:lnTo>
                    <a:pt x="86855" y="614006"/>
                  </a:lnTo>
                  <a:lnTo>
                    <a:pt x="83769" y="616839"/>
                  </a:lnTo>
                  <a:lnTo>
                    <a:pt x="76263" y="622731"/>
                  </a:lnTo>
                  <a:lnTo>
                    <a:pt x="74015" y="624763"/>
                  </a:lnTo>
                  <a:lnTo>
                    <a:pt x="68414" y="634123"/>
                  </a:lnTo>
                  <a:lnTo>
                    <a:pt x="68453" y="635279"/>
                  </a:lnTo>
                  <a:lnTo>
                    <a:pt x="96227" y="635279"/>
                  </a:lnTo>
                  <a:lnTo>
                    <a:pt x="96227" y="630542"/>
                  </a:lnTo>
                  <a:close/>
                </a:path>
                <a:path w="2096134" h="1527810">
                  <a:moveTo>
                    <a:pt x="96481" y="472414"/>
                  </a:moveTo>
                  <a:lnTo>
                    <a:pt x="90817" y="472414"/>
                  </a:lnTo>
                  <a:lnTo>
                    <a:pt x="90817" y="454317"/>
                  </a:lnTo>
                  <a:lnTo>
                    <a:pt x="90817" y="446392"/>
                  </a:lnTo>
                  <a:lnTo>
                    <a:pt x="86601" y="446392"/>
                  </a:lnTo>
                  <a:lnTo>
                    <a:pt x="85648" y="447687"/>
                  </a:lnTo>
                  <a:lnTo>
                    <a:pt x="85648" y="454317"/>
                  </a:lnTo>
                  <a:lnTo>
                    <a:pt x="85648" y="472414"/>
                  </a:lnTo>
                  <a:lnTo>
                    <a:pt x="72491" y="472414"/>
                  </a:lnTo>
                  <a:lnTo>
                    <a:pt x="85648" y="454317"/>
                  </a:lnTo>
                  <a:lnTo>
                    <a:pt x="85648" y="447687"/>
                  </a:lnTo>
                  <a:lnTo>
                    <a:pt x="67424" y="472414"/>
                  </a:lnTo>
                  <a:lnTo>
                    <a:pt x="67424" y="476923"/>
                  </a:lnTo>
                  <a:lnTo>
                    <a:pt x="85648" y="476923"/>
                  </a:lnTo>
                  <a:lnTo>
                    <a:pt x="85648" y="486575"/>
                  </a:lnTo>
                  <a:lnTo>
                    <a:pt x="90817" y="486575"/>
                  </a:lnTo>
                  <a:lnTo>
                    <a:pt x="90817" y="476923"/>
                  </a:lnTo>
                  <a:lnTo>
                    <a:pt x="96481" y="476923"/>
                  </a:lnTo>
                  <a:lnTo>
                    <a:pt x="96481" y="472414"/>
                  </a:lnTo>
                  <a:close/>
                </a:path>
                <a:path w="2096134" h="1527810">
                  <a:moveTo>
                    <a:pt x="96621" y="320941"/>
                  </a:moveTo>
                  <a:lnTo>
                    <a:pt x="95415" y="317817"/>
                  </a:lnTo>
                  <a:lnTo>
                    <a:pt x="93751" y="316141"/>
                  </a:lnTo>
                  <a:lnTo>
                    <a:pt x="91313" y="313690"/>
                  </a:lnTo>
                  <a:lnTo>
                    <a:pt x="91313" y="322211"/>
                  </a:lnTo>
                  <a:lnTo>
                    <a:pt x="91313" y="328104"/>
                  </a:lnTo>
                  <a:lnTo>
                    <a:pt x="90563" y="330250"/>
                  </a:lnTo>
                  <a:lnTo>
                    <a:pt x="87439" y="333603"/>
                  </a:lnTo>
                  <a:lnTo>
                    <a:pt x="85559" y="334467"/>
                  </a:lnTo>
                  <a:lnTo>
                    <a:pt x="81889" y="334467"/>
                  </a:lnTo>
                  <a:lnTo>
                    <a:pt x="74815" y="326491"/>
                  </a:lnTo>
                  <a:lnTo>
                    <a:pt x="74815" y="322211"/>
                  </a:lnTo>
                  <a:lnTo>
                    <a:pt x="75628" y="320128"/>
                  </a:lnTo>
                  <a:lnTo>
                    <a:pt x="77254" y="318503"/>
                  </a:lnTo>
                  <a:lnTo>
                    <a:pt x="78701" y="317119"/>
                  </a:lnTo>
                  <a:lnTo>
                    <a:pt x="78879" y="316941"/>
                  </a:lnTo>
                  <a:lnTo>
                    <a:pt x="80860" y="316141"/>
                  </a:lnTo>
                  <a:lnTo>
                    <a:pt x="85534" y="316141"/>
                  </a:lnTo>
                  <a:lnTo>
                    <a:pt x="87490" y="316941"/>
                  </a:lnTo>
                  <a:lnTo>
                    <a:pt x="89039" y="318503"/>
                  </a:lnTo>
                  <a:lnTo>
                    <a:pt x="90576" y="320128"/>
                  </a:lnTo>
                  <a:lnTo>
                    <a:pt x="91313" y="322211"/>
                  </a:lnTo>
                  <a:lnTo>
                    <a:pt x="91313" y="313690"/>
                  </a:lnTo>
                  <a:lnTo>
                    <a:pt x="90589" y="312953"/>
                  </a:lnTo>
                  <a:lnTo>
                    <a:pt x="87655" y="311746"/>
                  </a:lnTo>
                  <a:lnTo>
                    <a:pt x="82257" y="311746"/>
                  </a:lnTo>
                  <a:lnTo>
                    <a:pt x="80365" y="312204"/>
                  </a:lnTo>
                  <a:lnTo>
                    <a:pt x="76771" y="313944"/>
                  </a:lnTo>
                  <a:lnTo>
                    <a:pt x="75260" y="315264"/>
                  </a:lnTo>
                  <a:lnTo>
                    <a:pt x="74015" y="317119"/>
                  </a:lnTo>
                  <a:lnTo>
                    <a:pt x="74066" y="312953"/>
                  </a:lnTo>
                  <a:lnTo>
                    <a:pt x="82003" y="301510"/>
                  </a:lnTo>
                  <a:lnTo>
                    <a:pt x="85686" y="301510"/>
                  </a:lnTo>
                  <a:lnTo>
                    <a:pt x="90754" y="307873"/>
                  </a:lnTo>
                  <a:lnTo>
                    <a:pt x="95885" y="307467"/>
                  </a:lnTo>
                  <a:lnTo>
                    <a:pt x="87261" y="297459"/>
                  </a:lnTo>
                  <a:lnTo>
                    <a:pt x="79527" y="297459"/>
                  </a:lnTo>
                  <a:lnTo>
                    <a:pt x="75996" y="299021"/>
                  </a:lnTo>
                  <a:lnTo>
                    <a:pt x="70383" y="305612"/>
                  </a:lnTo>
                  <a:lnTo>
                    <a:pt x="68884" y="311277"/>
                  </a:lnTo>
                  <a:lnTo>
                    <a:pt x="68884" y="325970"/>
                  </a:lnTo>
                  <a:lnTo>
                    <a:pt x="70243" y="330936"/>
                  </a:lnTo>
                  <a:lnTo>
                    <a:pt x="73012" y="334060"/>
                  </a:lnTo>
                  <a:lnTo>
                    <a:pt x="75666" y="337007"/>
                  </a:lnTo>
                  <a:lnTo>
                    <a:pt x="79171" y="338518"/>
                  </a:lnTo>
                  <a:lnTo>
                    <a:pt x="85991" y="338518"/>
                  </a:lnTo>
                  <a:lnTo>
                    <a:pt x="94919" y="331800"/>
                  </a:lnTo>
                  <a:lnTo>
                    <a:pt x="96062" y="329666"/>
                  </a:lnTo>
                  <a:lnTo>
                    <a:pt x="96621" y="327291"/>
                  </a:lnTo>
                  <a:lnTo>
                    <a:pt x="96621" y="320941"/>
                  </a:lnTo>
                  <a:close/>
                </a:path>
                <a:path w="2096134" h="1527810">
                  <a:moveTo>
                    <a:pt x="96735" y="181025"/>
                  </a:moveTo>
                  <a:lnTo>
                    <a:pt x="91351" y="168109"/>
                  </a:lnTo>
                  <a:lnTo>
                    <a:pt x="91351" y="180276"/>
                  </a:lnTo>
                  <a:lnTo>
                    <a:pt x="90665" y="181952"/>
                  </a:lnTo>
                  <a:lnTo>
                    <a:pt x="87452" y="184950"/>
                  </a:lnTo>
                  <a:lnTo>
                    <a:pt x="85420" y="185699"/>
                  </a:lnTo>
                  <a:lnTo>
                    <a:pt x="81368" y="185699"/>
                  </a:lnTo>
                  <a:lnTo>
                    <a:pt x="74358" y="178879"/>
                  </a:lnTo>
                  <a:lnTo>
                    <a:pt x="74383" y="175120"/>
                  </a:lnTo>
                  <a:lnTo>
                    <a:pt x="75158" y="173278"/>
                  </a:lnTo>
                  <a:lnTo>
                    <a:pt x="76746" y="171767"/>
                  </a:lnTo>
                  <a:lnTo>
                    <a:pt x="78346" y="170205"/>
                  </a:lnTo>
                  <a:lnTo>
                    <a:pt x="80365" y="169456"/>
                  </a:lnTo>
                  <a:lnTo>
                    <a:pt x="85267" y="169456"/>
                  </a:lnTo>
                  <a:lnTo>
                    <a:pt x="87337" y="170205"/>
                  </a:lnTo>
                  <a:lnTo>
                    <a:pt x="90639" y="173329"/>
                  </a:lnTo>
                  <a:lnTo>
                    <a:pt x="91274" y="174840"/>
                  </a:lnTo>
                  <a:lnTo>
                    <a:pt x="91351" y="180276"/>
                  </a:lnTo>
                  <a:lnTo>
                    <a:pt x="91351" y="168109"/>
                  </a:lnTo>
                  <a:lnTo>
                    <a:pt x="88836" y="167322"/>
                  </a:lnTo>
                  <a:lnTo>
                    <a:pt x="90919" y="166573"/>
                  </a:lnTo>
                  <a:lnTo>
                    <a:pt x="92468" y="165468"/>
                  </a:lnTo>
                  <a:lnTo>
                    <a:pt x="93484" y="164134"/>
                  </a:lnTo>
                  <a:lnTo>
                    <a:pt x="94513" y="162750"/>
                  </a:lnTo>
                  <a:lnTo>
                    <a:pt x="95021" y="161137"/>
                  </a:lnTo>
                  <a:lnTo>
                    <a:pt x="94945" y="156159"/>
                  </a:lnTo>
                  <a:lnTo>
                    <a:pt x="93903" y="153847"/>
                  </a:lnTo>
                  <a:lnTo>
                    <a:pt x="92760" y="152806"/>
                  </a:lnTo>
                  <a:lnTo>
                    <a:pt x="91541" y="151714"/>
                  </a:lnTo>
                  <a:lnTo>
                    <a:pt x="89649" y="149948"/>
                  </a:lnTo>
                  <a:lnTo>
                    <a:pt x="89649" y="157264"/>
                  </a:lnTo>
                  <a:lnTo>
                    <a:pt x="89649" y="161137"/>
                  </a:lnTo>
                  <a:lnTo>
                    <a:pt x="89077" y="162407"/>
                  </a:lnTo>
                  <a:lnTo>
                    <a:pt x="86537" y="164833"/>
                  </a:lnTo>
                  <a:lnTo>
                    <a:pt x="84912" y="165417"/>
                  </a:lnTo>
                  <a:lnTo>
                    <a:pt x="80886" y="165417"/>
                  </a:lnTo>
                  <a:lnTo>
                    <a:pt x="79222" y="164833"/>
                  </a:lnTo>
                  <a:lnTo>
                    <a:pt x="76657" y="162407"/>
                  </a:lnTo>
                  <a:lnTo>
                    <a:pt x="76136" y="161137"/>
                  </a:lnTo>
                  <a:lnTo>
                    <a:pt x="76022" y="157264"/>
                  </a:lnTo>
                  <a:lnTo>
                    <a:pt x="76669" y="155816"/>
                  </a:lnTo>
                  <a:lnTo>
                    <a:pt x="79273" y="153390"/>
                  </a:lnTo>
                  <a:lnTo>
                    <a:pt x="80899" y="152806"/>
                  </a:lnTo>
                  <a:lnTo>
                    <a:pt x="84823" y="152806"/>
                  </a:lnTo>
                  <a:lnTo>
                    <a:pt x="86448" y="153441"/>
                  </a:lnTo>
                  <a:lnTo>
                    <a:pt x="89065" y="155867"/>
                  </a:lnTo>
                  <a:lnTo>
                    <a:pt x="89649" y="157264"/>
                  </a:lnTo>
                  <a:lnTo>
                    <a:pt x="89649" y="149948"/>
                  </a:lnTo>
                  <a:lnTo>
                    <a:pt x="89433" y="149745"/>
                  </a:lnTo>
                  <a:lnTo>
                    <a:pt x="86487" y="148755"/>
                  </a:lnTo>
                  <a:lnTo>
                    <a:pt x="79159" y="148755"/>
                  </a:lnTo>
                  <a:lnTo>
                    <a:pt x="70764" y="161137"/>
                  </a:lnTo>
                  <a:lnTo>
                    <a:pt x="71272" y="162699"/>
                  </a:lnTo>
                  <a:lnTo>
                    <a:pt x="73329" y="165468"/>
                  </a:lnTo>
                  <a:lnTo>
                    <a:pt x="74917" y="166573"/>
                  </a:lnTo>
                  <a:lnTo>
                    <a:pt x="77050" y="167322"/>
                  </a:lnTo>
                  <a:lnTo>
                    <a:pt x="74498" y="167957"/>
                  </a:lnTo>
                  <a:lnTo>
                    <a:pt x="72517" y="169164"/>
                  </a:lnTo>
                  <a:lnTo>
                    <a:pt x="71132" y="170903"/>
                  </a:lnTo>
                  <a:lnTo>
                    <a:pt x="69748" y="172694"/>
                  </a:lnTo>
                  <a:lnTo>
                    <a:pt x="69062" y="174840"/>
                  </a:lnTo>
                  <a:lnTo>
                    <a:pt x="69088" y="181025"/>
                  </a:lnTo>
                  <a:lnTo>
                    <a:pt x="70332" y="183908"/>
                  </a:lnTo>
                  <a:lnTo>
                    <a:pt x="72872" y="186283"/>
                  </a:lnTo>
                  <a:lnTo>
                    <a:pt x="75412" y="188595"/>
                  </a:lnTo>
                  <a:lnTo>
                    <a:pt x="78752" y="189750"/>
                  </a:lnTo>
                  <a:lnTo>
                    <a:pt x="87045" y="189750"/>
                  </a:lnTo>
                  <a:lnTo>
                    <a:pt x="90385" y="188595"/>
                  </a:lnTo>
                  <a:lnTo>
                    <a:pt x="93548" y="185699"/>
                  </a:lnTo>
                  <a:lnTo>
                    <a:pt x="95478" y="183908"/>
                  </a:lnTo>
                  <a:lnTo>
                    <a:pt x="96735" y="181025"/>
                  </a:lnTo>
                  <a:close/>
                </a:path>
                <a:path w="2096134" h="1527810">
                  <a:moveTo>
                    <a:pt x="98209" y="928001"/>
                  </a:moveTo>
                  <a:lnTo>
                    <a:pt x="77597" y="928001"/>
                  </a:lnTo>
                  <a:lnTo>
                    <a:pt x="78181" y="927138"/>
                  </a:lnTo>
                  <a:lnTo>
                    <a:pt x="78905" y="926211"/>
                  </a:lnTo>
                  <a:lnTo>
                    <a:pt x="80657" y="924471"/>
                  </a:lnTo>
                  <a:lnTo>
                    <a:pt x="82638" y="922743"/>
                  </a:lnTo>
                  <a:lnTo>
                    <a:pt x="89446" y="917308"/>
                  </a:lnTo>
                  <a:lnTo>
                    <a:pt x="92100" y="914933"/>
                  </a:lnTo>
                  <a:lnTo>
                    <a:pt x="95288" y="911466"/>
                  </a:lnTo>
                  <a:lnTo>
                    <a:pt x="96431" y="909853"/>
                  </a:lnTo>
                  <a:lnTo>
                    <a:pt x="97802" y="906729"/>
                  </a:lnTo>
                  <a:lnTo>
                    <a:pt x="98107" y="905344"/>
                  </a:lnTo>
                  <a:lnTo>
                    <a:pt x="97993" y="900074"/>
                  </a:lnTo>
                  <a:lnTo>
                    <a:pt x="96977" y="897763"/>
                  </a:lnTo>
                  <a:lnTo>
                    <a:pt x="95580" y="896493"/>
                  </a:lnTo>
                  <a:lnTo>
                    <a:pt x="92278" y="893483"/>
                  </a:lnTo>
                  <a:lnTo>
                    <a:pt x="89077" y="892390"/>
                  </a:lnTo>
                  <a:lnTo>
                    <a:pt x="81064" y="892390"/>
                  </a:lnTo>
                  <a:lnTo>
                    <a:pt x="77876" y="893368"/>
                  </a:lnTo>
                  <a:lnTo>
                    <a:pt x="75514" y="895400"/>
                  </a:lnTo>
                  <a:lnTo>
                    <a:pt x="73139" y="897356"/>
                  </a:lnTo>
                  <a:lnTo>
                    <a:pt x="71780" y="900252"/>
                  </a:lnTo>
                  <a:lnTo>
                    <a:pt x="71412" y="904011"/>
                  </a:lnTo>
                  <a:lnTo>
                    <a:pt x="76720" y="904532"/>
                  </a:lnTo>
                  <a:lnTo>
                    <a:pt x="76733" y="902042"/>
                  </a:lnTo>
                  <a:lnTo>
                    <a:pt x="77482" y="900074"/>
                  </a:lnTo>
                  <a:lnTo>
                    <a:pt x="80467" y="897191"/>
                  </a:lnTo>
                  <a:lnTo>
                    <a:pt x="82461" y="896493"/>
                  </a:lnTo>
                  <a:lnTo>
                    <a:pt x="87287" y="896493"/>
                  </a:lnTo>
                  <a:lnTo>
                    <a:pt x="89192" y="897191"/>
                  </a:lnTo>
                  <a:lnTo>
                    <a:pt x="92113" y="899845"/>
                  </a:lnTo>
                  <a:lnTo>
                    <a:pt x="92849" y="901522"/>
                  </a:lnTo>
                  <a:lnTo>
                    <a:pt x="92849" y="905344"/>
                  </a:lnTo>
                  <a:lnTo>
                    <a:pt x="92049" y="907300"/>
                  </a:lnTo>
                  <a:lnTo>
                    <a:pt x="88836" y="911466"/>
                  </a:lnTo>
                  <a:lnTo>
                    <a:pt x="85750" y="914298"/>
                  </a:lnTo>
                  <a:lnTo>
                    <a:pt x="78244" y="920191"/>
                  </a:lnTo>
                  <a:lnTo>
                    <a:pt x="75996" y="922223"/>
                  </a:lnTo>
                  <a:lnTo>
                    <a:pt x="70408" y="931583"/>
                  </a:lnTo>
                  <a:lnTo>
                    <a:pt x="70434" y="932738"/>
                  </a:lnTo>
                  <a:lnTo>
                    <a:pt x="98209" y="932738"/>
                  </a:lnTo>
                  <a:lnTo>
                    <a:pt x="98209" y="928001"/>
                  </a:lnTo>
                  <a:close/>
                </a:path>
                <a:path w="2096134" h="1527810">
                  <a:moveTo>
                    <a:pt x="98463" y="1067333"/>
                  </a:moveTo>
                  <a:lnTo>
                    <a:pt x="92798" y="1067333"/>
                  </a:lnTo>
                  <a:lnTo>
                    <a:pt x="92798" y="1049248"/>
                  </a:lnTo>
                  <a:lnTo>
                    <a:pt x="92798" y="1041323"/>
                  </a:lnTo>
                  <a:lnTo>
                    <a:pt x="88582" y="1041323"/>
                  </a:lnTo>
                  <a:lnTo>
                    <a:pt x="87630" y="1042619"/>
                  </a:lnTo>
                  <a:lnTo>
                    <a:pt x="87630" y="1049248"/>
                  </a:lnTo>
                  <a:lnTo>
                    <a:pt x="87630" y="1067333"/>
                  </a:lnTo>
                  <a:lnTo>
                    <a:pt x="74472" y="1067333"/>
                  </a:lnTo>
                  <a:lnTo>
                    <a:pt x="87630" y="1049248"/>
                  </a:lnTo>
                  <a:lnTo>
                    <a:pt x="87630" y="1042619"/>
                  </a:lnTo>
                  <a:lnTo>
                    <a:pt x="69405" y="1067333"/>
                  </a:lnTo>
                  <a:lnTo>
                    <a:pt x="69405" y="1071854"/>
                  </a:lnTo>
                  <a:lnTo>
                    <a:pt x="87630" y="1071854"/>
                  </a:lnTo>
                  <a:lnTo>
                    <a:pt x="87630" y="1081506"/>
                  </a:lnTo>
                  <a:lnTo>
                    <a:pt x="92798" y="1081506"/>
                  </a:lnTo>
                  <a:lnTo>
                    <a:pt x="92798" y="1071854"/>
                  </a:lnTo>
                  <a:lnTo>
                    <a:pt x="98463" y="1071854"/>
                  </a:lnTo>
                  <a:lnTo>
                    <a:pt x="98463" y="1067333"/>
                  </a:lnTo>
                  <a:close/>
                </a:path>
                <a:path w="2096134" h="1527810">
                  <a:moveTo>
                    <a:pt x="98615" y="1213332"/>
                  </a:moveTo>
                  <a:lnTo>
                    <a:pt x="97396" y="1210195"/>
                  </a:lnTo>
                  <a:lnTo>
                    <a:pt x="95707" y="1208506"/>
                  </a:lnTo>
                  <a:lnTo>
                    <a:pt x="93306" y="1206106"/>
                  </a:lnTo>
                  <a:lnTo>
                    <a:pt x="93306" y="1214602"/>
                  </a:lnTo>
                  <a:lnTo>
                    <a:pt x="93281" y="1220520"/>
                  </a:lnTo>
                  <a:lnTo>
                    <a:pt x="92557" y="1222641"/>
                  </a:lnTo>
                  <a:lnTo>
                    <a:pt x="89420" y="1226007"/>
                  </a:lnTo>
                  <a:lnTo>
                    <a:pt x="87553" y="1226845"/>
                  </a:lnTo>
                  <a:lnTo>
                    <a:pt x="83883" y="1226845"/>
                  </a:lnTo>
                  <a:lnTo>
                    <a:pt x="76796" y="1218895"/>
                  </a:lnTo>
                  <a:lnTo>
                    <a:pt x="76796" y="1214602"/>
                  </a:lnTo>
                  <a:lnTo>
                    <a:pt x="93306" y="1214602"/>
                  </a:lnTo>
                  <a:lnTo>
                    <a:pt x="93306" y="1206106"/>
                  </a:lnTo>
                  <a:lnTo>
                    <a:pt x="92570" y="1205357"/>
                  </a:lnTo>
                  <a:lnTo>
                    <a:pt x="89636" y="1204150"/>
                  </a:lnTo>
                  <a:lnTo>
                    <a:pt x="84239" y="1204150"/>
                  </a:lnTo>
                  <a:lnTo>
                    <a:pt x="82346" y="1204582"/>
                  </a:lnTo>
                  <a:lnTo>
                    <a:pt x="78752" y="1206334"/>
                  </a:lnTo>
                  <a:lnTo>
                    <a:pt x="77241" y="1207681"/>
                  </a:lnTo>
                  <a:lnTo>
                    <a:pt x="75996" y="1209484"/>
                  </a:lnTo>
                  <a:lnTo>
                    <a:pt x="76060" y="1205357"/>
                  </a:lnTo>
                  <a:lnTo>
                    <a:pt x="83985" y="1193927"/>
                  </a:lnTo>
                  <a:lnTo>
                    <a:pt x="87680" y="1193927"/>
                  </a:lnTo>
                  <a:lnTo>
                    <a:pt x="92735" y="1200251"/>
                  </a:lnTo>
                  <a:lnTo>
                    <a:pt x="97866" y="1199870"/>
                  </a:lnTo>
                  <a:lnTo>
                    <a:pt x="89242" y="1189863"/>
                  </a:lnTo>
                  <a:lnTo>
                    <a:pt x="81508" y="1189863"/>
                  </a:lnTo>
                  <a:lnTo>
                    <a:pt x="77978" y="1191399"/>
                  </a:lnTo>
                  <a:lnTo>
                    <a:pt x="72364" y="1198003"/>
                  </a:lnTo>
                  <a:lnTo>
                    <a:pt x="70866" y="1203642"/>
                  </a:lnTo>
                  <a:lnTo>
                    <a:pt x="70866" y="1218349"/>
                  </a:lnTo>
                  <a:lnTo>
                    <a:pt x="72224" y="1223340"/>
                  </a:lnTo>
                  <a:lnTo>
                    <a:pt x="77647" y="1229385"/>
                  </a:lnTo>
                  <a:lnTo>
                    <a:pt x="81153" y="1230896"/>
                  </a:lnTo>
                  <a:lnTo>
                    <a:pt x="87972" y="1230896"/>
                  </a:lnTo>
                  <a:lnTo>
                    <a:pt x="90233" y="1230325"/>
                  </a:lnTo>
                  <a:lnTo>
                    <a:pt x="94208" y="1228026"/>
                  </a:lnTo>
                  <a:lnTo>
                    <a:pt x="95313" y="1226845"/>
                  </a:lnTo>
                  <a:lnTo>
                    <a:pt x="95770" y="1226362"/>
                  </a:lnTo>
                  <a:lnTo>
                    <a:pt x="98044" y="1222032"/>
                  </a:lnTo>
                  <a:lnTo>
                    <a:pt x="98615" y="1219695"/>
                  </a:lnTo>
                  <a:lnTo>
                    <a:pt x="98615" y="1213332"/>
                  </a:lnTo>
                  <a:close/>
                </a:path>
                <a:path w="2096134" h="1527810">
                  <a:moveTo>
                    <a:pt x="98729" y="1370888"/>
                  </a:moveTo>
                  <a:lnTo>
                    <a:pt x="98640" y="1364703"/>
                  </a:lnTo>
                  <a:lnTo>
                    <a:pt x="98044" y="1362837"/>
                  </a:lnTo>
                  <a:lnTo>
                    <a:pt x="95389" y="1359293"/>
                  </a:lnTo>
                  <a:lnTo>
                    <a:pt x="93395" y="1357960"/>
                  </a:lnTo>
                  <a:lnTo>
                    <a:pt x="93345" y="1370114"/>
                  </a:lnTo>
                  <a:lnTo>
                    <a:pt x="92646" y="1371777"/>
                  </a:lnTo>
                  <a:lnTo>
                    <a:pt x="89446" y="1374813"/>
                  </a:lnTo>
                  <a:lnTo>
                    <a:pt x="87401" y="1375575"/>
                  </a:lnTo>
                  <a:lnTo>
                    <a:pt x="83350" y="1375575"/>
                  </a:lnTo>
                  <a:lnTo>
                    <a:pt x="76339" y="1368755"/>
                  </a:lnTo>
                  <a:lnTo>
                    <a:pt x="76365" y="1364970"/>
                  </a:lnTo>
                  <a:lnTo>
                    <a:pt x="77139" y="1363129"/>
                  </a:lnTo>
                  <a:lnTo>
                    <a:pt x="80327" y="1360055"/>
                  </a:lnTo>
                  <a:lnTo>
                    <a:pt x="82346" y="1359293"/>
                  </a:lnTo>
                  <a:lnTo>
                    <a:pt x="87249" y="1359293"/>
                  </a:lnTo>
                  <a:lnTo>
                    <a:pt x="89319" y="1360068"/>
                  </a:lnTo>
                  <a:lnTo>
                    <a:pt x="92621" y="1363179"/>
                  </a:lnTo>
                  <a:lnTo>
                    <a:pt x="93268" y="1364703"/>
                  </a:lnTo>
                  <a:lnTo>
                    <a:pt x="93345" y="1370114"/>
                  </a:lnTo>
                  <a:lnTo>
                    <a:pt x="93345" y="1357947"/>
                  </a:lnTo>
                  <a:lnTo>
                    <a:pt x="90817" y="1357160"/>
                  </a:lnTo>
                  <a:lnTo>
                    <a:pt x="92900" y="1356410"/>
                  </a:lnTo>
                  <a:lnTo>
                    <a:pt x="94449" y="1355344"/>
                  </a:lnTo>
                  <a:lnTo>
                    <a:pt x="96494" y="1352588"/>
                  </a:lnTo>
                  <a:lnTo>
                    <a:pt x="97002" y="1350962"/>
                  </a:lnTo>
                  <a:lnTo>
                    <a:pt x="96939" y="1346034"/>
                  </a:lnTo>
                  <a:lnTo>
                    <a:pt x="95885" y="1343698"/>
                  </a:lnTo>
                  <a:lnTo>
                    <a:pt x="94754" y="1342656"/>
                  </a:lnTo>
                  <a:lnTo>
                    <a:pt x="91643" y="1339837"/>
                  </a:lnTo>
                  <a:lnTo>
                    <a:pt x="91643" y="1347114"/>
                  </a:lnTo>
                  <a:lnTo>
                    <a:pt x="91630" y="1350962"/>
                  </a:lnTo>
                  <a:lnTo>
                    <a:pt x="91071" y="1352270"/>
                  </a:lnTo>
                  <a:lnTo>
                    <a:pt x="88531" y="1354670"/>
                  </a:lnTo>
                  <a:lnTo>
                    <a:pt x="86906" y="1355267"/>
                  </a:lnTo>
                  <a:lnTo>
                    <a:pt x="82867" y="1355267"/>
                  </a:lnTo>
                  <a:lnTo>
                    <a:pt x="81203" y="1354658"/>
                  </a:lnTo>
                  <a:lnTo>
                    <a:pt x="78638" y="1352245"/>
                  </a:lnTo>
                  <a:lnTo>
                    <a:pt x="78117" y="1350962"/>
                  </a:lnTo>
                  <a:lnTo>
                    <a:pt x="78003" y="1347114"/>
                  </a:lnTo>
                  <a:lnTo>
                    <a:pt x="78651" y="1345666"/>
                  </a:lnTo>
                  <a:lnTo>
                    <a:pt x="81254" y="1343253"/>
                  </a:lnTo>
                  <a:lnTo>
                    <a:pt x="82892" y="1342656"/>
                  </a:lnTo>
                  <a:lnTo>
                    <a:pt x="86804" y="1342656"/>
                  </a:lnTo>
                  <a:lnTo>
                    <a:pt x="88430" y="1343266"/>
                  </a:lnTo>
                  <a:lnTo>
                    <a:pt x="91046" y="1345742"/>
                  </a:lnTo>
                  <a:lnTo>
                    <a:pt x="91643" y="1347114"/>
                  </a:lnTo>
                  <a:lnTo>
                    <a:pt x="91643" y="1339837"/>
                  </a:lnTo>
                  <a:lnTo>
                    <a:pt x="91414" y="1339621"/>
                  </a:lnTo>
                  <a:lnTo>
                    <a:pt x="88468" y="1338605"/>
                  </a:lnTo>
                  <a:lnTo>
                    <a:pt x="81140" y="1338605"/>
                  </a:lnTo>
                  <a:lnTo>
                    <a:pt x="78232" y="1339596"/>
                  </a:lnTo>
                  <a:lnTo>
                    <a:pt x="73825" y="1343571"/>
                  </a:lnTo>
                  <a:lnTo>
                    <a:pt x="72859" y="1345742"/>
                  </a:lnTo>
                  <a:lnTo>
                    <a:pt x="72745" y="1350962"/>
                  </a:lnTo>
                  <a:lnTo>
                    <a:pt x="73266" y="1352588"/>
                  </a:lnTo>
                  <a:lnTo>
                    <a:pt x="75323" y="1355344"/>
                  </a:lnTo>
                  <a:lnTo>
                    <a:pt x="76898" y="1356410"/>
                  </a:lnTo>
                  <a:lnTo>
                    <a:pt x="79032" y="1357160"/>
                  </a:lnTo>
                  <a:lnTo>
                    <a:pt x="76479" y="1357795"/>
                  </a:lnTo>
                  <a:lnTo>
                    <a:pt x="74498" y="1359001"/>
                  </a:lnTo>
                  <a:lnTo>
                    <a:pt x="71729" y="1362519"/>
                  </a:lnTo>
                  <a:lnTo>
                    <a:pt x="71043" y="1364703"/>
                  </a:lnTo>
                  <a:lnTo>
                    <a:pt x="71069" y="1370888"/>
                  </a:lnTo>
                  <a:lnTo>
                    <a:pt x="72313" y="1373759"/>
                  </a:lnTo>
                  <a:lnTo>
                    <a:pt x="77406" y="1378458"/>
                  </a:lnTo>
                  <a:lnTo>
                    <a:pt x="80733" y="1379626"/>
                  </a:lnTo>
                  <a:lnTo>
                    <a:pt x="89027" y="1379626"/>
                  </a:lnTo>
                  <a:lnTo>
                    <a:pt x="92379" y="1378458"/>
                  </a:lnTo>
                  <a:lnTo>
                    <a:pt x="95516" y="1375575"/>
                  </a:lnTo>
                  <a:lnTo>
                    <a:pt x="97472" y="1373759"/>
                  </a:lnTo>
                  <a:lnTo>
                    <a:pt x="98729" y="1370888"/>
                  </a:lnTo>
                  <a:close/>
                </a:path>
                <a:path w="2096134" h="1527810">
                  <a:moveTo>
                    <a:pt x="147789" y="16598"/>
                  </a:moveTo>
                  <a:lnTo>
                    <a:pt x="128117" y="16598"/>
                  </a:lnTo>
                  <a:lnTo>
                    <a:pt x="126606" y="16598"/>
                  </a:lnTo>
                  <a:lnTo>
                    <a:pt x="125095" y="16598"/>
                  </a:lnTo>
                  <a:lnTo>
                    <a:pt x="125095" y="1505356"/>
                  </a:lnTo>
                  <a:lnTo>
                    <a:pt x="126606" y="1505356"/>
                  </a:lnTo>
                  <a:lnTo>
                    <a:pt x="126606" y="1506791"/>
                  </a:lnTo>
                  <a:lnTo>
                    <a:pt x="147789" y="1506791"/>
                  </a:lnTo>
                  <a:lnTo>
                    <a:pt x="147789" y="1503908"/>
                  </a:lnTo>
                  <a:lnTo>
                    <a:pt x="128117" y="1503908"/>
                  </a:lnTo>
                  <a:lnTo>
                    <a:pt x="128117" y="1358061"/>
                  </a:lnTo>
                  <a:lnTo>
                    <a:pt x="147789" y="1358061"/>
                  </a:lnTo>
                  <a:lnTo>
                    <a:pt x="147789" y="1355178"/>
                  </a:lnTo>
                  <a:lnTo>
                    <a:pt x="128117" y="1355178"/>
                  </a:lnTo>
                  <a:lnTo>
                    <a:pt x="128117" y="1209332"/>
                  </a:lnTo>
                  <a:lnTo>
                    <a:pt x="147789" y="1209332"/>
                  </a:lnTo>
                  <a:lnTo>
                    <a:pt x="147789" y="1206449"/>
                  </a:lnTo>
                  <a:lnTo>
                    <a:pt x="128117" y="1206449"/>
                  </a:lnTo>
                  <a:lnTo>
                    <a:pt x="128117" y="1060577"/>
                  </a:lnTo>
                  <a:lnTo>
                    <a:pt x="147789" y="1060577"/>
                  </a:lnTo>
                  <a:lnTo>
                    <a:pt x="147789" y="1057681"/>
                  </a:lnTo>
                  <a:lnTo>
                    <a:pt x="128117" y="1057681"/>
                  </a:lnTo>
                  <a:lnTo>
                    <a:pt x="128117" y="911872"/>
                  </a:lnTo>
                  <a:lnTo>
                    <a:pt x="147789" y="911872"/>
                  </a:lnTo>
                  <a:lnTo>
                    <a:pt x="147789" y="908977"/>
                  </a:lnTo>
                  <a:lnTo>
                    <a:pt x="128117" y="908977"/>
                  </a:lnTo>
                  <a:lnTo>
                    <a:pt x="128117" y="763117"/>
                  </a:lnTo>
                  <a:lnTo>
                    <a:pt x="147789" y="763117"/>
                  </a:lnTo>
                  <a:lnTo>
                    <a:pt x="147789" y="760222"/>
                  </a:lnTo>
                  <a:lnTo>
                    <a:pt x="128117" y="760222"/>
                  </a:lnTo>
                  <a:lnTo>
                    <a:pt x="128117" y="614413"/>
                  </a:lnTo>
                  <a:lnTo>
                    <a:pt x="147789" y="614413"/>
                  </a:lnTo>
                  <a:lnTo>
                    <a:pt x="147789" y="611517"/>
                  </a:lnTo>
                  <a:lnTo>
                    <a:pt x="128117" y="611517"/>
                  </a:lnTo>
                  <a:lnTo>
                    <a:pt x="128117" y="465645"/>
                  </a:lnTo>
                  <a:lnTo>
                    <a:pt x="147789" y="465645"/>
                  </a:lnTo>
                  <a:lnTo>
                    <a:pt x="147789" y="462762"/>
                  </a:lnTo>
                  <a:lnTo>
                    <a:pt x="128117" y="462762"/>
                  </a:lnTo>
                  <a:lnTo>
                    <a:pt x="128117" y="316941"/>
                  </a:lnTo>
                  <a:lnTo>
                    <a:pt x="147789" y="316941"/>
                  </a:lnTo>
                  <a:lnTo>
                    <a:pt x="147789" y="314058"/>
                  </a:lnTo>
                  <a:lnTo>
                    <a:pt x="128117" y="314058"/>
                  </a:lnTo>
                  <a:lnTo>
                    <a:pt x="128117" y="168249"/>
                  </a:lnTo>
                  <a:lnTo>
                    <a:pt x="147789" y="168249"/>
                  </a:lnTo>
                  <a:lnTo>
                    <a:pt x="147789" y="165354"/>
                  </a:lnTo>
                  <a:lnTo>
                    <a:pt x="128117" y="165354"/>
                  </a:lnTo>
                  <a:lnTo>
                    <a:pt x="128117" y="19481"/>
                  </a:lnTo>
                  <a:lnTo>
                    <a:pt x="147789" y="19481"/>
                  </a:lnTo>
                  <a:lnTo>
                    <a:pt x="147789" y="16598"/>
                  </a:lnTo>
                  <a:close/>
                </a:path>
                <a:path w="2096134" h="1527810">
                  <a:moveTo>
                    <a:pt x="2095868" y="16598"/>
                  </a:moveTo>
                  <a:lnTo>
                    <a:pt x="2094331" y="16598"/>
                  </a:lnTo>
                  <a:lnTo>
                    <a:pt x="2092845" y="16598"/>
                  </a:lnTo>
                  <a:lnTo>
                    <a:pt x="2073135" y="16598"/>
                  </a:lnTo>
                  <a:lnTo>
                    <a:pt x="2073135" y="19481"/>
                  </a:lnTo>
                  <a:lnTo>
                    <a:pt x="2092845" y="19481"/>
                  </a:lnTo>
                  <a:lnTo>
                    <a:pt x="2092845" y="165354"/>
                  </a:lnTo>
                  <a:lnTo>
                    <a:pt x="2073135" y="165354"/>
                  </a:lnTo>
                  <a:lnTo>
                    <a:pt x="2073135" y="168249"/>
                  </a:lnTo>
                  <a:lnTo>
                    <a:pt x="2092845" y="168249"/>
                  </a:lnTo>
                  <a:lnTo>
                    <a:pt x="2092845" y="314058"/>
                  </a:lnTo>
                  <a:lnTo>
                    <a:pt x="2073135" y="314058"/>
                  </a:lnTo>
                  <a:lnTo>
                    <a:pt x="2073135" y="316941"/>
                  </a:lnTo>
                  <a:lnTo>
                    <a:pt x="2092845" y="316941"/>
                  </a:lnTo>
                  <a:lnTo>
                    <a:pt x="2092845" y="462762"/>
                  </a:lnTo>
                  <a:lnTo>
                    <a:pt x="2073135" y="462762"/>
                  </a:lnTo>
                  <a:lnTo>
                    <a:pt x="2073135" y="465645"/>
                  </a:lnTo>
                  <a:lnTo>
                    <a:pt x="2092845" y="465645"/>
                  </a:lnTo>
                  <a:lnTo>
                    <a:pt x="2092845" y="611517"/>
                  </a:lnTo>
                  <a:lnTo>
                    <a:pt x="2073135" y="611517"/>
                  </a:lnTo>
                  <a:lnTo>
                    <a:pt x="2073135" y="614413"/>
                  </a:lnTo>
                  <a:lnTo>
                    <a:pt x="2092845" y="614413"/>
                  </a:lnTo>
                  <a:lnTo>
                    <a:pt x="2092845" y="760222"/>
                  </a:lnTo>
                  <a:lnTo>
                    <a:pt x="2073135" y="760222"/>
                  </a:lnTo>
                  <a:lnTo>
                    <a:pt x="2073135" y="763117"/>
                  </a:lnTo>
                  <a:lnTo>
                    <a:pt x="2092845" y="763117"/>
                  </a:lnTo>
                  <a:lnTo>
                    <a:pt x="2092845" y="908977"/>
                  </a:lnTo>
                  <a:lnTo>
                    <a:pt x="2073135" y="908977"/>
                  </a:lnTo>
                  <a:lnTo>
                    <a:pt x="2073135" y="911872"/>
                  </a:lnTo>
                  <a:lnTo>
                    <a:pt x="2092845" y="911872"/>
                  </a:lnTo>
                  <a:lnTo>
                    <a:pt x="2092845" y="1057681"/>
                  </a:lnTo>
                  <a:lnTo>
                    <a:pt x="2073135" y="1057681"/>
                  </a:lnTo>
                  <a:lnTo>
                    <a:pt x="2073135" y="1060577"/>
                  </a:lnTo>
                  <a:lnTo>
                    <a:pt x="2092845" y="1060577"/>
                  </a:lnTo>
                  <a:lnTo>
                    <a:pt x="2092845" y="1206449"/>
                  </a:lnTo>
                  <a:lnTo>
                    <a:pt x="2073135" y="1206449"/>
                  </a:lnTo>
                  <a:lnTo>
                    <a:pt x="2073135" y="1209332"/>
                  </a:lnTo>
                  <a:lnTo>
                    <a:pt x="2092845" y="1209332"/>
                  </a:lnTo>
                  <a:lnTo>
                    <a:pt x="2092845" y="1355178"/>
                  </a:lnTo>
                  <a:lnTo>
                    <a:pt x="2073135" y="1355178"/>
                  </a:lnTo>
                  <a:lnTo>
                    <a:pt x="2073135" y="1358061"/>
                  </a:lnTo>
                  <a:lnTo>
                    <a:pt x="2092845" y="1358061"/>
                  </a:lnTo>
                  <a:lnTo>
                    <a:pt x="2092845" y="1503908"/>
                  </a:lnTo>
                  <a:lnTo>
                    <a:pt x="2073135" y="1503908"/>
                  </a:lnTo>
                  <a:lnTo>
                    <a:pt x="2073135" y="1506791"/>
                  </a:lnTo>
                  <a:lnTo>
                    <a:pt x="2094331" y="1506791"/>
                  </a:lnTo>
                  <a:lnTo>
                    <a:pt x="2094331" y="1505356"/>
                  </a:lnTo>
                  <a:lnTo>
                    <a:pt x="2095868" y="1505356"/>
                  </a:lnTo>
                  <a:lnTo>
                    <a:pt x="2095868" y="1659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82501" y="1800108"/>
              <a:ext cx="1967864" cy="0"/>
            </a:xfrm>
            <a:custGeom>
              <a:avLst/>
              <a:gdLst/>
              <a:ahLst/>
              <a:cxnLst/>
              <a:rect l="l" t="t" r="r" b="b"/>
              <a:pathLst>
                <a:path w="1967865">
                  <a:moveTo>
                    <a:pt x="0" y="0"/>
                  </a:moveTo>
                  <a:lnTo>
                    <a:pt x="196775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64365" y="1039078"/>
              <a:ext cx="2004060" cy="1522095"/>
            </a:xfrm>
            <a:custGeom>
              <a:avLst/>
              <a:gdLst/>
              <a:ahLst/>
              <a:cxnLst/>
              <a:rect l="l" t="t" r="r" b="b"/>
              <a:pathLst>
                <a:path w="2004059" h="1522095">
                  <a:moveTo>
                    <a:pt x="36271" y="1504657"/>
                  </a:moveTo>
                  <a:lnTo>
                    <a:pt x="36271" y="1495077"/>
                  </a:lnTo>
                  <a:lnTo>
                    <a:pt x="28153" y="1487312"/>
                  </a:lnTo>
                  <a:lnTo>
                    <a:pt x="18135" y="1487312"/>
                  </a:lnTo>
                  <a:lnTo>
                    <a:pt x="8118" y="1487312"/>
                  </a:lnTo>
                  <a:lnTo>
                    <a:pt x="0" y="1495077"/>
                  </a:lnTo>
                  <a:lnTo>
                    <a:pt x="0" y="1504657"/>
                  </a:lnTo>
                  <a:lnTo>
                    <a:pt x="0" y="1514237"/>
                  </a:lnTo>
                  <a:lnTo>
                    <a:pt x="8118" y="1522002"/>
                  </a:lnTo>
                  <a:lnTo>
                    <a:pt x="18135" y="1522002"/>
                  </a:lnTo>
                  <a:lnTo>
                    <a:pt x="28153" y="1522002"/>
                  </a:lnTo>
                  <a:lnTo>
                    <a:pt x="36271" y="1514237"/>
                  </a:lnTo>
                  <a:lnTo>
                    <a:pt x="36271" y="1504657"/>
                  </a:lnTo>
                </a:path>
                <a:path w="2004059" h="1522095">
                  <a:moveTo>
                    <a:pt x="85468" y="1286847"/>
                  </a:moveTo>
                  <a:lnTo>
                    <a:pt x="85468" y="1277267"/>
                  </a:lnTo>
                  <a:lnTo>
                    <a:pt x="77343" y="1269502"/>
                  </a:lnTo>
                  <a:lnTo>
                    <a:pt x="67326" y="1269502"/>
                  </a:lnTo>
                  <a:lnTo>
                    <a:pt x="57315" y="1269502"/>
                  </a:lnTo>
                  <a:lnTo>
                    <a:pt x="49190" y="1277267"/>
                  </a:lnTo>
                  <a:lnTo>
                    <a:pt x="49190" y="1286847"/>
                  </a:lnTo>
                  <a:lnTo>
                    <a:pt x="49190" y="1296422"/>
                  </a:lnTo>
                  <a:lnTo>
                    <a:pt x="57315" y="1304192"/>
                  </a:lnTo>
                  <a:lnTo>
                    <a:pt x="67326" y="1304192"/>
                  </a:lnTo>
                  <a:lnTo>
                    <a:pt x="77343" y="1304192"/>
                  </a:lnTo>
                  <a:lnTo>
                    <a:pt x="85468" y="1296422"/>
                  </a:lnTo>
                  <a:lnTo>
                    <a:pt x="85468" y="1286847"/>
                  </a:lnTo>
                </a:path>
                <a:path w="2004059" h="1522095">
                  <a:moveTo>
                    <a:pt x="134659" y="761029"/>
                  </a:moveTo>
                  <a:lnTo>
                    <a:pt x="134659" y="751432"/>
                  </a:lnTo>
                  <a:lnTo>
                    <a:pt x="126540" y="743685"/>
                  </a:lnTo>
                  <a:lnTo>
                    <a:pt x="116523" y="743685"/>
                  </a:lnTo>
                  <a:lnTo>
                    <a:pt x="106506" y="743685"/>
                  </a:lnTo>
                  <a:lnTo>
                    <a:pt x="98387" y="751432"/>
                  </a:lnTo>
                  <a:lnTo>
                    <a:pt x="98387" y="761029"/>
                  </a:lnTo>
                  <a:lnTo>
                    <a:pt x="98387" y="770569"/>
                  </a:lnTo>
                  <a:lnTo>
                    <a:pt x="106506" y="778374"/>
                  </a:lnTo>
                  <a:lnTo>
                    <a:pt x="116523" y="778374"/>
                  </a:lnTo>
                  <a:lnTo>
                    <a:pt x="126540" y="778374"/>
                  </a:lnTo>
                  <a:lnTo>
                    <a:pt x="134659" y="770569"/>
                  </a:lnTo>
                  <a:lnTo>
                    <a:pt x="134659" y="761029"/>
                  </a:lnTo>
                </a:path>
                <a:path w="2004059" h="1522095">
                  <a:moveTo>
                    <a:pt x="183855" y="235137"/>
                  </a:moveTo>
                  <a:lnTo>
                    <a:pt x="183855" y="225597"/>
                  </a:lnTo>
                  <a:lnTo>
                    <a:pt x="175731" y="217792"/>
                  </a:lnTo>
                  <a:lnTo>
                    <a:pt x="165719" y="217792"/>
                  </a:lnTo>
                  <a:lnTo>
                    <a:pt x="155702" y="217792"/>
                  </a:lnTo>
                  <a:lnTo>
                    <a:pt x="147583" y="225597"/>
                  </a:lnTo>
                  <a:lnTo>
                    <a:pt x="147583" y="235137"/>
                  </a:lnTo>
                  <a:lnTo>
                    <a:pt x="147584" y="244734"/>
                  </a:lnTo>
                  <a:lnTo>
                    <a:pt x="155702" y="252481"/>
                  </a:lnTo>
                  <a:lnTo>
                    <a:pt x="165719" y="252481"/>
                  </a:lnTo>
                  <a:lnTo>
                    <a:pt x="175731" y="252481"/>
                  </a:lnTo>
                  <a:lnTo>
                    <a:pt x="183855" y="244734"/>
                  </a:lnTo>
                  <a:lnTo>
                    <a:pt x="183855" y="235137"/>
                  </a:lnTo>
                </a:path>
                <a:path w="2004059" h="1522095">
                  <a:moveTo>
                    <a:pt x="233046" y="17344"/>
                  </a:moveTo>
                  <a:lnTo>
                    <a:pt x="233046" y="7747"/>
                  </a:lnTo>
                  <a:lnTo>
                    <a:pt x="224927" y="0"/>
                  </a:lnTo>
                  <a:lnTo>
                    <a:pt x="214910" y="0"/>
                  </a:lnTo>
                  <a:lnTo>
                    <a:pt x="204893" y="0"/>
                  </a:lnTo>
                  <a:lnTo>
                    <a:pt x="196774" y="7747"/>
                  </a:lnTo>
                  <a:lnTo>
                    <a:pt x="196774" y="17344"/>
                  </a:lnTo>
                  <a:lnTo>
                    <a:pt x="196774" y="26942"/>
                  </a:lnTo>
                  <a:lnTo>
                    <a:pt x="204893" y="34689"/>
                  </a:lnTo>
                  <a:lnTo>
                    <a:pt x="214910" y="34689"/>
                  </a:lnTo>
                  <a:lnTo>
                    <a:pt x="224927" y="34689"/>
                  </a:lnTo>
                  <a:lnTo>
                    <a:pt x="233046" y="26942"/>
                  </a:lnTo>
                  <a:lnTo>
                    <a:pt x="233046" y="17344"/>
                  </a:lnTo>
                </a:path>
                <a:path w="2004059" h="1522095">
                  <a:moveTo>
                    <a:pt x="282243" y="235137"/>
                  </a:moveTo>
                  <a:lnTo>
                    <a:pt x="282243" y="225597"/>
                  </a:lnTo>
                  <a:lnTo>
                    <a:pt x="274118" y="217792"/>
                  </a:lnTo>
                  <a:lnTo>
                    <a:pt x="264107" y="217792"/>
                  </a:lnTo>
                  <a:lnTo>
                    <a:pt x="254090" y="217792"/>
                  </a:lnTo>
                  <a:lnTo>
                    <a:pt x="245971" y="225597"/>
                  </a:lnTo>
                  <a:lnTo>
                    <a:pt x="245971" y="235137"/>
                  </a:lnTo>
                  <a:lnTo>
                    <a:pt x="245971" y="244734"/>
                  </a:lnTo>
                  <a:lnTo>
                    <a:pt x="254090" y="252481"/>
                  </a:lnTo>
                  <a:lnTo>
                    <a:pt x="264107" y="252481"/>
                  </a:lnTo>
                  <a:lnTo>
                    <a:pt x="274118" y="252481"/>
                  </a:lnTo>
                  <a:lnTo>
                    <a:pt x="282243" y="244734"/>
                  </a:lnTo>
                  <a:lnTo>
                    <a:pt x="282243" y="235137"/>
                  </a:lnTo>
                </a:path>
                <a:path w="2004059" h="1522095">
                  <a:moveTo>
                    <a:pt x="331464" y="761029"/>
                  </a:moveTo>
                  <a:lnTo>
                    <a:pt x="331464" y="751432"/>
                  </a:lnTo>
                  <a:lnTo>
                    <a:pt x="323303" y="743685"/>
                  </a:lnTo>
                  <a:lnTo>
                    <a:pt x="313328" y="743685"/>
                  </a:lnTo>
                  <a:lnTo>
                    <a:pt x="303293" y="743685"/>
                  </a:lnTo>
                  <a:lnTo>
                    <a:pt x="295192" y="751432"/>
                  </a:lnTo>
                  <a:lnTo>
                    <a:pt x="295192" y="761029"/>
                  </a:lnTo>
                  <a:lnTo>
                    <a:pt x="295192" y="770569"/>
                  </a:lnTo>
                  <a:lnTo>
                    <a:pt x="303293" y="778374"/>
                  </a:lnTo>
                  <a:lnTo>
                    <a:pt x="313328" y="778374"/>
                  </a:lnTo>
                  <a:lnTo>
                    <a:pt x="323303" y="778374"/>
                  </a:lnTo>
                  <a:lnTo>
                    <a:pt x="331464" y="770569"/>
                  </a:lnTo>
                  <a:lnTo>
                    <a:pt x="331464" y="761029"/>
                  </a:lnTo>
                </a:path>
                <a:path w="2004059" h="1522095">
                  <a:moveTo>
                    <a:pt x="380613" y="1286847"/>
                  </a:moveTo>
                  <a:lnTo>
                    <a:pt x="380613" y="1277267"/>
                  </a:lnTo>
                  <a:lnTo>
                    <a:pt x="372512" y="1269502"/>
                  </a:lnTo>
                  <a:lnTo>
                    <a:pt x="362477" y="1269502"/>
                  </a:lnTo>
                  <a:lnTo>
                    <a:pt x="352502" y="1269502"/>
                  </a:lnTo>
                  <a:lnTo>
                    <a:pt x="344341" y="1277267"/>
                  </a:lnTo>
                  <a:lnTo>
                    <a:pt x="344341" y="1286847"/>
                  </a:lnTo>
                  <a:lnTo>
                    <a:pt x="344341" y="1296422"/>
                  </a:lnTo>
                  <a:lnTo>
                    <a:pt x="352502" y="1304192"/>
                  </a:lnTo>
                  <a:lnTo>
                    <a:pt x="362477" y="1304192"/>
                  </a:lnTo>
                  <a:lnTo>
                    <a:pt x="372512" y="1304192"/>
                  </a:lnTo>
                  <a:lnTo>
                    <a:pt x="380613" y="1296422"/>
                  </a:lnTo>
                  <a:lnTo>
                    <a:pt x="380613" y="1286847"/>
                  </a:lnTo>
                </a:path>
                <a:path w="2004059" h="1522095">
                  <a:moveTo>
                    <a:pt x="429822" y="1504657"/>
                  </a:moveTo>
                  <a:lnTo>
                    <a:pt x="429822" y="1495077"/>
                  </a:lnTo>
                  <a:lnTo>
                    <a:pt x="421721" y="1487312"/>
                  </a:lnTo>
                  <a:lnTo>
                    <a:pt x="411686" y="1487312"/>
                  </a:lnTo>
                  <a:lnTo>
                    <a:pt x="401651" y="1487312"/>
                  </a:lnTo>
                  <a:lnTo>
                    <a:pt x="393550" y="1495077"/>
                  </a:lnTo>
                  <a:lnTo>
                    <a:pt x="393550" y="1504657"/>
                  </a:lnTo>
                  <a:lnTo>
                    <a:pt x="393550" y="1514237"/>
                  </a:lnTo>
                  <a:lnTo>
                    <a:pt x="401651" y="1522002"/>
                  </a:lnTo>
                  <a:lnTo>
                    <a:pt x="411686" y="1522002"/>
                  </a:lnTo>
                  <a:lnTo>
                    <a:pt x="421721" y="1522002"/>
                  </a:lnTo>
                  <a:lnTo>
                    <a:pt x="429822" y="1514237"/>
                  </a:lnTo>
                  <a:lnTo>
                    <a:pt x="429822" y="1504657"/>
                  </a:lnTo>
                </a:path>
                <a:path w="2004059" h="1522095">
                  <a:moveTo>
                    <a:pt x="479031" y="1286847"/>
                  </a:moveTo>
                  <a:lnTo>
                    <a:pt x="479031" y="1277267"/>
                  </a:lnTo>
                  <a:lnTo>
                    <a:pt x="470870" y="1269503"/>
                  </a:lnTo>
                  <a:lnTo>
                    <a:pt x="460895" y="1269503"/>
                  </a:lnTo>
                  <a:lnTo>
                    <a:pt x="450860" y="1269503"/>
                  </a:lnTo>
                  <a:lnTo>
                    <a:pt x="442759" y="1277267"/>
                  </a:lnTo>
                  <a:lnTo>
                    <a:pt x="442759" y="1286847"/>
                  </a:lnTo>
                  <a:lnTo>
                    <a:pt x="442759" y="1296422"/>
                  </a:lnTo>
                  <a:lnTo>
                    <a:pt x="450860" y="1304192"/>
                  </a:lnTo>
                  <a:lnTo>
                    <a:pt x="460895" y="1304192"/>
                  </a:lnTo>
                  <a:lnTo>
                    <a:pt x="470870" y="1304192"/>
                  </a:lnTo>
                  <a:lnTo>
                    <a:pt x="479031" y="1296422"/>
                  </a:lnTo>
                  <a:lnTo>
                    <a:pt x="479031" y="1286847"/>
                  </a:lnTo>
                </a:path>
                <a:path w="2004059" h="1522095">
                  <a:moveTo>
                    <a:pt x="528240" y="761030"/>
                  </a:moveTo>
                  <a:lnTo>
                    <a:pt x="528240" y="751432"/>
                  </a:lnTo>
                  <a:lnTo>
                    <a:pt x="520078" y="743685"/>
                  </a:lnTo>
                  <a:lnTo>
                    <a:pt x="510104" y="743685"/>
                  </a:lnTo>
                  <a:lnTo>
                    <a:pt x="500068" y="743685"/>
                  </a:lnTo>
                  <a:lnTo>
                    <a:pt x="491968" y="751432"/>
                  </a:lnTo>
                  <a:lnTo>
                    <a:pt x="491968" y="761030"/>
                  </a:lnTo>
                  <a:lnTo>
                    <a:pt x="491968" y="770569"/>
                  </a:lnTo>
                  <a:lnTo>
                    <a:pt x="500068" y="778374"/>
                  </a:lnTo>
                  <a:lnTo>
                    <a:pt x="510104" y="778374"/>
                  </a:lnTo>
                  <a:lnTo>
                    <a:pt x="520078" y="778374"/>
                  </a:lnTo>
                  <a:lnTo>
                    <a:pt x="528240" y="770569"/>
                  </a:lnTo>
                  <a:lnTo>
                    <a:pt x="528240" y="761030"/>
                  </a:lnTo>
                </a:path>
                <a:path w="2004059" h="1522095">
                  <a:moveTo>
                    <a:pt x="577388" y="235137"/>
                  </a:moveTo>
                  <a:lnTo>
                    <a:pt x="577388" y="225597"/>
                  </a:lnTo>
                  <a:lnTo>
                    <a:pt x="569287" y="217792"/>
                  </a:lnTo>
                  <a:lnTo>
                    <a:pt x="559252" y="217792"/>
                  </a:lnTo>
                  <a:lnTo>
                    <a:pt x="549277" y="217792"/>
                  </a:lnTo>
                  <a:lnTo>
                    <a:pt x="541116" y="225597"/>
                  </a:lnTo>
                  <a:lnTo>
                    <a:pt x="541116" y="235137"/>
                  </a:lnTo>
                  <a:lnTo>
                    <a:pt x="541116" y="244734"/>
                  </a:lnTo>
                  <a:lnTo>
                    <a:pt x="549277" y="252481"/>
                  </a:lnTo>
                  <a:lnTo>
                    <a:pt x="559252" y="252481"/>
                  </a:lnTo>
                  <a:lnTo>
                    <a:pt x="569287" y="252481"/>
                  </a:lnTo>
                  <a:lnTo>
                    <a:pt x="577388" y="244734"/>
                  </a:lnTo>
                  <a:lnTo>
                    <a:pt x="577388" y="235137"/>
                  </a:lnTo>
                </a:path>
                <a:path w="2004059" h="1522095">
                  <a:moveTo>
                    <a:pt x="626597" y="17344"/>
                  </a:moveTo>
                  <a:lnTo>
                    <a:pt x="626597" y="7747"/>
                  </a:lnTo>
                  <a:lnTo>
                    <a:pt x="618496" y="0"/>
                  </a:lnTo>
                  <a:lnTo>
                    <a:pt x="608461" y="0"/>
                  </a:lnTo>
                  <a:lnTo>
                    <a:pt x="598425" y="0"/>
                  </a:lnTo>
                  <a:lnTo>
                    <a:pt x="590325" y="7747"/>
                  </a:lnTo>
                  <a:lnTo>
                    <a:pt x="590325" y="17344"/>
                  </a:lnTo>
                  <a:lnTo>
                    <a:pt x="590325" y="26942"/>
                  </a:lnTo>
                  <a:lnTo>
                    <a:pt x="598425" y="34689"/>
                  </a:lnTo>
                  <a:lnTo>
                    <a:pt x="608461" y="34689"/>
                  </a:lnTo>
                  <a:lnTo>
                    <a:pt x="618496" y="34689"/>
                  </a:lnTo>
                  <a:lnTo>
                    <a:pt x="626597" y="26942"/>
                  </a:lnTo>
                  <a:lnTo>
                    <a:pt x="626597" y="17344"/>
                  </a:lnTo>
                </a:path>
                <a:path w="2004059" h="1522095">
                  <a:moveTo>
                    <a:pt x="675806" y="235137"/>
                  </a:moveTo>
                  <a:lnTo>
                    <a:pt x="675806" y="225597"/>
                  </a:lnTo>
                  <a:lnTo>
                    <a:pt x="667645" y="217792"/>
                  </a:lnTo>
                  <a:lnTo>
                    <a:pt x="657670" y="217792"/>
                  </a:lnTo>
                  <a:lnTo>
                    <a:pt x="647634" y="217792"/>
                  </a:lnTo>
                  <a:lnTo>
                    <a:pt x="639534" y="225597"/>
                  </a:lnTo>
                  <a:lnTo>
                    <a:pt x="639534" y="235137"/>
                  </a:lnTo>
                  <a:lnTo>
                    <a:pt x="639534" y="244734"/>
                  </a:lnTo>
                  <a:lnTo>
                    <a:pt x="647634" y="252481"/>
                  </a:lnTo>
                  <a:lnTo>
                    <a:pt x="657670" y="252481"/>
                  </a:lnTo>
                  <a:lnTo>
                    <a:pt x="667645" y="252481"/>
                  </a:lnTo>
                  <a:lnTo>
                    <a:pt x="675806" y="244734"/>
                  </a:lnTo>
                  <a:lnTo>
                    <a:pt x="675806" y="235137"/>
                  </a:lnTo>
                </a:path>
                <a:path w="2004059" h="1522095">
                  <a:moveTo>
                    <a:pt x="724954" y="761030"/>
                  </a:moveTo>
                  <a:lnTo>
                    <a:pt x="724954" y="751432"/>
                  </a:lnTo>
                  <a:lnTo>
                    <a:pt x="716854" y="743685"/>
                  </a:lnTo>
                  <a:lnTo>
                    <a:pt x="706818" y="743685"/>
                  </a:lnTo>
                  <a:lnTo>
                    <a:pt x="696844" y="743685"/>
                  </a:lnTo>
                  <a:lnTo>
                    <a:pt x="688682" y="751432"/>
                  </a:lnTo>
                  <a:lnTo>
                    <a:pt x="688682" y="761030"/>
                  </a:lnTo>
                  <a:lnTo>
                    <a:pt x="688682" y="770569"/>
                  </a:lnTo>
                  <a:lnTo>
                    <a:pt x="696844" y="778374"/>
                  </a:lnTo>
                  <a:lnTo>
                    <a:pt x="706818" y="778374"/>
                  </a:lnTo>
                  <a:lnTo>
                    <a:pt x="716854" y="778374"/>
                  </a:lnTo>
                  <a:lnTo>
                    <a:pt x="724954" y="770569"/>
                  </a:lnTo>
                  <a:lnTo>
                    <a:pt x="724954" y="761030"/>
                  </a:lnTo>
                </a:path>
                <a:path w="2004059" h="1522095">
                  <a:moveTo>
                    <a:pt x="774164" y="1286847"/>
                  </a:moveTo>
                  <a:lnTo>
                    <a:pt x="774163" y="1277267"/>
                  </a:lnTo>
                  <a:lnTo>
                    <a:pt x="766063" y="1269503"/>
                  </a:lnTo>
                  <a:lnTo>
                    <a:pt x="756028" y="1269503"/>
                  </a:lnTo>
                  <a:lnTo>
                    <a:pt x="746053" y="1269503"/>
                  </a:lnTo>
                  <a:lnTo>
                    <a:pt x="737892" y="1277267"/>
                  </a:lnTo>
                  <a:lnTo>
                    <a:pt x="737892" y="1286847"/>
                  </a:lnTo>
                  <a:lnTo>
                    <a:pt x="737892" y="1296422"/>
                  </a:lnTo>
                  <a:lnTo>
                    <a:pt x="746053" y="1304192"/>
                  </a:lnTo>
                  <a:lnTo>
                    <a:pt x="756028" y="1304192"/>
                  </a:lnTo>
                  <a:lnTo>
                    <a:pt x="766063" y="1304192"/>
                  </a:lnTo>
                  <a:lnTo>
                    <a:pt x="774164" y="1296422"/>
                  </a:lnTo>
                  <a:lnTo>
                    <a:pt x="774164" y="1286847"/>
                  </a:lnTo>
                </a:path>
                <a:path w="2004059" h="1522095">
                  <a:moveTo>
                    <a:pt x="823373" y="1504657"/>
                  </a:moveTo>
                  <a:lnTo>
                    <a:pt x="823373" y="1495077"/>
                  </a:lnTo>
                  <a:lnTo>
                    <a:pt x="815272" y="1487312"/>
                  </a:lnTo>
                  <a:lnTo>
                    <a:pt x="805237" y="1487312"/>
                  </a:lnTo>
                  <a:lnTo>
                    <a:pt x="795201" y="1487312"/>
                  </a:lnTo>
                  <a:lnTo>
                    <a:pt x="787101" y="1495077"/>
                  </a:lnTo>
                  <a:lnTo>
                    <a:pt x="787101" y="1504657"/>
                  </a:lnTo>
                  <a:lnTo>
                    <a:pt x="787101" y="1514237"/>
                  </a:lnTo>
                  <a:lnTo>
                    <a:pt x="795201" y="1522002"/>
                  </a:lnTo>
                  <a:lnTo>
                    <a:pt x="805237" y="1522002"/>
                  </a:lnTo>
                  <a:lnTo>
                    <a:pt x="815272" y="1522002"/>
                  </a:lnTo>
                  <a:lnTo>
                    <a:pt x="823373" y="1514237"/>
                  </a:lnTo>
                  <a:lnTo>
                    <a:pt x="823373" y="1504657"/>
                  </a:lnTo>
                </a:path>
                <a:path w="2004059" h="1522095">
                  <a:moveTo>
                    <a:pt x="872581" y="1286847"/>
                  </a:moveTo>
                  <a:lnTo>
                    <a:pt x="872581" y="1277267"/>
                  </a:lnTo>
                  <a:lnTo>
                    <a:pt x="864420" y="1269503"/>
                  </a:lnTo>
                  <a:lnTo>
                    <a:pt x="854445" y="1269503"/>
                  </a:lnTo>
                  <a:lnTo>
                    <a:pt x="844410" y="1269503"/>
                  </a:lnTo>
                  <a:lnTo>
                    <a:pt x="836309" y="1277267"/>
                  </a:lnTo>
                  <a:lnTo>
                    <a:pt x="836309" y="1286847"/>
                  </a:lnTo>
                  <a:lnTo>
                    <a:pt x="836309" y="1296422"/>
                  </a:lnTo>
                  <a:lnTo>
                    <a:pt x="844410" y="1304192"/>
                  </a:lnTo>
                  <a:lnTo>
                    <a:pt x="854445" y="1304192"/>
                  </a:lnTo>
                  <a:lnTo>
                    <a:pt x="864420" y="1304192"/>
                  </a:lnTo>
                  <a:lnTo>
                    <a:pt x="872581" y="1296422"/>
                  </a:lnTo>
                  <a:lnTo>
                    <a:pt x="872581" y="1286847"/>
                  </a:lnTo>
                </a:path>
                <a:path w="2004059" h="1522095">
                  <a:moveTo>
                    <a:pt x="921730" y="761030"/>
                  </a:moveTo>
                  <a:lnTo>
                    <a:pt x="921730" y="751432"/>
                  </a:lnTo>
                  <a:lnTo>
                    <a:pt x="913629" y="743685"/>
                  </a:lnTo>
                  <a:lnTo>
                    <a:pt x="903594" y="743685"/>
                  </a:lnTo>
                  <a:lnTo>
                    <a:pt x="893619" y="743685"/>
                  </a:lnTo>
                  <a:lnTo>
                    <a:pt x="885458" y="751432"/>
                  </a:lnTo>
                  <a:lnTo>
                    <a:pt x="885458" y="761030"/>
                  </a:lnTo>
                  <a:lnTo>
                    <a:pt x="885458" y="770569"/>
                  </a:lnTo>
                  <a:lnTo>
                    <a:pt x="893619" y="778374"/>
                  </a:lnTo>
                  <a:lnTo>
                    <a:pt x="903594" y="778374"/>
                  </a:lnTo>
                  <a:lnTo>
                    <a:pt x="913629" y="778374"/>
                  </a:lnTo>
                  <a:lnTo>
                    <a:pt x="921730" y="770569"/>
                  </a:lnTo>
                  <a:lnTo>
                    <a:pt x="921730" y="761030"/>
                  </a:lnTo>
                </a:path>
                <a:path w="2004059" h="1522095">
                  <a:moveTo>
                    <a:pt x="970938" y="235137"/>
                  </a:moveTo>
                  <a:lnTo>
                    <a:pt x="970938" y="225597"/>
                  </a:lnTo>
                  <a:lnTo>
                    <a:pt x="962838" y="217792"/>
                  </a:lnTo>
                  <a:lnTo>
                    <a:pt x="952802" y="217792"/>
                  </a:lnTo>
                  <a:lnTo>
                    <a:pt x="942828" y="217792"/>
                  </a:lnTo>
                  <a:lnTo>
                    <a:pt x="934666" y="225597"/>
                  </a:lnTo>
                  <a:lnTo>
                    <a:pt x="934666" y="235137"/>
                  </a:lnTo>
                  <a:lnTo>
                    <a:pt x="934666" y="244734"/>
                  </a:lnTo>
                  <a:lnTo>
                    <a:pt x="942828" y="252481"/>
                  </a:lnTo>
                  <a:lnTo>
                    <a:pt x="952802" y="252481"/>
                  </a:lnTo>
                  <a:lnTo>
                    <a:pt x="962838" y="252481"/>
                  </a:lnTo>
                  <a:lnTo>
                    <a:pt x="970938" y="244734"/>
                  </a:lnTo>
                  <a:lnTo>
                    <a:pt x="970938" y="235137"/>
                  </a:lnTo>
                </a:path>
                <a:path w="2004059" h="1522095">
                  <a:moveTo>
                    <a:pt x="1020147" y="17344"/>
                  </a:moveTo>
                  <a:lnTo>
                    <a:pt x="1020147" y="7747"/>
                  </a:lnTo>
                  <a:lnTo>
                    <a:pt x="1012046" y="0"/>
                  </a:lnTo>
                  <a:lnTo>
                    <a:pt x="1002011" y="0"/>
                  </a:lnTo>
                  <a:lnTo>
                    <a:pt x="991976" y="0"/>
                  </a:lnTo>
                  <a:lnTo>
                    <a:pt x="983875" y="7747"/>
                  </a:lnTo>
                  <a:lnTo>
                    <a:pt x="983875" y="17344"/>
                  </a:lnTo>
                  <a:lnTo>
                    <a:pt x="983875" y="26942"/>
                  </a:lnTo>
                  <a:lnTo>
                    <a:pt x="991976" y="34689"/>
                  </a:lnTo>
                  <a:lnTo>
                    <a:pt x="1002011" y="34689"/>
                  </a:lnTo>
                  <a:lnTo>
                    <a:pt x="1012046" y="34689"/>
                  </a:lnTo>
                  <a:lnTo>
                    <a:pt x="1020147" y="26942"/>
                  </a:lnTo>
                  <a:lnTo>
                    <a:pt x="1020147" y="17344"/>
                  </a:lnTo>
                </a:path>
                <a:path w="2004059" h="1522095">
                  <a:moveTo>
                    <a:pt x="1069356" y="235137"/>
                  </a:moveTo>
                  <a:lnTo>
                    <a:pt x="1069356" y="225597"/>
                  </a:lnTo>
                  <a:lnTo>
                    <a:pt x="1061195" y="217792"/>
                  </a:lnTo>
                  <a:lnTo>
                    <a:pt x="1051220" y="217792"/>
                  </a:lnTo>
                  <a:lnTo>
                    <a:pt x="1041185" y="217792"/>
                  </a:lnTo>
                  <a:lnTo>
                    <a:pt x="1033084" y="225597"/>
                  </a:lnTo>
                  <a:lnTo>
                    <a:pt x="1033084" y="235137"/>
                  </a:lnTo>
                  <a:lnTo>
                    <a:pt x="1033084" y="244734"/>
                  </a:lnTo>
                  <a:lnTo>
                    <a:pt x="1041185" y="252481"/>
                  </a:lnTo>
                  <a:lnTo>
                    <a:pt x="1051220" y="252481"/>
                  </a:lnTo>
                  <a:lnTo>
                    <a:pt x="1061195" y="252481"/>
                  </a:lnTo>
                  <a:lnTo>
                    <a:pt x="1069356" y="244734"/>
                  </a:lnTo>
                  <a:lnTo>
                    <a:pt x="1069356" y="235137"/>
                  </a:lnTo>
                </a:path>
                <a:path w="2004059" h="1522095">
                  <a:moveTo>
                    <a:pt x="1118565" y="761030"/>
                  </a:moveTo>
                  <a:lnTo>
                    <a:pt x="1118565" y="751432"/>
                  </a:lnTo>
                  <a:lnTo>
                    <a:pt x="1110404" y="743685"/>
                  </a:lnTo>
                  <a:lnTo>
                    <a:pt x="1100429" y="743685"/>
                  </a:lnTo>
                  <a:lnTo>
                    <a:pt x="1090394" y="743685"/>
                  </a:lnTo>
                  <a:lnTo>
                    <a:pt x="1082293" y="751432"/>
                  </a:lnTo>
                  <a:lnTo>
                    <a:pt x="1082293" y="761030"/>
                  </a:lnTo>
                  <a:lnTo>
                    <a:pt x="1082293" y="770569"/>
                  </a:lnTo>
                  <a:lnTo>
                    <a:pt x="1090394" y="778374"/>
                  </a:lnTo>
                  <a:lnTo>
                    <a:pt x="1100429" y="778374"/>
                  </a:lnTo>
                  <a:lnTo>
                    <a:pt x="1110404" y="778374"/>
                  </a:lnTo>
                  <a:lnTo>
                    <a:pt x="1118565" y="770569"/>
                  </a:lnTo>
                  <a:lnTo>
                    <a:pt x="1118565" y="761030"/>
                  </a:lnTo>
                </a:path>
                <a:path w="2004059" h="1522095">
                  <a:moveTo>
                    <a:pt x="1167714" y="1286847"/>
                  </a:moveTo>
                  <a:lnTo>
                    <a:pt x="1167714" y="1277267"/>
                  </a:lnTo>
                  <a:lnTo>
                    <a:pt x="1159613" y="1269503"/>
                  </a:lnTo>
                  <a:lnTo>
                    <a:pt x="1149578" y="1269503"/>
                  </a:lnTo>
                  <a:lnTo>
                    <a:pt x="1139603" y="1269503"/>
                  </a:lnTo>
                  <a:lnTo>
                    <a:pt x="1131442" y="1277267"/>
                  </a:lnTo>
                  <a:lnTo>
                    <a:pt x="1131442" y="1286847"/>
                  </a:lnTo>
                  <a:lnTo>
                    <a:pt x="1131442" y="1296422"/>
                  </a:lnTo>
                  <a:lnTo>
                    <a:pt x="1139603" y="1304192"/>
                  </a:lnTo>
                  <a:lnTo>
                    <a:pt x="1149578" y="1304192"/>
                  </a:lnTo>
                  <a:lnTo>
                    <a:pt x="1159613" y="1304192"/>
                  </a:lnTo>
                  <a:lnTo>
                    <a:pt x="1167714" y="1296422"/>
                  </a:lnTo>
                  <a:lnTo>
                    <a:pt x="1167714" y="1286847"/>
                  </a:lnTo>
                </a:path>
                <a:path w="2004059" h="1522095">
                  <a:moveTo>
                    <a:pt x="1216923" y="1504657"/>
                  </a:moveTo>
                  <a:lnTo>
                    <a:pt x="1216923" y="1495077"/>
                  </a:lnTo>
                  <a:lnTo>
                    <a:pt x="1208822" y="1487312"/>
                  </a:lnTo>
                  <a:lnTo>
                    <a:pt x="1198787" y="1487312"/>
                  </a:lnTo>
                  <a:lnTo>
                    <a:pt x="1188752" y="1487312"/>
                  </a:lnTo>
                  <a:lnTo>
                    <a:pt x="1180651" y="1495077"/>
                  </a:lnTo>
                  <a:lnTo>
                    <a:pt x="1180651" y="1504657"/>
                  </a:lnTo>
                  <a:lnTo>
                    <a:pt x="1180651" y="1514237"/>
                  </a:lnTo>
                  <a:lnTo>
                    <a:pt x="1188752" y="1522002"/>
                  </a:lnTo>
                  <a:lnTo>
                    <a:pt x="1198787" y="1522002"/>
                  </a:lnTo>
                  <a:lnTo>
                    <a:pt x="1208822" y="1522002"/>
                  </a:lnTo>
                  <a:lnTo>
                    <a:pt x="1216923" y="1514237"/>
                  </a:lnTo>
                  <a:lnTo>
                    <a:pt x="1216923" y="1504657"/>
                  </a:lnTo>
                </a:path>
                <a:path w="2004059" h="1522095">
                  <a:moveTo>
                    <a:pt x="1266132" y="1286847"/>
                  </a:moveTo>
                  <a:lnTo>
                    <a:pt x="1266132" y="1277267"/>
                  </a:lnTo>
                  <a:lnTo>
                    <a:pt x="1257971" y="1269503"/>
                  </a:lnTo>
                  <a:lnTo>
                    <a:pt x="1247996" y="1269503"/>
                  </a:lnTo>
                  <a:lnTo>
                    <a:pt x="1237961" y="1269503"/>
                  </a:lnTo>
                  <a:lnTo>
                    <a:pt x="1229860" y="1277267"/>
                  </a:lnTo>
                  <a:lnTo>
                    <a:pt x="1229860" y="1286847"/>
                  </a:lnTo>
                  <a:lnTo>
                    <a:pt x="1229860" y="1296422"/>
                  </a:lnTo>
                  <a:lnTo>
                    <a:pt x="1237961" y="1304192"/>
                  </a:lnTo>
                  <a:lnTo>
                    <a:pt x="1247996" y="1304192"/>
                  </a:lnTo>
                  <a:lnTo>
                    <a:pt x="1257971" y="1304192"/>
                  </a:lnTo>
                  <a:lnTo>
                    <a:pt x="1266132" y="1296422"/>
                  </a:lnTo>
                  <a:lnTo>
                    <a:pt x="1266132" y="1286847"/>
                  </a:lnTo>
                </a:path>
                <a:path w="2004059" h="1522095">
                  <a:moveTo>
                    <a:pt x="1315280" y="761030"/>
                  </a:moveTo>
                  <a:lnTo>
                    <a:pt x="1315280" y="751432"/>
                  </a:lnTo>
                  <a:lnTo>
                    <a:pt x="1307179" y="743685"/>
                  </a:lnTo>
                  <a:lnTo>
                    <a:pt x="1297144" y="743685"/>
                  </a:lnTo>
                  <a:lnTo>
                    <a:pt x="1287169" y="743685"/>
                  </a:lnTo>
                  <a:lnTo>
                    <a:pt x="1279008" y="751432"/>
                  </a:lnTo>
                  <a:lnTo>
                    <a:pt x="1279008" y="761030"/>
                  </a:lnTo>
                  <a:lnTo>
                    <a:pt x="1279008" y="770569"/>
                  </a:lnTo>
                  <a:lnTo>
                    <a:pt x="1287169" y="778374"/>
                  </a:lnTo>
                  <a:lnTo>
                    <a:pt x="1297144" y="778374"/>
                  </a:lnTo>
                  <a:lnTo>
                    <a:pt x="1307179" y="778374"/>
                  </a:lnTo>
                  <a:lnTo>
                    <a:pt x="1315280" y="770569"/>
                  </a:lnTo>
                  <a:lnTo>
                    <a:pt x="1315280" y="761030"/>
                  </a:lnTo>
                </a:path>
                <a:path w="2004059" h="1522095">
                  <a:moveTo>
                    <a:pt x="1364489" y="235137"/>
                  </a:moveTo>
                  <a:lnTo>
                    <a:pt x="1364489" y="225597"/>
                  </a:lnTo>
                  <a:lnTo>
                    <a:pt x="1356388" y="217792"/>
                  </a:lnTo>
                  <a:lnTo>
                    <a:pt x="1346353" y="217792"/>
                  </a:lnTo>
                  <a:lnTo>
                    <a:pt x="1336378" y="217792"/>
                  </a:lnTo>
                  <a:lnTo>
                    <a:pt x="1328217" y="225597"/>
                  </a:lnTo>
                  <a:lnTo>
                    <a:pt x="1328217" y="235137"/>
                  </a:lnTo>
                  <a:lnTo>
                    <a:pt x="1328217" y="244734"/>
                  </a:lnTo>
                  <a:lnTo>
                    <a:pt x="1336378" y="252481"/>
                  </a:lnTo>
                  <a:lnTo>
                    <a:pt x="1346353" y="252481"/>
                  </a:lnTo>
                  <a:lnTo>
                    <a:pt x="1356388" y="252481"/>
                  </a:lnTo>
                  <a:lnTo>
                    <a:pt x="1364489" y="244734"/>
                  </a:lnTo>
                  <a:lnTo>
                    <a:pt x="1364489" y="235137"/>
                  </a:lnTo>
                </a:path>
                <a:path w="2004059" h="1522095">
                  <a:moveTo>
                    <a:pt x="1413698" y="17344"/>
                  </a:moveTo>
                  <a:lnTo>
                    <a:pt x="1413698" y="7747"/>
                  </a:lnTo>
                  <a:lnTo>
                    <a:pt x="1405597" y="0"/>
                  </a:lnTo>
                  <a:lnTo>
                    <a:pt x="1395562" y="0"/>
                  </a:lnTo>
                  <a:lnTo>
                    <a:pt x="1385527" y="0"/>
                  </a:lnTo>
                  <a:lnTo>
                    <a:pt x="1377426" y="7747"/>
                  </a:lnTo>
                  <a:lnTo>
                    <a:pt x="1377426" y="17344"/>
                  </a:lnTo>
                  <a:lnTo>
                    <a:pt x="1377426" y="26942"/>
                  </a:lnTo>
                  <a:lnTo>
                    <a:pt x="1385527" y="34689"/>
                  </a:lnTo>
                  <a:lnTo>
                    <a:pt x="1395562" y="34689"/>
                  </a:lnTo>
                  <a:lnTo>
                    <a:pt x="1405597" y="34689"/>
                  </a:lnTo>
                  <a:lnTo>
                    <a:pt x="1413698" y="26942"/>
                  </a:lnTo>
                  <a:lnTo>
                    <a:pt x="1413698" y="17344"/>
                  </a:lnTo>
                </a:path>
                <a:path w="2004059" h="1522095">
                  <a:moveTo>
                    <a:pt x="1462907" y="235137"/>
                  </a:moveTo>
                  <a:lnTo>
                    <a:pt x="1462907" y="225597"/>
                  </a:lnTo>
                  <a:lnTo>
                    <a:pt x="1454746" y="217792"/>
                  </a:lnTo>
                  <a:lnTo>
                    <a:pt x="1444771" y="217792"/>
                  </a:lnTo>
                  <a:lnTo>
                    <a:pt x="1434736" y="217792"/>
                  </a:lnTo>
                  <a:lnTo>
                    <a:pt x="1426635" y="225597"/>
                  </a:lnTo>
                  <a:lnTo>
                    <a:pt x="1426635" y="235137"/>
                  </a:lnTo>
                  <a:lnTo>
                    <a:pt x="1426635" y="244734"/>
                  </a:lnTo>
                  <a:lnTo>
                    <a:pt x="1434736" y="252481"/>
                  </a:lnTo>
                  <a:lnTo>
                    <a:pt x="1444771" y="252481"/>
                  </a:lnTo>
                  <a:lnTo>
                    <a:pt x="1454746" y="252481"/>
                  </a:lnTo>
                  <a:lnTo>
                    <a:pt x="1462907" y="244734"/>
                  </a:lnTo>
                  <a:lnTo>
                    <a:pt x="1462907" y="235137"/>
                  </a:lnTo>
                </a:path>
                <a:path w="2004059" h="1522095">
                  <a:moveTo>
                    <a:pt x="1512116" y="761030"/>
                  </a:moveTo>
                  <a:lnTo>
                    <a:pt x="1512116" y="751432"/>
                  </a:lnTo>
                  <a:lnTo>
                    <a:pt x="1503955" y="743685"/>
                  </a:lnTo>
                  <a:lnTo>
                    <a:pt x="1493980" y="743685"/>
                  </a:lnTo>
                  <a:lnTo>
                    <a:pt x="1483945" y="743685"/>
                  </a:lnTo>
                  <a:lnTo>
                    <a:pt x="1475844" y="751432"/>
                  </a:lnTo>
                  <a:lnTo>
                    <a:pt x="1475844" y="761030"/>
                  </a:lnTo>
                  <a:lnTo>
                    <a:pt x="1475844" y="770569"/>
                  </a:lnTo>
                  <a:lnTo>
                    <a:pt x="1483945" y="778374"/>
                  </a:lnTo>
                  <a:lnTo>
                    <a:pt x="1493980" y="778374"/>
                  </a:lnTo>
                  <a:lnTo>
                    <a:pt x="1503955" y="778374"/>
                  </a:lnTo>
                  <a:lnTo>
                    <a:pt x="1512116" y="770569"/>
                  </a:lnTo>
                  <a:lnTo>
                    <a:pt x="1512116" y="761030"/>
                  </a:lnTo>
                </a:path>
                <a:path w="2004059" h="1522095">
                  <a:moveTo>
                    <a:pt x="1561265" y="1286847"/>
                  </a:moveTo>
                  <a:lnTo>
                    <a:pt x="1561265" y="1277267"/>
                  </a:lnTo>
                  <a:lnTo>
                    <a:pt x="1553164" y="1269503"/>
                  </a:lnTo>
                  <a:lnTo>
                    <a:pt x="1543129" y="1269503"/>
                  </a:lnTo>
                  <a:lnTo>
                    <a:pt x="1533154" y="1269503"/>
                  </a:lnTo>
                  <a:lnTo>
                    <a:pt x="1524993" y="1277267"/>
                  </a:lnTo>
                  <a:lnTo>
                    <a:pt x="1553164" y="1304192"/>
                  </a:lnTo>
                  <a:lnTo>
                    <a:pt x="1561265" y="1296422"/>
                  </a:lnTo>
                  <a:lnTo>
                    <a:pt x="1561265" y="1286847"/>
                  </a:lnTo>
                </a:path>
                <a:path w="2004059" h="1522095">
                  <a:moveTo>
                    <a:pt x="1610474" y="1504657"/>
                  </a:moveTo>
                  <a:lnTo>
                    <a:pt x="1610474" y="1495077"/>
                  </a:lnTo>
                  <a:lnTo>
                    <a:pt x="1602373" y="1487312"/>
                  </a:lnTo>
                  <a:lnTo>
                    <a:pt x="1592338" y="1487312"/>
                  </a:lnTo>
                  <a:lnTo>
                    <a:pt x="1582302" y="1487312"/>
                  </a:lnTo>
                  <a:lnTo>
                    <a:pt x="1574202" y="1495077"/>
                  </a:lnTo>
                  <a:lnTo>
                    <a:pt x="1574202" y="1504657"/>
                  </a:lnTo>
                  <a:lnTo>
                    <a:pt x="1574202" y="1514237"/>
                  </a:lnTo>
                  <a:lnTo>
                    <a:pt x="1582302" y="1522002"/>
                  </a:lnTo>
                  <a:lnTo>
                    <a:pt x="1592338" y="1522002"/>
                  </a:lnTo>
                  <a:lnTo>
                    <a:pt x="1602373" y="1522002"/>
                  </a:lnTo>
                  <a:lnTo>
                    <a:pt x="1610474" y="1514237"/>
                  </a:lnTo>
                  <a:lnTo>
                    <a:pt x="1610474" y="1504657"/>
                  </a:lnTo>
                </a:path>
                <a:path w="2004059" h="1522095">
                  <a:moveTo>
                    <a:pt x="1659682" y="1286847"/>
                  </a:moveTo>
                  <a:lnTo>
                    <a:pt x="1659682" y="1277267"/>
                  </a:lnTo>
                  <a:lnTo>
                    <a:pt x="1651521" y="1269503"/>
                  </a:lnTo>
                  <a:lnTo>
                    <a:pt x="1641546" y="1269503"/>
                  </a:lnTo>
                  <a:lnTo>
                    <a:pt x="1631511" y="1269503"/>
                  </a:lnTo>
                  <a:lnTo>
                    <a:pt x="1623410" y="1277267"/>
                  </a:lnTo>
                  <a:lnTo>
                    <a:pt x="1623410" y="1286847"/>
                  </a:lnTo>
                  <a:lnTo>
                    <a:pt x="1623411" y="1296422"/>
                  </a:lnTo>
                  <a:lnTo>
                    <a:pt x="1631511" y="1304192"/>
                  </a:lnTo>
                  <a:lnTo>
                    <a:pt x="1641546" y="1304192"/>
                  </a:lnTo>
                  <a:lnTo>
                    <a:pt x="1651521" y="1304192"/>
                  </a:lnTo>
                  <a:lnTo>
                    <a:pt x="1659682" y="1296422"/>
                  </a:lnTo>
                  <a:lnTo>
                    <a:pt x="1659682" y="1286847"/>
                  </a:lnTo>
                </a:path>
                <a:path w="2004059" h="1522095">
                  <a:moveTo>
                    <a:pt x="1708831" y="761030"/>
                  </a:moveTo>
                  <a:lnTo>
                    <a:pt x="1708831" y="751432"/>
                  </a:lnTo>
                  <a:lnTo>
                    <a:pt x="1700730" y="743685"/>
                  </a:lnTo>
                  <a:lnTo>
                    <a:pt x="1690695" y="743685"/>
                  </a:lnTo>
                  <a:lnTo>
                    <a:pt x="1680720" y="743685"/>
                  </a:lnTo>
                  <a:lnTo>
                    <a:pt x="1672559" y="751432"/>
                  </a:lnTo>
                  <a:lnTo>
                    <a:pt x="1672559" y="761030"/>
                  </a:lnTo>
                  <a:lnTo>
                    <a:pt x="1672559" y="770569"/>
                  </a:lnTo>
                  <a:lnTo>
                    <a:pt x="1680720" y="778374"/>
                  </a:lnTo>
                  <a:lnTo>
                    <a:pt x="1690695" y="778374"/>
                  </a:lnTo>
                  <a:lnTo>
                    <a:pt x="1700730" y="778374"/>
                  </a:lnTo>
                  <a:lnTo>
                    <a:pt x="1708831" y="770569"/>
                  </a:lnTo>
                  <a:lnTo>
                    <a:pt x="1708831" y="761030"/>
                  </a:lnTo>
                </a:path>
                <a:path w="2004059" h="1522095">
                  <a:moveTo>
                    <a:pt x="1758039" y="235137"/>
                  </a:moveTo>
                  <a:lnTo>
                    <a:pt x="1758039" y="225597"/>
                  </a:lnTo>
                  <a:lnTo>
                    <a:pt x="1749939" y="217792"/>
                  </a:lnTo>
                  <a:lnTo>
                    <a:pt x="1739903" y="217792"/>
                  </a:lnTo>
                  <a:lnTo>
                    <a:pt x="1729929" y="217792"/>
                  </a:lnTo>
                  <a:lnTo>
                    <a:pt x="1721768" y="225597"/>
                  </a:lnTo>
                  <a:lnTo>
                    <a:pt x="1721768" y="235137"/>
                  </a:lnTo>
                  <a:lnTo>
                    <a:pt x="1721768" y="244734"/>
                  </a:lnTo>
                  <a:lnTo>
                    <a:pt x="1729929" y="252482"/>
                  </a:lnTo>
                  <a:lnTo>
                    <a:pt x="1739903" y="252482"/>
                  </a:lnTo>
                  <a:lnTo>
                    <a:pt x="1749939" y="252482"/>
                  </a:lnTo>
                  <a:lnTo>
                    <a:pt x="1758039" y="244734"/>
                  </a:lnTo>
                  <a:lnTo>
                    <a:pt x="1758039" y="235137"/>
                  </a:lnTo>
                </a:path>
                <a:path w="2004059" h="1522095">
                  <a:moveTo>
                    <a:pt x="1807248" y="17344"/>
                  </a:moveTo>
                  <a:lnTo>
                    <a:pt x="1807248" y="7747"/>
                  </a:lnTo>
                  <a:lnTo>
                    <a:pt x="1799148" y="0"/>
                  </a:lnTo>
                  <a:lnTo>
                    <a:pt x="1789112" y="0"/>
                  </a:lnTo>
                  <a:lnTo>
                    <a:pt x="1779077" y="0"/>
                  </a:lnTo>
                  <a:lnTo>
                    <a:pt x="1770976" y="7747"/>
                  </a:lnTo>
                  <a:lnTo>
                    <a:pt x="1770976" y="17344"/>
                  </a:lnTo>
                  <a:lnTo>
                    <a:pt x="1770976" y="26942"/>
                  </a:lnTo>
                  <a:lnTo>
                    <a:pt x="1779077" y="34689"/>
                  </a:lnTo>
                  <a:lnTo>
                    <a:pt x="1789112" y="34689"/>
                  </a:lnTo>
                  <a:lnTo>
                    <a:pt x="1799148" y="34689"/>
                  </a:lnTo>
                  <a:lnTo>
                    <a:pt x="1807248" y="26942"/>
                  </a:lnTo>
                  <a:lnTo>
                    <a:pt x="1807248" y="17344"/>
                  </a:lnTo>
                </a:path>
                <a:path w="2004059" h="1522095">
                  <a:moveTo>
                    <a:pt x="1856457" y="235137"/>
                  </a:moveTo>
                  <a:lnTo>
                    <a:pt x="1856457" y="225597"/>
                  </a:lnTo>
                  <a:lnTo>
                    <a:pt x="1848296" y="217792"/>
                  </a:lnTo>
                  <a:lnTo>
                    <a:pt x="1838321" y="217792"/>
                  </a:lnTo>
                  <a:lnTo>
                    <a:pt x="1828286" y="217792"/>
                  </a:lnTo>
                  <a:lnTo>
                    <a:pt x="1820185" y="225597"/>
                  </a:lnTo>
                  <a:lnTo>
                    <a:pt x="1820185" y="235137"/>
                  </a:lnTo>
                  <a:lnTo>
                    <a:pt x="1820185" y="244734"/>
                  </a:lnTo>
                  <a:lnTo>
                    <a:pt x="1828286" y="252482"/>
                  </a:lnTo>
                  <a:lnTo>
                    <a:pt x="1838321" y="252482"/>
                  </a:lnTo>
                  <a:lnTo>
                    <a:pt x="1848296" y="252482"/>
                  </a:lnTo>
                  <a:lnTo>
                    <a:pt x="1856457" y="244734"/>
                  </a:lnTo>
                  <a:lnTo>
                    <a:pt x="1856457" y="235137"/>
                  </a:lnTo>
                </a:path>
                <a:path w="2004059" h="1522095">
                  <a:moveTo>
                    <a:pt x="1905606" y="761030"/>
                  </a:moveTo>
                  <a:lnTo>
                    <a:pt x="1905606" y="751432"/>
                  </a:lnTo>
                  <a:lnTo>
                    <a:pt x="1897505" y="743685"/>
                  </a:lnTo>
                  <a:lnTo>
                    <a:pt x="1887470" y="743685"/>
                  </a:lnTo>
                  <a:lnTo>
                    <a:pt x="1877495" y="743685"/>
                  </a:lnTo>
                  <a:lnTo>
                    <a:pt x="1869334" y="751432"/>
                  </a:lnTo>
                  <a:lnTo>
                    <a:pt x="1869334" y="761030"/>
                  </a:lnTo>
                  <a:lnTo>
                    <a:pt x="1869334" y="770569"/>
                  </a:lnTo>
                  <a:lnTo>
                    <a:pt x="1877495" y="778374"/>
                  </a:lnTo>
                  <a:lnTo>
                    <a:pt x="1887470" y="778374"/>
                  </a:lnTo>
                  <a:lnTo>
                    <a:pt x="1897505" y="778374"/>
                  </a:lnTo>
                  <a:lnTo>
                    <a:pt x="1905606" y="770569"/>
                  </a:lnTo>
                  <a:lnTo>
                    <a:pt x="1905606" y="761030"/>
                  </a:lnTo>
                </a:path>
                <a:path w="2004059" h="1522095">
                  <a:moveTo>
                    <a:pt x="1954815" y="1286847"/>
                  </a:moveTo>
                  <a:lnTo>
                    <a:pt x="1954815" y="1277267"/>
                  </a:lnTo>
                  <a:lnTo>
                    <a:pt x="1946714" y="1269503"/>
                  </a:lnTo>
                  <a:lnTo>
                    <a:pt x="1936679" y="1269503"/>
                  </a:lnTo>
                  <a:lnTo>
                    <a:pt x="1926704" y="1269503"/>
                  </a:lnTo>
                  <a:lnTo>
                    <a:pt x="1918543" y="1277267"/>
                  </a:lnTo>
                  <a:lnTo>
                    <a:pt x="1918543" y="1286847"/>
                  </a:lnTo>
                  <a:lnTo>
                    <a:pt x="1918543" y="1296422"/>
                  </a:lnTo>
                  <a:lnTo>
                    <a:pt x="1926704" y="1304192"/>
                  </a:lnTo>
                  <a:lnTo>
                    <a:pt x="1936679" y="1304192"/>
                  </a:lnTo>
                  <a:lnTo>
                    <a:pt x="1946714" y="1304192"/>
                  </a:lnTo>
                  <a:lnTo>
                    <a:pt x="1954815" y="1296422"/>
                  </a:lnTo>
                  <a:lnTo>
                    <a:pt x="1954815" y="1286847"/>
                  </a:lnTo>
                </a:path>
                <a:path w="2004059" h="1522095">
                  <a:moveTo>
                    <a:pt x="2004024" y="1504657"/>
                  </a:moveTo>
                  <a:lnTo>
                    <a:pt x="2004024" y="1495077"/>
                  </a:lnTo>
                  <a:lnTo>
                    <a:pt x="1995923" y="1487312"/>
                  </a:lnTo>
                  <a:lnTo>
                    <a:pt x="1985888" y="1487312"/>
                  </a:lnTo>
                  <a:lnTo>
                    <a:pt x="1975853" y="1487312"/>
                  </a:lnTo>
                  <a:lnTo>
                    <a:pt x="1967752" y="1495077"/>
                  </a:lnTo>
                  <a:lnTo>
                    <a:pt x="1967752" y="1504657"/>
                  </a:lnTo>
                  <a:lnTo>
                    <a:pt x="1967752" y="1514237"/>
                  </a:lnTo>
                  <a:lnTo>
                    <a:pt x="1975853" y="1522002"/>
                  </a:lnTo>
                  <a:lnTo>
                    <a:pt x="1985888" y="1522002"/>
                  </a:lnTo>
                  <a:lnTo>
                    <a:pt x="1995923" y="1522002"/>
                  </a:lnTo>
                  <a:lnTo>
                    <a:pt x="2004024" y="1514237"/>
                  </a:lnTo>
                  <a:lnTo>
                    <a:pt x="2004024" y="1504657"/>
                  </a:lnTo>
                </a:path>
              </a:pathLst>
            </a:custGeom>
            <a:ln w="443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82501" y="1056422"/>
              <a:ext cx="1967864" cy="1487805"/>
            </a:xfrm>
            <a:custGeom>
              <a:avLst/>
              <a:gdLst/>
              <a:ahLst/>
              <a:cxnLst/>
              <a:rect l="l" t="t" r="r" b="b"/>
              <a:pathLst>
                <a:path w="1967865" h="1487805">
                  <a:moveTo>
                    <a:pt x="0" y="743685"/>
                  </a:moveTo>
                  <a:lnTo>
                    <a:pt x="0" y="1487312"/>
                  </a:lnTo>
                </a:path>
                <a:path w="1967865" h="1487805">
                  <a:moveTo>
                    <a:pt x="49190" y="743685"/>
                  </a:moveTo>
                  <a:lnTo>
                    <a:pt x="49190" y="1269502"/>
                  </a:lnTo>
                </a:path>
                <a:path w="1967865" h="1487805">
                  <a:moveTo>
                    <a:pt x="98387" y="743685"/>
                  </a:moveTo>
                  <a:lnTo>
                    <a:pt x="98387" y="743685"/>
                  </a:lnTo>
                </a:path>
                <a:path w="1967865" h="1487805">
                  <a:moveTo>
                    <a:pt x="147584" y="743685"/>
                  </a:moveTo>
                  <a:lnTo>
                    <a:pt x="147584" y="217792"/>
                  </a:lnTo>
                </a:path>
                <a:path w="1967865" h="1487805">
                  <a:moveTo>
                    <a:pt x="196775" y="743685"/>
                  </a:moveTo>
                  <a:lnTo>
                    <a:pt x="196774" y="0"/>
                  </a:lnTo>
                </a:path>
                <a:path w="1967865" h="1487805">
                  <a:moveTo>
                    <a:pt x="245972" y="743685"/>
                  </a:moveTo>
                  <a:lnTo>
                    <a:pt x="245971" y="217792"/>
                  </a:lnTo>
                </a:path>
                <a:path w="1967865" h="1487805">
                  <a:moveTo>
                    <a:pt x="295193" y="743685"/>
                  </a:moveTo>
                  <a:lnTo>
                    <a:pt x="295193" y="743685"/>
                  </a:lnTo>
                </a:path>
                <a:path w="1967865" h="1487805">
                  <a:moveTo>
                    <a:pt x="344341" y="743685"/>
                  </a:moveTo>
                  <a:lnTo>
                    <a:pt x="344341" y="1269502"/>
                  </a:lnTo>
                </a:path>
                <a:path w="1967865" h="1487805">
                  <a:moveTo>
                    <a:pt x="393550" y="743685"/>
                  </a:moveTo>
                  <a:lnTo>
                    <a:pt x="393550" y="1487312"/>
                  </a:lnTo>
                </a:path>
                <a:path w="1967865" h="1487805">
                  <a:moveTo>
                    <a:pt x="442759" y="743685"/>
                  </a:moveTo>
                  <a:lnTo>
                    <a:pt x="442759" y="1269503"/>
                  </a:lnTo>
                </a:path>
                <a:path w="1967865" h="1487805">
                  <a:moveTo>
                    <a:pt x="491968" y="743685"/>
                  </a:moveTo>
                  <a:lnTo>
                    <a:pt x="491968" y="743685"/>
                  </a:lnTo>
                </a:path>
                <a:path w="1967865" h="1487805">
                  <a:moveTo>
                    <a:pt x="541116" y="743685"/>
                  </a:moveTo>
                  <a:lnTo>
                    <a:pt x="541116" y="217792"/>
                  </a:lnTo>
                </a:path>
                <a:path w="1967865" h="1487805">
                  <a:moveTo>
                    <a:pt x="590325" y="743685"/>
                  </a:moveTo>
                  <a:lnTo>
                    <a:pt x="590325" y="0"/>
                  </a:lnTo>
                </a:path>
                <a:path w="1967865" h="1487805">
                  <a:moveTo>
                    <a:pt x="639534" y="743685"/>
                  </a:moveTo>
                  <a:lnTo>
                    <a:pt x="639534" y="217792"/>
                  </a:lnTo>
                </a:path>
                <a:path w="1967865" h="1487805">
                  <a:moveTo>
                    <a:pt x="688683" y="743685"/>
                  </a:moveTo>
                  <a:lnTo>
                    <a:pt x="688683" y="743685"/>
                  </a:lnTo>
                </a:path>
                <a:path w="1967865" h="1487805">
                  <a:moveTo>
                    <a:pt x="737892" y="743685"/>
                  </a:moveTo>
                  <a:lnTo>
                    <a:pt x="737892" y="1269503"/>
                  </a:lnTo>
                </a:path>
                <a:path w="1967865" h="1487805">
                  <a:moveTo>
                    <a:pt x="787101" y="743685"/>
                  </a:moveTo>
                  <a:lnTo>
                    <a:pt x="787101" y="1487312"/>
                  </a:lnTo>
                </a:path>
                <a:path w="1967865" h="1487805">
                  <a:moveTo>
                    <a:pt x="836310" y="743685"/>
                  </a:moveTo>
                  <a:lnTo>
                    <a:pt x="836310" y="1269503"/>
                  </a:lnTo>
                </a:path>
                <a:path w="1967865" h="1487805">
                  <a:moveTo>
                    <a:pt x="885458" y="743685"/>
                  </a:moveTo>
                  <a:lnTo>
                    <a:pt x="885458" y="743685"/>
                  </a:lnTo>
                </a:path>
                <a:path w="1967865" h="1487805">
                  <a:moveTo>
                    <a:pt x="934667" y="743685"/>
                  </a:moveTo>
                  <a:lnTo>
                    <a:pt x="934667" y="217792"/>
                  </a:lnTo>
                </a:path>
                <a:path w="1967865" h="1487805">
                  <a:moveTo>
                    <a:pt x="983876" y="743685"/>
                  </a:moveTo>
                  <a:lnTo>
                    <a:pt x="983876" y="0"/>
                  </a:lnTo>
                </a:path>
                <a:path w="1967865" h="1487805">
                  <a:moveTo>
                    <a:pt x="1033085" y="743685"/>
                  </a:moveTo>
                  <a:lnTo>
                    <a:pt x="1033085" y="217792"/>
                  </a:lnTo>
                </a:path>
                <a:path w="1967865" h="1487805">
                  <a:moveTo>
                    <a:pt x="1082294" y="743685"/>
                  </a:moveTo>
                  <a:lnTo>
                    <a:pt x="1082294" y="743685"/>
                  </a:lnTo>
                </a:path>
                <a:path w="1967865" h="1487805">
                  <a:moveTo>
                    <a:pt x="1131442" y="743685"/>
                  </a:moveTo>
                  <a:lnTo>
                    <a:pt x="1131442" y="1269503"/>
                  </a:lnTo>
                </a:path>
                <a:path w="1967865" h="1487805">
                  <a:moveTo>
                    <a:pt x="1180651" y="743685"/>
                  </a:moveTo>
                  <a:lnTo>
                    <a:pt x="1180651" y="1487312"/>
                  </a:lnTo>
                </a:path>
                <a:path w="1967865" h="1487805">
                  <a:moveTo>
                    <a:pt x="1229860" y="743685"/>
                  </a:moveTo>
                  <a:lnTo>
                    <a:pt x="1229860" y="1269503"/>
                  </a:lnTo>
                </a:path>
                <a:path w="1967865" h="1487805">
                  <a:moveTo>
                    <a:pt x="1279069" y="743685"/>
                  </a:moveTo>
                  <a:lnTo>
                    <a:pt x="1279069" y="743685"/>
                  </a:lnTo>
                </a:path>
                <a:path w="1967865" h="1487805">
                  <a:moveTo>
                    <a:pt x="1328217" y="743685"/>
                  </a:moveTo>
                  <a:lnTo>
                    <a:pt x="1328217" y="217792"/>
                  </a:lnTo>
                </a:path>
                <a:path w="1967865" h="1487805">
                  <a:moveTo>
                    <a:pt x="1377426" y="743685"/>
                  </a:moveTo>
                  <a:lnTo>
                    <a:pt x="1377426" y="0"/>
                  </a:lnTo>
                </a:path>
                <a:path w="1967865" h="1487805">
                  <a:moveTo>
                    <a:pt x="1426635" y="743685"/>
                  </a:moveTo>
                  <a:lnTo>
                    <a:pt x="1426635" y="217792"/>
                  </a:lnTo>
                </a:path>
                <a:path w="1967865" h="1487805">
                  <a:moveTo>
                    <a:pt x="1475844" y="743685"/>
                  </a:moveTo>
                  <a:lnTo>
                    <a:pt x="1475844" y="743685"/>
                  </a:lnTo>
                </a:path>
                <a:path w="1967865" h="1487805">
                  <a:moveTo>
                    <a:pt x="1524993" y="743685"/>
                  </a:moveTo>
                  <a:lnTo>
                    <a:pt x="1524993" y="1269503"/>
                  </a:lnTo>
                </a:path>
                <a:path w="1967865" h="1487805">
                  <a:moveTo>
                    <a:pt x="1574202" y="743685"/>
                  </a:moveTo>
                  <a:lnTo>
                    <a:pt x="1574202" y="1487312"/>
                  </a:lnTo>
                </a:path>
                <a:path w="1967865" h="1487805">
                  <a:moveTo>
                    <a:pt x="1623411" y="743685"/>
                  </a:moveTo>
                  <a:lnTo>
                    <a:pt x="1623411" y="1269503"/>
                  </a:lnTo>
                </a:path>
                <a:path w="1967865" h="1487805">
                  <a:moveTo>
                    <a:pt x="1672559" y="743685"/>
                  </a:moveTo>
                  <a:lnTo>
                    <a:pt x="1672559" y="743685"/>
                  </a:lnTo>
                </a:path>
                <a:path w="1967865" h="1487805">
                  <a:moveTo>
                    <a:pt x="1721768" y="743685"/>
                  </a:moveTo>
                  <a:lnTo>
                    <a:pt x="1721768" y="217792"/>
                  </a:lnTo>
                </a:path>
                <a:path w="1967865" h="1487805">
                  <a:moveTo>
                    <a:pt x="1770977" y="743685"/>
                  </a:moveTo>
                  <a:lnTo>
                    <a:pt x="1770977" y="0"/>
                  </a:lnTo>
                </a:path>
                <a:path w="1967865" h="1487805">
                  <a:moveTo>
                    <a:pt x="1820186" y="743685"/>
                  </a:moveTo>
                  <a:lnTo>
                    <a:pt x="1820186" y="217792"/>
                  </a:lnTo>
                </a:path>
                <a:path w="1967865" h="1487805">
                  <a:moveTo>
                    <a:pt x="1869334" y="743685"/>
                  </a:moveTo>
                  <a:lnTo>
                    <a:pt x="1869334" y="743685"/>
                  </a:lnTo>
                </a:path>
                <a:path w="1967865" h="1487805">
                  <a:moveTo>
                    <a:pt x="1918543" y="743685"/>
                  </a:moveTo>
                  <a:lnTo>
                    <a:pt x="1918543" y="1269503"/>
                  </a:lnTo>
                </a:path>
                <a:path w="1967865" h="1487805">
                  <a:moveTo>
                    <a:pt x="1967752" y="743685"/>
                  </a:moveTo>
                  <a:lnTo>
                    <a:pt x="1967752" y="1487312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39010" y="1054988"/>
              <a:ext cx="2040889" cy="1572260"/>
            </a:xfrm>
            <a:custGeom>
              <a:avLst/>
              <a:gdLst/>
              <a:ahLst/>
              <a:cxnLst/>
              <a:rect l="l" t="t" r="r" b="b"/>
              <a:pathLst>
                <a:path w="2040890" h="1572260">
                  <a:moveTo>
                    <a:pt x="15849" y="1554035"/>
                  </a:moveTo>
                  <a:lnTo>
                    <a:pt x="0" y="1554035"/>
                  </a:lnTo>
                  <a:lnTo>
                    <a:pt x="0" y="1559001"/>
                  </a:lnTo>
                  <a:lnTo>
                    <a:pt x="15849" y="1559001"/>
                  </a:lnTo>
                  <a:lnTo>
                    <a:pt x="15849" y="1554035"/>
                  </a:lnTo>
                  <a:close/>
                </a:path>
                <a:path w="2040890" h="1572260">
                  <a:moveTo>
                    <a:pt x="47802" y="1566316"/>
                  </a:moveTo>
                  <a:lnTo>
                    <a:pt x="27190" y="1566316"/>
                  </a:lnTo>
                  <a:lnTo>
                    <a:pt x="27762" y="1565427"/>
                  </a:lnTo>
                  <a:lnTo>
                    <a:pt x="28498" y="1564525"/>
                  </a:lnTo>
                  <a:lnTo>
                    <a:pt x="30251" y="1562760"/>
                  </a:lnTo>
                  <a:lnTo>
                    <a:pt x="32245" y="1561071"/>
                  </a:lnTo>
                  <a:lnTo>
                    <a:pt x="39039" y="1555597"/>
                  </a:lnTo>
                  <a:lnTo>
                    <a:pt x="41694" y="1553235"/>
                  </a:lnTo>
                  <a:lnTo>
                    <a:pt x="44894" y="1549793"/>
                  </a:lnTo>
                  <a:lnTo>
                    <a:pt x="46024" y="1548168"/>
                  </a:lnTo>
                  <a:lnTo>
                    <a:pt x="47396" y="1545056"/>
                  </a:lnTo>
                  <a:lnTo>
                    <a:pt x="47713" y="1543621"/>
                  </a:lnTo>
                  <a:lnTo>
                    <a:pt x="47586" y="1538363"/>
                  </a:lnTo>
                  <a:lnTo>
                    <a:pt x="46570" y="1536065"/>
                  </a:lnTo>
                  <a:lnTo>
                    <a:pt x="45186" y="1534807"/>
                  </a:lnTo>
                  <a:lnTo>
                    <a:pt x="41871" y="1531785"/>
                  </a:lnTo>
                  <a:lnTo>
                    <a:pt x="38684" y="1530718"/>
                  </a:lnTo>
                  <a:lnTo>
                    <a:pt x="30645" y="1530718"/>
                  </a:lnTo>
                  <a:lnTo>
                    <a:pt x="27470" y="1531708"/>
                  </a:lnTo>
                  <a:lnTo>
                    <a:pt x="22733" y="1535671"/>
                  </a:lnTo>
                  <a:lnTo>
                    <a:pt x="21361" y="1538554"/>
                  </a:lnTo>
                  <a:lnTo>
                    <a:pt x="21005" y="1542338"/>
                  </a:lnTo>
                  <a:lnTo>
                    <a:pt x="26301" y="1542859"/>
                  </a:lnTo>
                  <a:lnTo>
                    <a:pt x="26327" y="1540332"/>
                  </a:lnTo>
                  <a:lnTo>
                    <a:pt x="27076" y="1538363"/>
                  </a:lnTo>
                  <a:lnTo>
                    <a:pt x="30060" y="1535518"/>
                  </a:lnTo>
                  <a:lnTo>
                    <a:pt x="32042" y="1534807"/>
                  </a:lnTo>
                  <a:lnTo>
                    <a:pt x="36880" y="1534807"/>
                  </a:lnTo>
                  <a:lnTo>
                    <a:pt x="38785" y="1535468"/>
                  </a:lnTo>
                  <a:lnTo>
                    <a:pt x="41706" y="1538160"/>
                  </a:lnTo>
                  <a:lnTo>
                    <a:pt x="42443" y="1539811"/>
                  </a:lnTo>
                  <a:lnTo>
                    <a:pt x="42443" y="1543621"/>
                  </a:lnTo>
                  <a:lnTo>
                    <a:pt x="41643" y="1545602"/>
                  </a:lnTo>
                  <a:lnTo>
                    <a:pt x="38417" y="1549806"/>
                  </a:lnTo>
                  <a:lnTo>
                    <a:pt x="35344" y="1552625"/>
                  </a:lnTo>
                  <a:lnTo>
                    <a:pt x="27838" y="1558505"/>
                  </a:lnTo>
                  <a:lnTo>
                    <a:pt x="25590" y="1560537"/>
                  </a:lnTo>
                  <a:lnTo>
                    <a:pt x="22466" y="1564043"/>
                  </a:lnTo>
                  <a:lnTo>
                    <a:pt x="21336" y="1565821"/>
                  </a:lnTo>
                  <a:lnTo>
                    <a:pt x="20193" y="1568729"/>
                  </a:lnTo>
                  <a:lnTo>
                    <a:pt x="19989" y="1569872"/>
                  </a:lnTo>
                  <a:lnTo>
                    <a:pt x="20027" y="1571053"/>
                  </a:lnTo>
                  <a:lnTo>
                    <a:pt x="47802" y="1571053"/>
                  </a:lnTo>
                  <a:lnTo>
                    <a:pt x="47802" y="1566316"/>
                  </a:lnTo>
                  <a:close/>
                </a:path>
                <a:path w="2040890" h="1572260">
                  <a:moveTo>
                    <a:pt x="81699" y="1555953"/>
                  </a:moveTo>
                  <a:lnTo>
                    <a:pt x="76403" y="1533575"/>
                  </a:lnTo>
                  <a:lnTo>
                    <a:pt x="76403" y="1557845"/>
                  </a:lnTo>
                  <a:lnTo>
                    <a:pt x="75577" y="1562227"/>
                  </a:lnTo>
                  <a:lnTo>
                    <a:pt x="72364" y="1566595"/>
                  </a:lnTo>
                  <a:lnTo>
                    <a:pt x="70370" y="1567688"/>
                  </a:lnTo>
                  <a:lnTo>
                    <a:pt x="65633" y="1567688"/>
                  </a:lnTo>
                  <a:lnTo>
                    <a:pt x="63652" y="1566595"/>
                  </a:lnTo>
                  <a:lnTo>
                    <a:pt x="60413" y="1562201"/>
                  </a:lnTo>
                  <a:lnTo>
                    <a:pt x="59613" y="1557845"/>
                  </a:lnTo>
                  <a:lnTo>
                    <a:pt x="59715" y="1544091"/>
                  </a:lnTo>
                  <a:lnTo>
                    <a:pt x="60502" y="1540129"/>
                  </a:lnTo>
                  <a:lnTo>
                    <a:pt x="63690" y="1535760"/>
                  </a:lnTo>
                  <a:lnTo>
                    <a:pt x="65582" y="1534807"/>
                  </a:lnTo>
                  <a:lnTo>
                    <a:pt x="70358" y="1534807"/>
                  </a:lnTo>
                  <a:lnTo>
                    <a:pt x="72364" y="1535887"/>
                  </a:lnTo>
                  <a:lnTo>
                    <a:pt x="75590" y="1540243"/>
                  </a:lnTo>
                  <a:lnTo>
                    <a:pt x="76301" y="1544091"/>
                  </a:lnTo>
                  <a:lnTo>
                    <a:pt x="76403" y="1557845"/>
                  </a:lnTo>
                  <a:lnTo>
                    <a:pt x="76403" y="1533575"/>
                  </a:lnTo>
                  <a:lnTo>
                    <a:pt x="75641" y="1532890"/>
                  </a:lnTo>
                  <a:lnTo>
                    <a:pt x="72237" y="1531150"/>
                  </a:lnTo>
                  <a:lnTo>
                    <a:pt x="70256" y="1530718"/>
                  </a:lnTo>
                  <a:lnTo>
                    <a:pt x="64947" y="1530718"/>
                  </a:lnTo>
                  <a:lnTo>
                    <a:pt x="54305" y="1546491"/>
                  </a:lnTo>
                  <a:lnTo>
                    <a:pt x="54305" y="1558785"/>
                  </a:lnTo>
                  <a:lnTo>
                    <a:pt x="55689" y="1564233"/>
                  </a:lnTo>
                  <a:lnTo>
                    <a:pt x="60769" y="1570355"/>
                  </a:lnTo>
                  <a:lnTo>
                    <a:pt x="63957" y="1571752"/>
                  </a:lnTo>
                  <a:lnTo>
                    <a:pt x="71081" y="1571752"/>
                  </a:lnTo>
                  <a:lnTo>
                    <a:pt x="73621" y="1570951"/>
                  </a:lnTo>
                  <a:lnTo>
                    <a:pt x="77660" y="1567789"/>
                  </a:lnTo>
                  <a:lnTo>
                    <a:pt x="79171" y="1565554"/>
                  </a:lnTo>
                  <a:lnTo>
                    <a:pt x="81191" y="1559763"/>
                  </a:lnTo>
                  <a:lnTo>
                    <a:pt x="81699" y="1555953"/>
                  </a:lnTo>
                  <a:close/>
                </a:path>
                <a:path w="2040890" h="1572260">
                  <a:moveTo>
                    <a:pt x="261823" y="1554035"/>
                  </a:moveTo>
                  <a:lnTo>
                    <a:pt x="245960" y="1554035"/>
                  </a:lnTo>
                  <a:lnTo>
                    <a:pt x="245960" y="1559001"/>
                  </a:lnTo>
                  <a:lnTo>
                    <a:pt x="261823" y="1559001"/>
                  </a:lnTo>
                  <a:lnTo>
                    <a:pt x="261823" y="1554035"/>
                  </a:lnTo>
                  <a:close/>
                </a:path>
                <a:path w="2040890" h="1572260">
                  <a:moveTo>
                    <a:pt x="286092" y="1530718"/>
                  </a:moveTo>
                  <a:lnTo>
                    <a:pt x="282765" y="1530718"/>
                  </a:lnTo>
                  <a:lnTo>
                    <a:pt x="281863" y="1532445"/>
                  </a:lnTo>
                  <a:lnTo>
                    <a:pt x="280339" y="1534236"/>
                  </a:lnTo>
                  <a:lnTo>
                    <a:pt x="276021" y="1537931"/>
                  </a:lnTo>
                  <a:lnTo>
                    <a:pt x="273494" y="1539506"/>
                  </a:lnTo>
                  <a:lnTo>
                    <a:pt x="270713" y="1540764"/>
                  </a:lnTo>
                  <a:lnTo>
                    <a:pt x="270611" y="1545577"/>
                  </a:lnTo>
                  <a:lnTo>
                    <a:pt x="280936" y="1539621"/>
                  </a:lnTo>
                  <a:lnTo>
                    <a:pt x="280936" y="1571053"/>
                  </a:lnTo>
                  <a:lnTo>
                    <a:pt x="286092" y="1571053"/>
                  </a:lnTo>
                  <a:lnTo>
                    <a:pt x="286092" y="1539621"/>
                  </a:lnTo>
                  <a:lnTo>
                    <a:pt x="286092" y="1530718"/>
                  </a:lnTo>
                  <a:close/>
                </a:path>
                <a:path w="2040890" h="1572260">
                  <a:moveTo>
                    <a:pt x="328155" y="1553616"/>
                  </a:moveTo>
                  <a:lnTo>
                    <a:pt x="326885" y="1550492"/>
                  </a:lnTo>
                  <a:lnTo>
                    <a:pt x="325094" y="1548777"/>
                  </a:lnTo>
                  <a:lnTo>
                    <a:pt x="323176" y="1546948"/>
                  </a:lnTo>
                  <a:lnTo>
                    <a:pt x="321818" y="1545640"/>
                  </a:lnTo>
                  <a:lnTo>
                    <a:pt x="318731" y="1544421"/>
                  </a:lnTo>
                  <a:lnTo>
                    <a:pt x="312293" y="1544421"/>
                  </a:lnTo>
                  <a:lnTo>
                    <a:pt x="309651" y="1545259"/>
                  </a:lnTo>
                  <a:lnTo>
                    <a:pt x="307124" y="1546948"/>
                  </a:lnTo>
                  <a:lnTo>
                    <a:pt x="309384" y="1536141"/>
                  </a:lnTo>
                  <a:lnTo>
                    <a:pt x="326161" y="1536141"/>
                  </a:lnTo>
                  <a:lnTo>
                    <a:pt x="326161" y="1531429"/>
                  </a:lnTo>
                  <a:lnTo>
                    <a:pt x="305257" y="1531429"/>
                  </a:lnTo>
                  <a:lnTo>
                    <a:pt x="301193" y="1552067"/>
                  </a:lnTo>
                  <a:lnTo>
                    <a:pt x="306031" y="1552663"/>
                  </a:lnTo>
                  <a:lnTo>
                    <a:pt x="306806" y="1551520"/>
                  </a:lnTo>
                  <a:lnTo>
                    <a:pt x="307848" y="1550581"/>
                  </a:lnTo>
                  <a:lnTo>
                    <a:pt x="310527" y="1549146"/>
                  </a:lnTo>
                  <a:lnTo>
                    <a:pt x="312026" y="1548777"/>
                  </a:lnTo>
                  <a:lnTo>
                    <a:pt x="316369" y="1548777"/>
                  </a:lnTo>
                  <a:lnTo>
                    <a:pt x="318541" y="1549590"/>
                  </a:lnTo>
                  <a:lnTo>
                    <a:pt x="321818" y="1552841"/>
                  </a:lnTo>
                  <a:lnTo>
                    <a:pt x="322656" y="1555064"/>
                  </a:lnTo>
                  <a:lnTo>
                    <a:pt x="322580" y="1561071"/>
                  </a:lnTo>
                  <a:lnTo>
                    <a:pt x="321818" y="1563217"/>
                  </a:lnTo>
                  <a:lnTo>
                    <a:pt x="320052" y="1565008"/>
                  </a:lnTo>
                  <a:lnTo>
                    <a:pt x="318363" y="1566786"/>
                  </a:lnTo>
                  <a:lnTo>
                    <a:pt x="316255" y="1567688"/>
                  </a:lnTo>
                  <a:lnTo>
                    <a:pt x="311708" y="1567688"/>
                  </a:lnTo>
                  <a:lnTo>
                    <a:pt x="309943" y="1567053"/>
                  </a:lnTo>
                  <a:lnTo>
                    <a:pt x="307022" y="1564513"/>
                  </a:lnTo>
                  <a:lnTo>
                    <a:pt x="306095" y="1562620"/>
                  </a:lnTo>
                  <a:lnTo>
                    <a:pt x="305689" y="1560093"/>
                  </a:lnTo>
                  <a:lnTo>
                    <a:pt x="300266" y="1560537"/>
                  </a:lnTo>
                  <a:lnTo>
                    <a:pt x="300621" y="1563916"/>
                  </a:lnTo>
                  <a:lnTo>
                    <a:pt x="302006" y="1566633"/>
                  </a:lnTo>
                  <a:lnTo>
                    <a:pt x="306832" y="1570723"/>
                  </a:lnTo>
                  <a:lnTo>
                    <a:pt x="309956" y="1571752"/>
                  </a:lnTo>
                  <a:lnTo>
                    <a:pt x="318427" y="1571752"/>
                  </a:lnTo>
                  <a:lnTo>
                    <a:pt x="322110" y="1570126"/>
                  </a:lnTo>
                  <a:lnTo>
                    <a:pt x="324142" y="1567688"/>
                  </a:lnTo>
                  <a:lnTo>
                    <a:pt x="327012" y="1564220"/>
                  </a:lnTo>
                  <a:lnTo>
                    <a:pt x="328155" y="1561071"/>
                  </a:lnTo>
                  <a:lnTo>
                    <a:pt x="328155" y="1553616"/>
                  </a:lnTo>
                  <a:close/>
                </a:path>
                <a:path w="2040890" h="1572260">
                  <a:moveTo>
                    <a:pt x="507771" y="1554035"/>
                  </a:moveTo>
                  <a:lnTo>
                    <a:pt x="491921" y="1554035"/>
                  </a:lnTo>
                  <a:lnTo>
                    <a:pt x="491921" y="1559001"/>
                  </a:lnTo>
                  <a:lnTo>
                    <a:pt x="507771" y="1559001"/>
                  </a:lnTo>
                  <a:lnTo>
                    <a:pt x="507771" y="1554035"/>
                  </a:lnTo>
                  <a:close/>
                </a:path>
                <a:path w="2040890" h="1572260">
                  <a:moveTo>
                    <a:pt x="532066" y="1530718"/>
                  </a:moveTo>
                  <a:lnTo>
                    <a:pt x="528739" y="1530718"/>
                  </a:lnTo>
                  <a:lnTo>
                    <a:pt x="527837" y="1532445"/>
                  </a:lnTo>
                  <a:lnTo>
                    <a:pt x="526326" y="1534236"/>
                  </a:lnTo>
                  <a:lnTo>
                    <a:pt x="521970" y="1537931"/>
                  </a:lnTo>
                  <a:lnTo>
                    <a:pt x="519493" y="1539506"/>
                  </a:lnTo>
                  <a:lnTo>
                    <a:pt x="516699" y="1540764"/>
                  </a:lnTo>
                  <a:lnTo>
                    <a:pt x="516597" y="1545577"/>
                  </a:lnTo>
                  <a:lnTo>
                    <a:pt x="526935" y="1539621"/>
                  </a:lnTo>
                  <a:lnTo>
                    <a:pt x="526935" y="1571053"/>
                  </a:lnTo>
                  <a:lnTo>
                    <a:pt x="532066" y="1571053"/>
                  </a:lnTo>
                  <a:lnTo>
                    <a:pt x="532066" y="1539621"/>
                  </a:lnTo>
                  <a:lnTo>
                    <a:pt x="532066" y="1530718"/>
                  </a:lnTo>
                  <a:close/>
                </a:path>
                <a:path w="2040890" h="1572260">
                  <a:moveTo>
                    <a:pt x="573659" y="1555953"/>
                  </a:moveTo>
                  <a:lnTo>
                    <a:pt x="569442" y="1534807"/>
                  </a:lnTo>
                  <a:lnTo>
                    <a:pt x="569010" y="1534134"/>
                  </a:lnTo>
                  <a:lnTo>
                    <a:pt x="568337" y="1533563"/>
                  </a:lnTo>
                  <a:lnTo>
                    <a:pt x="568337" y="1557845"/>
                  </a:lnTo>
                  <a:lnTo>
                    <a:pt x="567550" y="1562201"/>
                  </a:lnTo>
                  <a:lnTo>
                    <a:pt x="564286" y="1566595"/>
                  </a:lnTo>
                  <a:lnTo>
                    <a:pt x="562292" y="1567688"/>
                  </a:lnTo>
                  <a:lnTo>
                    <a:pt x="557580" y="1567688"/>
                  </a:lnTo>
                  <a:lnTo>
                    <a:pt x="555586" y="1566595"/>
                  </a:lnTo>
                  <a:lnTo>
                    <a:pt x="553948" y="1564411"/>
                  </a:lnTo>
                  <a:lnTo>
                    <a:pt x="552373" y="1562201"/>
                  </a:lnTo>
                  <a:lnTo>
                    <a:pt x="551535" y="1557845"/>
                  </a:lnTo>
                  <a:lnTo>
                    <a:pt x="551649" y="1544091"/>
                  </a:lnTo>
                  <a:lnTo>
                    <a:pt x="552437" y="1540129"/>
                  </a:lnTo>
                  <a:lnTo>
                    <a:pt x="554189" y="1537677"/>
                  </a:lnTo>
                  <a:lnTo>
                    <a:pt x="555650" y="1535760"/>
                  </a:lnTo>
                  <a:lnTo>
                    <a:pt x="557517" y="1534807"/>
                  </a:lnTo>
                  <a:lnTo>
                    <a:pt x="562292" y="1534807"/>
                  </a:lnTo>
                  <a:lnTo>
                    <a:pt x="564286" y="1535887"/>
                  </a:lnTo>
                  <a:lnTo>
                    <a:pt x="567550" y="1540243"/>
                  </a:lnTo>
                  <a:lnTo>
                    <a:pt x="568248" y="1544091"/>
                  </a:lnTo>
                  <a:lnTo>
                    <a:pt x="568337" y="1557845"/>
                  </a:lnTo>
                  <a:lnTo>
                    <a:pt x="568337" y="1533563"/>
                  </a:lnTo>
                  <a:lnTo>
                    <a:pt x="567550" y="1532890"/>
                  </a:lnTo>
                  <a:lnTo>
                    <a:pt x="564172" y="1531150"/>
                  </a:lnTo>
                  <a:lnTo>
                    <a:pt x="562178" y="1530718"/>
                  </a:lnTo>
                  <a:lnTo>
                    <a:pt x="556920" y="1530718"/>
                  </a:lnTo>
                  <a:lnTo>
                    <a:pt x="546214" y="1546491"/>
                  </a:lnTo>
                  <a:lnTo>
                    <a:pt x="546214" y="1558785"/>
                  </a:lnTo>
                  <a:lnTo>
                    <a:pt x="547598" y="1564233"/>
                  </a:lnTo>
                  <a:lnTo>
                    <a:pt x="552678" y="1570355"/>
                  </a:lnTo>
                  <a:lnTo>
                    <a:pt x="555891" y="1571752"/>
                  </a:lnTo>
                  <a:lnTo>
                    <a:pt x="563016" y="1571752"/>
                  </a:lnTo>
                  <a:lnTo>
                    <a:pt x="565556" y="1570951"/>
                  </a:lnTo>
                  <a:lnTo>
                    <a:pt x="567550" y="1569377"/>
                  </a:lnTo>
                  <a:lnTo>
                    <a:pt x="569607" y="1567789"/>
                  </a:lnTo>
                  <a:lnTo>
                    <a:pt x="571119" y="1565554"/>
                  </a:lnTo>
                  <a:lnTo>
                    <a:pt x="572300" y="1562201"/>
                  </a:lnTo>
                  <a:lnTo>
                    <a:pt x="573112" y="1559763"/>
                  </a:lnTo>
                  <a:lnTo>
                    <a:pt x="573659" y="1555953"/>
                  </a:lnTo>
                  <a:close/>
                </a:path>
                <a:path w="2040890" h="1572260">
                  <a:moveTo>
                    <a:pt x="771880" y="1554035"/>
                  </a:moveTo>
                  <a:lnTo>
                    <a:pt x="756043" y="1554035"/>
                  </a:lnTo>
                  <a:lnTo>
                    <a:pt x="756043" y="1559001"/>
                  </a:lnTo>
                  <a:lnTo>
                    <a:pt x="771880" y="1559001"/>
                  </a:lnTo>
                  <a:lnTo>
                    <a:pt x="771880" y="1554035"/>
                  </a:lnTo>
                  <a:close/>
                </a:path>
                <a:path w="2040890" h="1572260">
                  <a:moveTo>
                    <a:pt x="804595" y="1553616"/>
                  </a:moveTo>
                  <a:lnTo>
                    <a:pt x="803325" y="1550492"/>
                  </a:lnTo>
                  <a:lnTo>
                    <a:pt x="801522" y="1548777"/>
                  </a:lnTo>
                  <a:lnTo>
                    <a:pt x="799642" y="1546948"/>
                  </a:lnTo>
                  <a:lnTo>
                    <a:pt x="798309" y="1545640"/>
                  </a:lnTo>
                  <a:lnTo>
                    <a:pt x="795159" y="1544421"/>
                  </a:lnTo>
                  <a:lnTo>
                    <a:pt x="788758" y="1544421"/>
                  </a:lnTo>
                  <a:lnTo>
                    <a:pt x="786091" y="1545259"/>
                  </a:lnTo>
                  <a:lnTo>
                    <a:pt x="783551" y="1546948"/>
                  </a:lnTo>
                  <a:lnTo>
                    <a:pt x="785850" y="1536141"/>
                  </a:lnTo>
                  <a:lnTo>
                    <a:pt x="802601" y="1536141"/>
                  </a:lnTo>
                  <a:lnTo>
                    <a:pt x="802601" y="1531429"/>
                  </a:lnTo>
                  <a:lnTo>
                    <a:pt x="781735" y="1531429"/>
                  </a:lnTo>
                  <a:lnTo>
                    <a:pt x="777633" y="1552067"/>
                  </a:lnTo>
                  <a:lnTo>
                    <a:pt x="782459" y="1552663"/>
                  </a:lnTo>
                  <a:lnTo>
                    <a:pt x="783247" y="1551520"/>
                  </a:lnTo>
                  <a:lnTo>
                    <a:pt x="784275" y="1550581"/>
                  </a:lnTo>
                  <a:lnTo>
                    <a:pt x="785672" y="1549869"/>
                  </a:lnTo>
                  <a:lnTo>
                    <a:pt x="786993" y="1549146"/>
                  </a:lnTo>
                  <a:lnTo>
                    <a:pt x="788504" y="1548777"/>
                  </a:lnTo>
                  <a:lnTo>
                    <a:pt x="792797" y="1548777"/>
                  </a:lnTo>
                  <a:lnTo>
                    <a:pt x="794981" y="1549590"/>
                  </a:lnTo>
                  <a:lnTo>
                    <a:pt x="796607" y="1551216"/>
                  </a:lnTo>
                  <a:lnTo>
                    <a:pt x="798309" y="1552841"/>
                  </a:lnTo>
                  <a:lnTo>
                    <a:pt x="799084" y="1555064"/>
                  </a:lnTo>
                  <a:lnTo>
                    <a:pt x="799007" y="1561071"/>
                  </a:lnTo>
                  <a:lnTo>
                    <a:pt x="798245" y="1563217"/>
                  </a:lnTo>
                  <a:lnTo>
                    <a:pt x="796556" y="1565008"/>
                  </a:lnTo>
                  <a:lnTo>
                    <a:pt x="794804" y="1566799"/>
                  </a:lnTo>
                  <a:lnTo>
                    <a:pt x="792746" y="1567688"/>
                  </a:lnTo>
                  <a:lnTo>
                    <a:pt x="788149" y="1567688"/>
                  </a:lnTo>
                  <a:lnTo>
                    <a:pt x="786396" y="1567053"/>
                  </a:lnTo>
                  <a:lnTo>
                    <a:pt x="783488" y="1564513"/>
                  </a:lnTo>
                  <a:lnTo>
                    <a:pt x="782523" y="1562620"/>
                  </a:lnTo>
                  <a:lnTo>
                    <a:pt x="782167" y="1560093"/>
                  </a:lnTo>
                  <a:lnTo>
                    <a:pt x="776719" y="1560537"/>
                  </a:lnTo>
                  <a:lnTo>
                    <a:pt x="777087" y="1563916"/>
                  </a:lnTo>
                  <a:lnTo>
                    <a:pt x="778471" y="1566633"/>
                  </a:lnTo>
                  <a:lnTo>
                    <a:pt x="783310" y="1570723"/>
                  </a:lnTo>
                  <a:lnTo>
                    <a:pt x="786396" y="1571752"/>
                  </a:lnTo>
                  <a:lnTo>
                    <a:pt x="794918" y="1571752"/>
                  </a:lnTo>
                  <a:lnTo>
                    <a:pt x="798550" y="1570126"/>
                  </a:lnTo>
                  <a:lnTo>
                    <a:pt x="800595" y="1567688"/>
                  </a:lnTo>
                  <a:lnTo>
                    <a:pt x="803503" y="1564220"/>
                  </a:lnTo>
                  <a:lnTo>
                    <a:pt x="804595" y="1561071"/>
                  </a:lnTo>
                  <a:lnTo>
                    <a:pt x="804595" y="1553616"/>
                  </a:lnTo>
                  <a:close/>
                </a:path>
                <a:path w="2040890" h="1572260">
                  <a:moveTo>
                    <a:pt x="1039025" y="1555953"/>
                  </a:moveTo>
                  <a:lnTo>
                    <a:pt x="1033767" y="1533601"/>
                  </a:lnTo>
                  <a:lnTo>
                    <a:pt x="1033767" y="1557845"/>
                  </a:lnTo>
                  <a:lnTo>
                    <a:pt x="1032903" y="1562227"/>
                  </a:lnTo>
                  <a:lnTo>
                    <a:pt x="1031354" y="1564398"/>
                  </a:lnTo>
                  <a:lnTo>
                    <a:pt x="1029716" y="1566595"/>
                  </a:lnTo>
                  <a:lnTo>
                    <a:pt x="1027722" y="1567688"/>
                  </a:lnTo>
                  <a:lnTo>
                    <a:pt x="1023010" y="1567688"/>
                  </a:lnTo>
                  <a:lnTo>
                    <a:pt x="1021016" y="1566595"/>
                  </a:lnTo>
                  <a:lnTo>
                    <a:pt x="1017739" y="1562201"/>
                  </a:lnTo>
                  <a:lnTo>
                    <a:pt x="1016965" y="1557845"/>
                  </a:lnTo>
                  <a:lnTo>
                    <a:pt x="1017079" y="1544091"/>
                  </a:lnTo>
                  <a:lnTo>
                    <a:pt x="1017866" y="1540129"/>
                  </a:lnTo>
                  <a:lnTo>
                    <a:pt x="1021016" y="1535760"/>
                  </a:lnTo>
                  <a:lnTo>
                    <a:pt x="1022946" y="1534807"/>
                  </a:lnTo>
                  <a:lnTo>
                    <a:pt x="1027722" y="1534807"/>
                  </a:lnTo>
                  <a:lnTo>
                    <a:pt x="1033767" y="1557845"/>
                  </a:lnTo>
                  <a:lnTo>
                    <a:pt x="1033767" y="1533601"/>
                  </a:lnTo>
                  <a:lnTo>
                    <a:pt x="1032979" y="1532890"/>
                  </a:lnTo>
                  <a:lnTo>
                    <a:pt x="1029601" y="1531150"/>
                  </a:lnTo>
                  <a:lnTo>
                    <a:pt x="1027607" y="1530718"/>
                  </a:lnTo>
                  <a:lnTo>
                    <a:pt x="1022286" y="1530718"/>
                  </a:lnTo>
                  <a:lnTo>
                    <a:pt x="1019746" y="1531505"/>
                  </a:lnTo>
                  <a:lnTo>
                    <a:pt x="1015758" y="1534642"/>
                  </a:lnTo>
                  <a:lnTo>
                    <a:pt x="1014183" y="1536877"/>
                  </a:lnTo>
                  <a:lnTo>
                    <a:pt x="1013053" y="1540243"/>
                  </a:lnTo>
                  <a:lnTo>
                    <a:pt x="1012190" y="1542669"/>
                  </a:lnTo>
                  <a:lnTo>
                    <a:pt x="1011643" y="1546491"/>
                  </a:lnTo>
                  <a:lnTo>
                    <a:pt x="1011643" y="1558785"/>
                  </a:lnTo>
                  <a:lnTo>
                    <a:pt x="1013028" y="1564233"/>
                  </a:lnTo>
                  <a:lnTo>
                    <a:pt x="1018108" y="1570355"/>
                  </a:lnTo>
                  <a:lnTo>
                    <a:pt x="1021321" y="1571752"/>
                  </a:lnTo>
                  <a:lnTo>
                    <a:pt x="1028446" y="1571752"/>
                  </a:lnTo>
                  <a:lnTo>
                    <a:pt x="1038542" y="1559763"/>
                  </a:lnTo>
                  <a:lnTo>
                    <a:pt x="1039025" y="1555953"/>
                  </a:lnTo>
                  <a:close/>
                </a:path>
                <a:path w="2040890" h="1572260">
                  <a:moveTo>
                    <a:pt x="1285494" y="1553616"/>
                  </a:moveTo>
                  <a:lnTo>
                    <a:pt x="1284224" y="1550492"/>
                  </a:lnTo>
                  <a:lnTo>
                    <a:pt x="1279144" y="1545640"/>
                  </a:lnTo>
                  <a:lnTo>
                    <a:pt x="1276070" y="1544421"/>
                  </a:lnTo>
                  <a:lnTo>
                    <a:pt x="1269657" y="1544421"/>
                  </a:lnTo>
                  <a:lnTo>
                    <a:pt x="1267002" y="1545259"/>
                  </a:lnTo>
                  <a:lnTo>
                    <a:pt x="1264462" y="1546948"/>
                  </a:lnTo>
                  <a:lnTo>
                    <a:pt x="1266761" y="1536141"/>
                  </a:lnTo>
                  <a:lnTo>
                    <a:pt x="1283500" y="1536141"/>
                  </a:lnTo>
                  <a:lnTo>
                    <a:pt x="1283500" y="1531429"/>
                  </a:lnTo>
                  <a:lnTo>
                    <a:pt x="1262583" y="1531429"/>
                  </a:lnTo>
                  <a:lnTo>
                    <a:pt x="1258531" y="1552067"/>
                  </a:lnTo>
                  <a:lnTo>
                    <a:pt x="1263370" y="1552663"/>
                  </a:lnTo>
                  <a:lnTo>
                    <a:pt x="1264158" y="1551520"/>
                  </a:lnTo>
                  <a:lnTo>
                    <a:pt x="1265186" y="1550581"/>
                  </a:lnTo>
                  <a:lnTo>
                    <a:pt x="1267841" y="1549146"/>
                  </a:lnTo>
                  <a:lnTo>
                    <a:pt x="1269352" y="1548777"/>
                  </a:lnTo>
                  <a:lnTo>
                    <a:pt x="1273708" y="1548777"/>
                  </a:lnTo>
                  <a:lnTo>
                    <a:pt x="1275880" y="1549590"/>
                  </a:lnTo>
                  <a:lnTo>
                    <a:pt x="1279144" y="1552841"/>
                  </a:lnTo>
                  <a:lnTo>
                    <a:pt x="1279994" y="1555064"/>
                  </a:lnTo>
                  <a:lnTo>
                    <a:pt x="1279994" y="1560842"/>
                  </a:lnTo>
                  <a:lnTo>
                    <a:pt x="1279144" y="1563217"/>
                  </a:lnTo>
                  <a:lnTo>
                    <a:pt x="1275702" y="1566799"/>
                  </a:lnTo>
                  <a:lnTo>
                    <a:pt x="1273581" y="1567688"/>
                  </a:lnTo>
                  <a:lnTo>
                    <a:pt x="1269047" y="1567688"/>
                  </a:lnTo>
                  <a:lnTo>
                    <a:pt x="1267294" y="1567053"/>
                  </a:lnTo>
                  <a:lnTo>
                    <a:pt x="1264399" y="1564513"/>
                  </a:lnTo>
                  <a:lnTo>
                    <a:pt x="1263434" y="1562620"/>
                  </a:lnTo>
                  <a:lnTo>
                    <a:pt x="1263002" y="1560093"/>
                  </a:lnTo>
                  <a:lnTo>
                    <a:pt x="1257630" y="1560537"/>
                  </a:lnTo>
                  <a:lnTo>
                    <a:pt x="1257985" y="1563916"/>
                  </a:lnTo>
                  <a:lnTo>
                    <a:pt x="1259319" y="1566633"/>
                  </a:lnTo>
                  <a:lnTo>
                    <a:pt x="1264158" y="1570723"/>
                  </a:lnTo>
                  <a:lnTo>
                    <a:pt x="1267294" y="1571752"/>
                  </a:lnTo>
                  <a:lnTo>
                    <a:pt x="1275765" y="1571752"/>
                  </a:lnTo>
                  <a:lnTo>
                    <a:pt x="1279448" y="1570126"/>
                  </a:lnTo>
                  <a:lnTo>
                    <a:pt x="1284351" y="1564220"/>
                  </a:lnTo>
                  <a:lnTo>
                    <a:pt x="1285494" y="1561071"/>
                  </a:lnTo>
                  <a:lnTo>
                    <a:pt x="1285494" y="1553616"/>
                  </a:lnTo>
                  <a:close/>
                </a:path>
                <a:path w="2040890" h="1572260">
                  <a:moveTo>
                    <a:pt x="1507185" y="1530718"/>
                  </a:moveTo>
                  <a:lnTo>
                    <a:pt x="1503857" y="1530718"/>
                  </a:lnTo>
                  <a:lnTo>
                    <a:pt x="1502943" y="1532445"/>
                  </a:lnTo>
                  <a:lnTo>
                    <a:pt x="1501381" y="1534236"/>
                  </a:lnTo>
                  <a:lnTo>
                    <a:pt x="1499260" y="1536090"/>
                  </a:lnTo>
                  <a:lnTo>
                    <a:pt x="1497088" y="1537931"/>
                  </a:lnTo>
                  <a:lnTo>
                    <a:pt x="1494548" y="1539506"/>
                  </a:lnTo>
                  <a:lnTo>
                    <a:pt x="1491805" y="1540764"/>
                  </a:lnTo>
                  <a:lnTo>
                    <a:pt x="1491703" y="1545577"/>
                  </a:lnTo>
                  <a:lnTo>
                    <a:pt x="1493278" y="1545005"/>
                  </a:lnTo>
                  <a:lnTo>
                    <a:pt x="1495082" y="1544154"/>
                  </a:lnTo>
                  <a:lnTo>
                    <a:pt x="1497088" y="1543024"/>
                  </a:lnTo>
                  <a:lnTo>
                    <a:pt x="1499133" y="1541894"/>
                  </a:lnTo>
                  <a:lnTo>
                    <a:pt x="1500771" y="1540764"/>
                  </a:lnTo>
                  <a:lnTo>
                    <a:pt x="1501978" y="1539621"/>
                  </a:lnTo>
                  <a:lnTo>
                    <a:pt x="1501978" y="1571053"/>
                  </a:lnTo>
                  <a:lnTo>
                    <a:pt x="1507185" y="1571053"/>
                  </a:lnTo>
                  <a:lnTo>
                    <a:pt x="1507185" y="1539621"/>
                  </a:lnTo>
                  <a:lnTo>
                    <a:pt x="1507185" y="1530718"/>
                  </a:lnTo>
                  <a:close/>
                </a:path>
                <a:path w="2040890" h="1572260">
                  <a:moveTo>
                    <a:pt x="1548714" y="1555953"/>
                  </a:moveTo>
                  <a:lnTo>
                    <a:pt x="1544523" y="1534807"/>
                  </a:lnTo>
                  <a:lnTo>
                    <a:pt x="1544053" y="1534134"/>
                  </a:lnTo>
                  <a:lnTo>
                    <a:pt x="1543443" y="1533588"/>
                  </a:lnTo>
                  <a:lnTo>
                    <a:pt x="1543443" y="1557845"/>
                  </a:lnTo>
                  <a:lnTo>
                    <a:pt x="1542592" y="1562227"/>
                  </a:lnTo>
                  <a:lnTo>
                    <a:pt x="1541030" y="1564398"/>
                  </a:lnTo>
                  <a:lnTo>
                    <a:pt x="1539405" y="1566595"/>
                  </a:lnTo>
                  <a:lnTo>
                    <a:pt x="1537411" y="1567688"/>
                  </a:lnTo>
                  <a:lnTo>
                    <a:pt x="1532686" y="1567688"/>
                  </a:lnTo>
                  <a:lnTo>
                    <a:pt x="1530692" y="1566595"/>
                  </a:lnTo>
                  <a:lnTo>
                    <a:pt x="1527429" y="1562214"/>
                  </a:lnTo>
                  <a:lnTo>
                    <a:pt x="1526641" y="1557845"/>
                  </a:lnTo>
                  <a:lnTo>
                    <a:pt x="1526755" y="1544091"/>
                  </a:lnTo>
                  <a:lnTo>
                    <a:pt x="1527556" y="1540129"/>
                  </a:lnTo>
                  <a:lnTo>
                    <a:pt x="1530692" y="1535760"/>
                  </a:lnTo>
                  <a:lnTo>
                    <a:pt x="1532636" y="1534807"/>
                  </a:lnTo>
                  <a:lnTo>
                    <a:pt x="1537411" y="1534807"/>
                  </a:lnTo>
                  <a:lnTo>
                    <a:pt x="1543443" y="1557845"/>
                  </a:lnTo>
                  <a:lnTo>
                    <a:pt x="1543443" y="1533588"/>
                  </a:lnTo>
                  <a:lnTo>
                    <a:pt x="1542669" y="1532890"/>
                  </a:lnTo>
                  <a:lnTo>
                    <a:pt x="1539278" y="1531150"/>
                  </a:lnTo>
                  <a:lnTo>
                    <a:pt x="1537284" y="1530718"/>
                  </a:lnTo>
                  <a:lnTo>
                    <a:pt x="1531962" y="1530718"/>
                  </a:lnTo>
                  <a:lnTo>
                    <a:pt x="1529422" y="1531505"/>
                  </a:lnTo>
                  <a:lnTo>
                    <a:pt x="1525435" y="1534642"/>
                  </a:lnTo>
                  <a:lnTo>
                    <a:pt x="1523860" y="1536877"/>
                  </a:lnTo>
                  <a:lnTo>
                    <a:pt x="1522730" y="1540243"/>
                  </a:lnTo>
                  <a:lnTo>
                    <a:pt x="1521866" y="1542669"/>
                  </a:lnTo>
                  <a:lnTo>
                    <a:pt x="1521320" y="1546491"/>
                  </a:lnTo>
                  <a:lnTo>
                    <a:pt x="1521320" y="1558785"/>
                  </a:lnTo>
                  <a:lnTo>
                    <a:pt x="1522717" y="1564233"/>
                  </a:lnTo>
                  <a:lnTo>
                    <a:pt x="1527797" y="1570355"/>
                  </a:lnTo>
                  <a:lnTo>
                    <a:pt x="1530997" y="1571752"/>
                  </a:lnTo>
                  <a:lnTo>
                    <a:pt x="1538135" y="1571752"/>
                  </a:lnTo>
                  <a:lnTo>
                    <a:pt x="1547355" y="1562214"/>
                  </a:lnTo>
                  <a:lnTo>
                    <a:pt x="1548231" y="1559763"/>
                  </a:lnTo>
                  <a:lnTo>
                    <a:pt x="1548714" y="1555953"/>
                  </a:lnTo>
                  <a:close/>
                </a:path>
                <a:path w="2040890" h="1572260">
                  <a:moveTo>
                    <a:pt x="1753108" y="1530718"/>
                  </a:moveTo>
                  <a:lnTo>
                    <a:pt x="1749780" y="1530718"/>
                  </a:lnTo>
                  <a:lnTo>
                    <a:pt x="1748866" y="1532445"/>
                  </a:lnTo>
                  <a:lnTo>
                    <a:pt x="1747354" y="1534236"/>
                  </a:lnTo>
                  <a:lnTo>
                    <a:pt x="1745183" y="1536090"/>
                  </a:lnTo>
                  <a:lnTo>
                    <a:pt x="1743062" y="1537931"/>
                  </a:lnTo>
                  <a:lnTo>
                    <a:pt x="1740522" y="1539506"/>
                  </a:lnTo>
                  <a:lnTo>
                    <a:pt x="1737728" y="1540764"/>
                  </a:lnTo>
                  <a:lnTo>
                    <a:pt x="1737626" y="1545577"/>
                  </a:lnTo>
                  <a:lnTo>
                    <a:pt x="1739265" y="1545005"/>
                  </a:lnTo>
                  <a:lnTo>
                    <a:pt x="1741068" y="1544154"/>
                  </a:lnTo>
                  <a:lnTo>
                    <a:pt x="1745056" y="1541894"/>
                  </a:lnTo>
                  <a:lnTo>
                    <a:pt x="1746694" y="1540764"/>
                  </a:lnTo>
                  <a:lnTo>
                    <a:pt x="1747964" y="1539621"/>
                  </a:lnTo>
                  <a:lnTo>
                    <a:pt x="1747964" y="1571053"/>
                  </a:lnTo>
                  <a:lnTo>
                    <a:pt x="1753108" y="1571053"/>
                  </a:lnTo>
                  <a:lnTo>
                    <a:pt x="1753108" y="1539621"/>
                  </a:lnTo>
                  <a:lnTo>
                    <a:pt x="1753108" y="1530718"/>
                  </a:lnTo>
                  <a:close/>
                </a:path>
                <a:path w="2040890" h="1572260">
                  <a:moveTo>
                    <a:pt x="1795183" y="1553616"/>
                  </a:moveTo>
                  <a:lnTo>
                    <a:pt x="1793913" y="1550492"/>
                  </a:lnTo>
                  <a:lnTo>
                    <a:pt x="1792109" y="1548777"/>
                  </a:lnTo>
                  <a:lnTo>
                    <a:pt x="1790192" y="1546948"/>
                  </a:lnTo>
                  <a:lnTo>
                    <a:pt x="1788833" y="1545640"/>
                  </a:lnTo>
                  <a:lnTo>
                    <a:pt x="1785747" y="1544421"/>
                  </a:lnTo>
                  <a:lnTo>
                    <a:pt x="1779333" y="1544421"/>
                  </a:lnTo>
                  <a:lnTo>
                    <a:pt x="1776679" y="1545259"/>
                  </a:lnTo>
                  <a:lnTo>
                    <a:pt x="1774139" y="1546948"/>
                  </a:lnTo>
                  <a:lnTo>
                    <a:pt x="1776437" y="1536141"/>
                  </a:lnTo>
                  <a:lnTo>
                    <a:pt x="1793189" y="1536141"/>
                  </a:lnTo>
                  <a:lnTo>
                    <a:pt x="1793189" y="1531429"/>
                  </a:lnTo>
                  <a:lnTo>
                    <a:pt x="1772272" y="1531429"/>
                  </a:lnTo>
                  <a:lnTo>
                    <a:pt x="1768221" y="1552067"/>
                  </a:lnTo>
                  <a:lnTo>
                    <a:pt x="1773047" y="1552663"/>
                  </a:lnTo>
                  <a:lnTo>
                    <a:pt x="1773834" y="1551520"/>
                  </a:lnTo>
                  <a:lnTo>
                    <a:pt x="1774863" y="1550581"/>
                  </a:lnTo>
                  <a:lnTo>
                    <a:pt x="1777580" y="1549146"/>
                  </a:lnTo>
                  <a:lnTo>
                    <a:pt x="1779041" y="1548777"/>
                  </a:lnTo>
                  <a:lnTo>
                    <a:pt x="1783384" y="1548777"/>
                  </a:lnTo>
                  <a:lnTo>
                    <a:pt x="1785569" y="1549590"/>
                  </a:lnTo>
                  <a:lnTo>
                    <a:pt x="1787194" y="1551216"/>
                  </a:lnTo>
                  <a:lnTo>
                    <a:pt x="1788896" y="1552841"/>
                  </a:lnTo>
                  <a:lnTo>
                    <a:pt x="1789671" y="1555064"/>
                  </a:lnTo>
                  <a:lnTo>
                    <a:pt x="1789595" y="1561071"/>
                  </a:lnTo>
                  <a:lnTo>
                    <a:pt x="1788833" y="1563217"/>
                  </a:lnTo>
                  <a:lnTo>
                    <a:pt x="1787144" y="1565008"/>
                  </a:lnTo>
                  <a:lnTo>
                    <a:pt x="1785378" y="1566799"/>
                  </a:lnTo>
                  <a:lnTo>
                    <a:pt x="1783270" y="1567688"/>
                  </a:lnTo>
                  <a:lnTo>
                    <a:pt x="1778736" y="1567688"/>
                  </a:lnTo>
                  <a:lnTo>
                    <a:pt x="1776984" y="1567053"/>
                  </a:lnTo>
                  <a:lnTo>
                    <a:pt x="1774075" y="1564513"/>
                  </a:lnTo>
                  <a:lnTo>
                    <a:pt x="1773110" y="1562620"/>
                  </a:lnTo>
                  <a:lnTo>
                    <a:pt x="1772754" y="1560093"/>
                  </a:lnTo>
                  <a:lnTo>
                    <a:pt x="1767306" y="1560537"/>
                  </a:lnTo>
                  <a:lnTo>
                    <a:pt x="1767674" y="1563916"/>
                  </a:lnTo>
                  <a:lnTo>
                    <a:pt x="1768995" y="1566633"/>
                  </a:lnTo>
                  <a:lnTo>
                    <a:pt x="1773834" y="1570723"/>
                  </a:lnTo>
                  <a:lnTo>
                    <a:pt x="1776984" y="1571752"/>
                  </a:lnTo>
                  <a:lnTo>
                    <a:pt x="1785442" y="1571752"/>
                  </a:lnTo>
                  <a:lnTo>
                    <a:pt x="1789137" y="1570126"/>
                  </a:lnTo>
                  <a:lnTo>
                    <a:pt x="1791169" y="1567688"/>
                  </a:lnTo>
                  <a:lnTo>
                    <a:pt x="1794027" y="1564220"/>
                  </a:lnTo>
                  <a:lnTo>
                    <a:pt x="1795183" y="1561071"/>
                  </a:lnTo>
                  <a:lnTo>
                    <a:pt x="1795183" y="1553616"/>
                  </a:lnTo>
                  <a:close/>
                </a:path>
                <a:path w="2040890" h="1572260">
                  <a:moveTo>
                    <a:pt x="2006765" y="1566316"/>
                  </a:moveTo>
                  <a:lnTo>
                    <a:pt x="1986153" y="1566316"/>
                  </a:lnTo>
                  <a:lnTo>
                    <a:pt x="1986749" y="1565427"/>
                  </a:lnTo>
                  <a:lnTo>
                    <a:pt x="1998002" y="1555597"/>
                  </a:lnTo>
                  <a:lnTo>
                    <a:pt x="2000656" y="1553235"/>
                  </a:lnTo>
                  <a:lnTo>
                    <a:pt x="2002231" y="1551520"/>
                  </a:lnTo>
                  <a:lnTo>
                    <a:pt x="2003869" y="1549793"/>
                  </a:lnTo>
                  <a:lnTo>
                    <a:pt x="2005012" y="1548168"/>
                  </a:lnTo>
                  <a:lnTo>
                    <a:pt x="2006346" y="1545056"/>
                  </a:lnTo>
                  <a:lnTo>
                    <a:pt x="2006676" y="1543621"/>
                  </a:lnTo>
                  <a:lnTo>
                    <a:pt x="2006549" y="1538363"/>
                  </a:lnTo>
                  <a:lnTo>
                    <a:pt x="2005558" y="1536065"/>
                  </a:lnTo>
                  <a:lnTo>
                    <a:pt x="2004161" y="1534807"/>
                  </a:lnTo>
                  <a:lnTo>
                    <a:pt x="2000834" y="1531785"/>
                  </a:lnTo>
                  <a:lnTo>
                    <a:pt x="1997633" y="1530718"/>
                  </a:lnTo>
                  <a:lnTo>
                    <a:pt x="1989594" y="1530718"/>
                  </a:lnTo>
                  <a:lnTo>
                    <a:pt x="1986457" y="1531708"/>
                  </a:lnTo>
                  <a:lnTo>
                    <a:pt x="1984095" y="1533690"/>
                  </a:lnTo>
                  <a:lnTo>
                    <a:pt x="1981682" y="1535671"/>
                  </a:lnTo>
                  <a:lnTo>
                    <a:pt x="1980349" y="1538554"/>
                  </a:lnTo>
                  <a:lnTo>
                    <a:pt x="1979980" y="1542338"/>
                  </a:lnTo>
                  <a:lnTo>
                    <a:pt x="1985302" y="1542859"/>
                  </a:lnTo>
                  <a:lnTo>
                    <a:pt x="1985302" y="1540332"/>
                  </a:lnTo>
                  <a:lnTo>
                    <a:pt x="1986026" y="1538363"/>
                  </a:lnTo>
                  <a:lnTo>
                    <a:pt x="1989048" y="1535518"/>
                  </a:lnTo>
                  <a:lnTo>
                    <a:pt x="1991042" y="1534807"/>
                  </a:lnTo>
                  <a:lnTo>
                    <a:pt x="1995817" y="1534807"/>
                  </a:lnTo>
                  <a:lnTo>
                    <a:pt x="1997760" y="1535468"/>
                  </a:lnTo>
                  <a:lnTo>
                    <a:pt x="2000656" y="1538160"/>
                  </a:lnTo>
                  <a:lnTo>
                    <a:pt x="2001380" y="1539811"/>
                  </a:lnTo>
                  <a:lnTo>
                    <a:pt x="2001380" y="1543621"/>
                  </a:lnTo>
                  <a:lnTo>
                    <a:pt x="1986813" y="1558505"/>
                  </a:lnTo>
                  <a:lnTo>
                    <a:pt x="1984578" y="1560537"/>
                  </a:lnTo>
                  <a:lnTo>
                    <a:pt x="1981428" y="1564043"/>
                  </a:lnTo>
                  <a:lnTo>
                    <a:pt x="1980285" y="1565821"/>
                  </a:lnTo>
                  <a:lnTo>
                    <a:pt x="1979625" y="1567637"/>
                  </a:lnTo>
                  <a:lnTo>
                    <a:pt x="1979142" y="1568729"/>
                  </a:lnTo>
                  <a:lnTo>
                    <a:pt x="1979015" y="1571053"/>
                  </a:lnTo>
                  <a:lnTo>
                    <a:pt x="2006765" y="1571053"/>
                  </a:lnTo>
                  <a:lnTo>
                    <a:pt x="2006765" y="1566316"/>
                  </a:lnTo>
                  <a:close/>
                </a:path>
                <a:path w="2040890" h="1572260">
                  <a:moveTo>
                    <a:pt x="2012746" y="1487309"/>
                  </a:moveTo>
                  <a:lnTo>
                    <a:pt x="1766760" y="1487309"/>
                  </a:lnTo>
                  <a:lnTo>
                    <a:pt x="1766760" y="1468488"/>
                  </a:lnTo>
                  <a:lnTo>
                    <a:pt x="1763737" y="1468488"/>
                  </a:lnTo>
                  <a:lnTo>
                    <a:pt x="1763737" y="1487309"/>
                  </a:lnTo>
                  <a:lnTo>
                    <a:pt x="1520786" y="1487309"/>
                  </a:lnTo>
                  <a:lnTo>
                    <a:pt x="1520786" y="1468488"/>
                  </a:lnTo>
                  <a:lnTo>
                    <a:pt x="1517764" y="1468488"/>
                  </a:lnTo>
                  <a:lnTo>
                    <a:pt x="1517764" y="1487309"/>
                  </a:lnTo>
                  <a:lnTo>
                    <a:pt x="1274851" y="1487309"/>
                  </a:lnTo>
                  <a:lnTo>
                    <a:pt x="1274851" y="1468488"/>
                  </a:lnTo>
                  <a:lnTo>
                    <a:pt x="1271828" y="1468488"/>
                  </a:lnTo>
                  <a:lnTo>
                    <a:pt x="1271828" y="1487309"/>
                  </a:lnTo>
                  <a:lnTo>
                    <a:pt x="1028877" y="1487309"/>
                  </a:lnTo>
                  <a:lnTo>
                    <a:pt x="1028877" y="1468488"/>
                  </a:lnTo>
                  <a:lnTo>
                    <a:pt x="1025855" y="1468488"/>
                  </a:lnTo>
                  <a:lnTo>
                    <a:pt x="1025855" y="1487309"/>
                  </a:lnTo>
                  <a:lnTo>
                    <a:pt x="782891" y="1487309"/>
                  </a:lnTo>
                  <a:lnTo>
                    <a:pt x="782891" y="1468488"/>
                  </a:lnTo>
                  <a:lnTo>
                    <a:pt x="779868" y="1468488"/>
                  </a:lnTo>
                  <a:lnTo>
                    <a:pt x="779868" y="1487309"/>
                  </a:lnTo>
                  <a:lnTo>
                    <a:pt x="536905" y="1487309"/>
                  </a:lnTo>
                  <a:lnTo>
                    <a:pt x="536905" y="1468488"/>
                  </a:lnTo>
                  <a:lnTo>
                    <a:pt x="533882" y="1468488"/>
                  </a:lnTo>
                  <a:lnTo>
                    <a:pt x="533882" y="1487309"/>
                  </a:lnTo>
                  <a:lnTo>
                    <a:pt x="290957" y="1487309"/>
                  </a:lnTo>
                  <a:lnTo>
                    <a:pt x="290957" y="1468488"/>
                  </a:lnTo>
                  <a:lnTo>
                    <a:pt x="287934" y="1468488"/>
                  </a:lnTo>
                  <a:lnTo>
                    <a:pt x="287934" y="1487309"/>
                  </a:lnTo>
                  <a:lnTo>
                    <a:pt x="43484" y="1487309"/>
                  </a:lnTo>
                  <a:lnTo>
                    <a:pt x="43484" y="1490192"/>
                  </a:lnTo>
                  <a:lnTo>
                    <a:pt x="2012746" y="1490192"/>
                  </a:lnTo>
                  <a:lnTo>
                    <a:pt x="2012746" y="1487309"/>
                  </a:lnTo>
                  <a:close/>
                </a:path>
                <a:path w="2040890" h="1572260">
                  <a:moveTo>
                    <a:pt x="2012746" y="0"/>
                  </a:moveTo>
                  <a:lnTo>
                    <a:pt x="43484" y="0"/>
                  </a:lnTo>
                  <a:lnTo>
                    <a:pt x="43484" y="2882"/>
                  </a:lnTo>
                  <a:lnTo>
                    <a:pt x="287934" y="2882"/>
                  </a:lnTo>
                  <a:lnTo>
                    <a:pt x="287934" y="21729"/>
                  </a:lnTo>
                  <a:lnTo>
                    <a:pt x="290957" y="21729"/>
                  </a:lnTo>
                  <a:lnTo>
                    <a:pt x="290957" y="2882"/>
                  </a:lnTo>
                  <a:lnTo>
                    <a:pt x="533882" y="2882"/>
                  </a:lnTo>
                  <a:lnTo>
                    <a:pt x="533882" y="21729"/>
                  </a:lnTo>
                  <a:lnTo>
                    <a:pt x="536905" y="21729"/>
                  </a:lnTo>
                  <a:lnTo>
                    <a:pt x="536905" y="2882"/>
                  </a:lnTo>
                  <a:lnTo>
                    <a:pt x="779868" y="2882"/>
                  </a:lnTo>
                  <a:lnTo>
                    <a:pt x="779868" y="21729"/>
                  </a:lnTo>
                  <a:lnTo>
                    <a:pt x="782891" y="21729"/>
                  </a:lnTo>
                  <a:lnTo>
                    <a:pt x="782891" y="2882"/>
                  </a:lnTo>
                  <a:lnTo>
                    <a:pt x="1025855" y="2882"/>
                  </a:lnTo>
                  <a:lnTo>
                    <a:pt x="1025855" y="21729"/>
                  </a:lnTo>
                  <a:lnTo>
                    <a:pt x="1028877" y="21729"/>
                  </a:lnTo>
                  <a:lnTo>
                    <a:pt x="1028877" y="2882"/>
                  </a:lnTo>
                  <a:lnTo>
                    <a:pt x="1271828" y="2882"/>
                  </a:lnTo>
                  <a:lnTo>
                    <a:pt x="1271828" y="21729"/>
                  </a:lnTo>
                  <a:lnTo>
                    <a:pt x="1274851" y="21729"/>
                  </a:lnTo>
                  <a:lnTo>
                    <a:pt x="1274851" y="2882"/>
                  </a:lnTo>
                  <a:lnTo>
                    <a:pt x="1517751" y="2882"/>
                  </a:lnTo>
                  <a:lnTo>
                    <a:pt x="1517751" y="21729"/>
                  </a:lnTo>
                  <a:lnTo>
                    <a:pt x="1520774" y="21729"/>
                  </a:lnTo>
                  <a:lnTo>
                    <a:pt x="1520774" y="2882"/>
                  </a:lnTo>
                  <a:lnTo>
                    <a:pt x="1763737" y="2882"/>
                  </a:lnTo>
                  <a:lnTo>
                    <a:pt x="1763737" y="21729"/>
                  </a:lnTo>
                  <a:lnTo>
                    <a:pt x="1766760" y="21729"/>
                  </a:lnTo>
                  <a:lnTo>
                    <a:pt x="1766760" y="2882"/>
                  </a:lnTo>
                  <a:lnTo>
                    <a:pt x="2012746" y="2882"/>
                  </a:lnTo>
                  <a:lnTo>
                    <a:pt x="2012746" y="0"/>
                  </a:lnTo>
                  <a:close/>
                </a:path>
                <a:path w="2040890" h="1572260">
                  <a:moveTo>
                    <a:pt x="2040674" y="1555953"/>
                  </a:moveTo>
                  <a:lnTo>
                    <a:pt x="2040610" y="1546491"/>
                  </a:lnTo>
                  <a:lnTo>
                    <a:pt x="2040382" y="1544091"/>
                  </a:lnTo>
                  <a:lnTo>
                    <a:pt x="2039708" y="1541741"/>
                  </a:lnTo>
                  <a:lnTo>
                    <a:pt x="2039112" y="1539405"/>
                  </a:lnTo>
                  <a:lnTo>
                    <a:pt x="2038197" y="1537411"/>
                  </a:lnTo>
                  <a:lnTo>
                    <a:pt x="2036470" y="1534807"/>
                  </a:lnTo>
                  <a:lnTo>
                    <a:pt x="2036025" y="1534134"/>
                  </a:lnTo>
                  <a:lnTo>
                    <a:pt x="2035352" y="1533537"/>
                  </a:lnTo>
                  <a:lnTo>
                    <a:pt x="2035352" y="1557845"/>
                  </a:lnTo>
                  <a:lnTo>
                    <a:pt x="2034578" y="1562214"/>
                  </a:lnTo>
                  <a:lnTo>
                    <a:pt x="2031314" y="1566595"/>
                  </a:lnTo>
                  <a:lnTo>
                    <a:pt x="2029371" y="1567688"/>
                  </a:lnTo>
                  <a:lnTo>
                    <a:pt x="2024595" y="1567688"/>
                  </a:lnTo>
                  <a:lnTo>
                    <a:pt x="2022602" y="1566595"/>
                  </a:lnTo>
                  <a:lnTo>
                    <a:pt x="2020976" y="1564411"/>
                  </a:lnTo>
                  <a:lnTo>
                    <a:pt x="2019388" y="1562214"/>
                  </a:lnTo>
                  <a:lnTo>
                    <a:pt x="2018550" y="1557845"/>
                  </a:lnTo>
                  <a:lnTo>
                    <a:pt x="2018665" y="1544091"/>
                  </a:lnTo>
                  <a:lnTo>
                    <a:pt x="2019465" y="1540129"/>
                  </a:lnTo>
                  <a:lnTo>
                    <a:pt x="2021217" y="1537677"/>
                  </a:lnTo>
                  <a:lnTo>
                    <a:pt x="2022665" y="1535760"/>
                  </a:lnTo>
                  <a:lnTo>
                    <a:pt x="2024532" y="1534807"/>
                  </a:lnTo>
                  <a:lnTo>
                    <a:pt x="2029307" y="1534807"/>
                  </a:lnTo>
                  <a:lnTo>
                    <a:pt x="2031314" y="1535887"/>
                  </a:lnTo>
                  <a:lnTo>
                    <a:pt x="2034578" y="1540243"/>
                  </a:lnTo>
                  <a:lnTo>
                    <a:pt x="2035263" y="1544091"/>
                  </a:lnTo>
                  <a:lnTo>
                    <a:pt x="2035352" y="1557845"/>
                  </a:lnTo>
                  <a:lnTo>
                    <a:pt x="2035352" y="1533537"/>
                  </a:lnTo>
                  <a:lnTo>
                    <a:pt x="2034628" y="1532890"/>
                  </a:lnTo>
                  <a:lnTo>
                    <a:pt x="2031187" y="1531150"/>
                  </a:lnTo>
                  <a:lnTo>
                    <a:pt x="2029256" y="1530718"/>
                  </a:lnTo>
                  <a:lnTo>
                    <a:pt x="2023935" y="1530718"/>
                  </a:lnTo>
                  <a:lnTo>
                    <a:pt x="2013292" y="1546491"/>
                  </a:lnTo>
                  <a:lnTo>
                    <a:pt x="2013292" y="1558785"/>
                  </a:lnTo>
                  <a:lnTo>
                    <a:pt x="2014689" y="1564233"/>
                  </a:lnTo>
                  <a:lnTo>
                    <a:pt x="2017585" y="1567789"/>
                  </a:lnTo>
                  <a:lnTo>
                    <a:pt x="2019757" y="1570355"/>
                  </a:lnTo>
                  <a:lnTo>
                    <a:pt x="2022906" y="1571752"/>
                  </a:lnTo>
                  <a:lnTo>
                    <a:pt x="2030044" y="1571752"/>
                  </a:lnTo>
                  <a:lnTo>
                    <a:pt x="2040191" y="1559763"/>
                  </a:lnTo>
                  <a:lnTo>
                    <a:pt x="2040674" y="155595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12709" y="936247"/>
            <a:ext cx="2172335" cy="1671320"/>
            <a:chOff x="3712709" y="936247"/>
            <a:chExt cx="2172335" cy="1671320"/>
          </a:xfrm>
        </p:grpSpPr>
        <p:sp>
          <p:nvSpPr>
            <p:cNvPr id="31" name="object 31"/>
            <p:cNvSpPr/>
            <p:nvPr/>
          </p:nvSpPr>
          <p:spPr>
            <a:xfrm>
              <a:off x="3712705" y="936256"/>
              <a:ext cx="2143760" cy="1607185"/>
            </a:xfrm>
            <a:custGeom>
              <a:avLst/>
              <a:gdLst/>
              <a:ahLst/>
              <a:cxnLst/>
              <a:rect l="l" t="t" r="r" b="b"/>
              <a:pathLst>
                <a:path w="2143760" h="1607185">
                  <a:moveTo>
                    <a:pt x="16205" y="1276108"/>
                  </a:moveTo>
                  <a:lnTo>
                    <a:pt x="0" y="1276108"/>
                  </a:lnTo>
                  <a:lnTo>
                    <a:pt x="0" y="1281328"/>
                  </a:lnTo>
                  <a:lnTo>
                    <a:pt x="16205" y="1281328"/>
                  </a:lnTo>
                  <a:lnTo>
                    <a:pt x="16205" y="1276108"/>
                  </a:lnTo>
                  <a:close/>
                </a:path>
                <a:path w="2143760" h="1607185">
                  <a:moveTo>
                    <a:pt x="39001" y="0"/>
                  </a:moveTo>
                  <a:lnTo>
                    <a:pt x="35610" y="0"/>
                  </a:lnTo>
                  <a:lnTo>
                    <a:pt x="34683" y="1816"/>
                  </a:lnTo>
                  <a:lnTo>
                    <a:pt x="33121" y="3708"/>
                  </a:lnTo>
                  <a:lnTo>
                    <a:pt x="28702" y="7594"/>
                  </a:lnTo>
                  <a:lnTo>
                    <a:pt x="26123" y="9245"/>
                  </a:lnTo>
                  <a:lnTo>
                    <a:pt x="23177" y="10642"/>
                  </a:lnTo>
                  <a:lnTo>
                    <a:pt x="23177" y="15621"/>
                  </a:lnTo>
                  <a:lnTo>
                    <a:pt x="24815" y="15024"/>
                  </a:lnTo>
                  <a:lnTo>
                    <a:pt x="26670" y="14173"/>
                  </a:lnTo>
                  <a:lnTo>
                    <a:pt x="28727" y="12954"/>
                  </a:lnTo>
                  <a:lnTo>
                    <a:pt x="30784" y="11798"/>
                  </a:lnTo>
                  <a:lnTo>
                    <a:pt x="32461" y="10579"/>
                  </a:lnTo>
                  <a:lnTo>
                    <a:pt x="33731" y="9359"/>
                  </a:lnTo>
                  <a:lnTo>
                    <a:pt x="33731" y="42443"/>
                  </a:lnTo>
                  <a:lnTo>
                    <a:pt x="39001" y="42443"/>
                  </a:lnTo>
                  <a:lnTo>
                    <a:pt x="39001" y="9359"/>
                  </a:lnTo>
                  <a:lnTo>
                    <a:pt x="39001" y="0"/>
                  </a:lnTo>
                  <a:close/>
                </a:path>
                <a:path w="2143760" h="1607185">
                  <a:moveTo>
                    <a:pt x="47155" y="652348"/>
                  </a:moveTo>
                  <a:lnTo>
                    <a:pt x="42849" y="630097"/>
                  </a:lnTo>
                  <a:lnTo>
                    <a:pt x="42379" y="629361"/>
                  </a:lnTo>
                  <a:lnTo>
                    <a:pt x="41732" y="628789"/>
                  </a:lnTo>
                  <a:lnTo>
                    <a:pt x="41732" y="654304"/>
                  </a:lnTo>
                  <a:lnTo>
                    <a:pt x="40906" y="658926"/>
                  </a:lnTo>
                  <a:lnTo>
                    <a:pt x="37604" y="663549"/>
                  </a:lnTo>
                  <a:lnTo>
                    <a:pt x="35560" y="664705"/>
                  </a:lnTo>
                  <a:lnTo>
                    <a:pt x="30721" y="664705"/>
                  </a:lnTo>
                  <a:lnTo>
                    <a:pt x="28676" y="663549"/>
                  </a:lnTo>
                  <a:lnTo>
                    <a:pt x="25374" y="658926"/>
                  </a:lnTo>
                  <a:lnTo>
                    <a:pt x="24549" y="654304"/>
                  </a:lnTo>
                  <a:lnTo>
                    <a:pt x="24650" y="639889"/>
                  </a:lnTo>
                  <a:lnTo>
                    <a:pt x="25463" y="635685"/>
                  </a:lnTo>
                  <a:lnTo>
                    <a:pt x="28727" y="631126"/>
                  </a:lnTo>
                  <a:lnTo>
                    <a:pt x="30657" y="630097"/>
                  </a:lnTo>
                  <a:lnTo>
                    <a:pt x="35547" y="630097"/>
                  </a:lnTo>
                  <a:lnTo>
                    <a:pt x="41732" y="654304"/>
                  </a:lnTo>
                  <a:lnTo>
                    <a:pt x="41732" y="628789"/>
                  </a:lnTo>
                  <a:lnTo>
                    <a:pt x="40944" y="628091"/>
                  </a:lnTo>
                  <a:lnTo>
                    <a:pt x="37465" y="626262"/>
                  </a:lnTo>
                  <a:lnTo>
                    <a:pt x="35445" y="625779"/>
                  </a:lnTo>
                  <a:lnTo>
                    <a:pt x="30022" y="625779"/>
                  </a:lnTo>
                  <a:lnTo>
                    <a:pt x="19126" y="642378"/>
                  </a:lnTo>
                  <a:lnTo>
                    <a:pt x="19126" y="655332"/>
                  </a:lnTo>
                  <a:lnTo>
                    <a:pt x="20548" y="661047"/>
                  </a:lnTo>
                  <a:lnTo>
                    <a:pt x="25742" y="667499"/>
                  </a:lnTo>
                  <a:lnTo>
                    <a:pt x="28994" y="668959"/>
                  </a:lnTo>
                  <a:lnTo>
                    <a:pt x="36283" y="668959"/>
                  </a:lnTo>
                  <a:lnTo>
                    <a:pt x="46634" y="656374"/>
                  </a:lnTo>
                  <a:lnTo>
                    <a:pt x="47155" y="652348"/>
                  </a:lnTo>
                  <a:close/>
                </a:path>
                <a:path w="2143760" h="1607185">
                  <a:moveTo>
                    <a:pt x="49174" y="1278128"/>
                  </a:moveTo>
                  <a:lnTo>
                    <a:pt x="44869" y="1255877"/>
                  </a:lnTo>
                  <a:lnTo>
                    <a:pt x="44411" y="1255179"/>
                  </a:lnTo>
                  <a:lnTo>
                    <a:pt x="43751" y="1254582"/>
                  </a:lnTo>
                  <a:lnTo>
                    <a:pt x="43751" y="1280109"/>
                  </a:lnTo>
                  <a:lnTo>
                    <a:pt x="42938" y="1284706"/>
                  </a:lnTo>
                  <a:lnTo>
                    <a:pt x="39636" y="1289316"/>
                  </a:lnTo>
                  <a:lnTo>
                    <a:pt x="37592" y="1290472"/>
                  </a:lnTo>
                  <a:lnTo>
                    <a:pt x="32740" y="1290472"/>
                  </a:lnTo>
                  <a:lnTo>
                    <a:pt x="30708" y="1289316"/>
                  </a:lnTo>
                  <a:lnTo>
                    <a:pt x="27406" y="1284706"/>
                  </a:lnTo>
                  <a:lnTo>
                    <a:pt x="26581" y="1280109"/>
                  </a:lnTo>
                  <a:lnTo>
                    <a:pt x="26695" y="1265643"/>
                  </a:lnTo>
                  <a:lnTo>
                    <a:pt x="27482" y="1261478"/>
                  </a:lnTo>
                  <a:lnTo>
                    <a:pt x="30746" y="1256880"/>
                  </a:lnTo>
                  <a:lnTo>
                    <a:pt x="32689" y="1255877"/>
                  </a:lnTo>
                  <a:lnTo>
                    <a:pt x="37566" y="1255877"/>
                  </a:lnTo>
                  <a:lnTo>
                    <a:pt x="39636" y="1257020"/>
                  </a:lnTo>
                  <a:lnTo>
                    <a:pt x="42938" y="1261592"/>
                  </a:lnTo>
                  <a:lnTo>
                    <a:pt x="43649" y="1265643"/>
                  </a:lnTo>
                  <a:lnTo>
                    <a:pt x="43751" y="1280109"/>
                  </a:lnTo>
                  <a:lnTo>
                    <a:pt x="43751" y="1254582"/>
                  </a:lnTo>
                  <a:lnTo>
                    <a:pt x="42976" y="1253858"/>
                  </a:lnTo>
                  <a:lnTo>
                    <a:pt x="39497" y="1252029"/>
                  </a:lnTo>
                  <a:lnTo>
                    <a:pt x="37477" y="1251572"/>
                  </a:lnTo>
                  <a:lnTo>
                    <a:pt x="32042" y="1251572"/>
                  </a:lnTo>
                  <a:lnTo>
                    <a:pt x="21158" y="1268171"/>
                  </a:lnTo>
                  <a:lnTo>
                    <a:pt x="21158" y="1281112"/>
                  </a:lnTo>
                  <a:lnTo>
                    <a:pt x="22567" y="1286840"/>
                  </a:lnTo>
                  <a:lnTo>
                    <a:pt x="27774" y="1293279"/>
                  </a:lnTo>
                  <a:lnTo>
                    <a:pt x="31026" y="1294739"/>
                  </a:lnTo>
                  <a:lnTo>
                    <a:pt x="38315" y="1294739"/>
                  </a:lnTo>
                  <a:lnTo>
                    <a:pt x="40919" y="1293901"/>
                  </a:lnTo>
                  <a:lnTo>
                    <a:pt x="45046" y="1290574"/>
                  </a:lnTo>
                  <a:lnTo>
                    <a:pt x="46596" y="1288224"/>
                  </a:lnTo>
                  <a:lnTo>
                    <a:pt x="48666" y="1282128"/>
                  </a:lnTo>
                  <a:lnTo>
                    <a:pt x="49174" y="1278128"/>
                  </a:lnTo>
                  <a:close/>
                </a:path>
                <a:path w="2143760" h="1607185">
                  <a:moveTo>
                    <a:pt x="62484" y="662330"/>
                  </a:moveTo>
                  <a:lnTo>
                    <a:pt x="56476" y="662330"/>
                  </a:lnTo>
                  <a:lnTo>
                    <a:pt x="56476" y="668223"/>
                  </a:lnTo>
                  <a:lnTo>
                    <a:pt x="62484" y="668223"/>
                  </a:lnTo>
                  <a:lnTo>
                    <a:pt x="62484" y="662330"/>
                  </a:lnTo>
                  <a:close/>
                </a:path>
                <a:path w="2143760" h="1607185">
                  <a:moveTo>
                    <a:pt x="62484" y="36550"/>
                  </a:moveTo>
                  <a:lnTo>
                    <a:pt x="56476" y="36550"/>
                  </a:lnTo>
                  <a:lnTo>
                    <a:pt x="56476" y="42443"/>
                  </a:lnTo>
                  <a:lnTo>
                    <a:pt x="62484" y="42443"/>
                  </a:lnTo>
                  <a:lnTo>
                    <a:pt x="62484" y="36550"/>
                  </a:lnTo>
                  <a:close/>
                </a:path>
                <a:path w="2143760" h="1607185">
                  <a:moveTo>
                    <a:pt x="64516" y="1288110"/>
                  </a:moveTo>
                  <a:lnTo>
                    <a:pt x="58496" y="1288110"/>
                  </a:lnTo>
                  <a:lnTo>
                    <a:pt x="58496" y="1294015"/>
                  </a:lnTo>
                  <a:lnTo>
                    <a:pt x="64516" y="1294015"/>
                  </a:lnTo>
                  <a:lnTo>
                    <a:pt x="64516" y="1288110"/>
                  </a:lnTo>
                  <a:close/>
                </a:path>
                <a:path w="2143760" h="1607185">
                  <a:moveTo>
                    <a:pt x="67208" y="1588998"/>
                  </a:moveTo>
                  <a:lnTo>
                    <a:pt x="51003" y="1588998"/>
                  </a:lnTo>
                  <a:lnTo>
                    <a:pt x="51003" y="1594218"/>
                  </a:lnTo>
                  <a:lnTo>
                    <a:pt x="67208" y="1594218"/>
                  </a:lnTo>
                  <a:lnTo>
                    <a:pt x="67208" y="1588998"/>
                  </a:lnTo>
                  <a:close/>
                </a:path>
                <a:path w="2143760" h="1607185">
                  <a:moveTo>
                    <a:pt x="90017" y="312889"/>
                  </a:moveTo>
                  <a:lnTo>
                    <a:pt x="86614" y="312889"/>
                  </a:lnTo>
                  <a:lnTo>
                    <a:pt x="85699" y="314706"/>
                  </a:lnTo>
                  <a:lnTo>
                    <a:pt x="84137" y="316598"/>
                  </a:lnTo>
                  <a:lnTo>
                    <a:pt x="79717" y="320484"/>
                  </a:lnTo>
                  <a:lnTo>
                    <a:pt x="77139" y="322135"/>
                  </a:lnTo>
                  <a:lnTo>
                    <a:pt x="74193" y="323532"/>
                  </a:lnTo>
                  <a:lnTo>
                    <a:pt x="74193" y="328510"/>
                  </a:lnTo>
                  <a:lnTo>
                    <a:pt x="84734" y="322249"/>
                  </a:lnTo>
                  <a:lnTo>
                    <a:pt x="84734" y="355333"/>
                  </a:lnTo>
                  <a:lnTo>
                    <a:pt x="90017" y="355333"/>
                  </a:lnTo>
                  <a:lnTo>
                    <a:pt x="90017" y="312889"/>
                  </a:lnTo>
                  <a:close/>
                </a:path>
                <a:path w="2143760" h="1607185">
                  <a:moveTo>
                    <a:pt x="92036" y="1564462"/>
                  </a:moveTo>
                  <a:lnTo>
                    <a:pt x="88633" y="1564462"/>
                  </a:lnTo>
                  <a:lnTo>
                    <a:pt x="87718" y="1566291"/>
                  </a:lnTo>
                  <a:lnTo>
                    <a:pt x="86156" y="1568183"/>
                  </a:lnTo>
                  <a:lnTo>
                    <a:pt x="81749" y="1572069"/>
                  </a:lnTo>
                  <a:lnTo>
                    <a:pt x="79171" y="1573707"/>
                  </a:lnTo>
                  <a:lnTo>
                    <a:pt x="76314" y="1575028"/>
                  </a:lnTo>
                  <a:lnTo>
                    <a:pt x="76212" y="1580095"/>
                  </a:lnTo>
                  <a:lnTo>
                    <a:pt x="86766" y="1573834"/>
                  </a:lnTo>
                  <a:lnTo>
                    <a:pt x="86766" y="1606905"/>
                  </a:lnTo>
                  <a:lnTo>
                    <a:pt x="92036" y="1606905"/>
                  </a:lnTo>
                  <a:lnTo>
                    <a:pt x="92036" y="1573834"/>
                  </a:lnTo>
                  <a:lnTo>
                    <a:pt x="92036" y="1564462"/>
                  </a:lnTo>
                  <a:close/>
                </a:path>
                <a:path w="2143760" h="1607185">
                  <a:moveTo>
                    <a:pt x="98158" y="965250"/>
                  </a:moveTo>
                  <a:lnTo>
                    <a:pt x="93865" y="942987"/>
                  </a:lnTo>
                  <a:lnTo>
                    <a:pt x="93395" y="942251"/>
                  </a:lnTo>
                  <a:lnTo>
                    <a:pt x="92735" y="941666"/>
                  </a:lnTo>
                  <a:lnTo>
                    <a:pt x="92735" y="967193"/>
                  </a:lnTo>
                  <a:lnTo>
                    <a:pt x="91909" y="971816"/>
                  </a:lnTo>
                  <a:lnTo>
                    <a:pt x="88620" y="976439"/>
                  </a:lnTo>
                  <a:lnTo>
                    <a:pt x="86575" y="977595"/>
                  </a:lnTo>
                  <a:lnTo>
                    <a:pt x="81724" y="977595"/>
                  </a:lnTo>
                  <a:lnTo>
                    <a:pt x="79692" y="976439"/>
                  </a:lnTo>
                  <a:lnTo>
                    <a:pt x="76390" y="971816"/>
                  </a:lnTo>
                  <a:lnTo>
                    <a:pt x="75565" y="967193"/>
                  </a:lnTo>
                  <a:lnTo>
                    <a:pt x="75666" y="952779"/>
                  </a:lnTo>
                  <a:lnTo>
                    <a:pt x="76466" y="948575"/>
                  </a:lnTo>
                  <a:lnTo>
                    <a:pt x="79730" y="944016"/>
                  </a:lnTo>
                  <a:lnTo>
                    <a:pt x="81673" y="942987"/>
                  </a:lnTo>
                  <a:lnTo>
                    <a:pt x="86550" y="942987"/>
                  </a:lnTo>
                  <a:lnTo>
                    <a:pt x="92735" y="967193"/>
                  </a:lnTo>
                  <a:lnTo>
                    <a:pt x="92735" y="941666"/>
                  </a:lnTo>
                  <a:lnTo>
                    <a:pt x="91960" y="940981"/>
                  </a:lnTo>
                  <a:lnTo>
                    <a:pt x="88480" y="939152"/>
                  </a:lnTo>
                  <a:lnTo>
                    <a:pt x="86461" y="938669"/>
                  </a:lnTo>
                  <a:lnTo>
                    <a:pt x="81026" y="938669"/>
                  </a:lnTo>
                  <a:lnTo>
                    <a:pt x="70142" y="955268"/>
                  </a:lnTo>
                  <a:lnTo>
                    <a:pt x="70142" y="968222"/>
                  </a:lnTo>
                  <a:lnTo>
                    <a:pt x="71551" y="973937"/>
                  </a:lnTo>
                  <a:lnTo>
                    <a:pt x="76758" y="980389"/>
                  </a:lnTo>
                  <a:lnTo>
                    <a:pt x="80010" y="981849"/>
                  </a:lnTo>
                  <a:lnTo>
                    <a:pt x="87299" y="981849"/>
                  </a:lnTo>
                  <a:lnTo>
                    <a:pt x="97650" y="969264"/>
                  </a:lnTo>
                  <a:lnTo>
                    <a:pt x="98158" y="965250"/>
                  </a:lnTo>
                  <a:close/>
                </a:path>
                <a:path w="2143760" h="1607185">
                  <a:moveTo>
                    <a:pt x="99187" y="649859"/>
                  </a:moveTo>
                  <a:lnTo>
                    <a:pt x="97891" y="646582"/>
                  </a:lnTo>
                  <a:lnTo>
                    <a:pt x="96113" y="644817"/>
                  </a:lnTo>
                  <a:lnTo>
                    <a:pt x="94145" y="642861"/>
                  </a:lnTo>
                  <a:lnTo>
                    <a:pt x="92735" y="641464"/>
                  </a:lnTo>
                  <a:lnTo>
                    <a:pt x="89560" y="640194"/>
                  </a:lnTo>
                  <a:lnTo>
                    <a:pt x="82981" y="640194"/>
                  </a:lnTo>
                  <a:lnTo>
                    <a:pt x="80276" y="641108"/>
                  </a:lnTo>
                  <a:lnTo>
                    <a:pt x="77698" y="642861"/>
                  </a:lnTo>
                  <a:lnTo>
                    <a:pt x="80010" y="631494"/>
                  </a:lnTo>
                  <a:lnTo>
                    <a:pt x="97155" y="631494"/>
                  </a:lnTo>
                  <a:lnTo>
                    <a:pt x="97155" y="626567"/>
                  </a:lnTo>
                  <a:lnTo>
                    <a:pt x="75793" y="626567"/>
                  </a:lnTo>
                  <a:lnTo>
                    <a:pt x="71628" y="648284"/>
                  </a:lnTo>
                  <a:lnTo>
                    <a:pt x="76581" y="648893"/>
                  </a:lnTo>
                  <a:lnTo>
                    <a:pt x="77355" y="647674"/>
                  </a:lnTo>
                  <a:lnTo>
                    <a:pt x="78435" y="646696"/>
                  </a:lnTo>
                  <a:lnTo>
                    <a:pt x="79806" y="645909"/>
                  </a:lnTo>
                  <a:lnTo>
                    <a:pt x="81178" y="645172"/>
                  </a:lnTo>
                  <a:lnTo>
                    <a:pt x="82715" y="644817"/>
                  </a:lnTo>
                  <a:lnTo>
                    <a:pt x="87147" y="644817"/>
                  </a:lnTo>
                  <a:lnTo>
                    <a:pt x="89357" y="645668"/>
                  </a:lnTo>
                  <a:lnTo>
                    <a:pt x="92735" y="649071"/>
                  </a:lnTo>
                  <a:lnTo>
                    <a:pt x="93573" y="651383"/>
                  </a:lnTo>
                  <a:lnTo>
                    <a:pt x="93497" y="657707"/>
                  </a:lnTo>
                  <a:lnTo>
                    <a:pt x="92697" y="659955"/>
                  </a:lnTo>
                  <a:lnTo>
                    <a:pt x="89179" y="663727"/>
                  </a:lnTo>
                  <a:lnTo>
                    <a:pt x="87033" y="664705"/>
                  </a:lnTo>
                  <a:lnTo>
                    <a:pt x="82384" y="664705"/>
                  </a:lnTo>
                  <a:lnTo>
                    <a:pt x="80581" y="664032"/>
                  </a:lnTo>
                  <a:lnTo>
                    <a:pt x="77584" y="661352"/>
                  </a:lnTo>
                  <a:lnTo>
                    <a:pt x="76631" y="659345"/>
                  </a:lnTo>
                  <a:lnTo>
                    <a:pt x="76225" y="656729"/>
                  </a:lnTo>
                  <a:lnTo>
                    <a:pt x="70688" y="657161"/>
                  </a:lnTo>
                  <a:lnTo>
                    <a:pt x="80594" y="668959"/>
                  </a:lnTo>
                  <a:lnTo>
                    <a:pt x="89268" y="668959"/>
                  </a:lnTo>
                  <a:lnTo>
                    <a:pt x="93027" y="667258"/>
                  </a:lnTo>
                  <a:lnTo>
                    <a:pt x="95097" y="664705"/>
                  </a:lnTo>
                  <a:lnTo>
                    <a:pt x="98044" y="661047"/>
                  </a:lnTo>
                  <a:lnTo>
                    <a:pt x="99187" y="657707"/>
                  </a:lnTo>
                  <a:lnTo>
                    <a:pt x="99187" y="649859"/>
                  </a:lnTo>
                  <a:close/>
                </a:path>
                <a:path w="2143760" h="1607185">
                  <a:moveTo>
                    <a:pt x="99187" y="24079"/>
                  </a:moveTo>
                  <a:lnTo>
                    <a:pt x="97891" y="20789"/>
                  </a:lnTo>
                  <a:lnTo>
                    <a:pt x="96113" y="19037"/>
                  </a:lnTo>
                  <a:lnTo>
                    <a:pt x="94145" y="17081"/>
                  </a:lnTo>
                  <a:lnTo>
                    <a:pt x="92735" y="15684"/>
                  </a:lnTo>
                  <a:lnTo>
                    <a:pt x="89560" y="14414"/>
                  </a:lnTo>
                  <a:lnTo>
                    <a:pt x="82981" y="14414"/>
                  </a:lnTo>
                  <a:lnTo>
                    <a:pt x="80276" y="15316"/>
                  </a:lnTo>
                  <a:lnTo>
                    <a:pt x="77698" y="17081"/>
                  </a:lnTo>
                  <a:lnTo>
                    <a:pt x="80010" y="5715"/>
                  </a:lnTo>
                  <a:lnTo>
                    <a:pt x="97155" y="5715"/>
                  </a:lnTo>
                  <a:lnTo>
                    <a:pt x="97155" y="787"/>
                  </a:lnTo>
                  <a:lnTo>
                    <a:pt x="75793" y="787"/>
                  </a:lnTo>
                  <a:lnTo>
                    <a:pt x="71628" y="22504"/>
                  </a:lnTo>
                  <a:lnTo>
                    <a:pt x="76581" y="23101"/>
                  </a:lnTo>
                  <a:lnTo>
                    <a:pt x="77355" y="21894"/>
                  </a:lnTo>
                  <a:lnTo>
                    <a:pt x="78435" y="20916"/>
                  </a:lnTo>
                  <a:lnTo>
                    <a:pt x="79806" y="20129"/>
                  </a:lnTo>
                  <a:lnTo>
                    <a:pt x="81178" y="19392"/>
                  </a:lnTo>
                  <a:lnTo>
                    <a:pt x="82715" y="19037"/>
                  </a:lnTo>
                  <a:lnTo>
                    <a:pt x="87147" y="19037"/>
                  </a:lnTo>
                  <a:lnTo>
                    <a:pt x="89357" y="19888"/>
                  </a:lnTo>
                  <a:lnTo>
                    <a:pt x="92735" y="23291"/>
                  </a:lnTo>
                  <a:lnTo>
                    <a:pt x="93573" y="25603"/>
                  </a:lnTo>
                  <a:lnTo>
                    <a:pt x="93497" y="31927"/>
                  </a:lnTo>
                  <a:lnTo>
                    <a:pt x="92697" y="34175"/>
                  </a:lnTo>
                  <a:lnTo>
                    <a:pt x="89179" y="37947"/>
                  </a:lnTo>
                  <a:lnTo>
                    <a:pt x="87033" y="38912"/>
                  </a:lnTo>
                  <a:lnTo>
                    <a:pt x="82384" y="38912"/>
                  </a:lnTo>
                  <a:lnTo>
                    <a:pt x="80581" y="38252"/>
                  </a:lnTo>
                  <a:lnTo>
                    <a:pt x="77584" y="35572"/>
                  </a:lnTo>
                  <a:lnTo>
                    <a:pt x="76631" y="33566"/>
                  </a:lnTo>
                  <a:lnTo>
                    <a:pt x="76225" y="30949"/>
                  </a:lnTo>
                  <a:lnTo>
                    <a:pt x="70688" y="31381"/>
                  </a:lnTo>
                  <a:lnTo>
                    <a:pt x="80594" y="43180"/>
                  </a:lnTo>
                  <a:lnTo>
                    <a:pt x="89268" y="43180"/>
                  </a:lnTo>
                  <a:lnTo>
                    <a:pt x="93027" y="41478"/>
                  </a:lnTo>
                  <a:lnTo>
                    <a:pt x="95097" y="38912"/>
                  </a:lnTo>
                  <a:lnTo>
                    <a:pt x="98044" y="35267"/>
                  </a:lnTo>
                  <a:lnTo>
                    <a:pt x="99187" y="31927"/>
                  </a:lnTo>
                  <a:lnTo>
                    <a:pt x="99187" y="24079"/>
                  </a:lnTo>
                  <a:close/>
                </a:path>
                <a:path w="2143760" h="1607185">
                  <a:moveTo>
                    <a:pt x="101206" y="1275676"/>
                  </a:moveTo>
                  <a:lnTo>
                    <a:pt x="99910" y="1272387"/>
                  </a:lnTo>
                  <a:lnTo>
                    <a:pt x="98094" y="1270571"/>
                  </a:lnTo>
                  <a:lnTo>
                    <a:pt x="96151" y="1268653"/>
                  </a:lnTo>
                  <a:lnTo>
                    <a:pt x="94754" y="1267269"/>
                  </a:lnTo>
                  <a:lnTo>
                    <a:pt x="91592" y="1265986"/>
                  </a:lnTo>
                  <a:lnTo>
                    <a:pt x="85013" y="1265986"/>
                  </a:lnTo>
                  <a:lnTo>
                    <a:pt x="82296" y="1266875"/>
                  </a:lnTo>
                  <a:lnTo>
                    <a:pt x="79717" y="1268653"/>
                  </a:lnTo>
                  <a:lnTo>
                    <a:pt x="82029" y="1257287"/>
                  </a:lnTo>
                  <a:lnTo>
                    <a:pt x="99187" y="1257287"/>
                  </a:lnTo>
                  <a:lnTo>
                    <a:pt x="99187" y="1252321"/>
                  </a:lnTo>
                  <a:lnTo>
                    <a:pt x="77812" y="1252321"/>
                  </a:lnTo>
                  <a:lnTo>
                    <a:pt x="73660" y="1274038"/>
                  </a:lnTo>
                  <a:lnTo>
                    <a:pt x="78613" y="1274673"/>
                  </a:lnTo>
                  <a:lnTo>
                    <a:pt x="79387" y="1273454"/>
                  </a:lnTo>
                  <a:lnTo>
                    <a:pt x="80467" y="1272476"/>
                  </a:lnTo>
                  <a:lnTo>
                    <a:pt x="83210" y="1270965"/>
                  </a:lnTo>
                  <a:lnTo>
                    <a:pt x="84734" y="1270571"/>
                  </a:lnTo>
                  <a:lnTo>
                    <a:pt x="89166" y="1270571"/>
                  </a:lnTo>
                  <a:lnTo>
                    <a:pt x="91389" y="1271435"/>
                  </a:lnTo>
                  <a:lnTo>
                    <a:pt x="94767" y="1274851"/>
                  </a:lnTo>
                  <a:lnTo>
                    <a:pt x="95605" y="1277188"/>
                  </a:lnTo>
                  <a:lnTo>
                    <a:pt x="95516" y="1283512"/>
                  </a:lnTo>
                  <a:lnTo>
                    <a:pt x="94729" y="1285760"/>
                  </a:lnTo>
                  <a:lnTo>
                    <a:pt x="91211" y="1289519"/>
                  </a:lnTo>
                  <a:lnTo>
                    <a:pt x="89065" y="1290472"/>
                  </a:lnTo>
                  <a:lnTo>
                    <a:pt x="84404" y="1290472"/>
                  </a:lnTo>
                  <a:lnTo>
                    <a:pt x="82613" y="1289799"/>
                  </a:lnTo>
                  <a:lnTo>
                    <a:pt x="79616" y="1287132"/>
                  </a:lnTo>
                  <a:lnTo>
                    <a:pt x="78663" y="1285138"/>
                  </a:lnTo>
                  <a:lnTo>
                    <a:pt x="78257" y="1282484"/>
                  </a:lnTo>
                  <a:lnTo>
                    <a:pt x="72720" y="1282941"/>
                  </a:lnTo>
                  <a:lnTo>
                    <a:pt x="73075" y="1286497"/>
                  </a:lnTo>
                  <a:lnTo>
                    <a:pt x="74485" y="1289354"/>
                  </a:lnTo>
                  <a:lnTo>
                    <a:pt x="79425" y="1293660"/>
                  </a:lnTo>
                  <a:lnTo>
                    <a:pt x="82613" y="1294739"/>
                  </a:lnTo>
                  <a:lnTo>
                    <a:pt x="91287" y="1294739"/>
                  </a:lnTo>
                  <a:lnTo>
                    <a:pt x="95046" y="1293025"/>
                  </a:lnTo>
                  <a:lnTo>
                    <a:pt x="97129" y="1290472"/>
                  </a:lnTo>
                  <a:lnTo>
                    <a:pt x="100076" y="1286814"/>
                  </a:lnTo>
                  <a:lnTo>
                    <a:pt x="101206" y="1283512"/>
                  </a:lnTo>
                  <a:lnTo>
                    <a:pt x="101206" y="1275676"/>
                  </a:lnTo>
                  <a:close/>
                </a:path>
                <a:path w="2143760" h="1607185">
                  <a:moveTo>
                    <a:pt x="151168" y="17449"/>
                  </a:moveTo>
                  <a:lnTo>
                    <a:pt x="131038" y="17449"/>
                  </a:lnTo>
                  <a:lnTo>
                    <a:pt x="129489" y="17449"/>
                  </a:lnTo>
                  <a:lnTo>
                    <a:pt x="127939" y="17449"/>
                  </a:lnTo>
                  <a:lnTo>
                    <a:pt x="127939" y="1583423"/>
                  </a:lnTo>
                  <a:lnTo>
                    <a:pt x="129489" y="1583423"/>
                  </a:lnTo>
                  <a:lnTo>
                    <a:pt x="129489" y="1584947"/>
                  </a:lnTo>
                  <a:lnTo>
                    <a:pt x="151168" y="1584947"/>
                  </a:lnTo>
                  <a:lnTo>
                    <a:pt x="151168" y="1581899"/>
                  </a:lnTo>
                  <a:lnTo>
                    <a:pt x="131038" y="1581899"/>
                  </a:lnTo>
                  <a:lnTo>
                    <a:pt x="131038" y="1272057"/>
                  </a:lnTo>
                  <a:lnTo>
                    <a:pt x="151168" y="1272057"/>
                  </a:lnTo>
                  <a:lnTo>
                    <a:pt x="151168" y="1269009"/>
                  </a:lnTo>
                  <a:lnTo>
                    <a:pt x="131038" y="1269009"/>
                  </a:lnTo>
                  <a:lnTo>
                    <a:pt x="131038" y="959167"/>
                  </a:lnTo>
                  <a:lnTo>
                    <a:pt x="151168" y="959167"/>
                  </a:lnTo>
                  <a:lnTo>
                    <a:pt x="151168" y="956119"/>
                  </a:lnTo>
                  <a:lnTo>
                    <a:pt x="131038" y="956119"/>
                  </a:lnTo>
                  <a:lnTo>
                    <a:pt x="131038" y="646277"/>
                  </a:lnTo>
                  <a:lnTo>
                    <a:pt x="151168" y="646277"/>
                  </a:lnTo>
                  <a:lnTo>
                    <a:pt x="151168" y="643229"/>
                  </a:lnTo>
                  <a:lnTo>
                    <a:pt x="131038" y="643229"/>
                  </a:lnTo>
                  <a:lnTo>
                    <a:pt x="131038" y="333387"/>
                  </a:lnTo>
                  <a:lnTo>
                    <a:pt x="151168" y="333387"/>
                  </a:lnTo>
                  <a:lnTo>
                    <a:pt x="151168" y="330339"/>
                  </a:lnTo>
                  <a:lnTo>
                    <a:pt x="131038" y="330339"/>
                  </a:lnTo>
                  <a:lnTo>
                    <a:pt x="131038" y="20497"/>
                  </a:lnTo>
                  <a:lnTo>
                    <a:pt x="151168" y="20497"/>
                  </a:lnTo>
                  <a:lnTo>
                    <a:pt x="151168" y="17449"/>
                  </a:lnTo>
                  <a:close/>
                </a:path>
                <a:path w="2143760" h="1607185">
                  <a:moveTo>
                    <a:pt x="2143645" y="17449"/>
                  </a:moveTo>
                  <a:lnTo>
                    <a:pt x="2142071" y="17449"/>
                  </a:lnTo>
                  <a:lnTo>
                    <a:pt x="2140559" y="17449"/>
                  </a:lnTo>
                  <a:lnTo>
                    <a:pt x="2120404" y="17449"/>
                  </a:lnTo>
                  <a:lnTo>
                    <a:pt x="2120404" y="20497"/>
                  </a:lnTo>
                  <a:lnTo>
                    <a:pt x="2140559" y="20497"/>
                  </a:lnTo>
                  <a:lnTo>
                    <a:pt x="2140559" y="330339"/>
                  </a:lnTo>
                  <a:lnTo>
                    <a:pt x="2120404" y="330339"/>
                  </a:lnTo>
                  <a:lnTo>
                    <a:pt x="2120404" y="333387"/>
                  </a:lnTo>
                  <a:lnTo>
                    <a:pt x="2140559" y="333387"/>
                  </a:lnTo>
                  <a:lnTo>
                    <a:pt x="2140559" y="643229"/>
                  </a:lnTo>
                  <a:lnTo>
                    <a:pt x="2120404" y="643229"/>
                  </a:lnTo>
                  <a:lnTo>
                    <a:pt x="2120404" y="646277"/>
                  </a:lnTo>
                  <a:lnTo>
                    <a:pt x="2140559" y="646277"/>
                  </a:lnTo>
                  <a:lnTo>
                    <a:pt x="2140559" y="956119"/>
                  </a:lnTo>
                  <a:lnTo>
                    <a:pt x="2120404" y="956119"/>
                  </a:lnTo>
                  <a:lnTo>
                    <a:pt x="2120404" y="959167"/>
                  </a:lnTo>
                  <a:lnTo>
                    <a:pt x="2140559" y="959167"/>
                  </a:lnTo>
                  <a:lnTo>
                    <a:pt x="2140559" y="1269009"/>
                  </a:lnTo>
                  <a:lnTo>
                    <a:pt x="2120404" y="1269009"/>
                  </a:lnTo>
                  <a:lnTo>
                    <a:pt x="2120404" y="1272057"/>
                  </a:lnTo>
                  <a:lnTo>
                    <a:pt x="2140559" y="1272057"/>
                  </a:lnTo>
                  <a:lnTo>
                    <a:pt x="2140559" y="1581899"/>
                  </a:lnTo>
                  <a:lnTo>
                    <a:pt x="2120404" y="1581899"/>
                  </a:lnTo>
                  <a:lnTo>
                    <a:pt x="2120404" y="1584947"/>
                  </a:lnTo>
                  <a:lnTo>
                    <a:pt x="2142071" y="1584947"/>
                  </a:lnTo>
                  <a:lnTo>
                    <a:pt x="2142071" y="1583423"/>
                  </a:lnTo>
                  <a:lnTo>
                    <a:pt x="2143645" y="1583423"/>
                  </a:lnTo>
                  <a:lnTo>
                    <a:pt x="2143645" y="1744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42202" y="1893893"/>
              <a:ext cx="2012950" cy="0"/>
            </a:xfrm>
            <a:custGeom>
              <a:avLst/>
              <a:gdLst/>
              <a:ahLst/>
              <a:cxnLst/>
              <a:rect l="l" t="t" r="r" b="b"/>
              <a:pathLst>
                <a:path w="2012950">
                  <a:moveTo>
                    <a:pt x="0" y="0"/>
                  </a:moveTo>
                  <a:lnTo>
                    <a:pt x="201261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23653" y="1249867"/>
              <a:ext cx="2049780" cy="36830"/>
            </a:xfrm>
            <a:custGeom>
              <a:avLst/>
              <a:gdLst/>
              <a:ahLst/>
              <a:cxnLst/>
              <a:rect l="l" t="t" r="r" b="b"/>
              <a:pathLst>
                <a:path w="2049779" h="36830">
                  <a:moveTo>
                    <a:pt x="37098" y="18244"/>
                  </a:moveTo>
                  <a:lnTo>
                    <a:pt x="35641" y="11134"/>
                  </a:lnTo>
                  <a:lnTo>
                    <a:pt x="31666" y="5336"/>
                  </a:lnTo>
                  <a:lnTo>
                    <a:pt x="25770" y="1431"/>
                  </a:lnTo>
                  <a:lnTo>
                    <a:pt x="18549" y="0"/>
                  </a:lnTo>
                  <a:lnTo>
                    <a:pt x="11328" y="1431"/>
                  </a:lnTo>
                  <a:lnTo>
                    <a:pt x="5432" y="5336"/>
                  </a:lnTo>
                  <a:lnTo>
                    <a:pt x="1457" y="11134"/>
                  </a:lnTo>
                  <a:lnTo>
                    <a:pt x="0" y="18244"/>
                  </a:lnTo>
                  <a:lnTo>
                    <a:pt x="1457" y="25353"/>
                  </a:lnTo>
                  <a:lnTo>
                    <a:pt x="5432" y="31152"/>
                  </a:lnTo>
                  <a:lnTo>
                    <a:pt x="11328" y="35057"/>
                  </a:lnTo>
                  <a:lnTo>
                    <a:pt x="18549" y="36488"/>
                  </a:lnTo>
                  <a:lnTo>
                    <a:pt x="25770" y="35057"/>
                  </a:lnTo>
                  <a:lnTo>
                    <a:pt x="31666" y="31152"/>
                  </a:lnTo>
                  <a:lnTo>
                    <a:pt x="35641" y="25353"/>
                  </a:lnTo>
                  <a:lnTo>
                    <a:pt x="37098" y="18244"/>
                  </a:lnTo>
                </a:path>
                <a:path w="2049779" h="36830">
                  <a:moveTo>
                    <a:pt x="87417" y="18244"/>
                  </a:moveTo>
                  <a:lnTo>
                    <a:pt x="85958" y="11134"/>
                  </a:lnTo>
                  <a:lnTo>
                    <a:pt x="81981" y="5336"/>
                  </a:lnTo>
                  <a:lnTo>
                    <a:pt x="76083" y="1431"/>
                  </a:lnTo>
                  <a:lnTo>
                    <a:pt x="68861" y="0"/>
                  </a:lnTo>
                  <a:lnTo>
                    <a:pt x="61643" y="1431"/>
                  </a:lnTo>
                  <a:lnTo>
                    <a:pt x="55747" y="5336"/>
                  </a:lnTo>
                  <a:lnTo>
                    <a:pt x="51770" y="11134"/>
                  </a:lnTo>
                  <a:lnTo>
                    <a:pt x="50312" y="18244"/>
                  </a:lnTo>
                  <a:lnTo>
                    <a:pt x="51770" y="25353"/>
                  </a:lnTo>
                  <a:lnTo>
                    <a:pt x="55747" y="31152"/>
                  </a:lnTo>
                  <a:lnTo>
                    <a:pt x="61643" y="35057"/>
                  </a:lnTo>
                  <a:lnTo>
                    <a:pt x="68861" y="36488"/>
                  </a:lnTo>
                  <a:lnTo>
                    <a:pt x="76083" y="35057"/>
                  </a:lnTo>
                  <a:lnTo>
                    <a:pt x="81981" y="31152"/>
                  </a:lnTo>
                  <a:lnTo>
                    <a:pt x="85958" y="25353"/>
                  </a:lnTo>
                  <a:lnTo>
                    <a:pt x="87417" y="18244"/>
                  </a:lnTo>
                </a:path>
                <a:path w="2049779" h="36830">
                  <a:moveTo>
                    <a:pt x="137729" y="18244"/>
                  </a:moveTo>
                  <a:lnTo>
                    <a:pt x="136271" y="11134"/>
                  </a:lnTo>
                  <a:lnTo>
                    <a:pt x="132296" y="5336"/>
                  </a:lnTo>
                  <a:lnTo>
                    <a:pt x="126400" y="1431"/>
                  </a:lnTo>
                  <a:lnTo>
                    <a:pt x="119179" y="0"/>
                  </a:lnTo>
                  <a:lnTo>
                    <a:pt x="111959" y="1431"/>
                  </a:lnTo>
                  <a:lnTo>
                    <a:pt x="106063" y="5336"/>
                  </a:lnTo>
                  <a:lnTo>
                    <a:pt x="102088" y="11134"/>
                  </a:lnTo>
                  <a:lnTo>
                    <a:pt x="100630" y="18244"/>
                  </a:lnTo>
                  <a:lnTo>
                    <a:pt x="102088" y="25353"/>
                  </a:lnTo>
                  <a:lnTo>
                    <a:pt x="106063" y="31152"/>
                  </a:lnTo>
                  <a:lnTo>
                    <a:pt x="111959" y="35057"/>
                  </a:lnTo>
                  <a:lnTo>
                    <a:pt x="119179" y="36488"/>
                  </a:lnTo>
                  <a:lnTo>
                    <a:pt x="126400" y="35057"/>
                  </a:lnTo>
                  <a:lnTo>
                    <a:pt x="132296" y="31152"/>
                  </a:lnTo>
                  <a:lnTo>
                    <a:pt x="136271" y="25353"/>
                  </a:lnTo>
                  <a:lnTo>
                    <a:pt x="137729" y="18244"/>
                  </a:lnTo>
                </a:path>
                <a:path w="2049779" h="36830">
                  <a:moveTo>
                    <a:pt x="188047" y="18244"/>
                  </a:moveTo>
                  <a:lnTo>
                    <a:pt x="186589" y="11134"/>
                  </a:lnTo>
                  <a:lnTo>
                    <a:pt x="182612" y="5336"/>
                  </a:lnTo>
                  <a:lnTo>
                    <a:pt x="176716" y="1431"/>
                  </a:lnTo>
                  <a:lnTo>
                    <a:pt x="169498" y="0"/>
                  </a:lnTo>
                  <a:lnTo>
                    <a:pt x="162277" y="1431"/>
                  </a:lnTo>
                  <a:lnTo>
                    <a:pt x="156381" y="5336"/>
                  </a:lnTo>
                  <a:lnTo>
                    <a:pt x="152406" y="11134"/>
                  </a:lnTo>
                  <a:lnTo>
                    <a:pt x="150948" y="18244"/>
                  </a:lnTo>
                  <a:lnTo>
                    <a:pt x="152406" y="25353"/>
                  </a:lnTo>
                  <a:lnTo>
                    <a:pt x="156381" y="31152"/>
                  </a:lnTo>
                  <a:lnTo>
                    <a:pt x="162277" y="35057"/>
                  </a:lnTo>
                  <a:lnTo>
                    <a:pt x="169498" y="36488"/>
                  </a:lnTo>
                  <a:lnTo>
                    <a:pt x="176716" y="35057"/>
                  </a:lnTo>
                  <a:lnTo>
                    <a:pt x="182612" y="31152"/>
                  </a:lnTo>
                  <a:lnTo>
                    <a:pt x="186589" y="25353"/>
                  </a:lnTo>
                  <a:lnTo>
                    <a:pt x="188047" y="18244"/>
                  </a:lnTo>
                </a:path>
                <a:path w="2049779" h="36830">
                  <a:moveTo>
                    <a:pt x="238359" y="18244"/>
                  </a:moveTo>
                  <a:lnTo>
                    <a:pt x="236902" y="11134"/>
                  </a:lnTo>
                  <a:lnTo>
                    <a:pt x="232927" y="5336"/>
                  </a:lnTo>
                  <a:lnTo>
                    <a:pt x="227031" y="1431"/>
                  </a:lnTo>
                  <a:lnTo>
                    <a:pt x="219810" y="0"/>
                  </a:lnTo>
                  <a:lnTo>
                    <a:pt x="212589" y="1431"/>
                  </a:lnTo>
                  <a:lnTo>
                    <a:pt x="206693" y="5336"/>
                  </a:lnTo>
                  <a:lnTo>
                    <a:pt x="202718" y="11134"/>
                  </a:lnTo>
                  <a:lnTo>
                    <a:pt x="201261" y="18244"/>
                  </a:lnTo>
                  <a:lnTo>
                    <a:pt x="202718" y="25353"/>
                  </a:lnTo>
                  <a:lnTo>
                    <a:pt x="206693" y="31152"/>
                  </a:lnTo>
                  <a:lnTo>
                    <a:pt x="212589" y="35057"/>
                  </a:lnTo>
                  <a:lnTo>
                    <a:pt x="219810" y="36488"/>
                  </a:lnTo>
                  <a:lnTo>
                    <a:pt x="227031" y="35057"/>
                  </a:lnTo>
                  <a:lnTo>
                    <a:pt x="232927" y="31152"/>
                  </a:lnTo>
                  <a:lnTo>
                    <a:pt x="236902" y="25353"/>
                  </a:lnTo>
                  <a:lnTo>
                    <a:pt x="238359" y="18244"/>
                  </a:lnTo>
                </a:path>
                <a:path w="2049779" h="36830">
                  <a:moveTo>
                    <a:pt x="288678" y="18244"/>
                  </a:moveTo>
                  <a:lnTo>
                    <a:pt x="287219" y="11134"/>
                  </a:lnTo>
                  <a:lnTo>
                    <a:pt x="283243" y="5336"/>
                  </a:lnTo>
                  <a:lnTo>
                    <a:pt x="277346" y="1431"/>
                  </a:lnTo>
                  <a:lnTo>
                    <a:pt x="270128" y="0"/>
                  </a:lnTo>
                  <a:lnTo>
                    <a:pt x="262908" y="1431"/>
                  </a:lnTo>
                  <a:lnTo>
                    <a:pt x="257012" y="5336"/>
                  </a:lnTo>
                  <a:lnTo>
                    <a:pt x="253037" y="11134"/>
                  </a:lnTo>
                  <a:lnTo>
                    <a:pt x="251579" y="18244"/>
                  </a:lnTo>
                  <a:lnTo>
                    <a:pt x="253037" y="25353"/>
                  </a:lnTo>
                  <a:lnTo>
                    <a:pt x="257012" y="31152"/>
                  </a:lnTo>
                  <a:lnTo>
                    <a:pt x="262908" y="35057"/>
                  </a:lnTo>
                  <a:lnTo>
                    <a:pt x="270128" y="36488"/>
                  </a:lnTo>
                  <a:lnTo>
                    <a:pt x="277346" y="35057"/>
                  </a:lnTo>
                  <a:lnTo>
                    <a:pt x="283243" y="31152"/>
                  </a:lnTo>
                  <a:lnTo>
                    <a:pt x="287219" y="25353"/>
                  </a:lnTo>
                  <a:lnTo>
                    <a:pt x="288678" y="18244"/>
                  </a:lnTo>
                </a:path>
                <a:path w="2049779" h="36830">
                  <a:moveTo>
                    <a:pt x="339021" y="18244"/>
                  </a:moveTo>
                  <a:lnTo>
                    <a:pt x="337557" y="11134"/>
                  </a:lnTo>
                  <a:lnTo>
                    <a:pt x="333572" y="5336"/>
                  </a:lnTo>
                  <a:lnTo>
                    <a:pt x="327674" y="1431"/>
                  </a:lnTo>
                  <a:lnTo>
                    <a:pt x="320472" y="0"/>
                  </a:lnTo>
                  <a:lnTo>
                    <a:pt x="313243" y="1431"/>
                  </a:lnTo>
                  <a:lnTo>
                    <a:pt x="307348" y="5336"/>
                  </a:lnTo>
                  <a:lnTo>
                    <a:pt x="303377" y="11134"/>
                  </a:lnTo>
                  <a:lnTo>
                    <a:pt x="301922" y="18244"/>
                  </a:lnTo>
                  <a:lnTo>
                    <a:pt x="303377" y="25353"/>
                  </a:lnTo>
                  <a:lnTo>
                    <a:pt x="307348" y="31152"/>
                  </a:lnTo>
                  <a:lnTo>
                    <a:pt x="313243" y="35057"/>
                  </a:lnTo>
                  <a:lnTo>
                    <a:pt x="320472" y="36488"/>
                  </a:lnTo>
                  <a:lnTo>
                    <a:pt x="327674" y="35057"/>
                  </a:lnTo>
                  <a:lnTo>
                    <a:pt x="333572" y="31152"/>
                  </a:lnTo>
                  <a:lnTo>
                    <a:pt x="337557" y="25353"/>
                  </a:lnTo>
                  <a:lnTo>
                    <a:pt x="339021" y="18244"/>
                  </a:lnTo>
                </a:path>
                <a:path w="2049779" h="36830">
                  <a:moveTo>
                    <a:pt x="389290" y="18244"/>
                  </a:moveTo>
                  <a:lnTo>
                    <a:pt x="387835" y="11134"/>
                  </a:lnTo>
                  <a:lnTo>
                    <a:pt x="383864" y="5336"/>
                  </a:lnTo>
                  <a:lnTo>
                    <a:pt x="377969" y="1431"/>
                  </a:lnTo>
                  <a:lnTo>
                    <a:pt x="370740" y="0"/>
                  </a:lnTo>
                  <a:lnTo>
                    <a:pt x="363538" y="1431"/>
                  </a:lnTo>
                  <a:lnTo>
                    <a:pt x="357640" y="5336"/>
                  </a:lnTo>
                  <a:lnTo>
                    <a:pt x="353655" y="11134"/>
                  </a:lnTo>
                  <a:lnTo>
                    <a:pt x="352191" y="18244"/>
                  </a:lnTo>
                  <a:lnTo>
                    <a:pt x="353655" y="25353"/>
                  </a:lnTo>
                  <a:lnTo>
                    <a:pt x="357640" y="31152"/>
                  </a:lnTo>
                  <a:lnTo>
                    <a:pt x="363538" y="35057"/>
                  </a:lnTo>
                  <a:lnTo>
                    <a:pt x="370740" y="36488"/>
                  </a:lnTo>
                  <a:lnTo>
                    <a:pt x="377969" y="35057"/>
                  </a:lnTo>
                  <a:lnTo>
                    <a:pt x="383864" y="31152"/>
                  </a:lnTo>
                  <a:lnTo>
                    <a:pt x="387835" y="25353"/>
                  </a:lnTo>
                  <a:lnTo>
                    <a:pt x="389290" y="18244"/>
                  </a:lnTo>
                </a:path>
                <a:path w="2049779" h="36830">
                  <a:moveTo>
                    <a:pt x="439621" y="18244"/>
                  </a:moveTo>
                  <a:lnTo>
                    <a:pt x="438166" y="11134"/>
                  </a:lnTo>
                  <a:lnTo>
                    <a:pt x="434195" y="5336"/>
                  </a:lnTo>
                  <a:lnTo>
                    <a:pt x="428300" y="1431"/>
                  </a:lnTo>
                  <a:lnTo>
                    <a:pt x="421071" y="0"/>
                  </a:lnTo>
                  <a:lnTo>
                    <a:pt x="413843" y="1431"/>
                  </a:lnTo>
                  <a:lnTo>
                    <a:pt x="407947" y="5336"/>
                  </a:lnTo>
                  <a:lnTo>
                    <a:pt x="403977" y="11134"/>
                  </a:lnTo>
                  <a:lnTo>
                    <a:pt x="402522" y="18244"/>
                  </a:lnTo>
                  <a:lnTo>
                    <a:pt x="403977" y="25353"/>
                  </a:lnTo>
                  <a:lnTo>
                    <a:pt x="407947" y="31152"/>
                  </a:lnTo>
                  <a:lnTo>
                    <a:pt x="413843" y="35057"/>
                  </a:lnTo>
                  <a:lnTo>
                    <a:pt x="421071" y="36488"/>
                  </a:lnTo>
                  <a:lnTo>
                    <a:pt x="428300" y="35057"/>
                  </a:lnTo>
                  <a:lnTo>
                    <a:pt x="434195" y="31152"/>
                  </a:lnTo>
                  <a:lnTo>
                    <a:pt x="438166" y="25353"/>
                  </a:lnTo>
                  <a:lnTo>
                    <a:pt x="439621" y="18244"/>
                  </a:lnTo>
                </a:path>
                <a:path w="2049779" h="36830">
                  <a:moveTo>
                    <a:pt x="489951" y="18244"/>
                  </a:moveTo>
                  <a:lnTo>
                    <a:pt x="488488" y="11134"/>
                  </a:lnTo>
                  <a:lnTo>
                    <a:pt x="484502" y="5336"/>
                  </a:lnTo>
                  <a:lnTo>
                    <a:pt x="478604" y="1431"/>
                  </a:lnTo>
                  <a:lnTo>
                    <a:pt x="471402" y="0"/>
                  </a:lnTo>
                  <a:lnTo>
                    <a:pt x="464173" y="1431"/>
                  </a:lnTo>
                  <a:lnTo>
                    <a:pt x="458278" y="5336"/>
                  </a:lnTo>
                  <a:lnTo>
                    <a:pt x="454307" y="11134"/>
                  </a:lnTo>
                  <a:lnTo>
                    <a:pt x="452852" y="18244"/>
                  </a:lnTo>
                  <a:lnTo>
                    <a:pt x="454307" y="25353"/>
                  </a:lnTo>
                  <a:lnTo>
                    <a:pt x="458278" y="31152"/>
                  </a:lnTo>
                  <a:lnTo>
                    <a:pt x="464173" y="35057"/>
                  </a:lnTo>
                  <a:lnTo>
                    <a:pt x="471402" y="36488"/>
                  </a:lnTo>
                  <a:lnTo>
                    <a:pt x="478604" y="35057"/>
                  </a:lnTo>
                  <a:lnTo>
                    <a:pt x="484502" y="31152"/>
                  </a:lnTo>
                  <a:lnTo>
                    <a:pt x="488488" y="25353"/>
                  </a:lnTo>
                  <a:lnTo>
                    <a:pt x="489951" y="18244"/>
                  </a:lnTo>
                </a:path>
                <a:path w="2049779" h="36830">
                  <a:moveTo>
                    <a:pt x="540282" y="18244"/>
                  </a:moveTo>
                  <a:lnTo>
                    <a:pt x="538818" y="11134"/>
                  </a:lnTo>
                  <a:lnTo>
                    <a:pt x="534833" y="5336"/>
                  </a:lnTo>
                  <a:lnTo>
                    <a:pt x="528935" y="1431"/>
                  </a:lnTo>
                  <a:lnTo>
                    <a:pt x="521733" y="0"/>
                  </a:lnTo>
                  <a:lnTo>
                    <a:pt x="514504" y="1431"/>
                  </a:lnTo>
                  <a:lnTo>
                    <a:pt x="508609" y="5336"/>
                  </a:lnTo>
                  <a:lnTo>
                    <a:pt x="504638" y="11134"/>
                  </a:lnTo>
                  <a:lnTo>
                    <a:pt x="503183" y="18244"/>
                  </a:lnTo>
                  <a:lnTo>
                    <a:pt x="504638" y="25353"/>
                  </a:lnTo>
                  <a:lnTo>
                    <a:pt x="508609" y="31152"/>
                  </a:lnTo>
                  <a:lnTo>
                    <a:pt x="514504" y="35057"/>
                  </a:lnTo>
                  <a:lnTo>
                    <a:pt x="521733" y="36488"/>
                  </a:lnTo>
                  <a:lnTo>
                    <a:pt x="528935" y="35057"/>
                  </a:lnTo>
                  <a:lnTo>
                    <a:pt x="534833" y="31152"/>
                  </a:lnTo>
                  <a:lnTo>
                    <a:pt x="538818" y="25353"/>
                  </a:lnTo>
                  <a:lnTo>
                    <a:pt x="540282" y="18244"/>
                  </a:lnTo>
                </a:path>
                <a:path w="2049779" h="36830">
                  <a:moveTo>
                    <a:pt x="590551" y="18244"/>
                  </a:moveTo>
                  <a:lnTo>
                    <a:pt x="589096" y="11134"/>
                  </a:lnTo>
                  <a:lnTo>
                    <a:pt x="585125" y="5336"/>
                  </a:lnTo>
                  <a:lnTo>
                    <a:pt x="579230" y="1431"/>
                  </a:lnTo>
                  <a:lnTo>
                    <a:pt x="572002" y="0"/>
                  </a:lnTo>
                  <a:lnTo>
                    <a:pt x="564799" y="1431"/>
                  </a:lnTo>
                  <a:lnTo>
                    <a:pt x="558901" y="5336"/>
                  </a:lnTo>
                  <a:lnTo>
                    <a:pt x="554916" y="11134"/>
                  </a:lnTo>
                  <a:lnTo>
                    <a:pt x="553452" y="18244"/>
                  </a:lnTo>
                  <a:lnTo>
                    <a:pt x="554916" y="25353"/>
                  </a:lnTo>
                  <a:lnTo>
                    <a:pt x="558901" y="31152"/>
                  </a:lnTo>
                  <a:lnTo>
                    <a:pt x="564799" y="35057"/>
                  </a:lnTo>
                  <a:lnTo>
                    <a:pt x="572002" y="36488"/>
                  </a:lnTo>
                  <a:lnTo>
                    <a:pt x="579230" y="35057"/>
                  </a:lnTo>
                  <a:lnTo>
                    <a:pt x="585125" y="31152"/>
                  </a:lnTo>
                  <a:lnTo>
                    <a:pt x="589096" y="25353"/>
                  </a:lnTo>
                  <a:lnTo>
                    <a:pt x="590551" y="18244"/>
                  </a:lnTo>
                </a:path>
                <a:path w="2049779" h="36830">
                  <a:moveTo>
                    <a:pt x="640882" y="18244"/>
                  </a:moveTo>
                  <a:lnTo>
                    <a:pt x="639427" y="11134"/>
                  </a:lnTo>
                  <a:lnTo>
                    <a:pt x="635456" y="5336"/>
                  </a:lnTo>
                  <a:lnTo>
                    <a:pt x="629561" y="1431"/>
                  </a:lnTo>
                  <a:lnTo>
                    <a:pt x="622332" y="0"/>
                  </a:lnTo>
                  <a:lnTo>
                    <a:pt x="615104" y="1431"/>
                  </a:lnTo>
                  <a:lnTo>
                    <a:pt x="609209" y="5336"/>
                  </a:lnTo>
                  <a:lnTo>
                    <a:pt x="605238" y="11134"/>
                  </a:lnTo>
                  <a:lnTo>
                    <a:pt x="603783" y="18244"/>
                  </a:lnTo>
                  <a:lnTo>
                    <a:pt x="605238" y="25353"/>
                  </a:lnTo>
                  <a:lnTo>
                    <a:pt x="609209" y="31152"/>
                  </a:lnTo>
                  <a:lnTo>
                    <a:pt x="615104" y="35057"/>
                  </a:lnTo>
                  <a:lnTo>
                    <a:pt x="622332" y="36488"/>
                  </a:lnTo>
                  <a:lnTo>
                    <a:pt x="629561" y="35057"/>
                  </a:lnTo>
                  <a:lnTo>
                    <a:pt x="635456" y="31152"/>
                  </a:lnTo>
                  <a:lnTo>
                    <a:pt x="639427" y="25353"/>
                  </a:lnTo>
                  <a:lnTo>
                    <a:pt x="640882" y="18244"/>
                  </a:lnTo>
                </a:path>
                <a:path w="2049779" h="36830">
                  <a:moveTo>
                    <a:pt x="691212" y="18244"/>
                  </a:moveTo>
                  <a:lnTo>
                    <a:pt x="689749" y="11134"/>
                  </a:lnTo>
                  <a:lnTo>
                    <a:pt x="685764" y="5336"/>
                  </a:lnTo>
                  <a:lnTo>
                    <a:pt x="679865" y="1431"/>
                  </a:lnTo>
                  <a:lnTo>
                    <a:pt x="672663" y="0"/>
                  </a:lnTo>
                  <a:lnTo>
                    <a:pt x="665435" y="1431"/>
                  </a:lnTo>
                  <a:lnTo>
                    <a:pt x="659539" y="5336"/>
                  </a:lnTo>
                  <a:lnTo>
                    <a:pt x="655569" y="11134"/>
                  </a:lnTo>
                  <a:lnTo>
                    <a:pt x="654114" y="18244"/>
                  </a:lnTo>
                  <a:lnTo>
                    <a:pt x="655569" y="25353"/>
                  </a:lnTo>
                  <a:lnTo>
                    <a:pt x="659539" y="31152"/>
                  </a:lnTo>
                  <a:lnTo>
                    <a:pt x="665435" y="35057"/>
                  </a:lnTo>
                  <a:lnTo>
                    <a:pt x="672663" y="36488"/>
                  </a:lnTo>
                  <a:lnTo>
                    <a:pt x="679865" y="35057"/>
                  </a:lnTo>
                  <a:lnTo>
                    <a:pt x="685764" y="31152"/>
                  </a:lnTo>
                  <a:lnTo>
                    <a:pt x="689749" y="25353"/>
                  </a:lnTo>
                  <a:lnTo>
                    <a:pt x="691212" y="18244"/>
                  </a:lnTo>
                </a:path>
                <a:path w="2049779" h="36830">
                  <a:moveTo>
                    <a:pt x="741481" y="18244"/>
                  </a:moveTo>
                  <a:lnTo>
                    <a:pt x="740026" y="11134"/>
                  </a:lnTo>
                  <a:lnTo>
                    <a:pt x="736056" y="5336"/>
                  </a:lnTo>
                  <a:lnTo>
                    <a:pt x="730160" y="1431"/>
                  </a:lnTo>
                  <a:lnTo>
                    <a:pt x="722932" y="0"/>
                  </a:lnTo>
                  <a:lnTo>
                    <a:pt x="715730" y="1431"/>
                  </a:lnTo>
                  <a:lnTo>
                    <a:pt x="709831" y="5336"/>
                  </a:lnTo>
                  <a:lnTo>
                    <a:pt x="705846" y="11134"/>
                  </a:lnTo>
                  <a:lnTo>
                    <a:pt x="704383" y="18244"/>
                  </a:lnTo>
                  <a:lnTo>
                    <a:pt x="705846" y="25353"/>
                  </a:lnTo>
                  <a:lnTo>
                    <a:pt x="709831" y="31152"/>
                  </a:lnTo>
                  <a:lnTo>
                    <a:pt x="715730" y="35057"/>
                  </a:lnTo>
                  <a:lnTo>
                    <a:pt x="722932" y="36488"/>
                  </a:lnTo>
                  <a:lnTo>
                    <a:pt x="730160" y="35057"/>
                  </a:lnTo>
                  <a:lnTo>
                    <a:pt x="736056" y="31152"/>
                  </a:lnTo>
                  <a:lnTo>
                    <a:pt x="740026" y="25353"/>
                  </a:lnTo>
                  <a:lnTo>
                    <a:pt x="741481" y="18244"/>
                  </a:lnTo>
                </a:path>
                <a:path w="2049779" h="36830">
                  <a:moveTo>
                    <a:pt x="791812" y="18244"/>
                  </a:moveTo>
                  <a:lnTo>
                    <a:pt x="790357" y="11134"/>
                  </a:lnTo>
                  <a:lnTo>
                    <a:pt x="786386" y="5336"/>
                  </a:lnTo>
                  <a:lnTo>
                    <a:pt x="780491" y="1431"/>
                  </a:lnTo>
                  <a:lnTo>
                    <a:pt x="773263" y="0"/>
                  </a:lnTo>
                  <a:lnTo>
                    <a:pt x="766060" y="1431"/>
                  </a:lnTo>
                  <a:lnTo>
                    <a:pt x="760162" y="5336"/>
                  </a:lnTo>
                  <a:lnTo>
                    <a:pt x="756177" y="11134"/>
                  </a:lnTo>
                  <a:lnTo>
                    <a:pt x="754713" y="18244"/>
                  </a:lnTo>
                  <a:lnTo>
                    <a:pt x="756177" y="25353"/>
                  </a:lnTo>
                  <a:lnTo>
                    <a:pt x="760162" y="31152"/>
                  </a:lnTo>
                  <a:lnTo>
                    <a:pt x="766060" y="35057"/>
                  </a:lnTo>
                  <a:lnTo>
                    <a:pt x="773263" y="36488"/>
                  </a:lnTo>
                  <a:lnTo>
                    <a:pt x="780491" y="35057"/>
                  </a:lnTo>
                  <a:lnTo>
                    <a:pt x="786386" y="31152"/>
                  </a:lnTo>
                  <a:lnTo>
                    <a:pt x="790357" y="25353"/>
                  </a:lnTo>
                  <a:lnTo>
                    <a:pt x="791812" y="18244"/>
                  </a:lnTo>
                </a:path>
                <a:path w="2049779" h="36830">
                  <a:moveTo>
                    <a:pt x="842143" y="18244"/>
                  </a:moveTo>
                  <a:lnTo>
                    <a:pt x="840688" y="11134"/>
                  </a:lnTo>
                  <a:lnTo>
                    <a:pt x="836717" y="5336"/>
                  </a:lnTo>
                  <a:lnTo>
                    <a:pt x="830822" y="1431"/>
                  </a:lnTo>
                  <a:lnTo>
                    <a:pt x="823593" y="0"/>
                  </a:lnTo>
                  <a:lnTo>
                    <a:pt x="816365" y="1431"/>
                  </a:lnTo>
                  <a:lnTo>
                    <a:pt x="810470" y="5336"/>
                  </a:lnTo>
                  <a:lnTo>
                    <a:pt x="806499" y="11134"/>
                  </a:lnTo>
                  <a:lnTo>
                    <a:pt x="805044" y="18244"/>
                  </a:lnTo>
                  <a:lnTo>
                    <a:pt x="806499" y="25353"/>
                  </a:lnTo>
                  <a:lnTo>
                    <a:pt x="810470" y="31152"/>
                  </a:lnTo>
                  <a:lnTo>
                    <a:pt x="816365" y="35057"/>
                  </a:lnTo>
                  <a:lnTo>
                    <a:pt x="823593" y="36488"/>
                  </a:lnTo>
                  <a:lnTo>
                    <a:pt x="830822" y="35057"/>
                  </a:lnTo>
                  <a:lnTo>
                    <a:pt x="836717" y="31152"/>
                  </a:lnTo>
                  <a:lnTo>
                    <a:pt x="840688" y="25353"/>
                  </a:lnTo>
                  <a:lnTo>
                    <a:pt x="842143" y="18244"/>
                  </a:lnTo>
                </a:path>
                <a:path w="2049779" h="36830">
                  <a:moveTo>
                    <a:pt x="892474" y="18244"/>
                  </a:moveTo>
                  <a:lnTo>
                    <a:pt x="891010" y="11134"/>
                  </a:lnTo>
                  <a:lnTo>
                    <a:pt x="887025" y="5336"/>
                  </a:lnTo>
                  <a:lnTo>
                    <a:pt x="881127" y="1431"/>
                  </a:lnTo>
                  <a:lnTo>
                    <a:pt x="873924" y="0"/>
                  </a:lnTo>
                  <a:lnTo>
                    <a:pt x="866696" y="1431"/>
                  </a:lnTo>
                  <a:lnTo>
                    <a:pt x="860800" y="5336"/>
                  </a:lnTo>
                  <a:lnTo>
                    <a:pt x="856830" y="11134"/>
                  </a:lnTo>
                  <a:lnTo>
                    <a:pt x="855375" y="18244"/>
                  </a:lnTo>
                  <a:lnTo>
                    <a:pt x="856830" y="25353"/>
                  </a:lnTo>
                  <a:lnTo>
                    <a:pt x="860800" y="31152"/>
                  </a:lnTo>
                  <a:lnTo>
                    <a:pt x="866696" y="35057"/>
                  </a:lnTo>
                  <a:lnTo>
                    <a:pt x="873924" y="36488"/>
                  </a:lnTo>
                  <a:lnTo>
                    <a:pt x="881127" y="35057"/>
                  </a:lnTo>
                  <a:lnTo>
                    <a:pt x="887025" y="31152"/>
                  </a:lnTo>
                  <a:lnTo>
                    <a:pt x="891010" y="25353"/>
                  </a:lnTo>
                  <a:lnTo>
                    <a:pt x="892474" y="18244"/>
                  </a:lnTo>
                </a:path>
                <a:path w="2049779" h="36830">
                  <a:moveTo>
                    <a:pt x="942742" y="18244"/>
                  </a:moveTo>
                  <a:lnTo>
                    <a:pt x="941288" y="11134"/>
                  </a:lnTo>
                  <a:lnTo>
                    <a:pt x="937317" y="5336"/>
                  </a:lnTo>
                  <a:lnTo>
                    <a:pt x="931422" y="1431"/>
                  </a:lnTo>
                  <a:lnTo>
                    <a:pt x="924193" y="0"/>
                  </a:lnTo>
                  <a:lnTo>
                    <a:pt x="916991" y="1431"/>
                  </a:lnTo>
                  <a:lnTo>
                    <a:pt x="911093" y="5336"/>
                  </a:lnTo>
                  <a:lnTo>
                    <a:pt x="907107" y="11134"/>
                  </a:lnTo>
                  <a:lnTo>
                    <a:pt x="905644" y="18244"/>
                  </a:lnTo>
                  <a:lnTo>
                    <a:pt x="907107" y="25353"/>
                  </a:lnTo>
                  <a:lnTo>
                    <a:pt x="911093" y="31152"/>
                  </a:lnTo>
                  <a:lnTo>
                    <a:pt x="916991" y="35057"/>
                  </a:lnTo>
                  <a:lnTo>
                    <a:pt x="924193" y="36488"/>
                  </a:lnTo>
                  <a:lnTo>
                    <a:pt x="931422" y="35057"/>
                  </a:lnTo>
                  <a:lnTo>
                    <a:pt x="937317" y="31152"/>
                  </a:lnTo>
                  <a:lnTo>
                    <a:pt x="941288" y="25353"/>
                  </a:lnTo>
                  <a:lnTo>
                    <a:pt x="942742" y="18244"/>
                  </a:lnTo>
                </a:path>
                <a:path w="2049779" h="36830">
                  <a:moveTo>
                    <a:pt x="993073" y="18244"/>
                  </a:moveTo>
                  <a:lnTo>
                    <a:pt x="991618" y="11134"/>
                  </a:lnTo>
                  <a:lnTo>
                    <a:pt x="987648" y="5336"/>
                  </a:lnTo>
                  <a:lnTo>
                    <a:pt x="981752" y="1431"/>
                  </a:lnTo>
                  <a:lnTo>
                    <a:pt x="974524" y="0"/>
                  </a:lnTo>
                  <a:lnTo>
                    <a:pt x="967321" y="1431"/>
                  </a:lnTo>
                  <a:lnTo>
                    <a:pt x="961423" y="5336"/>
                  </a:lnTo>
                  <a:lnTo>
                    <a:pt x="957438" y="11134"/>
                  </a:lnTo>
                  <a:lnTo>
                    <a:pt x="955974" y="18244"/>
                  </a:lnTo>
                  <a:lnTo>
                    <a:pt x="957438" y="25353"/>
                  </a:lnTo>
                  <a:lnTo>
                    <a:pt x="961423" y="31152"/>
                  </a:lnTo>
                  <a:lnTo>
                    <a:pt x="967321" y="35057"/>
                  </a:lnTo>
                  <a:lnTo>
                    <a:pt x="974524" y="36488"/>
                  </a:lnTo>
                  <a:lnTo>
                    <a:pt x="981752" y="35057"/>
                  </a:lnTo>
                  <a:lnTo>
                    <a:pt x="987648" y="31152"/>
                  </a:lnTo>
                  <a:lnTo>
                    <a:pt x="991618" y="25353"/>
                  </a:lnTo>
                  <a:lnTo>
                    <a:pt x="993073" y="18244"/>
                  </a:lnTo>
                </a:path>
                <a:path w="2049779" h="36830">
                  <a:moveTo>
                    <a:pt x="1043404" y="18244"/>
                  </a:moveTo>
                  <a:lnTo>
                    <a:pt x="1041949" y="11134"/>
                  </a:lnTo>
                  <a:lnTo>
                    <a:pt x="1037978" y="5336"/>
                  </a:lnTo>
                  <a:lnTo>
                    <a:pt x="1032083" y="1431"/>
                  </a:lnTo>
                  <a:lnTo>
                    <a:pt x="1024855" y="0"/>
                  </a:lnTo>
                  <a:lnTo>
                    <a:pt x="1017626" y="1431"/>
                  </a:lnTo>
                  <a:lnTo>
                    <a:pt x="1011731" y="5336"/>
                  </a:lnTo>
                  <a:lnTo>
                    <a:pt x="1007760" y="11134"/>
                  </a:lnTo>
                  <a:lnTo>
                    <a:pt x="1006305" y="18244"/>
                  </a:lnTo>
                  <a:lnTo>
                    <a:pt x="1007760" y="25353"/>
                  </a:lnTo>
                  <a:lnTo>
                    <a:pt x="1011731" y="31152"/>
                  </a:lnTo>
                  <a:lnTo>
                    <a:pt x="1017626" y="35057"/>
                  </a:lnTo>
                  <a:lnTo>
                    <a:pt x="1024855" y="36488"/>
                  </a:lnTo>
                  <a:lnTo>
                    <a:pt x="1032083" y="35057"/>
                  </a:lnTo>
                  <a:lnTo>
                    <a:pt x="1037978" y="31152"/>
                  </a:lnTo>
                  <a:lnTo>
                    <a:pt x="1041949" y="25353"/>
                  </a:lnTo>
                  <a:lnTo>
                    <a:pt x="1043404" y="18244"/>
                  </a:lnTo>
                </a:path>
                <a:path w="2049779" h="36830">
                  <a:moveTo>
                    <a:pt x="1093735" y="18244"/>
                  </a:moveTo>
                  <a:lnTo>
                    <a:pt x="1092271" y="11134"/>
                  </a:lnTo>
                  <a:lnTo>
                    <a:pt x="1088286" y="5336"/>
                  </a:lnTo>
                  <a:lnTo>
                    <a:pt x="1082388" y="1431"/>
                  </a:lnTo>
                  <a:lnTo>
                    <a:pt x="1075185" y="0"/>
                  </a:lnTo>
                  <a:lnTo>
                    <a:pt x="1067957" y="1431"/>
                  </a:lnTo>
                  <a:lnTo>
                    <a:pt x="1062062" y="5336"/>
                  </a:lnTo>
                  <a:lnTo>
                    <a:pt x="1058091" y="11134"/>
                  </a:lnTo>
                  <a:lnTo>
                    <a:pt x="1056636" y="18244"/>
                  </a:lnTo>
                  <a:lnTo>
                    <a:pt x="1058091" y="25353"/>
                  </a:lnTo>
                  <a:lnTo>
                    <a:pt x="1062062" y="31152"/>
                  </a:lnTo>
                  <a:lnTo>
                    <a:pt x="1067957" y="35057"/>
                  </a:lnTo>
                  <a:lnTo>
                    <a:pt x="1075185" y="36488"/>
                  </a:lnTo>
                  <a:lnTo>
                    <a:pt x="1082388" y="35057"/>
                  </a:lnTo>
                  <a:lnTo>
                    <a:pt x="1088286" y="31152"/>
                  </a:lnTo>
                  <a:lnTo>
                    <a:pt x="1092271" y="25353"/>
                  </a:lnTo>
                  <a:lnTo>
                    <a:pt x="1093735" y="18244"/>
                  </a:lnTo>
                </a:path>
                <a:path w="2049779" h="36830">
                  <a:moveTo>
                    <a:pt x="1144065" y="18244"/>
                  </a:moveTo>
                  <a:lnTo>
                    <a:pt x="1142602" y="11134"/>
                  </a:lnTo>
                  <a:lnTo>
                    <a:pt x="1138617" y="5336"/>
                  </a:lnTo>
                  <a:lnTo>
                    <a:pt x="1132718" y="1431"/>
                  </a:lnTo>
                  <a:lnTo>
                    <a:pt x="1125516" y="0"/>
                  </a:lnTo>
                  <a:lnTo>
                    <a:pt x="1118288" y="1431"/>
                  </a:lnTo>
                  <a:lnTo>
                    <a:pt x="1112392" y="5336"/>
                  </a:lnTo>
                  <a:lnTo>
                    <a:pt x="1108422" y="11134"/>
                  </a:lnTo>
                  <a:lnTo>
                    <a:pt x="1106967" y="18244"/>
                  </a:lnTo>
                  <a:lnTo>
                    <a:pt x="1108422" y="25353"/>
                  </a:lnTo>
                  <a:lnTo>
                    <a:pt x="1112392" y="31152"/>
                  </a:lnTo>
                  <a:lnTo>
                    <a:pt x="1118288" y="35057"/>
                  </a:lnTo>
                  <a:lnTo>
                    <a:pt x="1125516" y="36488"/>
                  </a:lnTo>
                  <a:lnTo>
                    <a:pt x="1132718" y="35057"/>
                  </a:lnTo>
                  <a:lnTo>
                    <a:pt x="1138617" y="31152"/>
                  </a:lnTo>
                  <a:lnTo>
                    <a:pt x="1142602" y="25353"/>
                  </a:lnTo>
                  <a:lnTo>
                    <a:pt x="1144065" y="18244"/>
                  </a:lnTo>
                </a:path>
                <a:path w="2049779" h="36830">
                  <a:moveTo>
                    <a:pt x="1194334" y="18244"/>
                  </a:moveTo>
                  <a:lnTo>
                    <a:pt x="1192879" y="11134"/>
                  </a:lnTo>
                  <a:lnTo>
                    <a:pt x="1188909" y="5336"/>
                  </a:lnTo>
                  <a:lnTo>
                    <a:pt x="1183013" y="1431"/>
                  </a:lnTo>
                  <a:lnTo>
                    <a:pt x="1175785" y="0"/>
                  </a:lnTo>
                  <a:lnTo>
                    <a:pt x="1168583" y="1431"/>
                  </a:lnTo>
                  <a:lnTo>
                    <a:pt x="1162684" y="5336"/>
                  </a:lnTo>
                  <a:lnTo>
                    <a:pt x="1158699" y="11134"/>
                  </a:lnTo>
                  <a:lnTo>
                    <a:pt x="1157236" y="18244"/>
                  </a:lnTo>
                  <a:lnTo>
                    <a:pt x="1158699" y="25353"/>
                  </a:lnTo>
                  <a:lnTo>
                    <a:pt x="1162684" y="31152"/>
                  </a:lnTo>
                  <a:lnTo>
                    <a:pt x="1168583" y="35057"/>
                  </a:lnTo>
                  <a:lnTo>
                    <a:pt x="1175785" y="36488"/>
                  </a:lnTo>
                  <a:lnTo>
                    <a:pt x="1183013" y="35057"/>
                  </a:lnTo>
                  <a:lnTo>
                    <a:pt x="1188909" y="31152"/>
                  </a:lnTo>
                  <a:lnTo>
                    <a:pt x="1192879" y="25353"/>
                  </a:lnTo>
                  <a:lnTo>
                    <a:pt x="1194334" y="18244"/>
                  </a:lnTo>
                </a:path>
                <a:path w="2049779" h="36830">
                  <a:moveTo>
                    <a:pt x="1244665" y="18244"/>
                  </a:moveTo>
                  <a:lnTo>
                    <a:pt x="1243210" y="11134"/>
                  </a:lnTo>
                  <a:lnTo>
                    <a:pt x="1239239" y="5336"/>
                  </a:lnTo>
                  <a:lnTo>
                    <a:pt x="1233344" y="1431"/>
                  </a:lnTo>
                  <a:lnTo>
                    <a:pt x="1226116" y="0"/>
                  </a:lnTo>
                  <a:lnTo>
                    <a:pt x="1218887" y="1431"/>
                  </a:lnTo>
                  <a:lnTo>
                    <a:pt x="1212992" y="5336"/>
                  </a:lnTo>
                  <a:lnTo>
                    <a:pt x="1209021" y="11134"/>
                  </a:lnTo>
                  <a:lnTo>
                    <a:pt x="1207566" y="18244"/>
                  </a:lnTo>
                  <a:lnTo>
                    <a:pt x="1209021" y="25353"/>
                  </a:lnTo>
                  <a:lnTo>
                    <a:pt x="1212992" y="31152"/>
                  </a:lnTo>
                  <a:lnTo>
                    <a:pt x="1218887" y="35057"/>
                  </a:lnTo>
                  <a:lnTo>
                    <a:pt x="1226116" y="36488"/>
                  </a:lnTo>
                  <a:lnTo>
                    <a:pt x="1233344" y="35057"/>
                  </a:lnTo>
                  <a:lnTo>
                    <a:pt x="1239239" y="31152"/>
                  </a:lnTo>
                  <a:lnTo>
                    <a:pt x="1243210" y="25353"/>
                  </a:lnTo>
                  <a:lnTo>
                    <a:pt x="1244665" y="18244"/>
                  </a:lnTo>
                </a:path>
                <a:path w="2049779" h="36830">
                  <a:moveTo>
                    <a:pt x="1294996" y="18244"/>
                  </a:moveTo>
                  <a:lnTo>
                    <a:pt x="1293532" y="11134"/>
                  </a:lnTo>
                  <a:lnTo>
                    <a:pt x="1289547" y="5336"/>
                  </a:lnTo>
                  <a:lnTo>
                    <a:pt x="1283649" y="1431"/>
                  </a:lnTo>
                  <a:lnTo>
                    <a:pt x="1276446" y="0"/>
                  </a:lnTo>
                  <a:lnTo>
                    <a:pt x="1269218" y="1431"/>
                  </a:lnTo>
                  <a:lnTo>
                    <a:pt x="1263323" y="5336"/>
                  </a:lnTo>
                  <a:lnTo>
                    <a:pt x="1259352" y="11134"/>
                  </a:lnTo>
                  <a:lnTo>
                    <a:pt x="1257897" y="18244"/>
                  </a:lnTo>
                  <a:lnTo>
                    <a:pt x="1259352" y="25353"/>
                  </a:lnTo>
                  <a:lnTo>
                    <a:pt x="1263323" y="31152"/>
                  </a:lnTo>
                  <a:lnTo>
                    <a:pt x="1269218" y="35057"/>
                  </a:lnTo>
                  <a:lnTo>
                    <a:pt x="1276446" y="36488"/>
                  </a:lnTo>
                  <a:lnTo>
                    <a:pt x="1283649" y="35057"/>
                  </a:lnTo>
                  <a:lnTo>
                    <a:pt x="1289547" y="31152"/>
                  </a:lnTo>
                  <a:lnTo>
                    <a:pt x="1293532" y="25353"/>
                  </a:lnTo>
                  <a:lnTo>
                    <a:pt x="1294996" y="18244"/>
                  </a:lnTo>
                </a:path>
                <a:path w="2049779" h="36830">
                  <a:moveTo>
                    <a:pt x="1345265" y="18244"/>
                  </a:moveTo>
                  <a:lnTo>
                    <a:pt x="1343810" y="11134"/>
                  </a:lnTo>
                  <a:lnTo>
                    <a:pt x="1339839" y="5336"/>
                  </a:lnTo>
                  <a:lnTo>
                    <a:pt x="1333944" y="1431"/>
                  </a:lnTo>
                  <a:lnTo>
                    <a:pt x="1326715" y="0"/>
                  </a:lnTo>
                  <a:lnTo>
                    <a:pt x="1319513" y="1431"/>
                  </a:lnTo>
                  <a:lnTo>
                    <a:pt x="1313615" y="5336"/>
                  </a:lnTo>
                  <a:lnTo>
                    <a:pt x="1309630" y="11134"/>
                  </a:lnTo>
                  <a:lnTo>
                    <a:pt x="1308166" y="18244"/>
                  </a:lnTo>
                  <a:lnTo>
                    <a:pt x="1309630" y="25353"/>
                  </a:lnTo>
                  <a:lnTo>
                    <a:pt x="1313615" y="31152"/>
                  </a:lnTo>
                  <a:lnTo>
                    <a:pt x="1319513" y="35057"/>
                  </a:lnTo>
                  <a:lnTo>
                    <a:pt x="1326715" y="36488"/>
                  </a:lnTo>
                  <a:lnTo>
                    <a:pt x="1333944" y="35057"/>
                  </a:lnTo>
                  <a:lnTo>
                    <a:pt x="1339839" y="31152"/>
                  </a:lnTo>
                  <a:lnTo>
                    <a:pt x="1343810" y="25353"/>
                  </a:lnTo>
                  <a:lnTo>
                    <a:pt x="1345265" y="18244"/>
                  </a:lnTo>
                </a:path>
                <a:path w="2049779" h="36830">
                  <a:moveTo>
                    <a:pt x="1395595" y="18244"/>
                  </a:moveTo>
                  <a:lnTo>
                    <a:pt x="1394141" y="11134"/>
                  </a:lnTo>
                  <a:lnTo>
                    <a:pt x="1390170" y="5336"/>
                  </a:lnTo>
                  <a:lnTo>
                    <a:pt x="1384275" y="1431"/>
                  </a:lnTo>
                  <a:lnTo>
                    <a:pt x="1377046" y="0"/>
                  </a:lnTo>
                  <a:lnTo>
                    <a:pt x="1369844" y="1431"/>
                  </a:lnTo>
                  <a:lnTo>
                    <a:pt x="1363946" y="5336"/>
                  </a:lnTo>
                  <a:lnTo>
                    <a:pt x="1359960" y="11134"/>
                  </a:lnTo>
                  <a:lnTo>
                    <a:pt x="1358497" y="18244"/>
                  </a:lnTo>
                  <a:lnTo>
                    <a:pt x="1359960" y="25353"/>
                  </a:lnTo>
                  <a:lnTo>
                    <a:pt x="1363946" y="31152"/>
                  </a:lnTo>
                  <a:lnTo>
                    <a:pt x="1369844" y="35057"/>
                  </a:lnTo>
                  <a:lnTo>
                    <a:pt x="1377046" y="36488"/>
                  </a:lnTo>
                  <a:lnTo>
                    <a:pt x="1384275" y="35057"/>
                  </a:lnTo>
                  <a:lnTo>
                    <a:pt x="1390170" y="31152"/>
                  </a:lnTo>
                  <a:lnTo>
                    <a:pt x="1394141" y="25353"/>
                  </a:lnTo>
                  <a:lnTo>
                    <a:pt x="1395595" y="18244"/>
                  </a:lnTo>
                </a:path>
                <a:path w="2049779" h="36830">
                  <a:moveTo>
                    <a:pt x="1445926" y="18244"/>
                  </a:moveTo>
                  <a:lnTo>
                    <a:pt x="1444471" y="11134"/>
                  </a:lnTo>
                  <a:lnTo>
                    <a:pt x="1440501" y="5336"/>
                  </a:lnTo>
                  <a:lnTo>
                    <a:pt x="1434605" y="1431"/>
                  </a:lnTo>
                  <a:lnTo>
                    <a:pt x="1427377" y="0"/>
                  </a:lnTo>
                  <a:lnTo>
                    <a:pt x="1420148" y="1431"/>
                  </a:lnTo>
                  <a:lnTo>
                    <a:pt x="1414253" y="5336"/>
                  </a:lnTo>
                  <a:lnTo>
                    <a:pt x="1410282" y="11134"/>
                  </a:lnTo>
                  <a:lnTo>
                    <a:pt x="1408827" y="18244"/>
                  </a:lnTo>
                  <a:lnTo>
                    <a:pt x="1410282" y="25353"/>
                  </a:lnTo>
                  <a:lnTo>
                    <a:pt x="1414253" y="31152"/>
                  </a:lnTo>
                  <a:lnTo>
                    <a:pt x="1420148" y="35057"/>
                  </a:lnTo>
                  <a:lnTo>
                    <a:pt x="1427377" y="36488"/>
                  </a:lnTo>
                  <a:lnTo>
                    <a:pt x="1434605" y="35057"/>
                  </a:lnTo>
                  <a:lnTo>
                    <a:pt x="1440501" y="31152"/>
                  </a:lnTo>
                  <a:lnTo>
                    <a:pt x="1444471" y="25353"/>
                  </a:lnTo>
                  <a:lnTo>
                    <a:pt x="1445926" y="18244"/>
                  </a:lnTo>
                </a:path>
                <a:path w="2049779" h="36830">
                  <a:moveTo>
                    <a:pt x="1496257" y="18244"/>
                  </a:moveTo>
                  <a:lnTo>
                    <a:pt x="1494793" y="11134"/>
                  </a:lnTo>
                  <a:lnTo>
                    <a:pt x="1490808" y="5336"/>
                  </a:lnTo>
                  <a:lnTo>
                    <a:pt x="1484910" y="1431"/>
                  </a:lnTo>
                  <a:lnTo>
                    <a:pt x="1477708" y="0"/>
                  </a:lnTo>
                  <a:lnTo>
                    <a:pt x="1470479" y="1431"/>
                  </a:lnTo>
                  <a:lnTo>
                    <a:pt x="1464584" y="5336"/>
                  </a:lnTo>
                  <a:lnTo>
                    <a:pt x="1460613" y="11134"/>
                  </a:lnTo>
                  <a:lnTo>
                    <a:pt x="1459158" y="18244"/>
                  </a:lnTo>
                  <a:lnTo>
                    <a:pt x="1460613" y="25353"/>
                  </a:lnTo>
                  <a:lnTo>
                    <a:pt x="1464584" y="31152"/>
                  </a:lnTo>
                  <a:lnTo>
                    <a:pt x="1470479" y="35057"/>
                  </a:lnTo>
                  <a:lnTo>
                    <a:pt x="1477708" y="36488"/>
                  </a:lnTo>
                  <a:lnTo>
                    <a:pt x="1484910" y="35057"/>
                  </a:lnTo>
                  <a:lnTo>
                    <a:pt x="1490808" y="31152"/>
                  </a:lnTo>
                  <a:lnTo>
                    <a:pt x="1494793" y="25353"/>
                  </a:lnTo>
                  <a:lnTo>
                    <a:pt x="1496257" y="18244"/>
                  </a:lnTo>
                </a:path>
                <a:path w="2049779" h="36830">
                  <a:moveTo>
                    <a:pt x="1546588" y="18244"/>
                  </a:moveTo>
                  <a:lnTo>
                    <a:pt x="1545124" y="11134"/>
                  </a:lnTo>
                  <a:lnTo>
                    <a:pt x="1541139" y="5336"/>
                  </a:lnTo>
                  <a:lnTo>
                    <a:pt x="1535241" y="1431"/>
                  </a:lnTo>
                  <a:lnTo>
                    <a:pt x="1528038" y="0"/>
                  </a:lnTo>
                  <a:lnTo>
                    <a:pt x="1520810" y="1431"/>
                  </a:lnTo>
                  <a:lnTo>
                    <a:pt x="1514915" y="5336"/>
                  </a:lnTo>
                  <a:lnTo>
                    <a:pt x="1510944" y="11134"/>
                  </a:lnTo>
                  <a:lnTo>
                    <a:pt x="1509489" y="18244"/>
                  </a:lnTo>
                  <a:lnTo>
                    <a:pt x="1510944" y="25353"/>
                  </a:lnTo>
                  <a:lnTo>
                    <a:pt x="1514915" y="31152"/>
                  </a:lnTo>
                  <a:lnTo>
                    <a:pt x="1520810" y="35057"/>
                  </a:lnTo>
                  <a:lnTo>
                    <a:pt x="1528038" y="36488"/>
                  </a:lnTo>
                  <a:lnTo>
                    <a:pt x="1535241" y="35057"/>
                  </a:lnTo>
                  <a:lnTo>
                    <a:pt x="1541139" y="31152"/>
                  </a:lnTo>
                  <a:lnTo>
                    <a:pt x="1545124" y="25353"/>
                  </a:lnTo>
                  <a:lnTo>
                    <a:pt x="1546588" y="18244"/>
                  </a:lnTo>
                </a:path>
                <a:path w="2049779" h="36830">
                  <a:moveTo>
                    <a:pt x="1596857" y="18244"/>
                  </a:moveTo>
                  <a:lnTo>
                    <a:pt x="1595402" y="11134"/>
                  </a:lnTo>
                  <a:lnTo>
                    <a:pt x="1591431" y="5336"/>
                  </a:lnTo>
                  <a:lnTo>
                    <a:pt x="1585536" y="1431"/>
                  </a:lnTo>
                  <a:lnTo>
                    <a:pt x="1578307" y="0"/>
                  </a:lnTo>
                  <a:lnTo>
                    <a:pt x="1571105" y="1431"/>
                  </a:lnTo>
                  <a:lnTo>
                    <a:pt x="1565207" y="5336"/>
                  </a:lnTo>
                  <a:lnTo>
                    <a:pt x="1561221" y="11134"/>
                  </a:lnTo>
                  <a:lnTo>
                    <a:pt x="1559758" y="18244"/>
                  </a:lnTo>
                  <a:lnTo>
                    <a:pt x="1561221" y="25353"/>
                  </a:lnTo>
                  <a:lnTo>
                    <a:pt x="1565207" y="31152"/>
                  </a:lnTo>
                  <a:lnTo>
                    <a:pt x="1571105" y="35057"/>
                  </a:lnTo>
                  <a:lnTo>
                    <a:pt x="1578307" y="36488"/>
                  </a:lnTo>
                  <a:lnTo>
                    <a:pt x="1585536" y="35057"/>
                  </a:lnTo>
                  <a:lnTo>
                    <a:pt x="1591431" y="31152"/>
                  </a:lnTo>
                  <a:lnTo>
                    <a:pt x="1595402" y="25353"/>
                  </a:lnTo>
                  <a:lnTo>
                    <a:pt x="1596857" y="18244"/>
                  </a:lnTo>
                </a:path>
                <a:path w="2049779" h="36830">
                  <a:moveTo>
                    <a:pt x="1647187" y="18244"/>
                  </a:moveTo>
                  <a:lnTo>
                    <a:pt x="1645732" y="11134"/>
                  </a:lnTo>
                  <a:lnTo>
                    <a:pt x="1641762" y="5336"/>
                  </a:lnTo>
                  <a:lnTo>
                    <a:pt x="1635866" y="1431"/>
                  </a:lnTo>
                  <a:lnTo>
                    <a:pt x="1628638" y="0"/>
                  </a:lnTo>
                  <a:lnTo>
                    <a:pt x="1621409" y="1431"/>
                  </a:lnTo>
                  <a:lnTo>
                    <a:pt x="1615514" y="5336"/>
                  </a:lnTo>
                  <a:lnTo>
                    <a:pt x="1611544" y="11134"/>
                  </a:lnTo>
                  <a:lnTo>
                    <a:pt x="1610089" y="18244"/>
                  </a:lnTo>
                  <a:lnTo>
                    <a:pt x="1611544" y="25353"/>
                  </a:lnTo>
                  <a:lnTo>
                    <a:pt x="1615514" y="31152"/>
                  </a:lnTo>
                  <a:lnTo>
                    <a:pt x="1621409" y="35057"/>
                  </a:lnTo>
                  <a:lnTo>
                    <a:pt x="1628638" y="36488"/>
                  </a:lnTo>
                  <a:lnTo>
                    <a:pt x="1635866" y="35057"/>
                  </a:lnTo>
                  <a:lnTo>
                    <a:pt x="1641762" y="31152"/>
                  </a:lnTo>
                  <a:lnTo>
                    <a:pt x="1645732" y="25353"/>
                  </a:lnTo>
                  <a:lnTo>
                    <a:pt x="1647187" y="18244"/>
                  </a:lnTo>
                </a:path>
                <a:path w="2049779" h="36830">
                  <a:moveTo>
                    <a:pt x="1697518" y="18244"/>
                  </a:moveTo>
                  <a:lnTo>
                    <a:pt x="1696054" y="11134"/>
                  </a:lnTo>
                  <a:lnTo>
                    <a:pt x="1692069" y="5336"/>
                  </a:lnTo>
                  <a:lnTo>
                    <a:pt x="1686171" y="1431"/>
                  </a:lnTo>
                  <a:lnTo>
                    <a:pt x="1678969" y="0"/>
                  </a:lnTo>
                  <a:lnTo>
                    <a:pt x="1671740" y="1431"/>
                  </a:lnTo>
                  <a:lnTo>
                    <a:pt x="1665845" y="5336"/>
                  </a:lnTo>
                  <a:lnTo>
                    <a:pt x="1661874" y="11134"/>
                  </a:lnTo>
                  <a:lnTo>
                    <a:pt x="1660419" y="18244"/>
                  </a:lnTo>
                  <a:lnTo>
                    <a:pt x="1661874" y="25353"/>
                  </a:lnTo>
                  <a:lnTo>
                    <a:pt x="1665845" y="31152"/>
                  </a:lnTo>
                  <a:lnTo>
                    <a:pt x="1671740" y="35057"/>
                  </a:lnTo>
                  <a:lnTo>
                    <a:pt x="1678969" y="36488"/>
                  </a:lnTo>
                  <a:lnTo>
                    <a:pt x="1686171" y="35057"/>
                  </a:lnTo>
                  <a:lnTo>
                    <a:pt x="1692069" y="31152"/>
                  </a:lnTo>
                  <a:lnTo>
                    <a:pt x="1696054" y="25353"/>
                  </a:lnTo>
                  <a:lnTo>
                    <a:pt x="1697518" y="18244"/>
                  </a:lnTo>
                </a:path>
                <a:path w="2049779" h="36830">
                  <a:moveTo>
                    <a:pt x="1747787" y="18244"/>
                  </a:moveTo>
                  <a:lnTo>
                    <a:pt x="1746332" y="11134"/>
                  </a:lnTo>
                  <a:lnTo>
                    <a:pt x="1742361" y="5336"/>
                  </a:lnTo>
                  <a:lnTo>
                    <a:pt x="1736466" y="1431"/>
                  </a:lnTo>
                  <a:lnTo>
                    <a:pt x="1729238" y="0"/>
                  </a:lnTo>
                  <a:lnTo>
                    <a:pt x="1722035" y="1431"/>
                  </a:lnTo>
                  <a:lnTo>
                    <a:pt x="1716137" y="5336"/>
                  </a:lnTo>
                  <a:lnTo>
                    <a:pt x="1712152" y="11134"/>
                  </a:lnTo>
                  <a:lnTo>
                    <a:pt x="1710688" y="18244"/>
                  </a:lnTo>
                  <a:lnTo>
                    <a:pt x="1712152" y="25353"/>
                  </a:lnTo>
                  <a:lnTo>
                    <a:pt x="1716137" y="31152"/>
                  </a:lnTo>
                  <a:lnTo>
                    <a:pt x="1722035" y="35057"/>
                  </a:lnTo>
                  <a:lnTo>
                    <a:pt x="1729238" y="36488"/>
                  </a:lnTo>
                  <a:lnTo>
                    <a:pt x="1736466" y="35057"/>
                  </a:lnTo>
                  <a:lnTo>
                    <a:pt x="1742361" y="31152"/>
                  </a:lnTo>
                  <a:lnTo>
                    <a:pt x="1746332" y="25353"/>
                  </a:lnTo>
                  <a:lnTo>
                    <a:pt x="1747787" y="18244"/>
                  </a:lnTo>
                </a:path>
                <a:path w="2049779" h="36830">
                  <a:moveTo>
                    <a:pt x="1798118" y="18244"/>
                  </a:moveTo>
                  <a:lnTo>
                    <a:pt x="1796663" y="11134"/>
                  </a:lnTo>
                  <a:lnTo>
                    <a:pt x="1792692" y="5336"/>
                  </a:lnTo>
                  <a:lnTo>
                    <a:pt x="1786797" y="1431"/>
                  </a:lnTo>
                  <a:lnTo>
                    <a:pt x="1779568" y="0"/>
                  </a:lnTo>
                  <a:lnTo>
                    <a:pt x="1772366" y="1431"/>
                  </a:lnTo>
                  <a:lnTo>
                    <a:pt x="1766468" y="5336"/>
                  </a:lnTo>
                  <a:lnTo>
                    <a:pt x="1762483" y="11134"/>
                  </a:lnTo>
                  <a:lnTo>
                    <a:pt x="1761019" y="18244"/>
                  </a:lnTo>
                  <a:lnTo>
                    <a:pt x="1762483" y="25353"/>
                  </a:lnTo>
                  <a:lnTo>
                    <a:pt x="1766468" y="31152"/>
                  </a:lnTo>
                  <a:lnTo>
                    <a:pt x="1772366" y="35057"/>
                  </a:lnTo>
                  <a:lnTo>
                    <a:pt x="1779568" y="36488"/>
                  </a:lnTo>
                  <a:lnTo>
                    <a:pt x="1786797" y="35057"/>
                  </a:lnTo>
                  <a:lnTo>
                    <a:pt x="1792692" y="31152"/>
                  </a:lnTo>
                  <a:lnTo>
                    <a:pt x="1796663" y="25353"/>
                  </a:lnTo>
                  <a:lnTo>
                    <a:pt x="1798118" y="18244"/>
                  </a:lnTo>
                </a:path>
                <a:path w="2049779" h="36830">
                  <a:moveTo>
                    <a:pt x="1848448" y="18244"/>
                  </a:moveTo>
                  <a:lnTo>
                    <a:pt x="1846994" y="11134"/>
                  </a:lnTo>
                  <a:lnTo>
                    <a:pt x="1843023" y="5336"/>
                  </a:lnTo>
                  <a:lnTo>
                    <a:pt x="1837128" y="1431"/>
                  </a:lnTo>
                  <a:lnTo>
                    <a:pt x="1829899" y="0"/>
                  </a:lnTo>
                  <a:lnTo>
                    <a:pt x="1822671" y="1431"/>
                  </a:lnTo>
                  <a:lnTo>
                    <a:pt x="1816775" y="5336"/>
                  </a:lnTo>
                  <a:lnTo>
                    <a:pt x="1812805" y="11134"/>
                  </a:lnTo>
                  <a:lnTo>
                    <a:pt x="1811350" y="18244"/>
                  </a:lnTo>
                  <a:lnTo>
                    <a:pt x="1812805" y="25353"/>
                  </a:lnTo>
                  <a:lnTo>
                    <a:pt x="1816775" y="31152"/>
                  </a:lnTo>
                  <a:lnTo>
                    <a:pt x="1822671" y="35057"/>
                  </a:lnTo>
                  <a:lnTo>
                    <a:pt x="1829899" y="36488"/>
                  </a:lnTo>
                  <a:lnTo>
                    <a:pt x="1837128" y="35057"/>
                  </a:lnTo>
                  <a:lnTo>
                    <a:pt x="1843023" y="31152"/>
                  </a:lnTo>
                  <a:lnTo>
                    <a:pt x="1846994" y="25353"/>
                  </a:lnTo>
                  <a:lnTo>
                    <a:pt x="1848448" y="18244"/>
                  </a:lnTo>
                </a:path>
                <a:path w="2049779" h="36830">
                  <a:moveTo>
                    <a:pt x="1898779" y="18244"/>
                  </a:moveTo>
                  <a:lnTo>
                    <a:pt x="1897316" y="11134"/>
                  </a:lnTo>
                  <a:lnTo>
                    <a:pt x="1893330" y="5336"/>
                  </a:lnTo>
                  <a:lnTo>
                    <a:pt x="1887432" y="1431"/>
                  </a:lnTo>
                  <a:lnTo>
                    <a:pt x="1880230" y="0"/>
                  </a:lnTo>
                  <a:lnTo>
                    <a:pt x="1873001" y="1431"/>
                  </a:lnTo>
                  <a:lnTo>
                    <a:pt x="1867106" y="5336"/>
                  </a:lnTo>
                  <a:lnTo>
                    <a:pt x="1863135" y="11134"/>
                  </a:lnTo>
                  <a:lnTo>
                    <a:pt x="1861680" y="18244"/>
                  </a:lnTo>
                  <a:lnTo>
                    <a:pt x="1863135" y="25353"/>
                  </a:lnTo>
                  <a:lnTo>
                    <a:pt x="1867106" y="31152"/>
                  </a:lnTo>
                  <a:lnTo>
                    <a:pt x="1873001" y="35057"/>
                  </a:lnTo>
                  <a:lnTo>
                    <a:pt x="1880230" y="36488"/>
                  </a:lnTo>
                  <a:lnTo>
                    <a:pt x="1887432" y="35057"/>
                  </a:lnTo>
                  <a:lnTo>
                    <a:pt x="1893330" y="31152"/>
                  </a:lnTo>
                  <a:lnTo>
                    <a:pt x="1897316" y="25353"/>
                  </a:lnTo>
                  <a:lnTo>
                    <a:pt x="1898779" y="18244"/>
                  </a:lnTo>
                </a:path>
                <a:path w="2049779" h="36830">
                  <a:moveTo>
                    <a:pt x="1949048" y="18244"/>
                  </a:moveTo>
                  <a:lnTo>
                    <a:pt x="1947593" y="11134"/>
                  </a:lnTo>
                  <a:lnTo>
                    <a:pt x="1943622" y="5336"/>
                  </a:lnTo>
                  <a:lnTo>
                    <a:pt x="1937727" y="1431"/>
                  </a:lnTo>
                  <a:lnTo>
                    <a:pt x="1930499" y="0"/>
                  </a:lnTo>
                  <a:lnTo>
                    <a:pt x="1923296" y="1431"/>
                  </a:lnTo>
                  <a:lnTo>
                    <a:pt x="1917398" y="5336"/>
                  </a:lnTo>
                  <a:lnTo>
                    <a:pt x="1913413" y="11134"/>
                  </a:lnTo>
                  <a:lnTo>
                    <a:pt x="1911949" y="18244"/>
                  </a:lnTo>
                  <a:lnTo>
                    <a:pt x="1913413" y="25353"/>
                  </a:lnTo>
                  <a:lnTo>
                    <a:pt x="1917398" y="31152"/>
                  </a:lnTo>
                  <a:lnTo>
                    <a:pt x="1923296" y="35057"/>
                  </a:lnTo>
                  <a:lnTo>
                    <a:pt x="1930499" y="36488"/>
                  </a:lnTo>
                  <a:lnTo>
                    <a:pt x="1937727" y="35057"/>
                  </a:lnTo>
                  <a:lnTo>
                    <a:pt x="1943622" y="31152"/>
                  </a:lnTo>
                  <a:lnTo>
                    <a:pt x="1947593" y="25353"/>
                  </a:lnTo>
                  <a:lnTo>
                    <a:pt x="1949048" y="18244"/>
                  </a:lnTo>
                </a:path>
                <a:path w="2049779" h="36830">
                  <a:moveTo>
                    <a:pt x="1999379" y="18244"/>
                  </a:moveTo>
                  <a:lnTo>
                    <a:pt x="1997924" y="11134"/>
                  </a:lnTo>
                  <a:lnTo>
                    <a:pt x="1993953" y="5336"/>
                  </a:lnTo>
                  <a:lnTo>
                    <a:pt x="1988058" y="1431"/>
                  </a:lnTo>
                  <a:lnTo>
                    <a:pt x="1980829" y="0"/>
                  </a:lnTo>
                  <a:lnTo>
                    <a:pt x="1973627" y="1431"/>
                  </a:lnTo>
                  <a:lnTo>
                    <a:pt x="1967729" y="5336"/>
                  </a:lnTo>
                  <a:lnTo>
                    <a:pt x="1963744" y="11134"/>
                  </a:lnTo>
                  <a:lnTo>
                    <a:pt x="1962280" y="18244"/>
                  </a:lnTo>
                  <a:lnTo>
                    <a:pt x="1963744" y="25353"/>
                  </a:lnTo>
                  <a:lnTo>
                    <a:pt x="1967729" y="31152"/>
                  </a:lnTo>
                  <a:lnTo>
                    <a:pt x="1973627" y="35057"/>
                  </a:lnTo>
                  <a:lnTo>
                    <a:pt x="1980829" y="36488"/>
                  </a:lnTo>
                  <a:lnTo>
                    <a:pt x="1988058" y="35057"/>
                  </a:lnTo>
                  <a:lnTo>
                    <a:pt x="1993953" y="31152"/>
                  </a:lnTo>
                  <a:lnTo>
                    <a:pt x="1997924" y="25353"/>
                  </a:lnTo>
                  <a:lnTo>
                    <a:pt x="1999379" y="18244"/>
                  </a:lnTo>
                </a:path>
                <a:path w="2049779" h="36830">
                  <a:moveTo>
                    <a:pt x="2049710" y="18244"/>
                  </a:moveTo>
                  <a:lnTo>
                    <a:pt x="2048255" y="11134"/>
                  </a:lnTo>
                  <a:lnTo>
                    <a:pt x="2044284" y="5336"/>
                  </a:lnTo>
                  <a:lnTo>
                    <a:pt x="2038389" y="1431"/>
                  </a:lnTo>
                  <a:lnTo>
                    <a:pt x="2031160" y="0"/>
                  </a:lnTo>
                  <a:lnTo>
                    <a:pt x="2023932" y="1431"/>
                  </a:lnTo>
                  <a:lnTo>
                    <a:pt x="2018036" y="5336"/>
                  </a:lnTo>
                  <a:lnTo>
                    <a:pt x="2014066" y="11134"/>
                  </a:lnTo>
                  <a:lnTo>
                    <a:pt x="2012611" y="18244"/>
                  </a:lnTo>
                  <a:lnTo>
                    <a:pt x="2014066" y="25353"/>
                  </a:lnTo>
                  <a:lnTo>
                    <a:pt x="2018036" y="31152"/>
                  </a:lnTo>
                  <a:lnTo>
                    <a:pt x="2023932" y="35057"/>
                  </a:lnTo>
                  <a:lnTo>
                    <a:pt x="2031160" y="36488"/>
                  </a:lnTo>
                  <a:lnTo>
                    <a:pt x="2038389" y="35057"/>
                  </a:lnTo>
                  <a:lnTo>
                    <a:pt x="2044284" y="31152"/>
                  </a:lnTo>
                  <a:lnTo>
                    <a:pt x="2048255" y="25353"/>
                  </a:lnTo>
                  <a:lnTo>
                    <a:pt x="2049710" y="18244"/>
                  </a:lnTo>
                </a:path>
              </a:pathLst>
            </a:custGeom>
            <a:ln w="45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42202" y="1268112"/>
              <a:ext cx="2012950" cy="626110"/>
            </a:xfrm>
            <a:custGeom>
              <a:avLst/>
              <a:gdLst/>
              <a:ahLst/>
              <a:cxnLst/>
              <a:rect l="l" t="t" r="r" b="b"/>
              <a:pathLst>
                <a:path w="2012950" h="626110">
                  <a:moveTo>
                    <a:pt x="0" y="625780"/>
                  </a:moveTo>
                  <a:lnTo>
                    <a:pt x="0" y="0"/>
                  </a:lnTo>
                </a:path>
                <a:path w="2012950" h="626110">
                  <a:moveTo>
                    <a:pt x="50312" y="625780"/>
                  </a:moveTo>
                  <a:lnTo>
                    <a:pt x="50312" y="0"/>
                  </a:lnTo>
                </a:path>
                <a:path w="2012950" h="626110">
                  <a:moveTo>
                    <a:pt x="100630" y="625780"/>
                  </a:moveTo>
                  <a:lnTo>
                    <a:pt x="100630" y="0"/>
                  </a:lnTo>
                </a:path>
                <a:path w="2012950" h="626110">
                  <a:moveTo>
                    <a:pt x="150949" y="625780"/>
                  </a:moveTo>
                  <a:lnTo>
                    <a:pt x="150948" y="0"/>
                  </a:lnTo>
                </a:path>
                <a:path w="2012950" h="626110">
                  <a:moveTo>
                    <a:pt x="201261" y="625780"/>
                  </a:moveTo>
                  <a:lnTo>
                    <a:pt x="201261" y="0"/>
                  </a:lnTo>
                </a:path>
                <a:path w="2012950" h="626110">
                  <a:moveTo>
                    <a:pt x="251579" y="625780"/>
                  </a:moveTo>
                  <a:lnTo>
                    <a:pt x="251579" y="0"/>
                  </a:lnTo>
                </a:path>
                <a:path w="2012950" h="626110">
                  <a:moveTo>
                    <a:pt x="301922" y="625780"/>
                  </a:moveTo>
                  <a:lnTo>
                    <a:pt x="301922" y="0"/>
                  </a:lnTo>
                </a:path>
                <a:path w="2012950" h="626110">
                  <a:moveTo>
                    <a:pt x="352191" y="625780"/>
                  </a:moveTo>
                  <a:lnTo>
                    <a:pt x="352191" y="0"/>
                  </a:lnTo>
                </a:path>
                <a:path w="2012950" h="626110">
                  <a:moveTo>
                    <a:pt x="402522" y="625780"/>
                  </a:moveTo>
                  <a:lnTo>
                    <a:pt x="402522" y="0"/>
                  </a:lnTo>
                </a:path>
                <a:path w="2012950" h="626110">
                  <a:moveTo>
                    <a:pt x="452853" y="625780"/>
                  </a:moveTo>
                  <a:lnTo>
                    <a:pt x="452852" y="0"/>
                  </a:lnTo>
                </a:path>
                <a:path w="2012950" h="626110">
                  <a:moveTo>
                    <a:pt x="503183" y="625780"/>
                  </a:moveTo>
                  <a:lnTo>
                    <a:pt x="503183" y="0"/>
                  </a:lnTo>
                </a:path>
                <a:path w="2012950" h="626110">
                  <a:moveTo>
                    <a:pt x="553452" y="625780"/>
                  </a:moveTo>
                  <a:lnTo>
                    <a:pt x="553452" y="0"/>
                  </a:lnTo>
                </a:path>
                <a:path w="2012950" h="626110">
                  <a:moveTo>
                    <a:pt x="603783" y="625780"/>
                  </a:moveTo>
                  <a:lnTo>
                    <a:pt x="603783" y="0"/>
                  </a:lnTo>
                </a:path>
                <a:path w="2012950" h="626110">
                  <a:moveTo>
                    <a:pt x="654114" y="625780"/>
                  </a:moveTo>
                  <a:lnTo>
                    <a:pt x="654114" y="0"/>
                  </a:lnTo>
                </a:path>
                <a:path w="2012950" h="626110">
                  <a:moveTo>
                    <a:pt x="704383" y="625780"/>
                  </a:moveTo>
                  <a:lnTo>
                    <a:pt x="704383" y="0"/>
                  </a:lnTo>
                </a:path>
                <a:path w="2012950" h="626110">
                  <a:moveTo>
                    <a:pt x="754713" y="625780"/>
                  </a:moveTo>
                  <a:lnTo>
                    <a:pt x="754713" y="0"/>
                  </a:lnTo>
                </a:path>
                <a:path w="2012950" h="626110">
                  <a:moveTo>
                    <a:pt x="805044" y="625780"/>
                  </a:moveTo>
                  <a:lnTo>
                    <a:pt x="805044" y="0"/>
                  </a:lnTo>
                </a:path>
                <a:path w="2012950" h="626110">
                  <a:moveTo>
                    <a:pt x="855375" y="625780"/>
                  </a:moveTo>
                  <a:lnTo>
                    <a:pt x="855375" y="0"/>
                  </a:lnTo>
                </a:path>
                <a:path w="2012950" h="626110">
                  <a:moveTo>
                    <a:pt x="905644" y="625780"/>
                  </a:moveTo>
                  <a:lnTo>
                    <a:pt x="905644" y="0"/>
                  </a:lnTo>
                </a:path>
                <a:path w="2012950" h="626110">
                  <a:moveTo>
                    <a:pt x="955975" y="625780"/>
                  </a:moveTo>
                  <a:lnTo>
                    <a:pt x="955974" y="0"/>
                  </a:lnTo>
                </a:path>
                <a:path w="2012950" h="626110">
                  <a:moveTo>
                    <a:pt x="1006305" y="625780"/>
                  </a:moveTo>
                  <a:lnTo>
                    <a:pt x="1006305" y="0"/>
                  </a:lnTo>
                </a:path>
                <a:path w="2012950" h="626110">
                  <a:moveTo>
                    <a:pt x="1056636" y="625780"/>
                  </a:moveTo>
                  <a:lnTo>
                    <a:pt x="1056636" y="0"/>
                  </a:lnTo>
                </a:path>
                <a:path w="2012950" h="626110">
                  <a:moveTo>
                    <a:pt x="1106967" y="625780"/>
                  </a:moveTo>
                  <a:lnTo>
                    <a:pt x="1106967" y="0"/>
                  </a:lnTo>
                </a:path>
                <a:path w="2012950" h="626110">
                  <a:moveTo>
                    <a:pt x="1157236" y="625780"/>
                  </a:moveTo>
                  <a:lnTo>
                    <a:pt x="1157236" y="0"/>
                  </a:lnTo>
                </a:path>
                <a:path w="2012950" h="626110">
                  <a:moveTo>
                    <a:pt x="1207566" y="625780"/>
                  </a:moveTo>
                  <a:lnTo>
                    <a:pt x="1207566" y="0"/>
                  </a:lnTo>
                </a:path>
                <a:path w="2012950" h="626110">
                  <a:moveTo>
                    <a:pt x="1257897" y="625780"/>
                  </a:moveTo>
                  <a:lnTo>
                    <a:pt x="1257897" y="0"/>
                  </a:lnTo>
                </a:path>
                <a:path w="2012950" h="626110">
                  <a:moveTo>
                    <a:pt x="1308228" y="625780"/>
                  </a:moveTo>
                  <a:lnTo>
                    <a:pt x="1308228" y="0"/>
                  </a:lnTo>
                </a:path>
                <a:path w="2012950" h="626110">
                  <a:moveTo>
                    <a:pt x="1358497" y="625780"/>
                  </a:moveTo>
                  <a:lnTo>
                    <a:pt x="1358497" y="0"/>
                  </a:lnTo>
                </a:path>
                <a:path w="2012950" h="626110">
                  <a:moveTo>
                    <a:pt x="1408828" y="625780"/>
                  </a:moveTo>
                  <a:lnTo>
                    <a:pt x="1408827" y="0"/>
                  </a:lnTo>
                </a:path>
                <a:path w="2012950" h="626110">
                  <a:moveTo>
                    <a:pt x="1459158" y="625780"/>
                  </a:moveTo>
                  <a:lnTo>
                    <a:pt x="1459158" y="0"/>
                  </a:lnTo>
                </a:path>
                <a:path w="2012950" h="626110">
                  <a:moveTo>
                    <a:pt x="1509489" y="625780"/>
                  </a:moveTo>
                  <a:lnTo>
                    <a:pt x="1509489" y="0"/>
                  </a:lnTo>
                </a:path>
                <a:path w="2012950" h="626110">
                  <a:moveTo>
                    <a:pt x="1559758" y="625780"/>
                  </a:moveTo>
                  <a:lnTo>
                    <a:pt x="1559758" y="0"/>
                  </a:lnTo>
                </a:path>
                <a:path w="2012950" h="626110">
                  <a:moveTo>
                    <a:pt x="1610089" y="625780"/>
                  </a:moveTo>
                  <a:lnTo>
                    <a:pt x="1610089" y="0"/>
                  </a:lnTo>
                </a:path>
                <a:path w="2012950" h="626110">
                  <a:moveTo>
                    <a:pt x="1660419" y="625780"/>
                  </a:moveTo>
                  <a:lnTo>
                    <a:pt x="1660419" y="0"/>
                  </a:lnTo>
                </a:path>
                <a:path w="2012950" h="626110">
                  <a:moveTo>
                    <a:pt x="1710688" y="625780"/>
                  </a:moveTo>
                  <a:lnTo>
                    <a:pt x="1710688" y="0"/>
                  </a:lnTo>
                </a:path>
                <a:path w="2012950" h="626110">
                  <a:moveTo>
                    <a:pt x="1761019" y="625780"/>
                  </a:moveTo>
                  <a:lnTo>
                    <a:pt x="1761019" y="0"/>
                  </a:lnTo>
                </a:path>
                <a:path w="2012950" h="626110">
                  <a:moveTo>
                    <a:pt x="1811350" y="625780"/>
                  </a:moveTo>
                  <a:lnTo>
                    <a:pt x="1811350" y="0"/>
                  </a:lnTo>
                </a:path>
                <a:path w="2012950" h="626110">
                  <a:moveTo>
                    <a:pt x="1861681" y="625780"/>
                  </a:moveTo>
                  <a:lnTo>
                    <a:pt x="1861680" y="0"/>
                  </a:lnTo>
                </a:path>
                <a:path w="2012950" h="626110">
                  <a:moveTo>
                    <a:pt x="1911949" y="625780"/>
                  </a:moveTo>
                  <a:lnTo>
                    <a:pt x="1911949" y="0"/>
                  </a:lnTo>
                </a:path>
                <a:path w="2012950" h="626110">
                  <a:moveTo>
                    <a:pt x="1962280" y="625780"/>
                  </a:moveTo>
                  <a:lnTo>
                    <a:pt x="1962280" y="0"/>
                  </a:lnTo>
                </a:path>
                <a:path w="2012950" h="626110">
                  <a:moveTo>
                    <a:pt x="2012611" y="625780"/>
                  </a:moveTo>
                  <a:lnTo>
                    <a:pt x="2012611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97719" y="953706"/>
              <a:ext cx="2087245" cy="1653539"/>
            </a:xfrm>
            <a:custGeom>
              <a:avLst/>
              <a:gdLst/>
              <a:ahLst/>
              <a:cxnLst/>
              <a:rect l="l" t="t" r="r" b="b"/>
              <a:pathLst>
                <a:path w="2087245" h="1653539">
                  <a:moveTo>
                    <a:pt x="16205" y="1634642"/>
                  </a:moveTo>
                  <a:lnTo>
                    <a:pt x="0" y="1634642"/>
                  </a:lnTo>
                  <a:lnTo>
                    <a:pt x="0" y="1639862"/>
                  </a:lnTo>
                  <a:lnTo>
                    <a:pt x="16205" y="1639862"/>
                  </a:lnTo>
                  <a:lnTo>
                    <a:pt x="16205" y="1634642"/>
                  </a:lnTo>
                  <a:close/>
                </a:path>
                <a:path w="2087245" h="1653539">
                  <a:moveTo>
                    <a:pt x="48895" y="1647558"/>
                  </a:moveTo>
                  <a:lnTo>
                    <a:pt x="27813" y="1647558"/>
                  </a:lnTo>
                  <a:lnTo>
                    <a:pt x="28397" y="1646618"/>
                  </a:lnTo>
                  <a:lnTo>
                    <a:pt x="29146" y="1645678"/>
                  </a:lnTo>
                  <a:lnTo>
                    <a:pt x="30937" y="1643824"/>
                  </a:lnTo>
                  <a:lnTo>
                    <a:pt x="32981" y="1642046"/>
                  </a:lnTo>
                  <a:lnTo>
                    <a:pt x="39928" y="1636280"/>
                  </a:lnTo>
                  <a:lnTo>
                    <a:pt x="42646" y="1633804"/>
                  </a:lnTo>
                  <a:lnTo>
                    <a:pt x="45910" y="1630172"/>
                  </a:lnTo>
                  <a:lnTo>
                    <a:pt x="47078" y="1628470"/>
                  </a:lnTo>
                  <a:lnTo>
                    <a:pt x="48488" y="1625206"/>
                  </a:lnTo>
                  <a:lnTo>
                    <a:pt x="48793" y="1623695"/>
                  </a:lnTo>
                  <a:lnTo>
                    <a:pt x="48679" y="1618157"/>
                  </a:lnTo>
                  <a:lnTo>
                    <a:pt x="47625" y="1615732"/>
                  </a:lnTo>
                  <a:lnTo>
                    <a:pt x="46215" y="1614411"/>
                  </a:lnTo>
                  <a:lnTo>
                    <a:pt x="42824" y="1611236"/>
                  </a:lnTo>
                  <a:lnTo>
                    <a:pt x="39560" y="1610118"/>
                  </a:lnTo>
                  <a:lnTo>
                    <a:pt x="31356" y="1610118"/>
                  </a:lnTo>
                  <a:lnTo>
                    <a:pt x="28092" y="1611160"/>
                  </a:lnTo>
                  <a:lnTo>
                    <a:pt x="23253" y="1615325"/>
                  </a:lnTo>
                  <a:lnTo>
                    <a:pt x="21856" y="1618361"/>
                  </a:lnTo>
                  <a:lnTo>
                    <a:pt x="21488" y="1622336"/>
                  </a:lnTo>
                  <a:lnTo>
                    <a:pt x="26898" y="1622882"/>
                  </a:lnTo>
                  <a:lnTo>
                    <a:pt x="26924" y="1620227"/>
                  </a:lnTo>
                  <a:lnTo>
                    <a:pt x="27698" y="1618157"/>
                  </a:lnTo>
                  <a:lnTo>
                    <a:pt x="30746" y="1615160"/>
                  </a:lnTo>
                  <a:lnTo>
                    <a:pt x="32778" y="1614411"/>
                  </a:lnTo>
                  <a:lnTo>
                    <a:pt x="37719" y="1614411"/>
                  </a:lnTo>
                  <a:lnTo>
                    <a:pt x="39674" y="1615122"/>
                  </a:lnTo>
                  <a:lnTo>
                    <a:pt x="42659" y="1617941"/>
                  </a:lnTo>
                  <a:lnTo>
                    <a:pt x="43408" y="1619681"/>
                  </a:lnTo>
                  <a:lnTo>
                    <a:pt x="43408" y="1623695"/>
                  </a:lnTo>
                  <a:lnTo>
                    <a:pt x="42595" y="1625777"/>
                  </a:lnTo>
                  <a:lnTo>
                    <a:pt x="39293" y="1630184"/>
                  </a:lnTo>
                  <a:lnTo>
                    <a:pt x="36144" y="1633156"/>
                  </a:lnTo>
                  <a:lnTo>
                    <a:pt x="28473" y="1639341"/>
                  </a:lnTo>
                  <a:lnTo>
                    <a:pt x="26174" y="1641475"/>
                  </a:lnTo>
                  <a:lnTo>
                    <a:pt x="22987" y="1645170"/>
                  </a:lnTo>
                  <a:lnTo>
                    <a:pt x="21831" y="1647050"/>
                  </a:lnTo>
                  <a:lnTo>
                    <a:pt x="20650" y="1650098"/>
                  </a:lnTo>
                  <a:lnTo>
                    <a:pt x="20447" y="1651304"/>
                  </a:lnTo>
                  <a:lnTo>
                    <a:pt x="20485" y="1652549"/>
                  </a:lnTo>
                  <a:lnTo>
                    <a:pt x="48895" y="1652549"/>
                  </a:lnTo>
                  <a:lnTo>
                    <a:pt x="48895" y="1647558"/>
                  </a:lnTo>
                  <a:close/>
                </a:path>
                <a:path w="2087245" h="1653539">
                  <a:moveTo>
                    <a:pt x="83566" y="1636661"/>
                  </a:moveTo>
                  <a:lnTo>
                    <a:pt x="79260" y="1614411"/>
                  </a:lnTo>
                  <a:lnTo>
                    <a:pt x="78803" y="1613712"/>
                  </a:lnTo>
                  <a:lnTo>
                    <a:pt x="78143" y="1613115"/>
                  </a:lnTo>
                  <a:lnTo>
                    <a:pt x="78143" y="1638642"/>
                  </a:lnTo>
                  <a:lnTo>
                    <a:pt x="77317" y="1643240"/>
                  </a:lnTo>
                  <a:lnTo>
                    <a:pt x="74015" y="1647850"/>
                  </a:lnTo>
                  <a:lnTo>
                    <a:pt x="71983" y="1649006"/>
                  </a:lnTo>
                  <a:lnTo>
                    <a:pt x="67132" y="1649006"/>
                  </a:lnTo>
                  <a:lnTo>
                    <a:pt x="65100" y="1647850"/>
                  </a:lnTo>
                  <a:lnTo>
                    <a:pt x="61798" y="1643240"/>
                  </a:lnTo>
                  <a:lnTo>
                    <a:pt x="60972" y="1638642"/>
                  </a:lnTo>
                  <a:lnTo>
                    <a:pt x="61074" y="1624190"/>
                  </a:lnTo>
                  <a:lnTo>
                    <a:pt x="61874" y="1620012"/>
                  </a:lnTo>
                  <a:lnTo>
                    <a:pt x="65138" y="1615414"/>
                  </a:lnTo>
                  <a:lnTo>
                    <a:pt x="67081" y="1614411"/>
                  </a:lnTo>
                  <a:lnTo>
                    <a:pt x="71958" y="1614411"/>
                  </a:lnTo>
                  <a:lnTo>
                    <a:pt x="74015" y="1615554"/>
                  </a:lnTo>
                  <a:lnTo>
                    <a:pt x="77317" y="1620126"/>
                  </a:lnTo>
                  <a:lnTo>
                    <a:pt x="78041" y="1624190"/>
                  </a:lnTo>
                  <a:lnTo>
                    <a:pt x="78143" y="1638642"/>
                  </a:lnTo>
                  <a:lnTo>
                    <a:pt x="78143" y="1613115"/>
                  </a:lnTo>
                  <a:lnTo>
                    <a:pt x="77368" y="1612404"/>
                  </a:lnTo>
                  <a:lnTo>
                    <a:pt x="73888" y="1610563"/>
                  </a:lnTo>
                  <a:lnTo>
                    <a:pt x="71856" y="1610118"/>
                  </a:lnTo>
                  <a:lnTo>
                    <a:pt x="66433" y="1610118"/>
                  </a:lnTo>
                  <a:lnTo>
                    <a:pt x="55549" y="1626704"/>
                  </a:lnTo>
                  <a:lnTo>
                    <a:pt x="55549" y="1639646"/>
                  </a:lnTo>
                  <a:lnTo>
                    <a:pt x="56959" y="1645373"/>
                  </a:lnTo>
                  <a:lnTo>
                    <a:pt x="62166" y="1651812"/>
                  </a:lnTo>
                  <a:lnTo>
                    <a:pt x="65417" y="1653273"/>
                  </a:lnTo>
                  <a:lnTo>
                    <a:pt x="72707" y="1653273"/>
                  </a:lnTo>
                  <a:lnTo>
                    <a:pt x="83045" y="1640662"/>
                  </a:lnTo>
                  <a:lnTo>
                    <a:pt x="83566" y="1636661"/>
                  </a:lnTo>
                  <a:close/>
                </a:path>
                <a:path w="2087245" h="1653539">
                  <a:moveTo>
                    <a:pt x="267792" y="1634642"/>
                  </a:moveTo>
                  <a:lnTo>
                    <a:pt x="251574" y="1634642"/>
                  </a:lnTo>
                  <a:lnTo>
                    <a:pt x="251574" y="1639862"/>
                  </a:lnTo>
                  <a:lnTo>
                    <a:pt x="267792" y="1639862"/>
                  </a:lnTo>
                  <a:lnTo>
                    <a:pt x="267792" y="1634642"/>
                  </a:lnTo>
                  <a:close/>
                </a:path>
                <a:path w="2087245" h="1653539">
                  <a:moveTo>
                    <a:pt x="292608" y="1610118"/>
                  </a:moveTo>
                  <a:lnTo>
                    <a:pt x="289217" y="1610118"/>
                  </a:lnTo>
                  <a:lnTo>
                    <a:pt x="288290" y="1611934"/>
                  </a:lnTo>
                  <a:lnTo>
                    <a:pt x="286727" y="1613827"/>
                  </a:lnTo>
                  <a:lnTo>
                    <a:pt x="282308" y="1617713"/>
                  </a:lnTo>
                  <a:lnTo>
                    <a:pt x="279730" y="1619351"/>
                  </a:lnTo>
                  <a:lnTo>
                    <a:pt x="276885" y="1620672"/>
                  </a:lnTo>
                  <a:lnTo>
                    <a:pt x="276783" y="1625739"/>
                  </a:lnTo>
                  <a:lnTo>
                    <a:pt x="287337" y="1619478"/>
                  </a:lnTo>
                  <a:lnTo>
                    <a:pt x="287337" y="1652549"/>
                  </a:lnTo>
                  <a:lnTo>
                    <a:pt x="292608" y="1652549"/>
                  </a:lnTo>
                  <a:lnTo>
                    <a:pt x="292608" y="1619478"/>
                  </a:lnTo>
                  <a:lnTo>
                    <a:pt x="292608" y="1610118"/>
                  </a:lnTo>
                  <a:close/>
                </a:path>
                <a:path w="2087245" h="1653539">
                  <a:moveTo>
                    <a:pt x="335635" y="1634210"/>
                  </a:moveTo>
                  <a:lnTo>
                    <a:pt x="334340" y="1630921"/>
                  </a:lnTo>
                  <a:lnTo>
                    <a:pt x="332511" y="1629105"/>
                  </a:lnTo>
                  <a:lnTo>
                    <a:pt x="330542" y="1627187"/>
                  </a:lnTo>
                  <a:lnTo>
                    <a:pt x="329145" y="1625803"/>
                  </a:lnTo>
                  <a:lnTo>
                    <a:pt x="325996" y="1624533"/>
                  </a:lnTo>
                  <a:lnTo>
                    <a:pt x="319405" y="1624533"/>
                  </a:lnTo>
                  <a:lnTo>
                    <a:pt x="316712" y="1625409"/>
                  </a:lnTo>
                  <a:lnTo>
                    <a:pt x="314121" y="1627187"/>
                  </a:lnTo>
                  <a:lnTo>
                    <a:pt x="316445" y="1615821"/>
                  </a:lnTo>
                  <a:lnTo>
                    <a:pt x="333603" y="1615821"/>
                  </a:lnTo>
                  <a:lnTo>
                    <a:pt x="333603" y="1610855"/>
                  </a:lnTo>
                  <a:lnTo>
                    <a:pt x="312216" y="1610855"/>
                  </a:lnTo>
                  <a:lnTo>
                    <a:pt x="308063" y="1632572"/>
                  </a:lnTo>
                  <a:lnTo>
                    <a:pt x="313016" y="1633207"/>
                  </a:lnTo>
                  <a:lnTo>
                    <a:pt x="313791" y="1631988"/>
                  </a:lnTo>
                  <a:lnTo>
                    <a:pt x="314871" y="1631010"/>
                  </a:lnTo>
                  <a:lnTo>
                    <a:pt x="317601" y="1629498"/>
                  </a:lnTo>
                  <a:lnTo>
                    <a:pt x="319138" y="1629105"/>
                  </a:lnTo>
                  <a:lnTo>
                    <a:pt x="323583" y="1629105"/>
                  </a:lnTo>
                  <a:lnTo>
                    <a:pt x="325805" y="1629968"/>
                  </a:lnTo>
                  <a:lnTo>
                    <a:pt x="329145" y="1633385"/>
                  </a:lnTo>
                  <a:lnTo>
                    <a:pt x="330009" y="1635721"/>
                  </a:lnTo>
                  <a:lnTo>
                    <a:pt x="329933" y="1642046"/>
                  </a:lnTo>
                  <a:lnTo>
                    <a:pt x="329145" y="1644294"/>
                  </a:lnTo>
                  <a:lnTo>
                    <a:pt x="327355" y="1646186"/>
                  </a:lnTo>
                  <a:lnTo>
                    <a:pt x="325628" y="1648066"/>
                  </a:lnTo>
                  <a:lnTo>
                    <a:pt x="323469" y="1649006"/>
                  </a:lnTo>
                  <a:lnTo>
                    <a:pt x="318820" y="1649006"/>
                  </a:lnTo>
                  <a:lnTo>
                    <a:pt x="317017" y="1648333"/>
                  </a:lnTo>
                  <a:lnTo>
                    <a:pt x="314020" y="1645666"/>
                  </a:lnTo>
                  <a:lnTo>
                    <a:pt x="313067" y="1643672"/>
                  </a:lnTo>
                  <a:lnTo>
                    <a:pt x="312661" y="1641017"/>
                  </a:lnTo>
                  <a:lnTo>
                    <a:pt x="307124" y="1641475"/>
                  </a:lnTo>
                  <a:lnTo>
                    <a:pt x="307467" y="1645043"/>
                  </a:lnTo>
                  <a:lnTo>
                    <a:pt x="308889" y="1647888"/>
                  </a:lnTo>
                  <a:lnTo>
                    <a:pt x="313829" y="1652193"/>
                  </a:lnTo>
                  <a:lnTo>
                    <a:pt x="317017" y="1653273"/>
                  </a:lnTo>
                  <a:lnTo>
                    <a:pt x="325691" y="1653273"/>
                  </a:lnTo>
                  <a:lnTo>
                    <a:pt x="329463" y="1651558"/>
                  </a:lnTo>
                  <a:lnTo>
                    <a:pt x="331533" y="1649006"/>
                  </a:lnTo>
                  <a:lnTo>
                    <a:pt x="334467" y="1645361"/>
                  </a:lnTo>
                  <a:lnTo>
                    <a:pt x="335635" y="1642046"/>
                  </a:lnTo>
                  <a:lnTo>
                    <a:pt x="335635" y="1634210"/>
                  </a:lnTo>
                  <a:close/>
                </a:path>
                <a:path w="2087245" h="1653539">
                  <a:moveTo>
                    <a:pt x="519341" y="1634642"/>
                  </a:moveTo>
                  <a:lnTo>
                    <a:pt x="503148" y="1634642"/>
                  </a:lnTo>
                  <a:lnTo>
                    <a:pt x="503148" y="1639862"/>
                  </a:lnTo>
                  <a:lnTo>
                    <a:pt x="519341" y="1639862"/>
                  </a:lnTo>
                  <a:lnTo>
                    <a:pt x="519341" y="1634642"/>
                  </a:lnTo>
                  <a:close/>
                </a:path>
                <a:path w="2087245" h="1653539">
                  <a:moveTo>
                    <a:pt x="544195" y="1610118"/>
                  </a:moveTo>
                  <a:lnTo>
                    <a:pt x="540791" y="1610118"/>
                  </a:lnTo>
                  <a:lnTo>
                    <a:pt x="539864" y="1611934"/>
                  </a:lnTo>
                  <a:lnTo>
                    <a:pt x="538327" y="1613827"/>
                  </a:lnTo>
                  <a:lnTo>
                    <a:pt x="533869" y="1617713"/>
                  </a:lnTo>
                  <a:lnTo>
                    <a:pt x="531342" y="1619351"/>
                  </a:lnTo>
                  <a:lnTo>
                    <a:pt x="528472" y="1620672"/>
                  </a:lnTo>
                  <a:lnTo>
                    <a:pt x="528370" y="1625739"/>
                  </a:lnTo>
                  <a:lnTo>
                    <a:pt x="538937" y="1619478"/>
                  </a:lnTo>
                  <a:lnTo>
                    <a:pt x="538937" y="1652549"/>
                  </a:lnTo>
                  <a:lnTo>
                    <a:pt x="544195" y="1652549"/>
                  </a:lnTo>
                  <a:lnTo>
                    <a:pt x="544195" y="1619478"/>
                  </a:lnTo>
                  <a:lnTo>
                    <a:pt x="544195" y="1610118"/>
                  </a:lnTo>
                  <a:close/>
                </a:path>
                <a:path w="2087245" h="1653539">
                  <a:moveTo>
                    <a:pt x="586740" y="1636661"/>
                  </a:moveTo>
                  <a:lnTo>
                    <a:pt x="581291" y="1613115"/>
                  </a:lnTo>
                  <a:lnTo>
                    <a:pt x="581291" y="1638642"/>
                  </a:lnTo>
                  <a:lnTo>
                    <a:pt x="580491" y="1643240"/>
                  </a:lnTo>
                  <a:lnTo>
                    <a:pt x="577151" y="1647850"/>
                  </a:lnTo>
                  <a:lnTo>
                    <a:pt x="575119" y="1649006"/>
                  </a:lnTo>
                  <a:lnTo>
                    <a:pt x="570293" y="1649006"/>
                  </a:lnTo>
                  <a:lnTo>
                    <a:pt x="568248" y="1647850"/>
                  </a:lnTo>
                  <a:lnTo>
                    <a:pt x="566585" y="1645564"/>
                  </a:lnTo>
                  <a:lnTo>
                    <a:pt x="564972" y="1643240"/>
                  </a:lnTo>
                  <a:lnTo>
                    <a:pt x="564108" y="1638642"/>
                  </a:lnTo>
                  <a:lnTo>
                    <a:pt x="564222" y="1624190"/>
                  </a:lnTo>
                  <a:lnTo>
                    <a:pt x="565035" y="1620012"/>
                  </a:lnTo>
                  <a:lnTo>
                    <a:pt x="566826" y="1617433"/>
                  </a:lnTo>
                  <a:lnTo>
                    <a:pt x="568312" y="1615414"/>
                  </a:lnTo>
                  <a:lnTo>
                    <a:pt x="570230" y="1614411"/>
                  </a:lnTo>
                  <a:lnTo>
                    <a:pt x="575119" y="1614411"/>
                  </a:lnTo>
                  <a:lnTo>
                    <a:pt x="577151" y="1615554"/>
                  </a:lnTo>
                  <a:lnTo>
                    <a:pt x="580491" y="1620126"/>
                  </a:lnTo>
                  <a:lnTo>
                    <a:pt x="581202" y="1624190"/>
                  </a:lnTo>
                  <a:lnTo>
                    <a:pt x="581291" y="1638642"/>
                  </a:lnTo>
                  <a:lnTo>
                    <a:pt x="581291" y="1613115"/>
                  </a:lnTo>
                  <a:lnTo>
                    <a:pt x="580491" y="1612404"/>
                  </a:lnTo>
                  <a:lnTo>
                    <a:pt x="577037" y="1610563"/>
                  </a:lnTo>
                  <a:lnTo>
                    <a:pt x="574992" y="1610118"/>
                  </a:lnTo>
                  <a:lnTo>
                    <a:pt x="569607" y="1610118"/>
                  </a:lnTo>
                  <a:lnTo>
                    <a:pt x="558673" y="1626704"/>
                  </a:lnTo>
                  <a:lnTo>
                    <a:pt x="558673" y="1639646"/>
                  </a:lnTo>
                  <a:lnTo>
                    <a:pt x="560095" y="1645373"/>
                  </a:lnTo>
                  <a:lnTo>
                    <a:pt x="565277" y="1651812"/>
                  </a:lnTo>
                  <a:lnTo>
                    <a:pt x="568566" y="1653273"/>
                  </a:lnTo>
                  <a:lnTo>
                    <a:pt x="575856" y="1653273"/>
                  </a:lnTo>
                  <a:lnTo>
                    <a:pt x="578446" y="1652435"/>
                  </a:lnTo>
                  <a:lnTo>
                    <a:pt x="580491" y="1650784"/>
                  </a:lnTo>
                  <a:lnTo>
                    <a:pt x="582599" y="1649107"/>
                  </a:lnTo>
                  <a:lnTo>
                    <a:pt x="584136" y="1646758"/>
                  </a:lnTo>
                  <a:lnTo>
                    <a:pt x="585343" y="1643240"/>
                  </a:lnTo>
                  <a:lnTo>
                    <a:pt x="586181" y="1640662"/>
                  </a:lnTo>
                  <a:lnTo>
                    <a:pt x="586740" y="1636661"/>
                  </a:lnTo>
                  <a:close/>
                </a:path>
                <a:path w="2087245" h="1653539">
                  <a:moveTo>
                    <a:pt x="789482" y="1634642"/>
                  </a:moveTo>
                  <a:lnTo>
                    <a:pt x="773277" y="1634642"/>
                  </a:lnTo>
                  <a:lnTo>
                    <a:pt x="773277" y="1639862"/>
                  </a:lnTo>
                  <a:lnTo>
                    <a:pt x="789482" y="1639862"/>
                  </a:lnTo>
                  <a:lnTo>
                    <a:pt x="789482" y="1634642"/>
                  </a:lnTo>
                  <a:close/>
                </a:path>
                <a:path w="2087245" h="1653539">
                  <a:moveTo>
                    <a:pt x="822934" y="1634210"/>
                  </a:moveTo>
                  <a:lnTo>
                    <a:pt x="821639" y="1630921"/>
                  </a:lnTo>
                  <a:lnTo>
                    <a:pt x="819797" y="1629105"/>
                  </a:lnTo>
                  <a:lnTo>
                    <a:pt x="817867" y="1627187"/>
                  </a:lnTo>
                  <a:lnTo>
                    <a:pt x="816508" y="1625803"/>
                  </a:lnTo>
                  <a:lnTo>
                    <a:pt x="813282" y="1624533"/>
                  </a:lnTo>
                  <a:lnTo>
                    <a:pt x="806729" y="1624533"/>
                  </a:lnTo>
                  <a:lnTo>
                    <a:pt x="804011" y="1625409"/>
                  </a:lnTo>
                  <a:lnTo>
                    <a:pt x="801420" y="1627187"/>
                  </a:lnTo>
                  <a:lnTo>
                    <a:pt x="803770" y="1615821"/>
                  </a:lnTo>
                  <a:lnTo>
                    <a:pt x="820889" y="1615821"/>
                  </a:lnTo>
                  <a:lnTo>
                    <a:pt x="820889" y="1610855"/>
                  </a:lnTo>
                  <a:lnTo>
                    <a:pt x="799566" y="1610855"/>
                  </a:lnTo>
                  <a:lnTo>
                    <a:pt x="795362" y="1632572"/>
                  </a:lnTo>
                  <a:lnTo>
                    <a:pt x="800303" y="1633207"/>
                  </a:lnTo>
                  <a:lnTo>
                    <a:pt x="801103" y="1631988"/>
                  </a:lnTo>
                  <a:lnTo>
                    <a:pt x="802157" y="1631010"/>
                  </a:lnTo>
                  <a:lnTo>
                    <a:pt x="803579" y="1630260"/>
                  </a:lnTo>
                  <a:lnTo>
                    <a:pt x="804938" y="1629498"/>
                  </a:lnTo>
                  <a:lnTo>
                    <a:pt x="806488" y="1629105"/>
                  </a:lnTo>
                  <a:lnTo>
                    <a:pt x="810882" y="1629105"/>
                  </a:lnTo>
                  <a:lnTo>
                    <a:pt x="813104" y="1629968"/>
                  </a:lnTo>
                  <a:lnTo>
                    <a:pt x="814768" y="1631683"/>
                  </a:lnTo>
                  <a:lnTo>
                    <a:pt x="816508" y="1633385"/>
                  </a:lnTo>
                  <a:lnTo>
                    <a:pt x="817308" y="1635721"/>
                  </a:lnTo>
                  <a:lnTo>
                    <a:pt x="817219" y="1642046"/>
                  </a:lnTo>
                  <a:lnTo>
                    <a:pt x="816444" y="1644294"/>
                  </a:lnTo>
                  <a:lnTo>
                    <a:pt x="814705" y="1646186"/>
                  </a:lnTo>
                  <a:lnTo>
                    <a:pt x="812914" y="1648066"/>
                  </a:lnTo>
                  <a:lnTo>
                    <a:pt x="810818" y="1649006"/>
                  </a:lnTo>
                  <a:lnTo>
                    <a:pt x="806119" y="1649006"/>
                  </a:lnTo>
                  <a:lnTo>
                    <a:pt x="804329" y="1648333"/>
                  </a:lnTo>
                  <a:lnTo>
                    <a:pt x="801357" y="1645666"/>
                  </a:lnTo>
                  <a:lnTo>
                    <a:pt x="800366" y="1643672"/>
                  </a:lnTo>
                  <a:lnTo>
                    <a:pt x="799998" y="1641017"/>
                  </a:lnTo>
                  <a:lnTo>
                    <a:pt x="794435" y="1641475"/>
                  </a:lnTo>
                  <a:lnTo>
                    <a:pt x="794804" y="1645043"/>
                  </a:lnTo>
                  <a:lnTo>
                    <a:pt x="796226" y="1647888"/>
                  </a:lnTo>
                  <a:lnTo>
                    <a:pt x="801166" y="1652193"/>
                  </a:lnTo>
                  <a:lnTo>
                    <a:pt x="804329" y="1653273"/>
                  </a:lnTo>
                  <a:lnTo>
                    <a:pt x="813041" y="1653273"/>
                  </a:lnTo>
                  <a:lnTo>
                    <a:pt x="816749" y="1651558"/>
                  </a:lnTo>
                  <a:lnTo>
                    <a:pt x="818845" y="1649006"/>
                  </a:lnTo>
                  <a:lnTo>
                    <a:pt x="821817" y="1645361"/>
                  </a:lnTo>
                  <a:lnTo>
                    <a:pt x="822934" y="1642046"/>
                  </a:lnTo>
                  <a:lnTo>
                    <a:pt x="822934" y="1634210"/>
                  </a:lnTo>
                  <a:close/>
                </a:path>
                <a:path w="2087245" h="1653539">
                  <a:moveTo>
                    <a:pt x="1062710" y="1636661"/>
                  </a:moveTo>
                  <a:lnTo>
                    <a:pt x="1058430" y="1614411"/>
                  </a:lnTo>
                  <a:lnTo>
                    <a:pt x="1057960" y="1613712"/>
                  </a:lnTo>
                  <a:lnTo>
                    <a:pt x="1057338" y="1613141"/>
                  </a:lnTo>
                  <a:lnTo>
                    <a:pt x="1057338" y="1638642"/>
                  </a:lnTo>
                  <a:lnTo>
                    <a:pt x="1056449" y="1643265"/>
                  </a:lnTo>
                  <a:lnTo>
                    <a:pt x="1054862" y="1645539"/>
                  </a:lnTo>
                  <a:lnTo>
                    <a:pt x="1053198" y="1647850"/>
                  </a:lnTo>
                  <a:lnTo>
                    <a:pt x="1051153" y="1649006"/>
                  </a:lnTo>
                  <a:lnTo>
                    <a:pt x="1046327" y="1649006"/>
                  </a:lnTo>
                  <a:lnTo>
                    <a:pt x="1044295" y="1647850"/>
                  </a:lnTo>
                  <a:lnTo>
                    <a:pt x="1040942" y="1643240"/>
                  </a:lnTo>
                  <a:lnTo>
                    <a:pt x="1040142" y="1638642"/>
                  </a:lnTo>
                  <a:lnTo>
                    <a:pt x="1040257" y="1624190"/>
                  </a:lnTo>
                  <a:lnTo>
                    <a:pt x="1041069" y="1620012"/>
                  </a:lnTo>
                  <a:lnTo>
                    <a:pt x="1044295" y="1615414"/>
                  </a:lnTo>
                  <a:lnTo>
                    <a:pt x="1046264" y="1614411"/>
                  </a:lnTo>
                  <a:lnTo>
                    <a:pt x="1051153" y="1614411"/>
                  </a:lnTo>
                  <a:lnTo>
                    <a:pt x="1057338" y="1638642"/>
                  </a:lnTo>
                  <a:lnTo>
                    <a:pt x="1057338" y="1613141"/>
                  </a:lnTo>
                  <a:lnTo>
                    <a:pt x="1056538" y="1612404"/>
                  </a:lnTo>
                  <a:lnTo>
                    <a:pt x="1053071" y="1610563"/>
                  </a:lnTo>
                  <a:lnTo>
                    <a:pt x="1051026" y="1610118"/>
                  </a:lnTo>
                  <a:lnTo>
                    <a:pt x="1045591" y="1610118"/>
                  </a:lnTo>
                  <a:lnTo>
                    <a:pt x="1042987" y="1610944"/>
                  </a:lnTo>
                  <a:lnTo>
                    <a:pt x="1038910" y="1614246"/>
                  </a:lnTo>
                  <a:lnTo>
                    <a:pt x="1037297" y="1616595"/>
                  </a:lnTo>
                  <a:lnTo>
                    <a:pt x="1036142" y="1620126"/>
                  </a:lnTo>
                  <a:lnTo>
                    <a:pt x="1035265" y="1622691"/>
                  </a:lnTo>
                  <a:lnTo>
                    <a:pt x="1034707" y="1626704"/>
                  </a:lnTo>
                  <a:lnTo>
                    <a:pt x="1034707" y="1639646"/>
                  </a:lnTo>
                  <a:lnTo>
                    <a:pt x="1036129" y="1645373"/>
                  </a:lnTo>
                  <a:lnTo>
                    <a:pt x="1041323" y="1651812"/>
                  </a:lnTo>
                  <a:lnTo>
                    <a:pt x="1044600" y="1653273"/>
                  </a:lnTo>
                  <a:lnTo>
                    <a:pt x="1051890" y="1653273"/>
                  </a:lnTo>
                  <a:lnTo>
                    <a:pt x="1062228" y="1640662"/>
                  </a:lnTo>
                  <a:lnTo>
                    <a:pt x="1062710" y="1636661"/>
                  </a:lnTo>
                  <a:close/>
                </a:path>
                <a:path w="2087245" h="1653539">
                  <a:moveTo>
                    <a:pt x="1314805" y="1634210"/>
                  </a:moveTo>
                  <a:lnTo>
                    <a:pt x="1313510" y="1630921"/>
                  </a:lnTo>
                  <a:lnTo>
                    <a:pt x="1308315" y="1625803"/>
                  </a:lnTo>
                  <a:lnTo>
                    <a:pt x="1305153" y="1624533"/>
                  </a:lnTo>
                  <a:lnTo>
                    <a:pt x="1298600" y="1624533"/>
                  </a:lnTo>
                  <a:lnTo>
                    <a:pt x="1295882" y="1625409"/>
                  </a:lnTo>
                  <a:lnTo>
                    <a:pt x="1293291" y="1627187"/>
                  </a:lnTo>
                  <a:lnTo>
                    <a:pt x="1295641" y="1615821"/>
                  </a:lnTo>
                  <a:lnTo>
                    <a:pt x="1312760" y="1615821"/>
                  </a:lnTo>
                  <a:lnTo>
                    <a:pt x="1312760" y="1610855"/>
                  </a:lnTo>
                  <a:lnTo>
                    <a:pt x="1291374" y="1610855"/>
                  </a:lnTo>
                  <a:lnTo>
                    <a:pt x="1287221" y="1632572"/>
                  </a:lnTo>
                  <a:lnTo>
                    <a:pt x="1292174" y="1633207"/>
                  </a:lnTo>
                  <a:lnTo>
                    <a:pt x="1292974" y="1631988"/>
                  </a:lnTo>
                  <a:lnTo>
                    <a:pt x="1294028" y="1631010"/>
                  </a:lnTo>
                  <a:lnTo>
                    <a:pt x="1296746" y="1629498"/>
                  </a:lnTo>
                  <a:lnTo>
                    <a:pt x="1298295" y="1629105"/>
                  </a:lnTo>
                  <a:lnTo>
                    <a:pt x="1302740" y="1629105"/>
                  </a:lnTo>
                  <a:lnTo>
                    <a:pt x="1304975" y="1629968"/>
                  </a:lnTo>
                  <a:lnTo>
                    <a:pt x="1308315" y="1633385"/>
                  </a:lnTo>
                  <a:lnTo>
                    <a:pt x="1309179" y="1635721"/>
                  </a:lnTo>
                  <a:lnTo>
                    <a:pt x="1309179" y="1641792"/>
                  </a:lnTo>
                  <a:lnTo>
                    <a:pt x="1308315" y="1644294"/>
                  </a:lnTo>
                  <a:lnTo>
                    <a:pt x="1304785" y="1648066"/>
                  </a:lnTo>
                  <a:lnTo>
                    <a:pt x="1302626" y="1649006"/>
                  </a:lnTo>
                  <a:lnTo>
                    <a:pt x="1297990" y="1649006"/>
                  </a:lnTo>
                  <a:lnTo>
                    <a:pt x="1296187" y="1648333"/>
                  </a:lnTo>
                  <a:lnTo>
                    <a:pt x="1293228" y="1645666"/>
                  </a:lnTo>
                  <a:lnTo>
                    <a:pt x="1292237" y="1643672"/>
                  </a:lnTo>
                  <a:lnTo>
                    <a:pt x="1291805" y="1641017"/>
                  </a:lnTo>
                  <a:lnTo>
                    <a:pt x="1286294" y="1641475"/>
                  </a:lnTo>
                  <a:lnTo>
                    <a:pt x="1286675" y="1645043"/>
                  </a:lnTo>
                  <a:lnTo>
                    <a:pt x="1288034" y="1647888"/>
                  </a:lnTo>
                  <a:lnTo>
                    <a:pt x="1292974" y="1652193"/>
                  </a:lnTo>
                  <a:lnTo>
                    <a:pt x="1296187" y="1653273"/>
                  </a:lnTo>
                  <a:lnTo>
                    <a:pt x="1304848" y="1653273"/>
                  </a:lnTo>
                  <a:lnTo>
                    <a:pt x="1308620" y="1651558"/>
                  </a:lnTo>
                  <a:lnTo>
                    <a:pt x="1313624" y="1645361"/>
                  </a:lnTo>
                  <a:lnTo>
                    <a:pt x="1314805" y="1642046"/>
                  </a:lnTo>
                  <a:lnTo>
                    <a:pt x="1314805" y="1634210"/>
                  </a:lnTo>
                  <a:close/>
                </a:path>
                <a:path w="2087245" h="1653539">
                  <a:moveTo>
                    <a:pt x="1541538" y="1610118"/>
                  </a:moveTo>
                  <a:lnTo>
                    <a:pt x="1538135" y="1610118"/>
                  </a:lnTo>
                  <a:lnTo>
                    <a:pt x="1537208" y="1611934"/>
                  </a:lnTo>
                  <a:lnTo>
                    <a:pt x="1535607" y="1613827"/>
                  </a:lnTo>
                  <a:lnTo>
                    <a:pt x="1533436" y="1615757"/>
                  </a:lnTo>
                  <a:lnTo>
                    <a:pt x="1531213" y="1617713"/>
                  </a:lnTo>
                  <a:lnTo>
                    <a:pt x="1528610" y="1619351"/>
                  </a:lnTo>
                  <a:lnTo>
                    <a:pt x="1525816" y="1620672"/>
                  </a:lnTo>
                  <a:lnTo>
                    <a:pt x="1525714" y="1625739"/>
                  </a:lnTo>
                  <a:lnTo>
                    <a:pt x="1527314" y="1625142"/>
                  </a:lnTo>
                  <a:lnTo>
                    <a:pt x="1529168" y="1624253"/>
                  </a:lnTo>
                  <a:lnTo>
                    <a:pt x="1531213" y="1623060"/>
                  </a:lnTo>
                  <a:lnTo>
                    <a:pt x="1533309" y="1621866"/>
                  </a:lnTo>
                  <a:lnTo>
                    <a:pt x="1534985" y="1620672"/>
                  </a:lnTo>
                  <a:lnTo>
                    <a:pt x="1536217" y="1619478"/>
                  </a:lnTo>
                  <a:lnTo>
                    <a:pt x="1536217" y="1652549"/>
                  </a:lnTo>
                  <a:lnTo>
                    <a:pt x="1541538" y="1652549"/>
                  </a:lnTo>
                  <a:lnTo>
                    <a:pt x="1541538" y="1619478"/>
                  </a:lnTo>
                  <a:lnTo>
                    <a:pt x="1541538" y="1610118"/>
                  </a:lnTo>
                  <a:close/>
                </a:path>
                <a:path w="2087245" h="1653539">
                  <a:moveTo>
                    <a:pt x="1584020" y="1636661"/>
                  </a:moveTo>
                  <a:lnTo>
                    <a:pt x="1579727" y="1614411"/>
                  </a:lnTo>
                  <a:lnTo>
                    <a:pt x="1579257" y="1613712"/>
                  </a:lnTo>
                  <a:lnTo>
                    <a:pt x="1578635" y="1613141"/>
                  </a:lnTo>
                  <a:lnTo>
                    <a:pt x="1578635" y="1638642"/>
                  </a:lnTo>
                  <a:lnTo>
                    <a:pt x="1577759" y="1643265"/>
                  </a:lnTo>
                  <a:lnTo>
                    <a:pt x="1576158" y="1645539"/>
                  </a:lnTo>
                  <a:lnTo>
                    <a:pt x="1574495" y="1647850"/>
                  </a:lnTo>
                  <a:lnTo>
                    <a:pt x="1572450" y="1649006"/>
                  </a:lnTo>
                  <a:lnTo>
                    <a:pt x="1567637" y="1649006"/>
                  </a:lnTo>
                  <a:lnTo>
                    <a:pt x="1565592" y="1647850"/>
                  </a:lnTo>
                  <a:lnTo>
                    <a:pt x="1562252" y="1643240"/>
                  </a:lnTo>
                  <a:lnTo>
                    <a:pt x="1561452" y="1638642"/>
                  </a:lnTo>
                  <a:lnTo>
                    <a:pt x="1561566" y="1624190"/>
                  </a:lnTo>
                  <a:lnTo>
                    <a:pt x="1562379" y="1620012"/>
                  </a:lnTo>
                  <a:lnTo>
                    <a:pt x="1565592" y="1615414"/>
                  </a:lnTo>
                  <a:lnTo>
                    <a:pt x="1567573" y="1614411"/>
                  </a:lnTo>
                  <a:lnTo>
                    <a:pt x="1572450" y="1614411"/>
                  </a:lnTo>
                  <a:lnTo>
                    <a:pt x="1578635" y="1638642"/>
                  </a:lnTo>
                  <a:lnTo>
                    <a:pt x="1578635" y="1613141"/>
                  </a:lnTo>
                  <a:lnTo>
                    <a:pt x="1577835" y="1612404"/>
                  </a:lnTo>
                  <a:lnTo>
                    <a:pt x="1574368" y="1610563"/>
                  </a:lnTo>
                  <a:lnTo>
                    <a:pt x="1572336" y="1610118"/>
                  </a:lnTo>
                  <a:lnTo>
                    <a:pt x="1566887" y="1610118"/>
                  </a:lnTo>
                  <a:lnTo>
                    <a:pt x="1564297" y="1610944"/>
                  </a:lnTo>
                  <a:lnTo>
                    <a:pt x="1560207" y="1614246"/>
                  </a:lnTo>
                  <a:lnTo>
                    <a:pt x="1558607" y="1616595"/>
                  </a:lnTo>
                  <a:lnTo>
                    <a:pt x="1557451" y="1620126"/>
                  </a:lnTo>
                  <a:lnTo>
                    <a:pt x="1556562" y="1622691"/>
                  </a:lnTo>
                  <a:lnTo>
                    <a:pt x="1556004" y="1626704"/>
                  </a:lnTo>
                  <a:lnTo>
                    <a:pt x="1556004" y="1639646"/>
                  </a:lnTo>
                  <a:lnTo>
                    <a:pt x="1557426" y="1645373"/>
                  </a:lnTo>
                  <a:lnTo>
                    <a:pt x="1562620" y="1651812"/>
                  </a:lnTo>
                  <a:lnTo>
                    <a:pt x="1565897" y="1653273"/>
                  </a:lnTo>
                  <a:lnTo>
                    <a:pt x="1573199" y="1653273"/>
                  </a:lnTo>
                  <a:lnTo>
                    <a:pt x="1575790" y="1652435"/>
                  </a:lnTo>
                  <a:lnTo>
                    <a:pt x="1579880" y="1649107"/>
                  </a:lnTo>
                  <a:lnTo>
                    <a:pt x="1581480" y="1646758"/>
                  </a:lnTo>
                  <a:lnTo>
                    <a:pt x="1582635" y="1643240"/>
                  </a:lnTo>
                  <a:lnTo>
                    <a:pt x="1583524" y="1640662"/>
                  </a:lnTo>
                  <a:lnTo>
                    <a:pt x="1584020" y="1636661"/>
                  </a:lnTo>
                  <a:close/>
                </a:path>
                <a:path w="2087245" h="1653539">
                  <a:moveTo>
                    <a:pt x="1793074" y="1610118"/>
                  </a:moveTo>
                  <a:lnTo>
                    <a:pt x="1789671" y="1610118"/>
                  </a:lnTo>
                  <a:lnTo>
                    <a:pt x="1788744" y="1611934"/>
                  </a:lnTo>
                  <a:lnTo>
                    <a:pt x="1787194" y="1613827"/>
                  </a:lnTo>
                  <a:lnTo>
                    <a:pt x="1784972" y="1615757"/>
                  </a:lnTo>
                  <a:lnTo>
                    <a:pt x="1782800" y="1617713"/>
                  </a:lnTo>
                  <a:lnTo>
                    <a:pt x="1780209" y="1619351"/>
                  </a:lnTo>
                  <a:lnTo>
                    <a:pt x="1777339" y="1620672"/>
                  </a:lnTo>
                  <a:lnTo>
                    <a:pt x="1777238" y="1625739"/>
                  </a:lnTo>
                  <a:lnTo>
                    <a:pt x="1778914" y="1625142"/>
                  </a:lnTo>
                  <a:lnTo>
                    <a:pt x="1780768" y="1624253"/>
                  </a:lnTo>
                  <a:lnTo>
                    <a:pt x="1784845" y="1621866"/>
                  </a:lnTo>
                  <a:lnTo>
                    <a:pt x="1786509" y="1620672"/>
                  </a:lnTo>
                  <a:lnTo>
                    <a:pt x="1787817" y="1619478"/>
                  </a:lnTo>
                  <a:lnTo>
                    <a:pt x="1787817" y="1652549"/>
                  </a:lnTo>
                  <a:lnTo>
                    <a:pt x="1793074" y="1652549"/>
                  </a:lnTo>
                  <a:lnTo>
                    <a:pt x="1793074" y="1619478"/>
                  </a:lnTo>
                  <a:lnTo>
                    <a:pt x="1793074" y="1610118"/>
                  </a:lnTo>
                  <a:close/>
                </a:path>
                <a:path w="2087245" h="1653539">
                  <a:moveTo>
                    <a:pt x="1836102" y="1634210"/>
                  </a:moveTo>
                  <a:lnTo>
                    <a:pt x="1834807" y="1630921"/>
                  </a:lnTo>
                  <a:lnTo>
                    <a:pt x="1832965" y="1629105"/>
                  </a:lnTo>
                  <a:lnTo>
                    <a:pt x="1831009" y="1627187"/>
                  </a:lnTo>
                  <a:lnTo>
                    <a:pt x="1829612" y="1625803"/>
                  </a:lnTo>
                  <a:lnTo>
                    <a:pt x="1826463" y="1624533"/>
                  </a:lnTo>
                  <a:lnTo>
                    <a:pt x="1819897" y="1624533"/>
                  </a:lnTo>
                  <a:lnTo>
                    <a:pt x="1817179" y="1625409"/>
                  </a:lnTo>
                  <a:lnTo>
                    <a:pt x="1814588" y="1627187"/>
                  </a:lnTo>
                  <a:lnTo>
                    <a:pt x="1816938" y="1615821"/>
                  </a:lnTo>
                  <a:lnTo>
                    <a:pt x="1834057" y="1615821"/>
                  </a:lnTo>
                  <a:lnTo>
                    <a:pt x="1834057" y="1610855"/>
                  </a:lnTo>
                  <a:lnTo>
                    <a:pt x="1812671" y="1610855"/>
                  </a:lnTo>
                  <a:lnTo>
                    <a:pt x="1808530" y="1632572"/>
                  </a:lnTo>
                  <a:lnTo>
                    <a:pt x="1813471" y="1633207"/>
                  </a:lnTo>
                  <a:lnTo>
                    <a:pt x="1814271" y="1631988"/>
                  </a:lnTo>
                  <a:lnTo>
                    <a:pt x="1815325" y="1631010"/>
                  </a:lnTo>
                  <a:lnTo>
                    <a:pt x="1818106" y="1629498"/>
                  </a:lnTo>
                  <a:lnTo>
                    <a:pt x="1819592" y="1629105"/>
                  </a:lnTo>
                  <a:lnTo>
                    <a:pt x="1824050" y="1629105"/>
                  </a:lnTo>
                  <a:lnTo>
                    <a:pt x="1826272" y="1629968"/>
                  </a:lnTo>
                  <a:lnTo>
                    <a:pt x="1827936" y="1631683"/>
                  </a:lnTo>
                  <a:lnTo>
                    <a:pt x="1829676" y="1633385"/>
                  </a:lnTo>
                  <a:lnTo>
                    <a:pt x="1830476" y="1635721"/>
                  </a:lnTo>
                  <a:lnTo>
                    <a:pt x="1830387" y="1642046"/>
                  </a:lnTo>
                  <a:lnTo>
                    <a:pt x="1829612" y="1644294"/>
                  </a:lnTo>
                  <a:lnTo>
                    <a:pt x="1827885" y="1646186"/>
                  </a:lnTo>
                  <a:lnTo>
                    <a:pt x="1826082" y="1648066"/>
                  </a:lnTo>
                  <a:lnTo>
                    <a:pt x="1823923" y="1649006"/>
                  </a:lnTo>
                  <a:lnTo>
                    <a:pt x="1819287" y="1649006"/>
                  </a:lnTo>
                  <a:lnTo>
                    <a:pt x="1817497" y="1648333"/>
                  </a:lnTo>
                  <a:lnTo>
                    <a:pt x="1814525" y="1645666"/>
                  </a:lnTo>
                  <a:lnTo>
                    <a:pt x="1813534" y="1643672"/>
                  </a:lnTo>
                  <a:lnTo>
                    <a:pt x="1813166" y="1641017"/>
                  </a:lnTo>
                  <a:lnTo>
                    <a:pt x="1807603" y="1641475"/>
                  </a:lnTo>
                  <a:lnTo>
                    <a:pt x="1807972" y="1645043"/>
                  </a:lnTo>
                  <a:lnTo>
                    <a:pt x="1809330" y="1647888"/>
                  </a:lnTo>
                  <a:lnTo>
                    <a:pt x="1814271" y="1652193"/>
                  </a:lnTo>
                  <a:lnTo>
                    <a:pt x="1817497" y="1653273"/>
                  </a:lnTo>
                  <a:lnTo>
                    <a:pt x="1826145" y="1653273"/>
                  </a:lnTo>
                  <a:lnTo>
                    <a:pt x="1829917" y="1651558"/>
                  </a:lnTo>
                  <a:lnTo>
                    <a:pt x="1832000" y="1649006"/>
                  </a:lnTo>
                  <a:lnTo>
                    <a:pt x="1834934" y="1645361"/>
                  </a:lnTo>
                  <a:lnTo>
                    <a:pt x="1836102" y="1642046"/>
                  </a:lnTo>
                  <a:lnTo>
                    <a:pt x="1836102" y="1634210"/>
                  </a:lnTo>
                  <a:close/>
                </a:path>
                <a:path w="2087245" h="1653539">
                  <a:moveTo>
                    <a:pt x="2052510" y="1647558"/>
                  </a:moveTo>
                  <a:lnTo>
                    <a:pt x="2031428" y="1647558"/>
                  </a:lnTo>
                  <a:lnTo>
                    <a:pt x="2032050" y="1646618"/>
                  </a:lnTo>
                  <a:lnTo>
                    <a:pt x="2043544" y="1636280"/>
                  </a:lnTo>
                  <a:lnTo>
                    <a:pt x="2046262" y="1633804"/>
                  </a:lnTo>
                  <a:lnTo>
                    <a:pt x="2047875" y="1631988"/>
                  </a:lnTo>
                  <a:lnTo>
                    <a:pt x="2049551" y="1630172"/>
                  </a:lnTo>
                  <a:lnTo>
                    <a:pt x="2050719" y="1628470"/>
                  </a:lnTo>
                  <a:lnTo>
                    <a:pt x="2052078" y="1625206"/>
                  </a:lnTo>
                  <a:lnTo>
                    <a:pt x="2052421" y="1623695"/>
                  </a:lnTo>
                  <a:lnTo>
                    <a:pt x="2052294" y="1618157"/>
                  </a:lnTo>
                  <a:lnTo>
                    <a:pt x="2051278" y="1615732"/>
                  </a:lnTo>
                  <a:lnTo>
                    <a:pt x="2049856" y="1614411"/>
                  </a:lnTo>
                  <a:lnTo>
                    <a:pt x="2046452" y="1611236"/>
                  </a:lnTo>
                  <a:lnTo>
                    <a:pt x="2043176" y="1610118"/>
                  </a:lnTo>
                  <a:lnTo>
                    <a:pt x="2034959" y="1610118"/>
                  </a:lnTo>
                  <a:lnTo>
                    <a:pt x="2031733" y="1611160"/>
                  </a:lnTo>
                  <a:lnTo>
                    <a:pt x="2029320" y="1613242"/>
                  </a:lnTo>
                  <a:lnTo>
                    <a:pt x="2026856" y="1615325"/>
                  </a:lnTo>
                  <a:lnTo>
                    <a:pt x="2025497" y="1618361"/>
                  </a:lnTo>
                  <a:lnTo>
                    <a:pt x="2025116" y="1622336"/>
                  </a:lnTo>
                  <a:lnTo>
                    <a:pt x="2030564" y="1622882"/>
                  </a:lnTo>
                  <a:lnTo>
                    <a:pt x="2030564" y="1620227"/>
                  </a:lnTo>
                  <a:lnTo>
                    <a:pt x="2031301" y="1618157"/>
                  </a:lnTo>
                  <a:lnTo>
                    <a:pt x="2034400" y="1615160"/>
                  </a:lnTo>
                  <a:lnTo>
                    <a:pt x="2036432" y="1614411"/>
                  </a:lnTo>
                  <a:lnTo>
                    <a:pt x="2041321" y="1614411"/>
                  </a:lnTo>
                  <a:lnTo>
                    <a:pt x="2043303" y="1615122"/>
                  </a:lnTo>
                  <a:lnTo>
                    <a:pt x="2046262" y="1617941"/>
                  </a:lnTo>
                  <a:lnTo>
                    <a:pt x="2047011" y="1619681"/>
                  </a:lnTo>
                  <a:lnTo>
                    <a:pt x="2047011" y="1623695"/>
                  </a:lnTo>
                  <a:lnTo>
                    <a:pt x="2032114" y="1639341"/>
                  </a:lnTo>
                  <a:lnTo>
                    <a:pt x="2029815" y="1641475"/>
                  </a:lnTo>
                  <a:lnTo>
                    <a:pt x="2026602" y="1645170"/>
                  </a:lnTo>
                  <a:lnTo>
                    <a:pt x="2025434" y="1647050"/>
                  </a:lnTo>
                  <a:lnTo>
                    <a:pt x="2024748" y="1648955"/>
                  </a:lnTo>
                  <a:lnTo>
                    <a:pt x="2024253" y="1650098"/>
                  </a:lnTo>
                  <a:lnTo>
                    <a:pt x="2024138" y="1652549"/>
                  </a:lnTo>
                  <a:lnTo>
                    <a:pt x="2052510" y="1652549"/>
                  </a:lnTo>
                  <a:lnTo>
                    <a:pt x="2052510" y="1647558"/>
                  </a:lnTo>
                  <a:close/>
                </a:path>
                <a:path w="2087245" h="1653539">
                  <a:moveTo>
                    <a:pt x="2058631" y="1564449"/>
                  </a:moveTo>
                  <a:lnTo>
                    <a:pt x="1807044" y="1564449"/>
                  </a:lnTo>
                  <a:lnTo>
                    <a:pt x="1807044" y="1544662"/>
                  </a:lnTo>
                  <a:lnTo>
                    <a:pt x="1803946" y="1544662"/>
                  </a:lnTo>
                  <a:lnTo>
                    <a:pt x="1803946" y="1564449"/>
                  </a:lnTo>
                  <a:lnTo>
                    <a:pt x="1555445" y="1564449"/>
                  </a:lnTo>
                  <a:lnTo>
                    <a:pt x="1555445" y="1544662"/>
                  </a:lnTo>
                  <a:lnTo>
                    <a:pt x="1552359" y="1544662"/>
                  </a:lnTo>
                  <a:lnTo>
                    <a:pt x="1552359" y="1564449"/>
                  </a:lnTo>
                  <a:lnTo>
                    <a:pt x="1303921" y="1564449"/>
                  </a:lnTo>
                  <a:lnTo>
                    <a:pt x="1303921" y="1544662"/>
                  </a:lnTo>
                  <a:lnTo>
                    <a:pt x="1300822" y="1544662"/>
                  </a:lnTo>
                  <a:lnTo>
                    <a:pt x="1300822" y="1564449"/>
                  </a:lnTo>
                  <a:lnTo>
                    <a:pt x="1052334" y="1564449"/>
                  </a:lnTo>
                  <a:lnTo>
                    <a:pt x="1052334" y="1544662"/>
                  </a:lnTo>
                  <a:lnTo>
                    <a:pt x="1049235" y="1544662"/>
                  </a:lnTo>
                  <a:lnTo>
                    <a:pt x="1049235" y="1564449"/>
                  </a:lnTo>
                  <a:lnTo>
                    <a:pt x="800735" y="1564449"/>
                  </a:lnTo>
                  <a:lnTo>
                    <a:pt x="800735" y="1544662"/>
                  </a:lnTo>
                  <a:lnTo>
                    <a:pt x="797648" y="1544662"/>
                  </a:lnTo>
                  <a:lnTo>
                    <a:pt x="797648" y="1564449"/>
                  </a:lnTo>
                  <a:lnTo>
                    <a:pt x="549148" y="1564449"/>
                  </a:lnTo>
                  <a:lnTo>
                    <a:pt x="549148" y="1544662"/>
                  </a:lnTo>
                  <a:lnTo>
                    <a:pt x="546049" y="1544662"/>
                  </a:lnTo>
                  <a:lnTo>
                    <a:pt x="546049" y="1564449"/>
                  </a:lnTo>
                  <a:lnTo>
                    <a:pt x="297599" y="1564449"/>
                  </a:lnTo>
                  <a:lnTo>
                    <a:pt x="297599" y="1544662"/>
                  </a:lnTo>
                  <a:lnTo>
                    <a:pt x="294500" y="1544662"/>
                  </a:lnTo>
                  <a:lnTo>
                    <a:pt x="294500" y="1564449"/>
                  </a:lnTo>
                  <a:lnTo>
                    <a:pt x="44475" y="1564449"/>
                  </a:lnTo>
                  <a:lnTo>
                    <a:pt x="44475" y="1567497"/>
                  </a:lnTo>
                  <a:lnTo>
                    <a:pt x="2058631" y="1567497"/>
                  </a:lnTo>
                  <a:lnTo>
                    <a:pt x="2058631" y="1564449"/>
                  </a:lnTo>
                  <a:close/>
                </a:path>
                <a:path w="2087245" h="1653539">
                  <a:moveTo>
                    <a:pt x="2058631" y="0"/>
                  </a:moveTo>
                  <a:lnTo>
                    <a:pt x="44475" y="0"/>
                  </a:lnTo>
                  <a:lnTo>
                    <a:pt x="44475" y="3048"/>
                  </a:lnTo>
                  <a:lnTo>
                    <a:pt x="294500" y="3048"/>
                  </a:lnTo>
                  <a:lnTo>
                    <a:pt x="294500" y="22872"/>
                  </a:lnTo>
                  <a:lnTo>
                    <a:pt x="297599" y="22872"/>
                  </a:lnTo>
                  <a:lnTo>
                    <a:pt x="297599" y="3048"/>
                  </a:lnTo>
                  <a:lnTo>
                    <a:pt x="546049" y="3048"/>
                  </a:lnTo>
                  <a:lnTo>
                    <a:pt x="546049" y="22872"/>
                  </a:lnTo>
                  <a:lnTo>
                    <a:pt x="549148" y="22872"/>
                  </a:lnTo>
                  <a:lnTo>
                    <a:pt x="549148" y="3048"/>
                  </a:lnTo>
                  <a:lnTo>
                    <a:pt x="797648" y="3048"/>
                  </a:lnTo>
                  <a:lnTo>
                    <a:pt x="797648" y="22872"/>
                  </a:lnTo>
                  <a:lnTo>
                    <a:pt x="800735" y="22872"/>
                  </a:lnTo>
                  <a:lnTo>
                    <a:pt x="800735" y="3048"/>
                  </a:lnTo>
                  <a:lnTo>
                    <a:pt x="1049235" y="3048"/>
                  </a:lnTo>
                  <a:lnTo>
                    <a:pt x="1049235" y="22872"/>
                  </a:lnTo>
                  <a:lnTo>
                    <a:pt x="1052322" y="22872"/>
                  </a:lnTo>
                  <a:lnTo>
                    <a:pt x="1052322" y="3048"/>
                  </a:lnTo>
                  <a:lnTo>
                    <a:pt x="1300822" y="3048"/>
                  </a:lnTo>
                  <a:lnTo>
                    <a:pt x="1300822" y="22872"/>
                  </a:lnTo>
                  <a:lnTo>
                    <a:pt x="1303921" y="22872"/>
                  </a:lnTo>
                  <a:lnTo>
                    <a:pt x="1303921" y="3048"/>
                  </a:lnTo>
                  <a:lnTo>
                    <a:pt x="1552359" y="3048"/>
                  </a:lnTo>
                  <a:lnTo>
                    <a:pt x="1552359" y="22872"/>
                  </a:lnTo>
                  <a:lnTo>
                    <a:pt x="1555445" y="22872"/>
                  </a:lnTo>
                  <a:lnTo>
                    <a:pt x="1555445" y="3048"/>
                  </a:lnTo>
                  <a:lnTo>
                    <a:pt x="1803946" y="3048"/>
                  </a:lnTo>
                  <a:lnTo>
                    <a:pt x="1803946" y="22872"/>
                  </a:lnTo>
                  <a:lnTo>
                    <a:pt x="1807044" y="22872"/>
                  </a:lnTo>
                  <a:lnTo>
                    <a:pt x="1807044" y="3048"/>
                  </a:lnTo>
                  <a:lnTo>
                    <a:pt x="2058631" y="3048"/>
                  </a:lnTo>
                  <a:lnTo>
                    <a:pt x="2058631" y="0"/>
                  </a:lnTo>
                  <a:close/>
                </a:path>
                <a:path w="2087245" h="1653539">
                  <a:moveTo>
                    <a:pt x="2087194" y="1636661"/>
                  </a:moveTo>
                  <a:lnTo>
                    <a:pt x="2087130" y="1626704"/>
                  </a:lnTo>
                  <a:lnTo>
                    <a:pt x="2086889" y="1624190"/>
                  </a:lnTo>
                  <a:lnTo>
                    <a:pt x="2086216" y="1621713"/>
                  </a:lnTo>
                  <a:lnTo>
                    <a:pt x="2085594" y="1619250"/>
                  </a:lnTo>
                  <a:lnTo>
                    <a:pt x="2084666" y="1617154"/>
                  </a:lnTo>
                  <a:lnTo>
                    <a:pt x="2082888" y="1614411"/>
                  </a:lnTo>
                  <a:lnTo>
                    <a:pt x="2082444" y="1613712"/>
                  </a:lnTo>
                  <a:lnTo>
                    <a:pt x="2081758" y="1613090"/>
                  </a:lnTo>
                  <a:lnTo>
                    <a:pt x="2081758" y="1638642"/>
                  </a:lnTo>
                  <a:lnTo>
                    <a:pt x="2080958" y="1643240"/>
                  </a:lnTo>
                  <a:lnTo>
                    <a:pt x="2077618" y="1647850"/>
                  </a:lnTo>
                  <a:lnTo>
                    <a:pt x="2075637" y="1649006"/>
                  </a:lnTo>
                  <a:lnTo>
                    <a:pt x="2070747" y="1649006"/>
                  </a:lnTo>
                  <a:lnTo>
                    <a:pt x="2068715" y="1647850"/>
                  </a:lnTo>
                  <a:lnTo>
                    <a:pt x="2067039" y="1645564"/>
                  </a:lnTo>
                  <a:lnTo>
                    <a:pt x="2065426" y="1643240"/>
                  </a:lnTo>
                  <a:lnTo>
                    <a:pt x="2064575" y="1638642"/>
                  </a:lnTo>
                  <a:lnTo>
                    <a:pt x="2064689" y="1624190"/>
                  </a:lnTo>
                  <a:lnTo>
                    <a:pt x="2065502" y="1620012"/>
                  </a:lnTo>
                  <a:lnTo>
                    <a:pt x="2067293" y="1617433"/>
                  </a:lnTo>
                  <a:lnTo>
                    <a:pt x="2068779" y="1615414"/>
                  </a:lnTo>
                  <a:lnTo>
                    <a:pt x="2070696" y="1614411"/>
                  </a:lnTo>
                  <a:lnTo>
                    <a:pt x="2075573" y="1614411"/>
                  </a:lnTo>
                  <a:lnTo>
                    <a:pt x="2077618" y="1615554"/>
                  </a:lnTo>
                  <a:lnTo>
                    <a:pt x="2080958" y="1620126"/>
                  </a:lnTo>
                  <a:lnTo>
                    <a:pt x="2081657" y="1624190"/>
                  </a:lnTo>
                  <a:lnTo>
                    <a:pt x="2081758" y="1638642"/>
                  </a:lnTo>
                  <a:lnTo>
                    <a:pt x="2081758" y="1613090"/>
                  </a:lnTo>
                  <a:lnTo>
                    <a:pt x="2081022" y="1612404"/>
                  </a:lnTo>
                  <a:lnTo>
                    <a:pt x="2077491" y="1610563"/>
                  </a:lnTo>
                  <a:lnTo>
                    <a:pt x="2075510" y="1610118"/>
                  </a:lnTo>
                  <a:lnTo>
                    <a:pt x="2070074" y="1610118"/>
                  </a:lnTo>
                  <a:lnTo>
                    <a:pt x="2059190" y="1626704"/>
                  </a:lnTo>
                  <a:lnTo>
                    <a:pt x="2059190" y="1639646"/>
                  </a:lnTo>
                  <a:lnTo>
                    <a:pt x="2060613" y="1645373"/>
                  </a:lnTo>
                  <a:lnTo>
                    <a:pt x="2063584" y="1649107"/>
                  </a:lnTo>
                  <a:lnTo>
                    <a:pt x="2065807" y="1651812"/>
                  </a:lnTo>
                  <a:lnTo>
                    <a:pt x="2069020" y="1653273"/>
                  </a:lnTo>
                  <a:lnTo>
                    <a:pt x="2076323" y="1653273"/>
                  </a:lnTo>
                  <a:lnTo>
                    <a:pt x="2086711" y="1640662"/>
                  </a:lnTo>
                  <a:lnTo>
                    <a:pt x="2087194" y="1636661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485367" y="731647"/>
            <a:ext cx="6223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40" dirty="0">
                <a:latin typeface="Times New Roman"/>
                <a:cs typeface="Times New Roman"/>
              </a:rPr>
              <a:t>cos(0</a:t>
            </a:r>
            <a:r>
              <a:rPr sz="1300" i="1" spc="-40" dirty="0">
                <a:latin typeface="Symbol"/>
                <a:cs typeface="Symbol"/>
              </a:rPr>
              <a:t></a:t>
            </a:r>
            <a:r>
              <a:rPr sz="1250" i="1" spc="-40" dirty="0">
                <a:latin typeface="Times New Roman"/>
                <a:cs typeface="Times New Roman"/>
              </a:rPr>
              <a:t>n</a:t>
            </a:r>
            <a:r>
              <a:rPr sz="1250" spc="-4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10102" y="4949825"/>
            <a:ext cx="2192655" cy="1685925"/>
            <a:chOff x="3710102" y="4949825"/>
            <a:chExt cx="2192655" cy="1685925"/>
          </a:xfrm>
        </p:grpSpPr>
        <p:sp>
          <p:nvSpPr>
            <p:cNvPr id="38" name="object 38"/>
            <p:cNvSpPr/>
            <p:nvPr/>
          </p:nvSpPr>
          <p:spPr>
            <a:xfrm>
              <a:off x="3710101" y="4951412"/>
              <a:ext cx="2164080" cy="1619885"/>
            </a:xfrm>
            <a:custGeom>
              <a:avLst/>
              <a:gdLst/>
              <a:ahLst/>
              <a:cxnLst/>
              <a:rect l="l" t="t" r="r" b="b"/>
              <a:pathLst>
                <a:path w="2164079" h="1619884">
                  <a:moveTo>
                    <a:pt x="16357" y="1443977"/>
                  </a:moveTo>
                  <a:lnTo>
                    <a:pt x="0" y="1443977"/>
                  </a:lnTo>
                  <a:lnTo>
                    <a:pt x="0" y="1449247"/>
                  </a:lnTo>
                  <a:lnTo>
                    <a:pt x="16357" y="1449247"/>
                  </a:lnTo>
                  <a:lnTo>
                    <a:pt x="16357" y="1443977"/>
                  </a:lnTo>
                  <a:close/>
                </a:path>
                <a:path w="2164079" h="1619884">
                  <a:moveTo>
                    <a:pt x="16357" y="1286294"/>
                  </a:moveTo>
                  <a:lnTo>
                    <a:pt x="0" y="1286294"/>
                  </a:lnTo>
                  <a:lnTo>
                    <a:pt x="0" y="1291551"/>
                  </a:lnTo>
                  <a:lnTo>
                    <a:pt x="16357" y="1291551"/>
                  </a:lnTo>
                  <a:lnTo>
                    <a:pt x="16357" y="1286294"/>
                  </a:lnTo>
                  <a:close/>
                </a:path>
                <a:path w="2164079" h="1619884">
                  <a:moveTo>
                    <a:pt x="16357" y="1128585"/>
                  </a:moveTo>
                  <a:lnTo>
                    <a:pt x="0" y="1128585"/>
                  </a:lnTo>
                  <a:lnTo>
                    <a:pt x="0" y="1133856"/>
                  </a:lnTo>
                  <a:lnTo>
                    <a:pt x="16357" y="1133856"/>
                  </a:lnTo>
                  <a:lnTo>
                    <a:pt x="16357" y="1128585"/>
                  </a:lnTo>
                  <a:close/>
                </a:path>
                <a:path w="2164079" h="1619884">
                  <a:moveTo>
                    <a:pt x="16357" y="970927"/>
                  </a:moveTo>
                  <a:lnTo>
                    <a:pt x="0" y="970927"/>
                  </a:lnTo>
                  <a:lnTo>
                    <a:pt x="0" y="976198"/>
                  </a:lnTo>
                  <a:lnTo>
                    <a:pt x="16357" y="976198"/>
                  </a:lnTo>
                  <a:lnTo>
                    <a:pt x="16357" y="970927"/>
                  </a:lnTo>
                  <a:close/>
                </a:path>
                <a:path w="2164079" h="1619884">
                  <a:moveTo>
                    <a:pt x="47586" y="657555"/>
                  </a:moveTo>
                  <a:lnTo>
                    <a:pt x="43256" y="635127"/>
                  </a:lnTo>
                  <a:lnTo>
                    <a:pt x="42773" y="634390"/>
                  </a:lnTo>
                  <a:lnTo>
                    <a:pt x="42113" y="633806"/>
                  </a:lnTo>
                  <a:lnTo>
                    <a:pt x="42113" y="659523"/>
                  </a:lnTo>
                  <a:lnTo>
                    <a:pt x="41287" y="664184"/>
                  </a:lnTo>
                  <a:lnTo>
                    <a:pt x="37947" y="668832"/>
                  </a:lnTo>
                  <a:lnTo>
                    <a:pt x="35890" y="670001"/>
                  </a:lnTo>
                  <a:lnTo>
                    <a:pt x="31000" y="670001"/>
                  </a:lnTo>
                  <a:lnTo>
                    <a:pt x="28943" y="668832"/>
                  </a:lnTo>
                  <a:lnTo>
                    <a:pt x="25615" y="664184"/>
                  </a:lnTo>
                  <a:lnTo>
                    <a:pt x="24777" y="659523"/>
                  </a:lnTo>
                  <a:lnTo>
                    <a:pt x="24879" y="644994"/>
                  </a:lnTo>
                  <a:lnTo>
                    <a:pt x="25692" y="640765"/>
                  </a:lnTo>
                  <a:lnTo>
                    <a:pt x="28994" y="636168"/>
                  </a:lnTo>
                  <a:lnTo>
                    <a:pt x="30949" y="635127"/>
                  </a:lnTo>
                  <a:lnTo>
                    <a:pt x="35877" y="635127"/>
                  </a:lnTo>
                  <a:lnTo>
                    <a:pt x="42113" y="659523"/>
                  </a:lnTo>
                  <a:lnTo>
                    <a:pt x="42113" y="633806"/>
                  </a:lnTo>
                  <a:lnTo>
                    <a:pt x="41325" y="633107"/>
                  </a:lnTo>
                  <a:lnTo>
                    <a:pt x="37820" y="631266"/>
                  </a:lnTo>
                  <a:lnTo>
                    <a:pt x="35775" y="630770"/>
                  </a:lnTo>
                  <a:lnTo>
                    <a:pt x="30289" y="630770"/>
                  </a:lnTo>
                  <a:lnTo>
                    <a:pt x="19304" y="647509"/>
                  </a:lnTo>
                  <a:lnTo>
                    <a:pt x="19304" y="660565"/>
                  </a:lnTo>
                  <a:lnTo>
                    <a:pt x="20739" y="666330"/>
                  </a:lnTo>
                  <a:lnTo>
                    <a:pt x="25984" y="672820"/>
                  </a:lnTo>
                  <a:lnTo>
                    <a:pt x="29260" y="674293"/>
                  </a:lnTo>
                  <a:lnTo>
                    <a:pt x="36626" y="674293"/>
                  </a:lnTo>
                  <a:lnTo>
                    <a:pt x="47066" y="661606"/>
                  </a:lnTo>
                  <a:lnTo>
                    <a:pt x="47586" y="657555"/>
                  </a:lnTo>
                  <a:close/>
                </a:path>
                <a:path w="2164079" h="1619884">
                  <a:moveTo>
                    <a:pt x="47586" y="499833"/>
                  </a:moveTo>
                  <a:lnTo>
                    <a:pt x="42113" y="476123"/>
                  </a:lnTo>
                  <a:lnTo>
                    <a:pt x="42113" y="501865"/>
                  </a:lnTo>
                  <a:lnTo>
                    <a:pt x="41287" y="506514"/>
                  </a:lnTo>
                  <a:lnTo>
                    <a:pt x="39573" y="508850"/>
                  </a:lnTo>
                  <a:lnTo>
                    <a:pt x="37947" y="511111"/>
                  </a:lnTo>
                  <a:lnTo>
                    <a:pt x="35890" y="512279"/>
                  </a:lnTo>
                  <a:lnTo>
                    <a:pt x="31000" y="512279"/>
                  </a:lnTo>
                  <a:lnTo>
                    <a:pt x="28943" y="511111"/>
                  </a:lnTo>
                  <a:lnTo>
                    <a:pt x="27152" y="508660"/>
                  </a:lnTo>
                  <a:lnTo>
                    <a:pt x="25615" y="506514"/>
                  </a:lnTo>
                  <a:lnTo>
                    <a:pt x="24777" y="501865"/>
                  </a:lnTo>
                  <a:lnTo>
                    <a:pt x="24892" y="487273"/>
                  </a:lnTo>
                  <a:lnTo>
                    <a:pt x="25692" y="483108"/>
                  </a:lnTo>
                  <a:lnTo>
                    <a:pt x="27533" y="480466"/>
                  </a:lnTo>
                  <a:lnTo>
                    <a:pt x="28994" y="478447"/>
                  </a:lnTo>
                  <a:lnTo>
                    <a:pt x="30949" y="477405"/>
                  </a:lnTo>
                  <a:lnTo>
                    <a:pt x="35877" y="477405"/>
                  </a:lnTo>
                  <a:lnTo>
                    <a:pt x="37947" y="478561"/>
                  </a:lnTo>
                  <a:lnTo>
                    <a:pt x="39624" y="480898"/>
                  </a:lnTo>
                  <a:lnTo>
                    <a:pt x="41287" y="483158"/>
                  </a:lnTo>
                  <a:lnTo>
                    <a:pt x="42024" y="487273"/>
                  </a:lnTo>
                  <a:lnTo>
                    <a:pt x="42113" y="501865"/>
                  </a:lnTo>
                  <a:lnTo>
                    <a:pt x="42113" y="476123"/>
                  </a:lnTo>
                  <a:lnTo>
                    <a:pt x="41325" y="475373"/>
                  </a:lnTo>
                  <a:lnTo>
                    <a:pt x="37820" y="473544"/>
                  </a:lnTo>
                  <a:lnTo>
                    <a:pt x="35775" y="473113"/>
                  </a:lnTo>
                  <a:lnTo>
                    <a:pt x="30289" y="473113"/>
                  </a:lnTo>
                  <a:lnTo>
                    <a:pt x="27673" y="473913"/>
                  </a:lnTo>
                  <a:lnTo>
                    <a:pt x="25590" y="475627"/>
                  </a:lnTo>
                  <a:lnTo>
                    <a:pt x="23507" y="477278"/>
                  </a:lnTo>
                  <a:lnTo>
                    <a:pt x="21945" y="479602"/>
                  </a:lnTo>
                  <a:lnTo>
                    <a:pt x="19837" y="485800"/>
                  </a:lnTo>
                  <a:lnTo>
                    <a:pt x="19304" y="489839"/>
                  </a:lnTo>
                  <a:lnTo>
                    <a:pt x="19304" y="502843"/>
                  </a:lnTo>
                  <a:lnTo>
                    <a:pt x="20739" y="508660"/>
                  </a:lnTo>
                  <a:lnTo>
                    <a:pt x="25984" y="515099"/>
                  </a:lnTo>
                  <a:lnTo>
                    <a:pt x="29260" y="516572"/>
                  </a:lnTo>
                  <a:lnTo>
                    <a:pt x="36626" y="516572"/>
                  </a:lnTo>
                  <a:lnTo>
                    <a:pt x="39255" y="515772"/>
                  </a:lnTo>
                  <a:lnTo>
                    <a:pt x="41338" y="514057"/>
                  </a:lnTo>
                  <a:lnTo>
                    <a:pt x="43408" y="512406"/>
                  </a:lnTo>
                  <a:lnTo>
                    <a:pt x="43497" y="512279"/>
                  </a:lnTo>
                  <a:lnTo>
                    <a:pt x="44983" y="510006"/>
                  </a:lnTo>
                  <a:lnTo>
                    <a:pt x="47066" y="503885"/>
                  </a:lnTo>
                  <a:lnTo>
                    <a:pt x="47586" y="499833"/>
                  </a:lnTo>
                  <a:close/>
                </a:path>
                <a:path w="2164079" h="1619884">
                  <a:moveTo>
                    <a:pt x="47586" y="342176"/>
                  </a:moveTo>
                  <a:lnTo>
                    <a:pt x="43256" y="319735"/>
                  </a:lnTo>
                  <a:lnTo>
                    <a:pt x="42773" y="318998"/>
                  </a:lnTo>
                  <a:lnTo>
                    <a:pt x="42113" y="318414"/>
                  </a:lnTo>
                  <a:lnTo>
                    <a:pt x="42113" y="344131"/>
                  </a:lnTo>
                  <a:lnTo>
                    <a:pt x="41287" y="348792"/>
                  </a:lnTo>
                  <a:lnTo>
                    <a:pt x="37947" y="353453"/>
                  </a:lnTo>
                  <a:lnTo>
                    <a:pt x="35890" y="354622"/>
                  </a:lnTo>
                  <a:lnTo>
                    <a:pt x="31000" y="354622"/>
                  </a:lnTo>
                  <a:lnTo>
                    <a:pt x="28943" y="353453"/>
                  </a:lnTo>
                  <a:lnTo>
                    <a:pt x="25615" y="348792"/>
                  </a:lnTo>
                  <a:lnTo>
                    <a:pt x="24777" y="344131"/>
                  </a:lnTo>
                  <a:lnTo>
                    <a:pt x="24879" y="329603"/>
                  </a:lnTo>
                  <a:lnTo>
                    <a:pt x="25692" y="325374"/>
                  </a:lnTo>
                  <a:lnTo>
                    <a:pt x="28994" y="320776"/>
                  </a:lnTo>
                  <a:lnTo>
                    <a:pt x="30949" y="319735"/>
                  </a:lnTo>
                  <a:lnTo>
                    <a:pt x="35877" y="319735"/>
                  </a:lnTo>
                  <a:lnTo>
                    <a:pt x="42113" y="344131"/>
                  </a:lnTo>
                  <a:lnTo>
                    <a:pt x="42113" y="318414"/>
                  </a:lnTo>
                  <a:lnTo>
                    <a:pt x="41325" y="317715"/>
                  </a:lnTo>
                  <a:lnTo>
                    <a:pt x="37820" y="315874"/>
                  </a:lnTo>
                  <a:lnTo>
                    <a:pt x="35775" y="315391"/>
                  </a:lnTo>
                  <a:lnTo>
                    <a:pt x="30289" y="315391"/>
                  </a:lnTo>
                  <a:lnTo>
                    <a:pt x="19304" y="332117"/>
                  </a:lnTo>
                  <a:lnTo>
                    <a:pt x="19304" y="345173"/>
                  </a:lnTo>
                  <a:lnTo>
                    <a:pt x="20739" y="350939"/>
                  </a:lnTo>
                  <a:lnTo>
                    <a:pt x="25984" y="357441"/>
                  </a:lnTo>
                  <a:lnTo>
                    <a:pt x="29260" y="358914"/>
                  </a:lnTo>
                  <a:lnTo>
                    <a:pt x="36626" y="358914"/>
                  </a:lnTo>
                  <a:lnTo>
                    <a:pt x="47066" y="346214"/>
                  </a:lnTo>
                  <a:lnTo>
                    <a:pt x="47586" y="342176"/>
                  </a:lnTo>
                  <a:close/>
                </a:path>
                <a:path w="2164079" h="1619884">
                  <a:moveTo>
                    <a:pt x="47586" y="184454"/>
                  </a:moveTo>
                  <a:lnTo>
                    <a:pt x="42113" y="160731"/>
                  </a:lnTo>
                  <a:lnTo>
                    <a:pt x="42113" y="186474"/>
                  </a:lnTo>
                  <a:lnTo>
                    <a:pt x="41287" y="191135"/>
                  </a:lnTo>
                  <a:lnTo>
                    <a:pt x="39573" y="193459"/>
                  </a:lnTo>
                  <a:lnTo>
                    <a:pt x="37947" y="195732"/>
                  </a:lnTo>
                  <a:lnTo>
                    <a:pt x="35890" y="196900"/>
                  </a:lnTo>
                  <a:lnTo>
                    <a:pt x="31000" y="196900"/>
                  </a:lnTo>
                  <a:lnTo>
                    <a:pt x="28943" y="195732"/>
                  </a:lnTo>
                  <a:lnTo>
                    <a:pt x="27152" y="193281"/>
                  </a:lnTo>
                  <a:lnTo>
                    <a:pt x="25615" y="191135"/>
                  </a:lnTo>
                  <a:lnTo>
                    <a:pt x="24777" y="186474"/>
                  </a:lnTo>
                  <a:lnTo>
                    <a:pt x="24892" y="171881"/>
                  </a:lnTo>
                  <a:lnTo>
                    <a:pt x="25692" y="167716"/>
                  </a:lnTo>
                  <a:lnTo>
                    <a:pt x="27533" y="165087"/>
                  </a:lnTo>
                  <a:lnTo>
                    <a:pt x="28994" y="163055"/>
                  </a:lnTo>
                  <a:lnTo>
                    <a:pt x="30949" y="162013"/>
                  </a:lnTo>
                  <a:lnTo>
                    <a:pt x="35877" y="162013"/>
                  </a:lnTo>
                  <a:lnTo>
                    <a:pt x="37947" y="163182"/>
                  </a:lnTo>
                  <a:lnTo>
                    <a:pt x="39624" y="165506"/>
                  </a:lnTo>
                  <a:lnTo>
                    <a:pt x="41287" y="167779"/>
                  </a:lnTo>
                  <a:lnTo>
                    <a:pt x="42024" y="171881"/>
                  </a:lnTo>
                  <a:lnTo>
                    <a:pt x="42113" y="186474"/>
                  </a:lnTo>
                  <a:lnTo>
                    <a:pt x="42113" y="160731"/>
                  </a:lnTo>
                  <a:lnTo>
                    <a:pt x="41325" y="159994"/>
                  </a:lnTo>
                  <a:lnTo>
                    <a:pt x="37820" y="158153"/>
                  </a:lnTo>
                  <a:lnTo>
                    <a:pt x="35775" y="157721"/>
                  </a:lnTo>
                  <a:lnTo>
                    <a:pt x="30289" y="157721"/>
                  </a:lnTo>
                  <a:lnTo>
                    <a:pt x="27673" y="158521"/>
                  </a:lnTo>
                  <a:lnTo>
                    <a:pt x="25590" y="160235"/>
                  </a:lnTo>
                  <a:lnTo>
                    <a:pt x="23507" y="161899"/>
                  </a:lnTo>
                  <a:lnTo>
                    <a:pt x="21945" y="164223"/>
                  </a:lnTo>
                  <a:lnTo>
                    <a:pt x="19837" y="170408"/>
                  </a:lnTo>
                  <a:lnTo>
                    <a:pt x="19304" y="174459"/>
                  </a:lnTo>
                  <a:lnTo>
                    <a:pt x="19304" y="187452"/>
                  </a:lnTo>
                  <a:lnTo>
                    <a:pt x="20739" y="193281"/>
                  </a:lnTo>
                  <a:lnTo>
                    <a:pt x="25984" y="199720"/>
                  </a:lnTo>
                  <a:lnTo>
                    <a:pt x="29260" y="201180"/>
                  </a:lnTo>
                  <a:lnTo>
                    <a:pt x="36626" y="201180"/>
                  </a:lnTo>
                  <a:lnTo>
                    <a:pt x="39255" y="200393"/>
                  </a:lnTo>
                  <a:lnTo>
                    <a:pt x="41338" y="198678"/>
                  </a:lnTo>
                  <a:lnTo>
                    <a:pt x="43408" y="197015"/>
                  </a:lnTo>
                  <a:lnTo>
                    <a:pt x="44983" y="194627"/>
                  </a:lnTo>
                  <a:lnTo>
                    <a:pt x="47066" y="188493"/>
                  </a:lnTo>
                  <a:lnTo>
                    <a:pt x="47586" y="184454"/>
                  </a:lnTo>
                  <a:close/>
                </a:path>
                <a:path w="2164079" h="1619884">
                  <a:moveTo>
                    <a:pt x="49631" y="1446009"/>
                  </a:moveTo>
                  <a:lnTo>
                    <a:pt x="45288" y="1423581"/>
                  </a:lnTo>
                  <a:lnTo>
                    <a:pt x="44831" y="1422882"/>
                  </a:lnTo>
                  <a:lnTo>
                    <a:pt x="44157" y="1422273"/>
                  </a:lnTo>
                  <a:lnTo>
                    <a:pt x="44157" y="1448015"/>
                  </a:lnTo>
                  <a:lnTo>
                    <a:pt x="43332" y="1452638"/>
                  </a:lnTo>
                  <a:lnTo>
                    <a:pt x="40005" y="1457299"/>
                  </a:lnTo>
                  <a:lnTo>
                    <a:pt x="37934" y="1458455"/>
                  </a:lnTo>
                  <a:lnTo>
                    <a:pt x="33045" y="1458455"/>
                  </a:lnTo>
                  <a:lnTo>
                    <a:pt x="31000" y="1457299"/>
                  </a:lnTo>
                  <a:lnTo>
                    <a:pt x="27660" y="1452638"/>
                  </a:lnTo>
                  <a:lnTo>
                    <a:pt x="26822" y="1448015"/>
                  </a:lnTo>
                  <a:lnTo>
                    <a:pt x="26936" y="1433436"/>
                  </a:lnTo>
                  <a:lnTo>
                    <a:pt x="27736" y="1429232"/>
                  </a:lnTo>
                  <a:lnTo>
                    <a:pt x="31038" y="1424597"/>
                  </a:lnTo>
                  <a:lnTo>
                    <a:pt x="32994" y="1423581"/>
                  </a:lnTo>
                  <a:lnTo>
                    <a:pt x="37922" y="1423581"/>
                  </a:lnTo>
                  <a:lnTo>
                    <a:pt x="40005" y="1424736"/>
                  </a:lnTo>
                  <a:lnTo>
                    <a:pt x="43332" y="1429346"/>
                  </a:lnTo>
                  <a:lnTo>
                    <a:pt x="44056" y="1433436"/>
                  </a:lnTo>
                  <a:lnTo>
                    <a:pt x="44157" y="1448015"/>
                  </a:lnTo>
                  <a:lnTo>
                    <a:pt x="44157" y="1422273"/>
                  </a:lnTo>
                  <a:lnTo>
                    <a:pt x="43383" y="1421561"/>
                  </a:lnTo>
                  <a:lnTo>
                    <a:pt x="39865" y="1419707"/>
                  </a:lnTo>
                  <a:lnTo>
                    <a:pt x="37820" y="1419250"/>
                  </a:lnTo>
                  <a:lnTo>
                    <a:pt x="32346" y="1419250"/>
                  </a:lnTo>
                  <a:lnTo>
                    <a:pt x="21348" y="1435976"/>
                  </a:lnTo>
                  <a:lnTo>
                    <a:pt x="21348" y="1449019"/>
                  </a:lnTo>
                  <a:lnTo>
                    <a:pt x="22783" y="1454797"/>
                  </a:lnTo>
                  <a:lnTo>
                    <a:pt x="28028" y="1461287"/>
                  </a:lnTo>
                  <a:lnTo>
                    <a:pt x="31318" y="1462760"/>
                  </a:lnTo>
                  <a:lnTo>
                    <a:pt x="38671" y="1462760"/>
                  </a:lnTo>
                  <a:lnTo>
                    <a:pt x="41300" y="1461922"/>
                  </a:lnTo>
                  <a:lnTo>
                    <a:pt x="45466" y="1458569"/>
                  </a:lnTo>
                  <a:lnTo>
                    <a:pt x="47028" y="1456194"/>
                  </a:lnTo>
                  <a:lnTo>
                    <a:pt x="49123" y="1450047"/>
                  </a:lnTo>
                  <a:lnTo>
                    <a:pt x="49631" y="1446009"/>
                  </a:lnTo>
                  <a:close/>
                </a:path>
                <a:path w="2164079" h="1619884">
                  <a:moveTo>
                    <a:pt x="49631" y="1288326"/>
                  </a:moveTo>
                  <a:lnTo>
                    <a:pt x="45288" y="1265897"/>
                  </a:lnTo>
                  <a:lnTo>
                    <a:pt x="44831" y="1265186"/>
                  </a:lnTo>
                  <a:lnTo>
                    <a:pt x="44157" y="1264577"/>
                  </a:lnTo>
                  <a:lnTo>
                    <a:pt x="44157" y="1290320"/>
                  </a:lnTo>
                  <a:lnTo>
                    <a:pt x="43332" y="1294955"/>
                  </a:lnTo>
                  <a:lnTo>
                    <a:pt x="40005" y="1299603"/>
                  </a:lnTo>
                  <a:lnTo>
                    <a:pt x="37934" y="1300759"/>
                  </a:lnTo>
                  <a:lnTo>
                    <a:pt x="33045" y="1300759"/>
                  </a:lnTo>
                  <a:lnTo>
                    <a:pt x="31000" y="1299603"/>
                  </a:lnTo>
                  <a:lnTo>
                    <a:pt x="27660" y="1294955"/>
                  </a:lnTo>
                  <a:lnTo>
                    <a:pt x="26822" y="1290320"/>
                  </a:lnTo>
                  <a:lnTo>
                    <a:pt x="26936" y="1275740"/>
                  </a:lnTo>
                  <a:lnTo>
                    <a:pt x="27736" y="1271536"/>
                  </a:lnTo>
                  <a:lnTo>
                    <a:pt x="31038" y="1266901"/>
                  </a:lnTo>
                  <a:lnTo>
                    <a:pt x="32994" y="1265897"/>
                  </a:lnTo>
                  <a:lnTo>
                    <a:pt x="37922" y="1265897"/>
                  </a:lnTo>
                  <a:lnTo>
                    <a:pt x="40005" y="1267040"/>
                  </a:lnTo>
                  <a:lnTo>
                    <a:pt x="43332" y="1271651"/>
                  </a:lnTo>
                  <a:lnTo>
                    <a:pt x="44056" y="1275740"/>
                  </a:lnTo>
                  <a:lnTo>
                    <a:pt x="44157" y="1290320"/>
                  </a:lnTo>
                  <a:lnTo>
                    <a:pt x="44157" y="1264577"/>
                  </a:lnTo>
                  <a:lnTo>
                    <a:pt x="43383" y="1263853"/>
                  </a:lnTo>
                  <a:lnTo>
                    <a:pt x="39865" y="1262024"/>
                  </a:lnTo>
                  <a:lnTo>
                    <a:pt x="37820" y="1261554"/>
                  </a:lnTo>
                  <a:lnTo>
                    <a:pt x="32346" y="1261554"/>
                  </a:lnTo>
                  <a:lnTo>
                    <a:pt x="21348" y="1278293"/>
                  </a:lnTo>
                  <a:lnTo>
                    <a:pt x="21348" y="1291323"/>
                  </a:lnTo>
                  <a:lnTo>
                    <a:pt x="22783" y="1297101"/>
                  </a:lnTo>
                  <a:lnTo>
                    <a:pt x="28028" y="1303591"/>
                  </a:lnTo>
                  <a:lnTo>
                    <a:pt x="31318" y="1305064"/>
                  </a:lnTo>
                  <a:lnTo>
                    <a:pt x="38671" y="1305064"/>
                  </a:lnTo>
                  <a:lnTo>
                    <a:pt x="41300" y="1304226"/>
                  </a:lnTo>
                  <a:lnTo>
                    <a:pt x="45466" y="1300873"/>
                  </a:lnTo>
                  <a:lnTo>
                    <a:pt x="47028" y="1298498"/>
                  </a:lnTo>
                  <a:lnTo>
                    <a:pt x="49123" y="1292352"/>
                  </a:lnTo>
                  <a:lnTo>
                    <a:pt x="49631" y="1288326"/>
                  </a:lnTo>
                  <a:close/>
                </a:path>
                <a:path w="2164079" h="1619884">
                  <a:moveTo>
                    <a:pt x="49631" y="1130604"/>
                  </a:moveTo>
                  <a:lnTo>
                    <a:pt x="45275" y="1108176"/>
                  </a:lnTo>
                  <a:lnTo>
                    <a:pt x="44831" y="1107490"/>
                  </a:lnTo>
                  <a:lnTo>
                    <a:pt x="44157" y="1106868"/>
                  </a:lnTo>
                  <a:lnTo>
                    <a:pt x="44157" y="1132624"/>
                  </a:lnTo>
                  <a:lnTo>
                    <a:pt x="43332" y="1137285"/>
                  </a:lnTo>
                  <a:lnTo>
                    <a:pt x="41617" y="1139621"/>
                  </a:lnTo>
                  <a:lnTo>
                    <a:pt x="40005" y="1141882"/>
                  </a:lnTo>
                  <a:lnTo>
                    <a:pt x="37934" y="1143050"/>
                  </a:lnTo>
                  <a:lnTo>
                    <a:pt x="33045" y="1143050"/>
                  </a:lnTo>
                  <a:lnTo>
                    <a:pt x="31000" y="1141882"/>
                  </a:lnTo>
                  <a:lnTo>
                    <a:pt x="29197" y="1139431"/>
                  </a:lnTo>
                  <a:lnTo>
                    <a:pt x="27660" y="1137285"/>
                  </a:lnTo>
                  <a:lnTo>
                    <a:pt x="26822" y="1132624"/>
                  </a:lnTo>
                  <a:lnTo>
                    <a:pt x="26949" y="1118044"/>
                  </a:lnTo>
                  <a:lnTo>
                    <a:pt x="27736" y="1113866"/>
                  </a:lnTo>
                  <a:lnTo>
                    <a:pt x="29578" y="1111237"/>
                  </a:lnTo>
                  <a:lnTo>
                    <a:pt x="31038" y="1109218"/>
                  </a:lnTo>
                  <a:lnTo>
                    <a:pt x="32994" y="1108176"/>
                  </a:lnTo>
                  <a:lnTo>
                    <a:pt x="37922" y="1108176"/>
                  </a:lnTo>
                  <a:lnTo>
                    <a:pt x="40005" y="1109332"/>
                  </a:lnTo>
                  <a:lnTo>
                    <a:pt x="41668" y="1111669"/>
                  </a:lnTo>
                  <a:lnTo>
                    <a:pt x="43332" y="1113929"/>
                  </a:lnTo>
                  <a:lnTo>
                    <a:pt x="44069" y="1118044"/>
                  </a:lnTo>
                  <a:lnTo>
                    <a:pt x="44157" y="1132624"/>
                  </a:lnTo>
                  <a:lnTo>
                    <a:pt x="44157" y="1106868"/>
                  </a:lnTo>
                  <a:lnTo>
                    <a:pt x="43383" y="1106144"/>
                  </a:lnTo>
                  <a:lnTo>
                    <a:pt x="39865" y="1104303"/>
                  </a:lnTo>
                  <a:lnTo>
                    <a:pt x="37820" y="1103884"/>
                  </a:lnTo>
                  <a:lnTo>
                    <a:pt x="32346" y="1103884"/>
                  </a:lnTo>
                  <a:lnTo>
                    <a:pt x="29718" y="1104671"/>
                  </a:lnTo>
                  <a:lnTo>
                    <a:pt x="27647" y="1106398"/>
                  </a:lnTo>
                  <a:lnTo>
                    <a:pt x="25552" y="1108049"/>
                  </a:lnTo>
                  <a:lnTo>
                    <a:pt x="23990" y="1110373"/>
                  </a:lnTo>
                  <a:lnTo>
                    <a:pt x="21882" y="1116571"/>
                  </a:lnTo>
                  <a:lnTo>
                    <a:pt x="21348" y="1120609"/>
                  </a:lnTo>
                  <a:lnTo>
                    <a:pt x="21348" y="1133614"/>
                  </a:lnTo>
                  <a:lnTo>
                    <a:pt x="22783" y="1139431"/>
                  </a:lnTo>
                  <a:lnTo>
                    <a:pt x="28028" y="1145870"/>
                  </a:lnTo>
                  <a:lnTo>
                    <a:pt x="31318" y="1147343"/>
                  </a:lnTo>
                  <a:lnTo>
                    <a:pt x="38671" y="1147343"/>
                  </a:lnTo>
                  <a:lnTo>
                    <a:pt x="41300" y="1146543"/>
                  </a:lnTo>
                  <a:lnTo>
                    <a:pt x="43383" y="1144828"/>
                  </a:lnTo>
                  <a:lnTo>
                    <a:pt x="45466" y="1143177"/>
                  </a:lnTo>
                  <a:lnTo>
                    <a:pt x="45542" y="1143050"/>
                  </a:lnTo>
                  <a:lnTo>
                    <a:pt x="47028" y="1140777"/>
                  </a:lnTo>
                  <a:lnTo>
                    <a:pt x="49123" y="1134656"/>
                  </a:lnTo>
                  <a:lnTo>
                    <a:pt x="49631" y="1130604"/>
                  </a:lnTo>
                  <a:close/>
                </a:path>
                <a:path w="2164079" h="1619884">
                  <a:moveTo>
                    <a:pt x="49631" y="972947"/>
                  </a:moveTo>
                  <a:lnTo>
                    <a:pt x="45961" y="951547"/>
                  </a:lnTo>
                  <a:lnTo>
                    <a:pt x="45300" y="950506"/>
                  </a:lnTo>
                  <a:lnTo>
                    <a:pt x="44831" y="949769"/>
                  </a:lnTo>
                  <a:lnTo>
                    <a:pt x="44157" y="949185"/>
                  </a:lnTo>
                  <a:lnTo>
                    <a:pt x="44157" y="974902"/>
                  </a:lnTo>
                  <a:lnTo>
                    <a:pt x="43332" y="979563"/>
                  </a:lnTo>
                  <a:lnTo>
                    <a:pt x="40005" y="984224"/>
                  </a:lnTo>
                  <a:lnTo>
                    <a:pt x="37934" y="985393"/>
                  </a:lnTo>
                  <a:lnTo>
                    <a:pt x="33045" y="985393"/>
                  </a:lnTo>
                  <a:lnTo>
                    <a:pt x="31000" y="984224"/>
                  </a:lnTo>
                  <a:lnTo>
                    <a:pt x="27660" y="979563"/>
                  </a:lnTo>
                  <a:lnTo>
                    <a:pt x="26822" y="974902"/>
                  </a:lnTo>
                  <a:lnTo>
                    <a:pt x="26936" y="960374"/>
                  </a:lnTo>
                  <a:lnTo>
                    <a:pt x="27736" y="956144"/>
                  </a:lnTo>
                  <a:lnTo>
                    <a:pt x="31038" y="951547"/>
                  </a:lnTo>
                  <a:lnTo>
                    <a:pt x="32994" y="950506"/>
                  </a:lnTo>
                  <a:lnTo>
                    <a:pt x="37922" y="950506"/>
                  </a:lnTo>
                  <a:lnTo>
                    <a:pt x="44157" y="974902"/>
                  </a:lnTo>
                  <a:lnTo>
                    <a:pt x="44157" y="949185"/>
                  </a:lnTo>
                  <a:lnTo>
                    <a:pt x="43383" y="948486"/>
                  </a:lnTo>
                  <a:lnTo>
                    <a:pt x="39865" y="946645"/>
                  </a:lnTo>
                  <a:lnTo>
                    <a:pt x="37820" y="946162"/>
                  </a:lnTo>
                  <a:lnTo>
                    <a:pt x="32346" y="946162"/>
                  </a:lnTo>
                  <a:lnTo>
                    <a:pt x="21348" y="962888"/>
                  </a:lnTo>
                  <a:lnTo>
                    <a:pt x="21348" y="975944"/>
                  </a:lnTo>
                  <a:lnTo>
                    <a:pt x="22783" y="981710"/>
                  </a:lnTo>
                  <a:lnTo>
                    <a:pt x="28028" y="988212"/>
                  </a:lnTo>
                  <a:lnTo>
                    <a:pt x="31318" y="989672"/>
                  </a:lnTo>
                  <a:lnTo>
                    <a:pt x="38671" y="989672"/>
                  </a:lnTo>
                  <a:lnTo>
                    <a:pt x="49123" y="976985"/>
                  </a:lnTo>
                  <a:lnTo>
                    <a:pt x="49631" y="972947"/>
                  </a:lnTo>
                  <a:close/>
                </a:path>
                <a:path w="2164079" h="1619884">
                  <a:moveTo>
                    <a:pt x="63068" y="667613"/>
                  </a:moveTo>
                  <a:lnTo>
                    <a:pt x="56997" y="667613"/>
                  </a:lnTo>
                  <a:lnTo>
                    <a:pt x="56997" y="673557"/>
                  </a:lnTo>
                  <a:lnTo>
                    <a:pt x="63068" y="673557"/>
                  </a:lnTo>
                  <a:lnTo>
                    <a:pt x="63068" y="667613"/>
                  </a:lnTo>
                  <a:close/>
                </a:path>
                <a:path w="2164079" h="1619884">
                  <a:moveTo>
                    <a:pt x="63068" y="509892"/>
                  </a:moveTo>
                  <a:lnTo>
                    <a:pt x="56997" y="509892"/>
                  </a:lnTo>
                  <a:lnTo>
                    <a:pt x="56997" y="515899"/>
                  </a:lnTo>
                  <a:lnTo>
                    <a:pt x="63068" y="515899"/>
                  </a:lnTo>
                  <a:lnTo>
                    <a:pt x="63068" y="509892"/>
                  </a:lnTo>
                  <a:close/>
                </a:path>
                <a:path w="2164079" h="1619884">
                  <a:moveTo>
                    <a:pt x="63068" y="352234"/>
                  </a:moveTo>
                  <a:lnTo>
                    <a:pt x="56997" y="352234"/>
                  </a:lnTo>
                  <a:lnTo>
                    <a:pt x="56997" y="358178"/>
                  </a:lnTo>
                  <a:lnTo>
                    <a:pt x="63068" y="358178"/>
                  </a:lnTo>
                  <a:lnTo>
                    <a:pt x="63068" y="352234"/>
                  </a:lnTo>
                  <a:close/>
                </a:path>
                <a:path w="2164079" h="1619884">
                  <a:moveTo>
                    <a:pt x="63068" y="194500"/>
                  </a:moveTo>
                  <a:lnTo>
                    <a:pt x="56997" y="194500"/>
                  </a:lnTo>
                  <a:lnTo>
                    <a:pt x="56997" y="200507"/>
                  </a:lnTo>
                  <a:lnTo>
                    <a:pt x="63068" y="200507"/>
                  </a:lnTo>
                  <a:lnTo>
                    <a:pt x="63068" y="194500"/>
                  </a:lnTo>
                  <a:close/>
                </a:path>
                <a:path w="2164079" h="1619884">
                  <a:moveTo>
                    <a:pt x="65112" y="1456080"/>
                  </a:moveTo>
                  <a:lnTo>
                    <a:pt x="59055" y="1456080"/>
                  </a:lnTo>
                  <a:lnTo>
                    <a:pt x="59055" y="1462024"/>
                  </a:lnTo>
                  <a:lnTo>
                    <a:pt x="65112" y="1462024"/>
                  </a:lnTo>
                  <a:lnTo>
                    <a:pt x="65112" y="1456080"/>
                  </a:lnTo>
                  <a:close/>
                </a:path>
                <a:path w="2164079" h="1619884">
                  <a:moveTo>
                    <a:pt x="65112" y="1298384"/>
                  </a:moveTo>
                  <a:lnTo>
                    <a:pt x="59055" y="1298384"/>
                  </a:lnTo>
                  <a:lnTo>
                    <a:pt x="59055" y="1304328"/>
                  </a:lnTo>
                  <a:lnTo>
                    <a:pt x="65112" y="1304328"/>
                  </a:lnTo>
                  <a:lnTo>
                    <a:pt x="65112" y="1298384"/>
                  </a:lnTo>
                  <a:close/>
                </a:path>
                <a:path w="2164079" h="1619884">
                  <a:moveTo>
                    <a:pt x="65112" y="1140663"/>
                  </a:moveTo>
                  <a:lnTo>
                    <a:pt x="59055" y="1140663"/>
                  </a:lnTo>
                  <a:lnTo>
                    <a:pt x="59055" y="1146670"/>
                  </a:lnTo>
                  <a:lnTo>
                    <a:pt x="65112" y="1146670"/>
                  </a:lnTo>
                  <a:lnTo>
                    <a:pt x="65112" y="1140663"/>
                  </a:lnTo>
                  <a:close/>
                </a:path>
                <a:path w="2164079" h="1619884">
                  <a:moveTo>
                    <a:pt x="65112" y="982992"/>
                  </a:moveTo>
                  <a:lnTo>
                    <a:pt x="59055" y="982992"/>
                  </a:lnTo>
                  <a:lnTo>
                    <a:pt x="59055" y="988949"/>
                  </a:lnTo>
                  <a:lnTo>
                    <a:pt x="65112" y="988949"/>
                  </a:lnTo>
                  <a:lnTo>
                    <a:pt x="65112" y="982992"/>
                  </a:lnTo>
                  <a:close/>
                </a:path>
                <a:path w="2164079" h="1619884">
                  <a:moveTo>
                    <a:pt x="67843" y="1601673"/>
                  </a:moveTo>
                  <a:lnTo>
                    <a:pt x="51485" y="1601673"/>
                  </a:lnTo>
                  <a:lnTo>
                    <a:pt x="51485" y="1606931"/>
                  </a:lnTo>
                  <a:lnTo>
                    <a:pt x="67843" y="1606931"/>
                  </a:lnTo>
                  <a:lnTo>
                    <a:pt x="67843" y="1601673"/>
                  </a:lnTo>
                  <a:close/>
                </a:path>
                <a:path w="2164079" h="1619884">
                  <a:moveTo>
                    <a:pt x="90855" y="0"/>
                  </a:moveTo>
                  <a:lnTo>
                    <a:pt x="87426" y="0"/>
                  </a:lnTo>
                  <a:lnTo>
                    <a:pt x="86499" y="1841"/>
                  </a:lnTo>
                  <a:lnTo>
                    <a:pt x="84924" y="3746"/>
                  </a:lnTo>
                  <a:lnTo>
                    <a:pt x="80467" y="7670"/>
                  </a:lnTo>
                  <a:lnTo>
                    <a:pt x="77863" y="9321"/>
                  </a:lnTo>
                  <a:lnTo>
                    <a:pt x="74879" y="10731"/>
                  </a:lnTo>
                  <a:lnTo>
                    <a:pt x="74879" y="15760"/>
                  </a:lnTo>
                  <a:lnTo>
                    <a:pt x="85534" y="9448"/>
                  </a:lnTo>
                  <a:lnTo>
                    <a:pt x="85534" y="42786"/>
                  </a:lnTo>
                  <a:lnTo>
                    <a:pt x="90855" y="42786"/>
                  </a:lnTo>
                  <a:lnTo>
                    <a:pt x="90855" y="0"/>
                  </a:lnTo>
                  <a:close/>
                </a:path>
                <a:path w="2164079" h="1619884">
                  <a:moveTo>
                    <a:pt x="92900" y="1576946"/>
                  </a:moveTo>
                  <a:lnTo>
                    <a:pt x="89471" y="1576946"/>
                  </a:lnTo>
                  <a:lnTo>
                    <a:pt x="88544" y="1578787"/>
                  </a:lnTo>
                  <a:lnTo>
                    <a:pt x="86969" y="1580680"/>
                  </a:lnTo>
                  <a:lnTo>
                    <a:pt x="82511" y="1584604"/>
                  </a:lnTo>
                  <a:lnTo>
                    <a:pt x="79908" y="1586268"/>
                  </a:lnTo>
                  <a:lnTo>
                    <a:pt x="77025" y="1587588"/>
                  </a:lnTo>
                  <a:lnTo>
                    <a:pt x="76923" y="1592694"/>
                  </a:lnTo>
                  <a:lnTo>
                    <a:pt x="87579" y="1586395"/>
                  </a:lnTo>
                  <a:lnTo>
                    <a:pt x="87579" y="1619719"/>
                  </a:lnTo>
                  <a:lnTo>
                    <a:pt x="92900" y="1619719"/>
                  </a:lnTo>
                  <a:lnTo>
                    <a:pt x="92900" y="1586395"/>
                  </a:lnTo>
                  <a:lnTo>
                    <a:pt x="92900" y="1576946"/>
                  </a:lnTo>
                  <a:close/>
                </a:path>
                <a:path w="2164079" h="1619884">
                  <a:moveTo>
                    <a:pt x="99085" y="815225"/>
                  </a:moveTo>
                  <a:lnTo>
                    <a:pt x="94716" y="792784"/>
                  </a:lnTo>
                  <a:lnTo>
                    <a:pt x="94272" y="792111"/>
                  </a:lnTo>
                  <a:lnTo>
                    <a:pt x="93611" y="791502"/>
                  </a:lnTo>
                  <a:lnTo>
                    <a:pt x="93611" y="817245"/>
                  </a:lnTo>
                  <a:lnTo>
                    <a:pt x="92773" y="821905"/>
                  </a:lnTo>
                  <a:lnTo>
                    <a:pt x="91071" y="824230"/>
                  </a:lnTo>
                  <a:lnTo>
                    <a:pt x="89446" y="826503"/>
                  </a:lnTo>
                  <a:lnTo>
                    <a:pt x="87388" y="827659"/>
                  </a:lnTo>
                  <a:lnTo>
                    <a:pt x="82486" y="827659"/>
                  </a:lnTo>
                  <a:lnTo>
                    <a:pt x="80441" y="826503"/>
                  </a:lnTo>
                  <a:lnTo>
                    <a:pt x="78638" y="824052"/>
                  </a:lnTo>
                  <a:lnTo>
                    <a:pt x="77101" y="821905"/>
                  </a:lnTo>
                  <a:lnTo>
                    <a:pt x="76263" y="817245"/>
                  </a:lnTo>
                  <a:lnTo>
                    <a:pt x="76390" y="802652"/>
                  </a:lnTo>
                  <a:lnTo>
                    <a:pt x="77190" y="798487"/>
                  </a:lnTo>
                  <a:lnTo>
                    <a:pt x="79019" y="795845"/>
                  </a:lnTo>
                  <a:lnTo>
                    <a:pt x="80479" y="793826"/>
                  </a:lnTo>
                  <a:lnTo>
                    <a:pt x="82435" y="792784"/>
                  </a:lnTo>
                  <a:lnTo>
                    <a:pt x="87363" y="792784"/>
                  </a:lnTo>
                  <a:lnTo>
                    <a:pt x="89446" y="793953"/>
                  </a:lnTo>
                  <a:lnTo>
                    <a:pt x="91109" y="796277"/>
                  </a:lnTo>
                  <a:lnTo>
                    <a:pt x="92773" y="798550"/>
                  </a:lnTo>
                  <a:lnTo>
                    <a:pt x="93510" y="802652"/>
                  </a:lnTo>
                  <a:lnTo>
                    <a:pt x="93611" y="817245"/>
                  </a:lnTo>
                  <a:lnTo>
                    <a:pt x="93611" y="791502"/>
                  </a:lnTo>
                  <a:lnTo>
                    <a:pt x="92824" y="790765"/>
                  </a:lnTo>
                  <a:lnTo>
                    <a:pt x="89306" y="788924"/>
                  </a:lnTo>
                  <a:lnTo>
                    <a:pt x="87261" y="788492"/>
                  </a:lnTo>
                  <a:lnTo>
                    <a:pt x="81788" y="788492"/>
                  </a:lnTo>
                  <a:lnTo>
                    <a:pt x="79159" y="789292"/>
                  </a:lnTo>
                  <a:lnTo>
                    <a:pt x="77089" y="791006"/>
                  </a:lnTo>
                  <a:lnTo>
                    <a:pt x="75006" y="792657"/>
                  </a:lnTo>
                  <a:lnTo>
                    <a:pt x="73431" y="794994"/>
                  </a:lnTo>
                  <a:lnTo>
                    <a:pt x="71323" y="801179"/>
                  </a:lnTo>
                  <a:lnTo>
                    <a:pt x="70789" y="805230"/>
                  </a:lnTo>
                  <a:lnTo>
                    <a:pt x="70789" y="818222"/>
                  </a:lnTo>
                  <a:lnTo>
                    <a:pt x="72224" y="824052"/>
                  </a:lnTo>
                  <a:lnTo>
                    <a:pt x="77470" y="830491"/>
                  </a:lnTo>
                  <a:lnTo>
                    <a:pt x="80759" y="831951"/>
                  </a:lnTo>
                  <a:lnTo>
                    <a:pt x="88112" y="831951"/>
                  </a:lnTo>
                  <a:lnTo>
                    <a:pt x="90741" y="831164"/>
                  </a:lnTo>
                  <a:lnTo>
                    <a:pt x="92824" y="829437"/>
                  </a:lnTo>
                  <a:lnTo>
                    <a:pt x="94907" y="827786"/>
                  </a:lnTo>
                  <a:lnTo>
                    <a:pt x="94983" y="827659"/>
                  </a:lnTo>
                  <a:lnTo>
                    <a:pt x="96469" y="825398"/>
                  </a:lnTo>
                  <a:lnTo>
                    <a:pt x="98564" y="819264"/>
                  </a:lnTo>
                  <a:lnTo>
                    <a:pt x="99085" y="815225"/>
                  </a:lnTo>
                  <a:close/>
                </a:path>
                <a:path w="2164079" h="1619884">
                  <a:moveTo>
                    <a:pt x="99339" y="668528"/>
                  </a:moveTo>
                  <a:lnTo>
                    <a:pt x="78066" y="668528"/>
                  </a:lnTo>
                  <a:lnTo>
                    <a:pt x="78663" y="667613"/>
                  </a:lnTo>
                  <a:lnTo>
                    <a:pt x="79413" y="666635"/>
                  </a:lnTo>
                  <a:lnTo>
                    <a:pt x="81229" y="664794"/>
                  </a:lnTo>
                  <a:lnTo>
                    <a:pt x="83273" y="662952"/>
                  </a:lnTo>
                  <a:lnTo>
                    <a:pt x="90297" y="657186"/>
                  </a:lnTo>
                  <a:lnTo>
                    <a:pt x="93027" y="654685"/>
                  </a:lnTo>
                  <a:lnTo>
                    <a:pt x="96329" y="651002"/>
                  </a:lnTo>
                  <a:lnTo>
                    <a:pt x="97510" y="649287"/>
                  </a:lnTo>
                  <a:lnTo>
                    <a:pt x="98920" y="645972"/>
                  </a:lnTo>
                  <a:lnTo>
                    <a:pt x="99237" y="644499"/>
                  </a:lnTo>
                  <a:lnTo>
                    <a:pt x="99123" y="638924"/>
                  </a:lnTo>
                  <a:lnTo>
                    <a:pt x="98069" y="636473"/>
                  </a:lnTo>
                  <a:lnTo>
                    <a:pt x="96621" y="635127"/>
                  </a:lnTo>
                  <a:lnTo>
                    <a:pt x="93218" y="631939"/>
                  </a:lnTo>
                  <a:lnTo>
                    <a:pt x="89928" y="630770"/>
                  </a:lnTo>
                  <a:lnTo>
                    <a:pt x="81635" y="630770"/>
                  </a:lnTo>
                  <a:lnTo>
                    <a:pt x="78359" y="631812"/>
                  </a:lnTo>
                  <a:lnTo>
                    <a:pt x="75907" y="633958"/>
                  </a:lnTo>
                  <a:lnTo>
                    <a:pt x="73456" y="636041"/>
                  </a:lnTo>
                  <a:lnTo>
                    <a:pt x="72047" y="639114"/>
                  </a:lnTo>
                  <a:lnTo>
                    <a:pt x="71678" y="643089"/>
                  </a:lnTo>
                  <a:lnTo>
                    <a:pt x="77152" y="643648"/>
                  </a:lnTo>
                  <a:lnTo>
                    <a:pt x="77165" y="641007"/>
                  </a:lnTo>
                  <a:lnTo>
                    <a:pt x="77952" y="638924"/>
                  </a:lnTo>
                  <a:lnTo>
                    <a:pt x="81026" y="635863"/>
                  </a:lnTo>
                  <a:lnTo>
                    <a:pt x="83083" y="635127"/>
                  </a:lnTo>
                  <a:lnTo>
                    <a:pt x="88074" y="635127"/>
                  </a:lnTo>
                  <a:lnTo>
                    <a:pt x="90043" y="635863"/>
                  </a:lnTo>
                  <a:lnTo>
                    <a:pt x="93052" y="638683"/>
                  </a:lnTo>
                  <a:lnTo>
                    <a:pt x="93802" y="640461"/>
                  </a:lnTo>
                  <a:lnTo>
                    <a:pt x="93802" y="644499"/>
                  </a:lnTo>
                  <a:lnTo>
                    <a:pt x="92976" y="646582"/>
                  </a:lnTo>
                  <a:lnTo>
                    <a:pt x="89662" y="651002"/>
                  </a:lnTo>
                  <a:lnTo>
                    <a:pt x="86474" y="653999"/>
                  </a:lnTo>
                  <a:lnTo>
                    <a:pt x="78727" y="660260"/>
                  </a:lnTo>
                  <a:lnTo>
                    <a:pt x="76403" y="662406"/>
                  </a:lnTo>
                  <a:lnTo>
                    <a:pt x="70637" y="672338"/>
                  </a:lnTo>
                  <a:lnTo>
                    <a:pt x="70675" y="673557"/>
                  </a:lnTo>
                  <a:lnTo>
                    <a:pt x="99339" y="673557"/>
                  </a:lnTo>
                  <a:lnTo>
                    <a:pt x="99339" y="668528"/>
                  </a:lnTo>
                  <a:close/>
                </a:path>
                <a:path w="2164079" h="1619884">
                  <a:moveTo>
                    <a:pt x="99606" y="500875"/>
                  </a:moveTo>
                  <a:lnTo>
                    <a:pt x="93751" y="500875"/>
                  </a:lnTo>
                  <a:lnTo>
                    <a:pt x="93751" y="481698"/>
                  </a:lnTo>
                  <a:lnTo>
                    <a:pt x="93751" y="473290"/>
                  </a:lnTo>
                  <a:lnTo>
                    <a:pt x="89395" y="473290"/>
                  </a:lnTo>
                  <a:lnTo>
                    <a:pt x="88417" y="474662"/>
                  </a:lnTo>
                  <a:lnTo>
                    <a:pt x="88417" y="481698"/>
                  </a:lnTo>
                  <a:lnTo>
                    <a:pt x="88417" y="500875"/>
                  </a:lnTo>
                  <a:lnTo>
                    <a:pt x="74841" y="500875"/>
                  </a:lnTo>
                  <a:lnTo>
                    <a:pt x="88417" y="481698"/>
                  </a:lnTo>
                  <a:lnTo>
                    <a:pt x="88417" y="474662"/>
                  </a:lnTo>
                  <a:lnTo>
                    <a:pt x="69608" y="500875"/>
                  </a:lnTo>
                  <a:lnTo>
                    <a:pt x="69608" y="505663"/>
                  </a:lnTo>
                  <a:lnTo>
                    <a:pt x="88417" y="505663"/>
                  </a:lnTo>
                  <a:lnTo>
                    <a:pt x="88417" y="515899"/>
                  </a:lnTo>
                  <a:lnTo>
                    <a:pt x="93751" y="515899"/>
                  </a:lnTo>
                  <a:lnTo>
                    <a:pt x="93751" y="505663"/>
                  </a:lnTo>
                  <a:lnTo>
                    <a:pt x="99606" y="505663"/>
                  </a:lnTo>
                  <a:lnTo>
                    <a:pt x="99606" y="500875"/>
                  </a:lnTo>
                  <a:close/>
                </a:path>
                <a:path w="2164079" h="1619884">
                  <a:moveTo>
                    <a:pt x="99758" y="340271"/>
                  </a:moveTo>
                  <a:lnTo>
                    <a:pt x="98501" y="336969"/>
                  </a:lnTo>
                  <a:lnTo>
                    <a:pt x="96786" y="335191"/>
                  </a:lnTo>
                  <a:lnTo>
                    <a:pt x="94272" y="332600"/>
                  </a:lnTo>
                  <a:lnTo>
                    <a:pt x="94272" y="341617"/>
                  </a:lnTo>
                  <a:lnTo>
                    <a:pt x="94272" y="347878"/>
                  </a:lnTo>
                  <a:lnTo>
                    <a:pt x="93497" y="350139"/>
                  </a:lnTo>
                  <a:lnTo>
                    <a:pt x="90271" y="353695"/>
                  </a:lnTo>
                  <a:lnTo>
                    <a:pt x="88328" y="354622"/>
                  </a:lnTo>
                  <a:lnTo>
                    <a:pt x="84543" y="354622"/>
                  </a:lnTo>
                  <a:lnTo>
                    <a:pt x="77241" y="346163"/>
                  </a:lnTo>
                  <a:lnTo>
                    <a:pt x="77241" y="341617"/>
                  </a:lnTo>
                  <a:lnTo>
                    <a:pt x="78079" y="339420"/>
                  </a:lnTo>
                  <a:lnTo>
                    <a:pt x="79756" y="337705"/>
                  </a:lnTo>
                  <a:lnTo>
                    <a:pt x="81241" y="336232"/>
                  </a:lnTo>
                  <a:lnTo>
                    <a:pt x="81432" y="336042"/>
                  </a:lnTo>
                  <a:lnTo>
                    <a:pt x="83477" y="335191"/>
                  </a:lnTo>
                  <a:lnTo>
                    <a:pt x="88303" y="335191"/>
                  </a:lnTo>
                  <a:lnTo>
                    <a:pt x="90322" y="336042"/>
                  </a:lnTo>
                  <a:lnTo>
                    <a:pt x="91909" y="337705"/>
                  </a:lnTo>
                  <a:lnTo>
                    <a:pt x="93510" y="339420"/>
                  </a:lnTo>
                  <a:lnTo>
                    <a:pt x="94272" y="341617"/>
                  </a:lnTo>
                  <a:lnTo>
                    <a:pt x="94272" y="332600"/>
                  </a:lnTo>
                  <a:lnTo>
                    <a:pt x="93522" y="331812"/>
                  </a:lnTo>
                  <a:lnTo>
                    <a:pt x="90487" y="330530"/>
                  </a:lnTo>
                  <a:lnTo>
                    <a:pt x="84912" y="330530"/>
                  </a:lnTo>
                  <a:lnTo>
                    <a:pt x="82969" y="331012"/>
                  </a:lnTo>
                  <a:lnTo>
                    <a:pt x="79260" y="332854"/>
                  </a:lnTo>
                  <a:lnTo>
                    <a:pt x="77685" y="334264"/>
                  </a:lnTo>
                  <a:lnTo>
                    <a:pt x="76415" y="336232"/>
                  </a:lnTo>
                  <a:lnTo>
                    <a:pt x="76466" y="331812"/>
                  </a:lnTo>
                  <a:lnTo>
                    <a:pt x="84658" y="319684"/>
                  </a:lnTo>
                  <a:lnTo>
                    <a:pt x="88468" y="319684"/>
                  </a:lnTo>
                  <a:lnTo>
                    <a:pt x="93687" y="326415"/>
                  </a:lnTo>
                  <a:lnTo>
                    <a:pt x="98983" y="325996"/>
                  </a:lnTo>
                  <a:lnTo>
                    <a:pt x="98552" y="322681"/>
                  </a:lnTo>
                  <a:lnTo>
                    <a:pt x="97243" y="320103"/>
                  </a:lnTo>
                  <a:lnTo>
                    <a:pt x="96748" y="319684"/>
                  </a:lnTo>
                  <a:lnTo>
                    <a:pt x="95072" y="318211"/>
                  </a:lnTo>
                  <a:lnTo>
                    <a:pt x="92887" y="316369"/>
                  </a:lnTo>
                  <a:lnTo>
                    <a:pt x="90081" y="315391"/>
                  </a:lnTo>
                  <a:lnTo>
                    <a:pt x="82092" y="315391"/>
                  </a:lnTo>
                  <a:lnTo>
                    <a:pt x="78460" y="317042"/>
                  </a:lnTo>
                  <a:lnTo>
                    <a:pt x="72656" y="324027"/>
                  </a:lnTo>
                  <a:lnTo>
                    <a:pt x="71107" y="330034"/>
                  </a:lnTo>
                  <a:lnTo>
                    <a:pt x="71107" y="345605"/>
                  </a:lnTo>
                  <a:lnTo>
                    <a:pt x="72517" y="350875"/>
                  </a:lnTo>
                  <a:lnTo>
                    <a:pt x="75361" y="354190"/>
                  </a:lnTo>
                  <a:lnTo>
                    <a:pt x="78117" y="357314"/>
                  </a:lnTo>
                  <a:lnTo>
                    <a:pt x="81737" y="358914"/>
                  </a:lnTo>
                  <a:lnTo>
                    <a:pt x="88773" y="358914"/>
                  </a:lnTo>
                  <a:lnTo>
                    <a:pt x="91109" y="358292"/>
                  </a:lnTo>
                  <a:lnTo>
                    <a:pt x="95211" y="355841"/>
                  </a:lnTo>
                  <a:lnTo>
                    <a:pt x="96354" y="354622"/>
                  </a:lnTo>
                  <a:lnTo>
                    <a:pt x="96824" y="354126"/>
                  </a:lnTo>
                  <a:lnTo>
                    <a:pt x="97993" y="351802"/>
                  </a:lnTo>
                  <a:lnTo>
                    <a:pt x="99161" y="349529"/>
                  </a:lnTo>
                  <a:lnTo>
                    <a:pt x="99758" y="347014"/>
                  </a:lnTo>
                  <a:lnTo>
                    <a:pt x="99758" y="340271"/>
                  </a:lnTo>
                  <a:close/>
                </a:path>
                <a:path w="2164079" h="1619884">
                  <a:moveTo>
                    <a:pt x="99872" y="191935"/>
                  </a:moveTo>
                  <a:lnTo>
                    <a:pt x="94310" y="178244"/>
                  </a:lnTo>
                  <a:lnTo>
                    <a:pt x="94310" y="191135"/>
                  </a:lnTo>
                  <a:lnTo>
                    <a:pt x="93599" y="192913"/>
                  </a:lnTo>
                  <a:lnTo>
                    <a:pt x="90284" y="196100"/>
                  </a:lnTo>
                  <a:lnTo>
                    <a:pt x="88188" y="196900"/>
                  </a:lnTo>
                  <a:lnTo>
                    <a:pt x="83997" y="196900"/>
                  </a:lnTo>
                  <a:lnTo>
                    <a:pt x="76771" y="189661"/>
                  </a:lnTo>
                  <a:lnTo>
                    <a:pt x="76796" y="185674"/>
                  </a:lnTo>
                  <a:lnTo>
                    <a:pt x="77597" y="183718"/>
                  </a:lnTo>
                  <a:lnTo>
                    <a:pt x="79235" y="182118"/>
                  </a:lnTo>
                  <a:lnTo>
                    <a:pt x="80886" y="180467"/>
                  </a:lnTo>
                  <a:lnTo>
                    <a:pt x="82956" y="179666"/>
                  </a:lnTo>
                  <a:lnTo>
                    <a:pt x="88023" y="179666"/>
                  </a:lnTo>
                  <a:lnTo>
                    <a:pt x="90157" y="180467"/>
                  </a:lnTo>
                  <a:lnTo>
                    <a:pt x="93573" y="183781"/>
                  </a:lnTo>
                  <a:lnTo>
                    <a:pt x="94234" y="185369"/>
                  </a:lnTo>
                  <a:lnTo>
                    <a:pt x="94310" y="191135"/>
                  </a:lnTo>
                  <a:lnTo>
                    <a:pt x="94310" y="178244"/>
                  </a:lnTo>
                  <a:lnTo>
                    <a:pt x="91706" y="177406"/>
                  </a:lnTo>
                  <a:lnTo>
                    <a:pt x="93853" y="176606"/>
                  </a:lnTo>
                  <a:lnTo>
                    <a:pt x="95465" y="175437"/>
                  </a:lnTo>
                  <a:lnTo>
                    <a:pt x="96520" y="174028"/>
                  </a:lnTo>
                  <a:lnTo>
                    <a:pt x="97574" y="172554"/>
                  </a:lnTo>
                  <a:lnTo>
                    <a:pt x="98094" y="170840"/>
                  </a:lnTo>
                  <a:lnTo>
                    <a:pt x="98018" y="165569"/>
                  </a:lnTo>
                  <a:lnTo>
                    <a:pt x="96951" y="163118"/>
                  </a:lnTo>
                  <a:lnTo>
                    <a:pt x="95758" y="162013"/>
                  </a:lnTo>
                  <a:lnTo>
                    <a:pt x="94640" y="160972"/>
                  </a:lnTo>
                  <a:lnTo>
                    <a:pt x="92557" y="158991"/>
                  </a:lnTo>
                  <a:lnTo>
                    <a:pt x="92557" y="166738"/>
                  </a:lnTo>
                  <a:lnTo>
                    <a:pt x="92544" y="170840"/>
                  </a:lnTo>
                  <a:lnTo>
                    <a:pt x="91960" y="172186"/>
                  </a:lnTo>
                  <a:lnTo>
                    <a:pt x="89344" y="174764"/>
                  </a:lnTo>
                  <a:lnTo>
                    <a:pt x="87668" y="175374"/>
                  </a:lnTo>
                  <a:lnTo>
                    <a:pt x="83502" y="175374"/>
                  </a:lnTo>
                  <a:lnTo>
                    <a:pt x="81788" y="174764"/>
                  </a:lnTo>
                  <a:lnTo>
                    <a:pt x="79133" y="172186"/>
                  </a:lnTo>
                  <a:lnTo>
                    <a:pt x="78600" y="170840"/>
                  </a:lnTo>
                  <a:lnTo>
                    <a:pt x="78486" y="166738"/>
                  </a:lnTo>
                  <a:lnTo>
                    <a:pt x="79146" y="165201"/>
                  </a:lnTo>
                  <a:lnTo>
                    <a:pt x="81838" y="162623"/>
                  </a:lnTo>
                  <a:lnTo>
                    <a:pt x="83515" y="162013"/>
                  </a:lnTo>
                  <a:lnTo>
                    <a:pt x="87566" y="162013"/>
                  </a:lnTo>
                  <a:lnTo>
                    <a:pt x="89242" y="162687"/>
                  </a:lnTo>
                  <a:lnTo>
                    <a:pt x="91948" y="165265"/>
                  </a:lnTo>
                  <a:lnTo>
                    <a:pt x="92557" y="166738"/>
                  </a:lnTo>
                  <a:lnTo>
                    <a:pt x="92557" y="158991"/>
                  </a:lnTo>
                  <a:lnTo>
                    <a:pt x="92329" y="158762"/>
                  </a:lnTo>
                  <a:lnTo>
                    <a:pt x="89281" y="157721"/>
                  </a:lnTo>
                  <a:lnTo>
                    <a:pt x="81724" y="157721"/>
                  </a:lnTo>
                  <a:lnTo>
                    <a:pt x="73050" y="170840"/>
                  </a:lnTo>
                  <a:lnTo>
                    <a:pt x="73571" y="172504"/>
                  </a:lnTo>
                  <a:lnTo>
                    <a:pt x="75704" y="175437"/>
                  </a:lnTo>
                  <a:lnTo>
                    <a:pt x="77330" y="176606"/>
                  </a:lnTo>
                  <a:lnTo>
                    <a:pt x="79540" y="177406"/>
                  </a:lnTo>
                  <a:lnTo>
                    <a:pt x="76911" y="178079"/>
                  </a:lnTo>
                  <a:lnTo>
                    <a:pt x="74866" y="179362"/>
                  </a:lnTo>
                  <a:lnTo>
                    <a:pt x="73431" y="181203"/>
                  </a:lnTo>
                  <a:lnTo>
                    <a:pt x="72009" y="183108"/>
                  </a:lnTo>
                  <a:lnTo>
                    <a:pt x="71297" y="185369"/>
                  </a:lnTo>
                  <a:lnTo>
                    <a:pt x="71323" y="191935"/>
                  </a:lnTo>
                  <a:lnTo>
                    <a:pt x="72605" y="194995"/>
                  </a:lnTo>
                  <a:lnTo>
                    <a:pt x="75222" y="197510"/>
                  </a:lnTo>
                  <a:lnTo>
                    <a:pt x="77851" y="199961"/>
                  </a:lnTo>
                  <a:lnTo>
                    <a:pt x="81305" y="201180"/>
                  </a:lnTo>
                  <a:lnTo>
                    <a:pt x="89865" y="201180"/>
                  </a:lnTo>
                  <a:lnTo>
                    <a:pt x="93319" y="199961"/>
                  </a:lnTo>
                  <a:lnTo>
                    <a:pt x="96583" y="196900"/>
                  </a:lnTo>
                  <a:lnTo>
                    <a:pt x="98564" y="194995"/>
                  </a:lnTo>
                  <a:lnTo>
                    <a:pt x="99872" y="191935"/>
                  </a:lnTo>
                  <a:close/>
                </a:path>
                <a:path w="2164079" h="1619884">
                  <a:moveTo>
                    <a:pt x="101384" y="983919"/>
                  </a:moveTo>
                  <a:lnTo>
                    <a:pt x="80111" y="983919"/>
                  </a:lnTo>
                  <a:lnTo>
                    <a:pt x="80708" y="982992"/>
                  </a:lnTo>
                  <a:lnTo>
                    <a:pt x="81457" y="982014"/>
                  </a:lnTo>
                  <a:lnTo>
                    <a:pt x="83273" y="980173"/>
                  </a:lnTo>
                  <a:lnTo>
                    <a:pt x="85318" y="978344"/>
                  </a:lnTo>
                  <a:lnTo>
                    <a:pt x="92341" y="972578"/>
                  </a:lnTo>
                  <a:lnTo>
                    <a:pt x="95084" y="970064"/>
                  </a:lnTo>
                  <a:lnTo>
                    <a:pt x="98374" y="966381"/>
                  </a:lnTo>
                  <a:lnTo>
                    <a:pt x="99555" y="964666"/>
                  </a:lnTo>
                  <a:lnTo>
                    <a:pt x="100977" y="961364"/>
                  </a:lnTo>
                  <a:lnTo>
                    <a:pt x="101282" y="959891"/>
                  </a:lnTo>
                  <a:lnTo>
                    <a:pt x="101168" y="954303"/>
                  </a:lnTo>
                  <a:lnTo>
                    <a:pt x="100114" y="951852"/>
                  </a:lnTo>
                  <a:lnTo>
                    <a:pt x="98679" y="950506"/>
                  </a:lnTo>
                  <a:lnTo>
                    <a:pt x="95262" y="947318"/>
                  </a:lnTo>
                  <a:lnTo>
                    <a:pt x="91960" y="946162"/>
                  </a:lnTo>
                  <a:lnTo>
                    <a:pt x="83680" y="946162"/>
                  </a:lnTo>
                  <a:lnTo>
                    <a:pt x="80403" y="947204"/>
                  </a:lnTo>
                  <a:lnTo>
                    <a:pt x="77952" y="949350"/>
                  </a:lnTo>
                  <a:lnTo>
                    <a:pt x="75501" y="951433"/>
                  </a:lnTo>
                  <a:lnTo>
                    <a:pt x="74091" y="954493"/>
                  </a:lnTo>
                  <a:lnTo>
                    <a:pt x="73723" y="958481"/>
                  </a:lnTo>
                  <a:lnTo>
                    <a:pt x="79197" y="959027"/>
                  </a:lnTo>
                  <a:lnTo>
                    <a:pt x="79209" y="956398"/>
                  </a:lnTo>
                  <a:lnTo>
                    <a:pt x="79997" y="954303"/>
                  </a:lnTo>
                  <a:lnTo>
                    <a:pt x="83070" y="951242"/>
                  </a:lnTo>
                  <a:lnTo>
                    <a:pt x="85128" y="950506"/>
                  </a:lnTo>
                  <a:lnTo>
                    <a:pt x="90106" y="950506"/>
                  </a:lnTo>
                  <a:lnTo>
                    <a:pt x="92087" y="951242"/>
                  </a:lnTo>
                  <a:lnTo>
                    <a:pt x="95097" y="954062"/>
                  </a:lnTo>
                  <a:lnTo>
                    <a:pt x="95859" y="955840"/>
                  </a:lnTo>
                  <a:lnTo>
                    <a:pt x="95859" y="959891"/>
                  </a:lnTo>
                  <a:lnTo>
                    <a:pt x="95021" y="961974"/>
                  </a:lnTo>
                  <a:lnTo>
                    <a:pt x="91706" y="966381"/>
                  </a:lnTo>
                  <a:lnTo>
                    <a:pt x="88531" y="969391"/>
                  </a:lnTo>
                  <a:lnTo>
                    <a:pt x="80772" y="975639"/>
                  </a:lnTo>
                  <a:lnTo>
                    <a:pt x="78447" y="977785"/>
                  </a:lnTo>
                  <a:lnTo>
                    <a:pt x="72682" y="987717"/>
                  </a:lnTo>
                  <a:lnTo>
                    <a:pt x="72720" y="988949"/>
                  </a:lnTo>
                  <a:lnTo>
                    <a:pt x="101384" y="988949"/>
                  </a:lnTo>
                  <a:lnTo>
                    <a:pt x="101384" y="983919"/>
                  </a:lnTo>
                  <a:close/>
                </a:path>
                <a:path w="2164079" h="1619884">
                  <a:moveTo>
                    <a:pt x="101650" y="1131646"/>
                  </a:moveTo>
                  <a:lnTo>
                    <a:pt x="95796" y="1131646"/>
                  </a:lnTo>
                  <a:lnTo>
                    <a:pt x="95796" y="1112456"/>
                  </a:lnTo>
                  <a:lnTo>
                    <a:pt x="95796" y="1104061"/>
                  </a:lnTo>
                  <a:lnTo>
                    <a:pt x="91452" y="1104061"/>
                  </a:lnTo>
                  <a:lnTo>
                    <a:pt x="90462" y="1105446"/>
                  </a:lnTo>
                  <a:lnTo>
                    <a:pt x="90462" y="1112456"/>
                  </a:lnTo>
                  <a:lnTo>
                    <a:pt x="90462" y="1131646"/>
                  </a:lnTo>
                  <a:lnTo>
                    <a:pt x="76885" y="1131646"/>
                  </a:lnTo>
                  <a:lnTo>
                    <a:pt x="90462" y="1112456"/>
                  </a:lnTo>
                  <a:lnTo>
                    <a:pt x="90462" y="1105446"/>
                  </a:lnTo>
                  <a:lnTo>
                    <a:pt x="71653" y="1131646"/>
                  </a:lnTo>
                  <a:lnTo>
                    <a:pt x="71653" y="1136434"/>
                  </a:lnTo>
                  <a:lnTo>
                    <a:pt x="90462" y="1136434"/>
                  </a:lnTo>
                  <a:lnTo>
                    <a:pt x="90462" y="1146670"/>
                  </a:lnTo>
                  <a:lnTo>
                    <a:pt x="95796" y="1146670"/>
                  </a:lnTo>
                  <a:lnTo>
                    <a:pt x="95796" y="1136434"/>
                  </a:lnTo>
                  <a:lnTo>
                    <a:pt x="101650" y="1136434"/>
                  </a:lnTo>
                  <a:lnTo>
                    <a:pt x="101650" y="1131646"/>
                  </a:lnTo>
                  <a:close/>
                </a:path>
                <a:path w="2164079" h="1619884">
                  <a:moveTo>
                    <a:pt x="101803" y="1286433"/>
                  </a:moveTo>
                  <a:lnTo>
                    <a:pt x="100558" y="1283119"/>
                  </a:lnTo>
                  <a:lnTo>
                    <a:pt x="98806" y="1281328"/>
                  </a:lnTo>
                  <a:lnTo>
                    <a:pt x="96329" y="1278775"/>
                  </a:lnTo>
                  <a:lnTo>
                    <a:pt x="96329" y="1287780"/>
                  </a:lnTo>
                  <a:lnTo>
                    <a:pt x="96304" y="1294066"/>
                  </a:lnTo>
                  <a:lnTo>
                    <a:pt x="95542" y="1296301"/>
                  </a:lnTo>
                  <a:lnTo>
                    <a:pt x="92316" y="1299870"/>
                  </a:lnTo>
                  <a:lnTo>
                    <a:pt x="90385" y="1300759"/>
                  </a:lnTo>
                  <a:lnTo>
                    <a:pt x="86588" y="1300759"/>
                  </a:lnTo>
                  <a:lnTo>
                    <a:pt x="79286" y="1292326"/>
                  </a:lnTo>
                  <a:lnTo>
                    <a:pt x="79286" y="1287780"/>
                  </a:lnTo>
                  <a:lnTo>
                    <a:pt x="80124" y="1285557"/>
                  </a:lnTo>
                  <a:lnTo>
                    <a:pt x="83286" y="1282369"/>
                  </a:lnTo>
                  <a:lnTo>
                    <a:pt x="83477" y="1282166"/>
                  </a:lnTo>
                  <a:lnTo>
                    <a:pt x="85521" y="1281328"/>
                  </a:lnTo>
                  <a:lnTo>
                    <a:pt x="90347" y="1281328"/>
                  </a:lnTo>
                  <a:lnTo>
                    <a:pt x="92367" y="1282166"/>
                  </a:lnTo>
                  <a:lnTo>
                    <a:pt x="95554" y="1285557"/>
                  </a:lnTo>
                  <a:lnTo>
                    <a:pt x="96329" y="1287780"/>
                  </a:lnTo>
                  <a:lnTo>
                    <a:pt x="96329" y="1278775"/>
                  </a:lnTo>
                  <a:lnTo>
                    <a:pt x="95554" y="1277975"/>
                  </a:lnTo>
                  <a:lnTo>
                    <a:pt x="92544" y="1276705"/>
                  </a:lnTo>
                  <a:lnTo>
                    <a:pt x="86956" y="1276705"/>
                  </a:lnTo>
                  <a:lnTo>
                    <a:pt x="85013" y="1277162"/>
                  </a:lnTo>
                  <a:lnTo>
                    <a:pt x="81305" y="1279029"/>
                  </a:lnTo>
                  <a:lnTo>
                    <a:pt x="79743" y="1280452"/>
                  </a:lnTo>
                  <a:lnTo>
                    <a:pt x="78460" y="1282369"/>
                  </a:lnTo>
                  <a:lnTo>
                    <a:pt x="78511" y="1277975"/>
                  </a:lnTo>
                  <a:lnTo>
                    <a:pt x="86702" y="1265859"/>
                  </a:lnTo>
                  <a:lnTo>
                    <a:pt x="90512" y="1265859"/>
                  </a:lnTo>
                  <a:lnTo>
                    <a:pt x="95732" y="1272578"/>
                  </a:lnTo>
                  <a:lnTo>
                    <a:pt x="101028" y="1272171"/>
                  </a:lnTo>
                  <a:lnTo>
                    <a:pt x="92138" y="1261554"/>
                  </a:lnTo>
                  <a:lnTo>
                    <a:pt x="84150" y="1261554"/>
                  </a:lnTo>
                  <a:lnTo>
                    <a:pt x="80505" y="1263192"/>
                  </a:lnTo>
                  <a:lnTo>
                    <a:pt x="74714" y="1270190"/>
                  </a:lnTo>
                  <a:lnTo>
                    <a:pt x="73164" y="1276172"/>
                  </a:lnTo>
                  <a:lnTo>
                    <a:pt x="73164" y="1291767"/>
                  </a:lnTo>
                  <a:lnTo>
                    <a:pt x="74561" y="1297051"/>
                  </a:lnTo>
                  <a:lnTo>
                    <a:pt x="80162" y="1303451"/>
                  </a:lnTo>
                  <a:lnTo>
                    <a:pt x="83781" y="1305064"/>
                  </a:lnTo>
                  <a:lnTo>
                    <a:pt x="90817" y="1305064"/>
                  </a:lnTo>
                  <a:lnTo>
                    <a:pt x="93154" y="1304455"/>
                  </a:lnTo>
                  <a:lnTo>
                    <a:pt x="97256" y="1302016"/>
                  </a:lnTo>
                  <a:lnTo>
                    <a:pt x="98399" y="1300759"/>
                  </a:lnTo>
                  <a:lnTo>
                    <a:pt x="98869" y="1300251"/>
                  </a:lnTo>
                  <a:lnTo>
                    <a:pt x="101219" y="1295666"/>
                  </a:lnTo>
                  <a:lnTo>
                    <a:pt x="101803" y="1293177"/>
                  </a:lnTo>
                  <a:lnTo>
                    <a:pt x="101803" y="1286433"/>
                  </a:lnTo>
                  <a:close/>
                </a:path>
                <a:path w="2164079" h="1619884">
                  <a:moveTo>
                    <a:pt x="101917" y="1453489"/>
                  </a:moveTo>
                  <a:lnTo>
                    <a:pt x="101828" y="1446936"/>
                  </a:lnTo>
                  <a:lnTo>
                    <a:pt x="101219" y="1444942"/>
                  </a:lnTo>
                  <a:lnTo>
                    <a:pt x="98475" y="1441196"/>
                  </a:lnTo>
                  <a:lnTo>
                    <a:pt x="96418" y="1439786"/>
                  </a:lnTo>
                  <a:lnTo>
                    <a:pt x="96367" y="1452676"/>
                  </a:lnTo>
                  <a:lnTo>
                    <a:pt x="95643" y="1454429"/>
                  </a:lnTo>
                  <a:lnTo>
                    <a:pt x="92329" y="1457655"/>
                  </a:lnTo>
                  <a:lnTo>
                    <a:pt x="90233" y="1458455"/>
                  </a:lnTo>
                  <a:lnTo>
                    <a:pt x="86055" y="1458455"/>
                  </a:lnTo>
                  <a:lnTo>
                    <a:pt x="78803" y="1451229"/>
                  </a:lnTo>
                  <a:lnTo>
                    <a:pt x="78841" y="1447215"/>
                  </a:lnTo>
                  <a:lnTo>
                    <a:pt x="79629" y="1445260"/>
                  </a:lnTo>
                  <a:lnTo>
                    <a:pt x="82931" y="1442008"/>
                  </a:lnTo>
                  <a:lnTo>
                    <a:pt x="85001" y="1441196"/>
                  </a:lnTo>
                  <a:lnTo>
                    <a:pt x="90068" y="1441196"/>
                  </a:lnTo>
                  <a:lnTo>
                    <a:pt x="92214" y="1442021"/>
                  </a:lnTo>
                  <a:lnTo>
                    <a:pt x="95618" y="1445310"/>
                  </a:lnTo>
                  <a:lnTo>
                    <a:pt x="96291" y="1446936"/>
                  </a:lnTo>
                  <a:lnTo>
                    <a:pt x="96367" y="1452676"/>
                  </a:lnTo>
                  <a:lnTo>
                    <a:pt x="96367" y="1439773"/>
                  </a:lnTo>
                  <a:lnTo>
                    <a:pt x="93751" y="1438935"/>
                  </a:lnTo>
                  <a:lnTo>
                    <a:pt x="95897" y="1438135"/>
                  </a:lnTo>
                  <a:lnTo>
                    <a:pt x="97510" y="1437005"/>
                  </a:lnTo>
                  <a:lnTo>
                    <a:pt x="99618" y="1434084"/>
                  </a:lnTo>
                  <a:lnTo>
                    <a:pt x="100139" y="1432356"/>
                  </a:lnTo>
                  <a:lnTo>
                    <a:pt x="100076" y="1427137"/>
                  </a:lnTo>
                  <a:lnTo>
                    <a:pt x="98996" y="1424647"/>
                  </a:lnTo>
                  <a:lnTo>
                    <a:pt x="97815" y="1423555"/>
                  </a:lnTo>
                  <a:lnTo>
                    <a:pt x="94602" y="1420545"/>
                  </a:lnTo>
                  <a:lnTo>
                    <a:pt x="94602" y="1428280"/>
                  </a:lnTo>
                  <a:lnTo>
                    <a:pt x="94602" y="1432356"/>
                  </a:lnTo>
                  <a:lnTo>
                    <a:pt x="94018" y="1433753"/>
                  </a:lnTo>
                  <a:lnTo>
                    <a:pt x="91389" y="1436281"/>
                  </a:lnTo>
                  <a:lnTo>
                    <a:pt x="89712" y="1436916"/>
                  </a:lnTo>
                  <a:lnTo>
                    <a:pt x="85547" y="1436916"/>
                  </a:lnTo>
                  <a:lnTo>
                    <a:pt x="83832" y="1436281"/>
                  </a:lnTo>
                  <a:lnTo>
                    <a:pt x="81191" y="1433728"/>
                  </a:lnTo>
                  <a:lnTo>
                    <a:pt x="80632" y="1432356"/>
                  </a:lnTo>
                  <a:lnTo>
                    <a:pt x="80530" y="1428280"/>
                  </a:lnTo>
                  <a:lnTo>
                    <a:pt x="81203" y="1426743"/>
                  </a:lnTo>
                  <a:lnTo>
                    <a:pt x="83883" y="1424190"/>
                  </a:lnTo>
                  <a:lnTo>
                    <a:pt x="85572" y="1423555"/>
                  </a:lnTo>
                  <a:lnTo>
                    <a:pt x="89611" y="1423555"/>
                  </a:lnTo>
                  <a:lnTo>
                    <a:pt x="91287" y="1424203"/>
                  </a:lnTo>
                  <a:lnTo>
                    <a:pt x="93992" y="1426819"/>
                  </a:lnTo>
                  <a:lnTo>
                    <a:pt x="94602" y="1428280"/>
                  </a:lnTo>
                  <a:lnTo>
                    <a:pt x="94602" y="1420545"/>
                  </a:lnTo>
                  <a:lnTo>
                    <a:pt x="94373" y="1420329"/>
                  </a:lnTo>
                  <a:lnTo>
                    <a:pt x="91325" y="1419250"/>
                  </a:lnTo>
                  <a:lnTo>
                    <a:pt x="83769" y="1419250"/>
                  </a:lnTo>
                  <a:lnTo>
                    <a:pt x="80759" y="1420304"/>
                  </a:lnTo>
                  <a:lnTo>
                    <a:pt x="76212" y="1424533"/>
                  </a:lnTo>
                  <a:lnTo>
                    <a:pt x="75222" y="1426819"/>
                  </a:lnTo>
                  <a:lnTo>
                    <a:pt x="75107" y="1432356"/>
                  </a:lnTo>
                  <a:lnTo>
                    <a:pt x="75641" y="1434084"/>
                  </a:lnTo>
                  <a:lnTo>
                    <a:pt x="77762" y="1437005"/>
                  </a:lnTo>
                  <a:lnTo>
                    <a:pt x="79387" y="1438135"/>
                  </a:lnTo>
                  <a:lnTo>
                    <a:pt x="81597" y="1438935"/>
                  </a:lnTo>
                  <a:lnTo>
                    <a:pt x="78955" y="1439608"/>
                  </a:lnTo>
                  <a:lnTo>
                    <a:pt x="76911" y="1440878"/>
                  </a:lnTo>
                  <a:lnTo>
                    <a:pt x="74053" y="1444612"/>
                  </a:lnTo>
                  <a:lnTo>
                    <a:pt x="73329" y="1446936"/>
                  </a:lnTo>
                  <a:lnTo>
                    <a:pt x="73367" y="1453489"/>
                  </a:lnTo>
                  <a:lnTo>
                    <a:pt x="74650" y="1456537"/>
                  </a:lnTo>
                  <a:lnTo>
                    <a:pt x="79908" y="1461516"/>
                  </a:lnTo>
                  <a:lnTo>
                    <a:pt x="83350" y="1462760"/>
                  </a:lnTo>
                  <a:lnTo>
                    <a:pt x="91909" y="1462760"/>
                  </a:lnTo>
                  <a:lnTo>
                    <a:pt x="95364" y="1461516"/>
                  </a:lnTo>
                  <a:lnTo>
                    <a:pt x="98602" y="1458455"/>
                  </a:lnTo>
                  <a:lnTo>
                    <a:pt x="100622" y="1456537"/>
                  </a:lnTo>
                  <a:lnTo>
                    <a:pt x="101917" y="1453489"/>
                  </a:lnTo>
                  <a:close/>
                </a:path>
                <a:path w="2164079" h="1619884">
                  <a:moveTo>
                    <a:pt x="152577" y="17589"/>
                  </a:moveTo>
                  <a:lnTo>
                    <a:pt x="132270" y="17589"/>
                  </a:lnTo>
                  <a:lnTo>
                    <a:pt x="130708" y="17589"/>
                  </a:lnTo>
                  <a:lnTo>
                    <a:pt x="129146" y="17589"/>
                  </a:lnTo>
                  <a:lnTo>
                    <a:pt x="129146" y="1596047"/>
                  </a:lnTo>
                  <a:lnTo>
                    <a:pt x="130708" y="1596047"/>
                  </a:lnTo>
                  <a:lnTo>
                    <a:pt x="130708" y="1597583"/>
                  </a:lnTo>
                  <a:lnTo>
                    <a:pt x="152577" y="1597583"/>
                  </a:lnTo>
                  <a:lnTo>
                    <a:pt x="152577" y="1594523"/>
                  </a:lnTo>
                  <a:lnTo>
                    <a:pt x="132270" y="1594523"/>
                  </a:lnTo>
                  <a:lnTo>
                    <a:pt x="132270" y="1439887"/>
                  </a:lnTo>
                  <a:lnTo>
                    <a:pt x="152577" y="1439887"/>
                  </a:lnTo>
                  <a:lnTo>
                    <a:pt x="152577" y="1436827"/>
                  </a:lnTo>
                  <a:lnTo>
                    <a:pt x="132270" y="1436827"/>
                  </a:lnTo>
                  <a:lnTo>
                    <a:pt x="132270" y="1282204"/>
                  </a:lnTo>
                  <a:lnTo>
                    <a:pt x="152577" y="1282204"/>
                  </a:lnTo>
                  <a:lnTo>
                    <a:pt x="152577" y="1279131"/>
                  </a:lnTo>
                  <a:lnTo>
                    <a:pt x="132270" y="1279131"/>
                  </a:lnTo>
                  <a:lnTo>
                    <a:pt x="132270" y="1124470"/>
                  </a:lnTo>
                  <a:lnTo>
                    <a:pt x="152577" y="1124470"/>
                  </a:lnTo>
                  <a:lnTo>
                    <a:pt x="152577" y="1121410"/>
                  </a:lnTo>
                  <a:lnTo>
                    <a:pt x="132270" y="1121410"/>
                  </a:lnTo>
                  <a:lnTo>
                    <a:pt x="132270" y="966812"/>
                  </a:lnTo>
                  <a:lnTo>
                    <a:pt x="152577" y="966812"/>
                  </a:lnTo>
                  <a:lnTo>
                    <a:pt x="152577" y="963752"/>
                  </a:lnTo>
                  <a:lnTo>
                    <a:pt x="132270" y="963752"/>
                  </a:lnTo>
                  <a:lnTo>
                    <a:pt x="132270" y="809091"/>
                  </a:lnTo>
                  <a:lnTo>
                    <a:pt x="152577" y="809091"/>
                  </a:lnTo>
                  <a:lnTo>
                    <a:pt x="152577" y="806030"/>
                  </a:lnTo>
                  <a:lnTo>
                    <a:pt x="132270" y="806030"/>
                  </a:lnTo>
                  <a:lnTo>
                    <a:pt x="132270" y="651433"/>
                  </a:lnTo>
                  <a:lnTo>
                    <a:pt x="152577" y="651433"/>
                  </a:lnTo>
                  <a:lnTo>
                    <a:pt x="152577" y="648360"/>
                  </a:lnTo>
                  <a:lnTo>
                    <a:pt x="132270" y="648360"/>
                  </a:lnTo>
                  <a:lnTo>
                    <a:pt x="132270" y="493712"/>
                  </a:lnTo>
                  <a:lnTo>
                    <a:pt x="152577" y="493712"/>
                  </a:lnTo>
                  <a:lnTo>
                    <a:pt x="152577" y="490639"/>
                  </a:lnTo>
                  <a:lnTo>
                    <a:pt x="132270" y="490639"/>
                  </a:lnTo>
                  <a:lnTo>
                    <a:pt x="132270" y="336042"/>
                  </a:lnTo>
                  <a:lnTo>
                    <a:pt x="152577" y="336042"/>
                  </a:lnTo>
                  <a:lnTo>
                    <a:pt x="152577" y="332981"/>
                  </a:lnTo>
                  <a:lnTo>
                    <a:pt x="132270" y="332981"/>
                  </a:lnTo>
                  <a:lnTo>
                    <a:pt x="132270" y="178384"/>
                  </a:lnTo>
                  <a:lnTo>
                    <a:pt x="152577" y="178384"/>
                  </a:lnTo>
                  <a:lnTo>
                    <a:pt x="152577" y="175323"/>
                  </a:lnTo>
                  <a:lnTo>
                    <a:pt x="132270" y="175323"/>
                  </a:lnTo>
                  <a:lnTo>
                    <a:pt x="132270" y="20662"/>
                  </a:lnTo>
                  <a:lnTo>
                    <a:pt x="152577" y="20662"/>
                  </a:lnTo>
                  <a:lnTo>
                    <a:pt x="152577" y="17589"/>
                  </a:lnTo>
                  <a:close/>
                </a:path>
                <a:path w="2164079" h="1619884">
                  <a:moveTo>
                    <a:pt x="2163800" y="17589"/>
                  </a:moveTo>
                  <a:lnTo>
                    <a:pt x="2162200" y="17589"/>
                  </a:lnTo>
                  <a:lnTo>
                    <a:pt x="2160676" y="17589"/>
                  </a:lnTo>
                  <a:lnTo>
                    <a:pt x="2140331" y="17589"/>
                  </a:lnTo>
                  <a:lnTo>
                    <a:pt x="2140331" y="20662"/>
                  </a:lnTo>
                  <a:lnTo>
                    <a:pt x="2160676" y="20662"/>
                  </a:lnTo>
                  <a:lnTo>
                    <a:pt x="2160676" y="175323"/>
                  </a:lnTo>
                  <a:lnTo>
                    <a:pt x="2140331" y="175323"/>
                  </a:lnTo>
                  <a:lnTo>
                    <a:pt x="2140331" y="178384"/>
                  </a:lnTo>
                  <a:lnTo>
                    <a:pt x="2160676" y="178384"/>
                  </a:lnTo>
                  <a:lnTo>
                    <a:pt x="2160676" y="332981"/>
                  </a:lnTo>
                  <a:lnTo>
                    <a:pt x="2140331" y="332981"/>
                  </a:lnTo>
                  <a:lnTo>
                    <a:pt x="2140331" y="336042"/>
                  </a:lnTo>
                  <a:lnTo>
                    <a:pt x="2160676" y="336042"/>
                  </a:lnTo>
                  <a:lnTo>
                    <a:pt x="2160676" y="490639"/>
                  </a:lnTo>
                  <a:lnTo>
                    <a:pt x="2140331" y="490639"/>
                  </a:lnTo>
                  <a:lnTo>
                    <a:pt x="2140331" y="493712"/>
                  </a:lnTo>
                  <a:lnTo>
                    <a:pt x="2160676" y="493712"/>
                  </a:lnTo>
                  <a:lnTo>
                    <a:pt x="2160676" y="648360"/>
                  </a:lnTo>
                  <a:lnTo>
                    <a:pt x="2140331" y="648360"/>
                  </a:lnTo>
                  <a:lnTo>
                    <a:pt x="2140331" y="651433"/>
                  </a:lnTo>
                  <a:lnTo>
                    <a:pt x="2160676" y="651433"/>
                  </a:lnTo>
                  <a:lnTo>
                    <a:pt x="2160676" y="806030"/>
                  </a:lnTo>
                  <a:lnTo>
                    <a:pt x="2140331" y="806030"/>
                  </a:lnTo>
                  <a:lnTo>
                    <a:pt x="2140331" y="809091"/>
                  </a:lnTo>
                  <a:lnTo>
                    <a:pt x="2160676" y="809091"/>
                  </a:lnTo>
                  <a:lnTo>
                    <a:pt x="2160676" y="963752"/>
                  </a:lnTo>
                  <a:lnTo>
                    <a:pt x="2140331" y="963752"/>
                  </a:lnTo>
                  <a:lnTo>
                    <a:pt x="2140331" y="966812"/>
                  </a:lnTo>
                  <a:lnTo>
                    <a:pt x="2160676" y="966812"/>
                  </a:lnTo>
                  <a:lnTo>
                    <a:pt x="2160676" y="1121410"/>
                  </a:lnTo>
                  <a:lnTo>
                    <a:pt x="2140331" y="1121410"/>
                  </a:lnTo>
                  <a:lnTo>
                    <a:pt x="2140331" y="1124470"/>
                  </a:lnTo>
                  <a:lnTo>
                    <a:pt x="2160676" y="1124470"/>
                  </a:lnTo>
                  <a:lnTo>
                    <a:pt x="2160676" y="1279131"/>
                  </a:lnTo>
                  <a:lnTo>
                    <a:pt x="2140331" y="1279131"/>
                  </a:lnTo>
                  <a:lnTo>
                    <a:pt x="2140331" y="1282204"/>
                  </a:lnTo>
                  <a:lnTo>
                    <a:pt x="2160676" y="1282204"/>
                  </a:lnTo>
                  <a:lnTo>
                    <a:pt x="2160676" y="1436827"/>
                  </a:lnTo>
                  <a:lnTo>
                    <a:pt x="2140331" y="1436827"/>
                  </a:lnTo>
                  <a:lnTo>
                    <a:pt x="2140331" y="1439887"/>
                  </a:lnTo>
                  <a:lnTo>
                    <a:pt x="2160676" y="1439887"/>
                  </a:lnTo>
                  <a:lnTo>
                    <a:pt x="2160676" y="1594523"/>
                  </a:lnTo>
                  <a:lnTo>
                    <a:pt x="2140331" y="1594523"/>
                  </a:lnTo>
                  <a:lnTo>
                    <a:pt x="2140331" y="1597583"/>
                  </a:lnTo>
                  <a:lnTo>
                    <a:pt x="2162200" y="1597583"/>
                  </a:lnTo>
                  <a:lnTo>
                    <a:pt x="2162200" y="1596047"/>
                  </a:lnTo>
                  <a:lnTo>
                    <a:pt x="2163800" y="1596047"/>
                  </a:lnTo>
                  <a:lnTo>
                    <a:pt x="2163800" y="1758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40813" y="5759026"/>
              <a:ext cx="2032000" cy="0"/>
            </a:xfrm>
            <a:custGeom>
              <a:avLst/>
              <a:gdLst/>
              <a:ahLst/>
              <a:cxnLst/>
              <a:rect l="l" t="t" r="r" b="b"/>
              <a:pathLst>
                <a:path w="2032000">
                  <a:moveTo>
                    <a:pt x="0" y="0"/>
                  </a:moveTo>
                  <a:lnTo>
                    <a:pt x="203153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22089" y="4952144"/>
              <a:ext cx="2069464" cy="1614170"/>
            </a:xfrm>
            <a:custGeom>
              <a:avLst/>
              <a:gdLst/>
              <a:ahLst/>
              <a:cxnLst/>
              <a:rect l="l" t="t" r="r" b="b"/>
              <a:pathLst>
                <a:path w="2069464" h="1614170">
                  <a:moveTo>
                    <a:pt x="37447" y="1595312"/>
                  </a:moveTo>
                  <a:lnTo>
                    <a:pt x="35976" y="1588154"/>
                  </a:lnTo>
                  <a:lnTo>
                    <a:pt x="31963" y="1582309"/>
                  </a:lnTo>
                  <a:lnTo>
                    <a:pt x="26012" y="1578368"/>
                  </a:lnTo>
                  <a:lnTo>
                    <a:pt x="18723" y="1576923"/>
                  </a:lnTo>
                  <a:lnTo>
                    <a:pt x="11435" y="1578368"/>
                  </a:lnTo>
                  <a:lnTo>
                    <a:pt x="5483" y="1582309"/>
                  </a:lnTo>
                  <a:lnTo>
                    <a:pt x="1471" y="1588154"/>
                  </a:lnTo>
                  <a:lnTo>
                    <a:pt x="0" y="1595312"/>
                  </a:lnTo>
                  <a:lnTo>
                    <a:pt x="1471" y="1602471"/>
                  </a:lnTo>
                  <a:lnTo>
                    <a:pt x="5483" y="1608316"/>
                  </a:lnTo>
                  <a:lnTo>
                    <a:pt x="11435" y="1612257"/>
                  </a:lnTo>
                  <a:lnTo>
                    <a:pt x="18723" y="1613702"/>
                  </a:lnTo>
                  <a:lnTo>
                    <a:pt x="26012" y="1612257"/>
                  </a:lnTo>
                  <a:lnTo>
                    <a:pt x="31963" y="1608316"/>
                  </a:lnTo>
                  <a:lnTo>
                    <a:pt x="35976" y="1602471"/>
                  </a:lnTo>
                  <a:lnTo>
                    <a:pt x="37447" y="1595312"/>
                  </a:lnTo>
                </a:path>
                <a:path w="2069464" h="1614170">
                  <a:moveTo>
                    <a:pt x="88238" y="1364380"/>
                  </a:moveTo>
                  <a:lnTo>
                    <a:pt x="86766" y="1357221"/>
                  </a:lnTo>
                  <a:lnTo>
                    <a:pt x="82752" y="1351376"/>
                  </a:lnTo>
                  <a:lnTo>
                    <a:pt x="76798" y="1347435"/>
                  </a:lnTo>
                  <a:lnTo>
                    <a:pt x="69508" y="1345990"/>
                  </a:lnTo>
                  <a:lnTo>
                    <a:pt x="62223" y="1347435"/>
                  </a:lnTo>
                  <a:lnTo>
                    <a:pt x="56271" y="1351376"/>
                  </a:lnTo>
                  <a:lnTo>
                    <a:pt x="52257" y="1357221"/>
                  </a:lnTo>
                  <a:lnTo>
                    <a:pt x="50785" y="1364380"/>
                  </a:lnTo>
                  <a:lnTo>
                    <a:pt x="52257" y="1371536"/>
                  </a:lnTo>
                  <a:lnTo>
                    <a:pt x="56271" y="1377381"/>
                  </a:lnTo>
                  <a:lnTo>
                    <a:pt x="62223" y="1381324"/>
                  </a:lnTo>
                  <a:lnTo>
                    <a:pt x="69508" y="1382770"/>
                  </a:lnTo>
                  <a:lnTo>
                    <a:pt x="76798" y="1381324"/>
                  </a:lnTo>
                  <a:lnTo>
                    <a:pt x="82752" y="1377381"/>
                  </a:lnTo>
                  <a:lnTo>
                    <a:pt x="86766" y="1371536"/>
                  </a:lnTo>
                  <a:lnTo>
                    <a:pt x="88238" y="1364380"/>
                  </a:lnTo>
                </a:path>
                <a:path w="2069464" h="1614170">
                  <a:moveTo>
                    <a:pt x="139024" y="806882"/>
                  </a:moveTo>
                  <a:lnTo>
                    <a:pt x="137552" y="799715"/>
                  </a:lnTo>
                  <a:lnTo>
                    <a:pt x="133540" y="793871"/>
                  </a:lnTo>
                  <a:lnTo>
                    <a:pt x="127588" y="789934"/>
                  </a:lnTo>
                  <a:lnTo>
                    <a:pt x="120300" y="788492"/>
                  </a:lnTo>
                  <a:lnTo>
                    <a:pt x="113011" y="789934"/>
                  </a:lnTo>
                  <a:lnTo>
                    <a:pt x="107060" y="793871"/>
                  </a:lnTo>
                  <a:lnTo>
                    <a:pt x="103047" y="799715"/>
                  </a:lnTo>
                  <a:lnTo>
                    <a:pt x="101576" y="806882"/>
                  </a:lnTo>
                  <a:lnTo>
                    <a:pt x="103047" y="814022"/>
                  </a:lnTo>
                  <a:lnTo>
                    <a:pt x="107060" y="819869"/>
                  </a:lnTo>
                  <a:lnTo>
                    <a:pt x="113011" y="823820"/>
                  </a:lnTo>
                  <a:lnTo>
                    <a:pt x="120300" y="825271"/>
                  </a:lnTo>
                  <a:lnTo>
                    <a:pt x="127588" y="823820"/>
                  </a:lnTo>
                  <a:lnTo>
                    <a:pt x="133540" y="819869"/>
                  </a:lnTo>
                  <a:lnTo>
                    <a:pt x="137552" y="814022"/>
                  </a:lnTo>
                  <a:lnTo>
                    <a:pt x="139024" y="806882"/>
                  </a:lnTo>
                </a:path>
                <a:path w="2069464" h="1614170">
                  <a:moveTo>
                    <a:pt x="189815" y="249304"/>
                  </a:moveTo>
                  <a:lnTo>
                    <a:pt x="188343" y="242163"/>
                  </a:lnTo>
                  <a:lnTo>
                    <a:pt x="184329" y="236316"/>
                  </a:lnTo>
                  <a:lnTo>
                    <a:pt x="178377" y="232365"/>
                  </a:lnTo>
                  <a:lnTo>
                    <a:pt x="171091" y="230914"/>
                  </a:lnTo>
                  <a:lnTo>
                    <a:pt x="163803" y="232365"/>
                  </a:lnTo>
                  <a:lnTo>
                    <a:pt x="157851" y="236316"/>
                  </a:lnTo>
                  <a:lnTo>
                    <a:pt x="153839" y="242163"/>
                  </a:lnTo>
                  <a:lnTo>
                    <a:pt x="152367" y="249304"/>
                  </a:lnTo>
                  <a:lnTo>
                    <a:pt x="153839" y="256470"/>
                  </a:lnTo>
                  <a:lnTo>
                    <a:pt x="157851" y="262314"/>
                  </a:lnTo>
                  <a:lnTo>
                    <a:pt x="163803" y="266251"/>
                  </a:lnTo>
                  <a:lnTo>
                    <a:pt x="171091" y="267693"/>
                  </a:lnTo>
                  <a:lnTo>
                    <a:pt x="178377" y="266251"/>
                  </a:lnTo>
                  <a:lnTo>
                    <a:pt x="184329" y="262314"/>
                  </a:lnTo>
                  <a:lnTo>
                    <a:pt x="188343" y="256470"/>
                  </a:lnTo>
                  <a:lnTo>
                    <a:pt x="189815" y="249304"/>
                  </a:lnTo>
                </a:path>
                <a:path w="2069464" h="1614170">
                  <a:moveTo>
                    <a:pt x="240600" y="18389"/>
                  </a:moveTo>
                  <a:lnTo>
                    <a:pt x="239129" y="11223"/>
                  </a:lnTo>
                  <a:lnTo>
                    <a:pt x="235116" y="5379"/>
                  </a:lnTo>
                  <a:lnTo>
                    <a:pt x="229165" y="1442"/>
                  </a:lnTo>
                  <a:lnTo>
                    <a:pt x="221876" y="0"/>
                  </a:lnTo>
                  <a:lnTo>
                    <a:pt x="214588" y="1442"/>
                  </a:lnTo>
                  <a:lnTo>
                    <a:pt x="208636" y="5379"/>
                  </a:lnTo>
                  <a:lnTo>
                    <a:pt x="204624" y="11223"/>
                  </a:lnTo>
                  <a:lnTo>
                    <a:pt x="203152" y="18389"/>
                  </a:lnTo>
                  <a:lnTo>
                    <a:pt x="204624" y="25556"/>
                  </a:lnTo>
                  <a:lnTo>
                    <a:pt x="208636" y="31400"/>
                  </a:lnTo>
                  <a:lnTo>
                    <a:pt x="214588" y="35337"/>
                  </a:lnTo>
                  <a:lnTo>
                    <a:pt x="221876" y="36779"/>
                  </a:lnTo>
                  <a:lnTo>
                    <a:pt x="229165" y="35337"/>
                  </a:lnTo>
                  <a:lnTo>
                    <a:pt x="235116" y="31400"/>
                  </a:lnTo>
                  <a:lnTo>
                    <a:pt x="239129" y="25556"/>
                  </a:lnTo>
                  <a:lnTo>
                    <a:pt x="240600" y="18389"/>
                  </a:lnTo>
                </a:path>
                <a:path w="2069464" h="1614170">
                  <a:moveTo>
                    <a:pt x="291392" y="249304"/>
                  </a:moveTo>
                  <a:lnTo>
                    <a:pt x="289919" y="242163"/>
                  </a:lnTo>
                  <a:lnTo>
                    <a:pt x="285905" y="236316"/>
                  </a:lnTo>
                  <a:lnTo>
                    <a:pt x="279954" y="232365"/>
                  </a:lnTo>
                  <a:lnTo>
                    <a:pt x="272668" y="230914"/>
                  </a:lnTo>
                  <a:lnTo>
                    <a:pt x="265379" y="232365"/>
                  </a:lnTo>
                  <a:lnTo>
                    <a:pt x="259428" y="236316"/>
                  </a:lnTo>
                  <a:lnTo>
                    <a:pt x="255415" y="242163"/>
                  </a:lnTo>
                  <a:lnTo>
                    <a:pt x="253944" y="249304"/>
                  </a:lnTo>
                  <a:lnTo>
                    <a:pt x="255415" y="256470"/>
                  </a:lnTo>
                  <a:lnTo>
                    <a:pt x="259428" y="262314"/>
                  </a:lnTo>
                  <a:lnTo>
                    <a:pt x="265379" y="266251"/>
                  </a:lnTo>
                  <a:lnTo>
                    <a:pt x="272668" y="267693"/>
                  </a:lnTo>
                  <a:lnTo>
                    <a:pt x="279954" y="266251"/>
                  </a:lnTo>
                  <a:lnTo>
                    <a:pt x="285905" y="262314"/>
                  </a:lnTo>
                  <a:lnTo>
                    <a:pt x="289919" y="256470"/>
                  </a:lnTo>
                  <a:lnTo>
                    <a:pt x="291392" y="249304"/>
                  </a:lnTo>
                </a:path>
                <a:path w="2069464" h="1614170">
                  <a:moveTo>
                    <a:pt x="342208" y="806882"/>
                  </a:moveTo>
                  <a:lnTo>
                    <a:pt x="340731" y="799715"/>
                  </a:lnTo>
                  <a:lnTo>
                    <a:pt x="336708" y="793871"/>
                  </a:lnTo>
                  <a:lnTo>
                    <a:pt x="330754" y="789934"/>
                  </a:lnTo>
                  <a:lnTo>
                    <a:pt x="323484" y="788492"/>
                  </a:lnTo>
                  <a:lnTo>
                    <a:pt x="316188" y="789934"/>
                  </a:lnTo>
                  <a:lnTo>
                    <a:pt x="310237" y="793871"/>
                  </a:lnTo>
                  <a:lnTo>
                    <a:pt x="306229" y="799715"/>
                  </a:lnTo>
                  <a:lnTo>
                    <a:pt x="304760" y="806882"/>
                  </a:lnTo>
                  <a:lnTo>
                    <a:pt x="306229" y="814022"/>
                  </a:lnTo>
                  <a:lnTo>
                    <a:pt x="310237" y="819869"/>
                  </a:lnTo>
                  <a:lnTo>
                    <a:pt x="316188" y="823820"/>
                  </a:lnTo>
                  <a:lnTo>
                    <a:pt x="323484" y="825271"/>
                  </a:lnTo>
                  <a:lnTo>
                    <a:pt x="330754" y="823820"/>
                  </a:lnTo>
                  <a:lnTo>
                    <a:pt x="336708" y="819869"/>
                  </a:lnTo>
                  <a:lnTo>
                    <a:pt x="340731" y="814022"/>
                  </a:lnTo>
                  <a:lnTo>
                    <a:pt x="342208" y="806882"/>
                  </a:lnTo>
                </a:path>
                <a:path w="2069464" h="1614170">
                  <a:moveTo>
                    <a:pt x="392950" y="1364380"/>
                  </a:moveTo>
                  <a:lnTo>
                    <a:pt x="391481" y="1357221"/>
                  </a:lnTo>
                  <a:lnTo>
                    <a:pt x="387473" y="1351376"/>
                  </a:lnTo>
                  <a:lnTo>
                    <a:pt x="381522" y="1347435"/>
                  </a:lnTo>
                  <a:lnTo>
                    <a:pt x="374226" y="1345990"/>
                  </a:lnTo>
                  <a:lnTo>
                    <a:pt x="366956" y="1347435"/>
                  </a:lnTo>
                  <a:lnTo>
                    <a:pt x="361002" y="1351376"/>
                  </a:lnTo>
                  <a:lnTo>
                    <a:pt x="356979" y="1357221"/>
                  </a:lnTo>
                  <a:lnTo>
                    <a:pt x="355502" y="1364380"/>
                  </a:lnTo>
                  <a:lnTo>
                    <a:pt x="356979" y="1371536"/>
                  </a:lnTo>
                  <a:lnTo>
                    <a:pt x="361002" y="1377381"/>
                  </a:lnTo>
                  <a:lnTo>
                    <a:pt x="366956" y="1381324"/>
                  </a:lnTo>
                  <a:lnTo>
                    <a:pt x="374226" y="1382770"/>
                  </a:lnTo>
                  <a:lnTo>
                    <a:pt x="381522" y="1381324"/>
                  </a:lnTo>
                  <a:lnTo>
                    <a:pt x="387473" y="1377381"/>
                  </a:lnTo>
                  <a:lnTo>
                    <a:pt x="391481" y="1371536"/>
                  </a:lnTo>
                  <a:lnTo>
                    <a:pt x="392950" y="1364380"/>
                  </a:lnTo>
                </a:path>
                <a:path w="2069464" h="1614170">
                  <a:moveTo>
                    <a:pt x="443754" y="1595312"/>
                  </a:moveTo>
                  <a:lnTo>
                    <a:pt x="442285" y="1588154"/>
                  </a:lnTo>
                  <a:lnTo>
                    <a:pt x="438277" y="1582309"/>
                  </a:lnTo>
                  <a:lnTo>
                    <a:pt x="432326" y="1578368"/>
                  </a:lnTo>
                  <a:lnTo>
                    <a:pt x="425030" y="1576923"/>
                  </a:lnTo>
                  <a:lnTo>
                    <a:pt x="417733" y="1578368"/>
                  </a:lnTo>
                  <a:lnTo>
                    <a:pt x="411783" y="1582309"/>
                  </a:lnTo>
                  <a:lnTo>
                    <a:pt x="407775" y="1588154"/>
                  </a:lnTo>
                  <a:lnTo>
                    <a:pt x="406306" y="1595312"/>
                  </a:lnTo>
                  <a:lnTo>
                    <a:pt x="407775" y="1602471"/>
                  </a:lnTo>
                  <a:lnTo>
                    <a:pt x="411783" y="1608316"/>
                  </a:lnTo>
                  <a:lnTo>
                    <a:pt x="417733" y="1612257"/>
                  </a:lnTo>
                  <a:lnTo>
                    <a:pt x="425030" y="1613702"/>
                  </a:lnTo>
                  <a:lnTo>
                    <a:pt x="432326" y="1612257"/>
                  </a:lnTo>
                  <a:lnTo>
                    <a:pt x="438277" y="1608316"/>
                  </a:lnTo>
                  <a:lnTo>
                    <a:pt x="442285" y="1602471"/>
                  </a:lnTo>
                  <a:lnTo>
                    <a:pt x="443754" y="1595312"/>
                  </a:lnTo>
                </a:path>
                <a:path w="2069464" h="1614170">
                  <a:moveTo>
                    <a:pt x="494557" y="1364380"/>
                  </a:moveTo>
                  <a:lnTo>
                    <a:pt x="493080" y="1357221"/>
                  </a:lnTo>
                  <a:lnTo>
                    <a:pt x="489057" y="1351376"/>
                  </a:lnTo>
                  <a:lnTo>
                    <a:pt x="483104" y="1347435"/>
                  </a:lnTo>
                  <a:lnTo>
                    <a:pt x="475834" y="1345990"/>
                  </a:lnTo>
                  <a:lnTo>
                    <a:pt x="468537" y="1347435"/>
                  </a:lnTo>
                  <a:lnTo>
                    <a:pt x="462587" y="1351376"/>
                  </a:lnTo>
                  <a:lnTo>
                    <a:pt x="458579" y="1357221"/>
                  </a:lnTo>
                  <a:lnTo>
                    <a:pt x="457110" y="1364380"/>
                  </a:lnTo>
                  <a:lnTo>
                    <a:pt x="458579" y="1371536"/>
                  </a:lnTo>
                  <a:lnTo>
                    <a:pt x="462587" y="1377381"/>
                  </a:lnTo>
                  <a:lnTo>
                    <a:pt x="468537" y="1381324"/>
                  </a:lnTo>
                  <a:lnTo>
                    <a:pt x="475834" y="1382770"/>
                  </a:lnTo>
                  <a:lnTo>
                    <a:pt x="483104" y="1381324"/>
                  </a:lnTo>
                  <a:lnTo>
                    <a:pt x="489057" y="1377381"/>
                  </a:lnTo>
                  <a:lnTo>
                    <a:pt x="493080" y="1371536"/>
                  </a:lnTo>
                  <a:lnTo>
                    <a:pt x="494557" y="1364380"/>
                  </a:lnTo>
                </a:path>
                <a:path w="2069464" h="1614170">
                  <a:moveTo>
                    <a:pt x="545361" y="806882"/>
                  </a:moveTo>
                  <a:lnTo>
                    <a:pt x="543884" y="799715"/>
                  </a:lnTo>
                  <a:lnTo>
                    <a:pt x="539861" y="793871"/>
                  </a:lnTo>
                  <a:lnTo>
                    <a:pt x="533908" y="789934"/>
                  </a:lnTo>
                  <a:lnTo>
                    <a:pt x="526638" y="788492"/>
                  </a:lnTo>
                  <a:lnTo>
                    <a:pt x="519341" y="789934"/>
                  </a:lnTo>
                  <a:lnTo>
                    <a:pt x="513390" y="793871"/>
                  </a:lnTo>
                  <a:lnTo>
                    <a:pt x="509382" y="799715"/>
                  </a:lnTo>
                  <a:lnTo>
                    <a:pt x="507914" y="806882"/>
                  </a:lnTo>
                  <a:lnTo>
                    <a:pt x="509382" y="814022"/>
                  </a:lnTo>
                  <a:lnTo>
                    <a:pt x="513390" y="819869"/>
                  </a:lnTo>
                  <a:lnTo>
                    <a:pt x="519341" y="823820"/>
                  </a:lnTo>
                  <a:lnTo>
                    <a:pt x="526638" y="825271"/>
                  </a:lnTo>
                  <a:lnTo>
                    <a:pt x="533908" y="823820"/>
                  </a:lnTo>
                  <a:lnTo>
                    <a:pt x="539861" y="819869"/>
                  </a:lnTo>
                  <a:lnTo>
                    <a:pt x="543884" y="814022"/>
                  </a:lnTo>
                  <a:lnTo>
                    <a:pt x="545361" y="806882"/>
                  </a:lnTo>
                </a:path>
                <a:path w="2069464" h="1614170">
                  <a:moveTo>
                    <a:pt x="596103" y="249304"/>
                  </a:moveTo>
                  <a:lnTo>
                    <a:pt x="594634" y="242163"/>
                  </a:lnTo>
                  <a:lnTo>
                    <a:pt x="590626" y="236316"/>
                  </a:lnTo>
                  <a:lnTo>
                    <a:pt x="584675" y="232365"/>
                  </a:lnTo>
                  <a:lnTo>
                    <a:pt x="577379" y="230914"/>
                  </a:lnTo>
                  <a:lnTo>
                    <a:pt x="570109" y="232365"/>
                  </a:lnTo>
                  <a:lnTo>
                    <a:pt x="564155" y="236316"/>
                  </a:lnTo>
                  <a:lnTo>
                    <a:pt x="560133" y="242163"/>
                  </a:lnTo>
                  <a:lnTo>
                    <a:pt x="558655" y="249304"/>
                  </a:lnTo>
                  <a:lnTo>
                    <a:pt x="560133" y="256470"/>
                  </a:lnTo>
                  <a:lnTo>
                    <a:pt x="564155" y="262314"/>
                  </a:lnTo>
                  <a:lnTo>
                    <a:pt x="570109" y="266251"/>
                  </a:lnTo>
                  <a:lnTo>
                    <a:pt x="577379" y="267693"/>
                  </a:lnTo>
                  <a:lnTo>
                    <a:pt x="584675" y="266251"/>
                  </a:lnTo>
                  <a:lnTo>
                    <a:pt x="590626" y="262314"/>
                  </a:lnTo>
                  <a:lnTo>
                    <a:pt x="594634" y="256470"/>
                  </a:lnTo>
                  <a:lnTo>
                    <a:pt x="596103" y="249304"/>
                  </a:lnTo>
                </a:path>
                <a:path w="2069464" h="1614170">
                  <a:moveTo>
                    <a:pt x="646907" y="18389"/>
                  </a:moveTo>
                  <a:lnTo>
                    <a:pt x="645438" y="11223"/>
                  </a:lnTo>
                  <a:lnTo>
                    <a:pt x="641430" y="5379"/>
                  </a:lnTo>
                  <a:lnTo>
                    <a:pt x="635479" y="1442"/>
                  </a:lnTo>
                  <a:lnTo>
                    <a:pt x="628183" y="0"/>
                  </a:lnTo>
                  <a:lnTo>
                    <a:pt x="620886" y="1442"/>
                  </a:lnTo>
                  <a:lnTo>
                    <a:pt x="614936" y="5379"/>
                  </a:lnTo>
                  <a:lnTo>
                    <a:pt x="610928" y="11223"/>
                  </a:lnTo>
                  <a:lnTo>
                    <a:pt x="609459" y="18389"/>
                  </a:lnTo>
                  <a:lnTo>
                    <a:pt x="610928" y="25556"/>
                  </a:lnTo>
                  <a:lnTo>
                    <a:pt x="614936" y="31400"/>
                  </a:lnTo>
                  <a:lnTo>
                    <a:pt x="620886" y="35337"/>
                  </a:lnTo>
                  <a:lnTo>
                    <a:pt x="628183" y="36779"/>
                  </a:lnTo>
                  <a:lnTo>
                    <a:pt x="635479" y="35337"/>
                  </a:lnTo>
                  <a:lnTo>
                    <a:pt x="641430" y="31400"/>
                  </a:lnTo>
                  <a:lnTo>
                    <a:pt x="645438" y="25556"/>
                  </a:lnTo>
                  <a:lnTo>
                    <a:pt x="646907" y="18389"/>
                  </a:lnTo>
                </a:path>
                <a:path w="2069464" h="1614170">
                  <a:moveTo>
                    <a:pt x="697711" y="249304"/>
                  </a:moveTo>
                  <a:lnTo>
                    <a:pt x="696233" y="242163"/>
                  </a:lnTo>
                  <a:lnTo>
                    <a:pt x="692210" y="236316"/>
                  </a:lnTo>
                  <a:lnTo>
                    <a:pt x="686257" y="232365"/>
                  </a:lnTo>
                  <a:lnTo>
                    <a:pt x="678987" y="230914"/>
                  </a:lnTo>
                  <a:lnTo>
                    <a:pt x="671690" y="232365"/>
                  </a:lnTo>
                  <a:lnTo>
                    <a:pt x="665740" y="236316"/>
                  </a:lnTo>
                  <a:lnTo>
                    <a:pt x="661732" y="242163"/>
                  </a:lnTo>
                  <a:lnTo>
                    <a:pt x="660263" y="249304"/>
                  </a:lnTo>
                  <a:lnTo>
                    <a:pt x="661732" y="256470"/>
                  </a:lnTo>
                  <a:lnTo>
                    <a:pt x="665740" y="262314"/>
                  </a:lnTo>
                  <a:lnTo>
                    <a:pt x="671690" y="266251"/>
                  </a:lnTo>
                  <a:lnTo>
                    <a:pt x="678987" y="267693"/>
                  </a:lnTo>
                  <a:lnTo>
                    <a:pt x="686257" y="266251"/>
                  </a:lnTo>
                  <a:lnTo>
                    <a:pt x="692210" y="262314"/>
                  </a:lnTo>
                  <a:lnTo>
                    <a:pt x="696233" y="256470"/>
                  </a:lnTo>
                  <a:lnTo>
                    <a:pt x="697711" y="249304"/>
                  </a:lnTo>
                </a:path>
                <a:path w="2069464" h="1614170">
                  <a:moveTo>
                    <a:pt x="748452" y="806882"/>
                  </a:moveTo>
                  <a:lnTo>
                    <a:pt x="746984" y="799715"/>
                  </a:lnTo>
                  <a:lnTo>
                    <a:pt x="742975" y="793871"/>
                  </a:lnTo>
                  <a:lnTo>
                    <a:pt x="737025" y="789934"/>
                  </a:lnTo>
                  <a:lnTo>
                    <a:pt x="729728" y="788492"/>
                  </a:lnTo>
                  <a:lnTo>
                    <a:pt x="722458" y="789934"/>
                  </a:lnTo>
                  <a:lnTo>
                    <a:pt x="716505" y="793871"/>
                  </a:lnTo>
                  <a:lnTo>
                    <a:pt x="712482" y="799715"/>
                  </a:lnTo>
                  <a:lnTo>
                    <a:pt x="711005" y="806882"/>
                  </a:lnTo>
                  <a:lnTo>
                    <a:pt x="712482" y="814022"/>
                  </a:lnTo>
                  <a:lnTo>
                    <a:pt x="716505" y="819869"/>
                  </a:lnTo>
                  <a:lnTo>
                    <a:pt x="722458" y="823820"/>
                  </a:lnTo>
                  <a:lnTo>
                    <a:pt x="729728" y="825271"/>
                  </a:lnTo>
                  <a:lnTo>
                    <a:pt x="737025" y="823820"/>
                  </a:lnTo>
                  <a:lnTo>
                    <a:pt x="742975" y="819869"/>
                  </a:lnTo>
                  <a:lnTo>
                    <a:pt x="746984" y="814022"/>
                  </a:lnTo>
                  <a:lnTo>
                    <a:pt x="748452" y="806882"/>
                  </a:lnTo>
                </a:path>
                <a:path w="2069464" h="1614170">
                  <a:moveTo>
                    <a:pt x="799256" y="1364380"/>
                  </a:moveTo>
                  <a:lnTo>
                    <a:pt x="797788" y="1357221"/>
                  </a:lnTo>
                  <a:lnTo>
                    <a:pt x="793779" y="1351376"/>
                  </a:lnTo>
                  <a:lnTo>
                    <a:pt x="787829" y="1347435"/>
                  </a:lnTo>
                  <a:lnTo>
                    <a:pt x="780532" y="1345990"/>
                  </a:lnTo>
                  <a:lnTo>
                    <a:pt x="773262" y="1347435"/>
                  </a:lnTo>
                  <a:lnTo>
                    <a:pt x="767309" y="1351376"/>
                  </a:lnTo>
                  <a:lnTo>
                    <a:pt x="763286" y="1357221"/>
                  </a:lnTo>
                  <a:lnTo>
                    <a:pt x="761809" y="1364380"/>
                  </a:lnTo>
                  <a:lnTo>
                    <a:pt x="763286" y="1371536"/>
                  </a:lnTo>
                  <a:lnTo>
                    <a:pt x="767309" y="1377381"/>
                  </a:lnTo>
                  <a:lnTo>
                    <a:pt x="773262" y="1381324"/>
                  </a:lnTo>
                  <a:lnTo>
                    <a:pt x="780532" y="1382770"/>
                  </a:lnTo>
                  <a:lnTo>
                    <a:pt x="787829" y="1381324"/>
                  </a:lnTo>
                  <a:lnTo>
                    <a:pt x="793779" y="1377381"/>
                  </a:lnTo>
                  <a:lnTo>
                    <a:pt x="797788" y="1371536"/>
                  </a:lnTo>
                  <a:lnTo>
                    <a:pt x="799256" y="1364380"/>
                  </a:lnTo>
                </a:path>
                <a:path w="2069464" h="1614170">
                  <a:moveTo>
                    <a:pt x="850060" y="1595312"/>
                  </a:moveTo>
                  <a:lnTo>
                    <a:pt x="848591" y="1588154"/>
                  </a:lnTo>
                  <a:lnTo>
                    <a:pt x="844583" y="1582309"/>
                  </a:lnTo>
                  <a:lnTo>
                    <a:pt x="838633" y="1578368"/>
                  </a:lnTo>
                  <a:lnTo>
                    <a:pt x="831336" y="1576923"/>
                  </a:lnTo>
                  <a:lnTo>
                    <a:pt x="824040" y="1578368"/>
                  </a:lnTo>
                  <a:lnTo>
                    <a:pt x="818089" y="1582309"/>
                  </a:lnTo>
                  <a:lnTo>
                    <a:pt x="814081" y="1588154"/>
                  </a:lnTo>
                  <a:lnTo>
                    <a:pt x="812613" y="1595312"/>
                  </a:lnTo>
                  <a:lnTo>
                    <a:pt x="814081" y="1602471"/>
                  </a:lnTo>
                  <a:lnTo>
                    <a:pt x="818089" y="1608316"/>
                  </a:lnTo>
                  <a:lnTo>
                    <a:pt x="824040" y="1612257"/>
                  </a:lnTo>
                  <a:lnTo>
                    <a:pt x="831336" y="1613702"/>
                  </a:lnTo>
                  <a:lnTo>
                    <a:pt x="838633" y="1612257"/>
                  </a:lnTo>
                  <a:lnTo>
                    <a:pt x="844583" y="1608316"/>
                  </a:lnTo>
                  <a:lnTo>
                    <a:pt x="848591" y="1602471"/>
                  </a:lnTo>
                  <a:lnTo>
                    <a:pt x="850060" y="1595312"/>
                  </a:lnTo>
                </a:path>
                <a:path w="2069464" h="1614170">
                  <a:moveTo>
                    <a:pt x="900864" y="1364380"/>
                  </a:moveTo>
                  <a:lnTo>
                    <a:pt x="899387" y="1357221"/>
                  </a:lnTo>
                  <a:lnTo>
                    <a:pt x="895364" y="1351376"/>
                  </a:lnTo>
                  <a:lnTo>
                    <a:pt x="889410" y="1347435"/>
                  </a:lnTo>
                  <a:lnTo>
                    <a:pt x="882140" y="1345990"/>
                  </a:lnTo>
                  <a:lnTo>
                    <a:pt x="874844" y="1347435"/>
                  </a:lnTo>
                  <a:lnTo>
                    <a:pt x="868893" y="1351376"/>
                  </a:lnTo>
                  <a:lnTo>
                    <a:pt x="864885" y="1357221"/>
                  </a:lnTo>
                  <a:lnTo>
                    <a:pt x="863416" y="1364380"/>
                  </a:lnTo>
                  <a:lnTo>
                    <a:pt x="864885" y="1371536"/>
                  </a:lnTo>
                  <a:lnTo>
                    <a:pt x="868893" y="1377381"/>
                  </a:lnTo>
                  <a:lnTo>
                    <a:pt x="874844" y="1381324"/>
                  </a:lnTo>
                  <a:lnTo>
                    <a:pt x="882140" y="1382770"/>
                  </a:lnTo>
                  <a:lnTo>
                    <a:pt x="889410" y="1381324"/>
                  </a:lnTo>
                  <a:lnTo>
                    <a:pt x="895364" y="1377381"/>
                  </a:lnTo>
                  <a:lnTo>
                    <a:pt x="899387" y="1371536"/>
                  </a:lnTo>
                  <a:lnTo>
                    <a:pt x="900864" y="1364380"/>
                  </a:lnTo>
                </a:path>
                <a:path w="2069464" h="1614170">
                  <a:moveTo>
                    <a:pt x="951605" y="806882"/>
                  </a:moveTo>
                  <a:lnTo>
                    <a:pt x="950137" y="799715"/>
                  </a:lnTo>
                  <a:lnTo>
                    <a:pt x="946129" y="793871"/>
                  </a:lnTo>
                  <a:lnTo>
                    <a:pt x="940178" y="789934"/>
                  </a:lnTo>
                  <a:lnTo>
                    <a:pt x="932882" y="788492"/>
                  </a:lnTo>
                  <a:lnTo>
                    <a:pt x="925612" y="789934"/>
                  </a:lnTo>
                  <a:lnTo>
                    <a:pt x="919658" y="793871"/>
                  </a:lnTo>
                  <a:lnTo>
                    <a:pt x="915635" y="799715"/>
                  </a:lnTo>
                  <a:lnTo>
                    <a:pt x="914158" y="806882"/>
                  </a:lnTo>
                  <a:lnTo>
                    <a:pt x="915635" y="814022"/>
                  </a:lnTo>
                  <a:lnTo>
                    <a:pt x="919658" y="819869"/>
                  </a:lnTo>
                  <a:lnTo>
                    <a:pt x="925612" y="823820"/>
                  </a:lnTo>
                  <a:lnTo>
                    <a:pt x="932882" y="825271"/>
                  </a:lnTo>
                  <a:lnTo>
                    <a:pt x="940178" y="823820"/>
                  </a:lnTo>
                  <a:lnTo>
                    <a:pt x="946129" y="819869"/>
                  </a:lnTo>
                  <a:lnTo>
                    <a:pt x="950137" y="814022"/>
                  </a:lnTo>
                  <a:lnTo>
                    <a:pt x="951605" y="806882"/>
                  </a:lnTo>
                </a:path>
                <a:path w="2069464" h="1614170">
                  <a:moveTo>
                    <a:pt x="1002409" y="249304"/>
                  </a:moveTo>
                  <a:lnTo>
                    <a:pt x="1000941" y="242163"/>
                  </a:lnTo>
                  <a:lnTo>
                    <a:pt x="996933" y="236316"/>
                  </a:lnTo>
                  <a:lnTo>
                    <a:pt x="990982" y="232365"/>
                  </a:lnTo>
                  <a:lnTo>
                    <a:pt x="983685" y="230914"/>
                  </a:lnTo>
                  <a:lnTo>
                    <a:pt x="976415" y="232365"/>
                  </a:lnTo>
                  <a:lnTo>
                    <a:pt x="970462" y="236316"/>
                  </a:lnTo>
                  <a:lnTo>
                    <a:pt x="966439" y="242163"/>
                  </a:lnTo>
                  <a:lnTo>
                    <a:pt x="964962" y="249304"/>
                  </a:lnTo>
                  <a:lnTo>
                    <a:pt x="966439" y="256470"/>
                  </a:lnTo>
                  <a:lnTo>
                    <a:pt x="970462" y="262314"/>
                  </a:lnTo>
                  <a:lnTo>
                    <a:pt x="976415" y="266251"/>
                  </a:lnTo>
                  <a:lnTo>
                    <a:pt x="983685" y="267693"/>
                  </a:lnTo>
                  <a:lnTo>
                    <a:pt x="990982" y="266251"/>
                  </a:lnTo>
                  <a:lnTo>
                    <a:pt x="996933" y="262314"/>
                  </a:lnTo>
                  <a:lnTo>
                    <a:pt x="1000941" y="256470"/>
                  </a:lnTo>
                  <a:lnTo>
                    <a:pt x="1002409" y="249304"/>
                  </a:lnTo>
                </a:path>
                <a:path w="2069464" h="1614170">
                  <a:moveTo>
                    <a:pt x="1053213" y="18389"/>
                  </a:moveTo>
                  <a:lnTo>
                    <a:pt x="1051744" y="11223"/>
                  </a:lnTo>
                  <a:lnTo>
                    <a:pt x="1047736" y="5379"/>
                  </a:lnTo>
                  <a:lnTo>
                    <a:pt x="1041786" y="1442"/>
                  </a:lnTo>
                  <a:lnTo>
                    <a:pt x="1034489" y="0"/>
                  </a:lnTo>
                  <a:lnTo>
                    <a:pt x="1027193" y="1442"/>
                  </a:lnTo>
                  <a:lnTo>
                    <a:pt x="1021242" y="5379"/>
                  </a:lnTo>
                  <a:lnTo>
                    <a:pt x="1017234" y="11223"/>
                  </a:lnTo>
                  <a:lnTo>
                    <a:pt x="1015766" y="18389"/>
                  </a:lnTo>
                  <a:lnTo>
                    <a:pt x="1017234" y="25556"/>
                  </a:lnTo>
                  <a:lnTo>
                    <a:pt x="1021242" y="31400"/>
                  </a:lnTo>
                  <a:lnTo>
                    <a:pt x="1027193" y="35337"/>
                  </a:lnTo>
                  <a:lnTo>
                    <a:pt x="1034489" y="36779"/>
                  </a:lnTo>
                  <a:lnTo>
                    <a:pt x="1041786" y="35337"/>
                  </a:lnTo>
                  <a:lnTo>
                    <a:pt x="1047736" y="31400"/>
                  </a:lnTo>
                  <a:lnTo>
                    <a:pt x="1051744" y="25556"/>
                  </a:lnTo>
                  <a:lnTo>
                    <a:pt x="1053213" y="18389"/>
                  </a:lnTo>
                </a:path>
                <a:path w="2069464" h="1614170">
                  <a:moveTo>
                    <a:pt x="1104017" y="249304"/>
                  </a:moveTo>
                  <a:lnTo>
                    <a:pt x="1102540" y="242163"/>
                  </a:lnTo>
                  <a:lnTo>
                    <a:pt x="1098517" y="236316"/>
                  </a:lnTo>
                  <a:lnTo>
                    <a:pt x="1092563" y="232365"/>
                  </a:lnTo>
                  <a:lnTo>
                    <a:pt x="1085293" y="230914"/>
                  </a:lnTo>
                  <a:lnTo>
                    <a:pt x="1077997" y="232365"/>
                  </a:lnTo>
                  <a:lnTo>
                    <a:pt x="1072046" y="236316"/>
                  </a:lnTo>
                  <a:lnTo>
                    <a:pt x="1068038" y="242163"/>
                  </a:lnTo>
                  <a:lnTo>
                    <a:pt x="1066569" y="249304"/>
                  </a:lnTo>
                  <a:lnTo>
                    <a:pt x="1068038" y="256470"/>
                  </a:lnTo>
                  <a:lnTo>
                    <a:pt x="1072046" y="262314"/>
                  </a:lnTo>
                  <a:lnTo>
                    <a:pt x="1077997" y="266251"/>
                  </a:lnTo>
                  <a:lnTo>
                    <a:pt x="1085293" y="267693"/>
                  </a:lnTo>
                  <a:lnTo>
                    <a:pt x="1092563" y="266251"/>
                  </a:lnTo>
                  <a:lnTo>
                    <a:pt x="1098517" y="262314"/>
                  </a:lnTo>
                  <a:lnTo>
                    <a:pt x="1102540" y="256470"/>
                  </a:lnTo>
                  <a:lnTo>
                    <a:pt x="1104017" y="249304"/>
                  </a:lnTo>
                </a:path>
                <a:path w="2069464" h="1614170">
                  <a:moveTo>
                    <a:pt x="1154821" y="806882"/>
                  </a:moveTo>
                  <a:lnTo>
                    <a:pt x="1153344" y="799715"/>
                  </a:lnTo>
                  <a:lnTo>
                    <a:pt x="1149321" y="793871"/>
                  </a:lnTo>
                  <a:lnTo>
                    <a:pt x="1143367" y="789934"/>
                  </a:lnTo>
                  <a:lnTo>
                    <a:pt x="1136097" y="788492"/>
                  </a:lnTo>
                  <a:lnTo>
                    <a:pt x="1128801" y="789934"/>
                  </a:lnTo>
                  <a:lnTo>
                    <a:pt x="1122850" y="793871"/>
                  </a:lnTo>
                  <a:lnTo>
                    <a:pt x="1118842" y="799715"/>
                  </a:lnTo>
                  <a:lnTo>
                    <a:pt x="1117373" y="806882"/>
                  </a:lnTo>
                  <a:lnTo>
                    <a:pt x="1118842" y="814022"/>
                  </a:lnTo>
                  <a:lnTo>
                    <a:pt x="1122850" y="819869"/>
                  </a:lnTo>
                  <a:lnTo>
                    <a:pt x="1128801" y="823820"/>
                  </a:lnTo>
                  <a:lnTo>
                    <a:pt x="1136097" y="825271"/>
                  </a:lnTo>
                  <a:lnTo>
                    <a:pt x="1143367" y="823820"/>
                  </a:lnTo>
                  <a:lnTo>
                    <a:pt x="1149321" y="819869"/>
                  </a:lnTo>
                  <a:lnTo>
                    <a:pt x="1153344" y="814022"/>
                  </a:lnTo>
                  <a:lnTo>
                    <a:pt x="1154821" y="806882"/>
                  </a:lnTo>
                </a:path>
                <a:path w="2069464" h="1614170">
                  <a:moveTo>
                    <a:pt x="1205563" y="1364380"/>
                  </a:moveTo>
                  <a:lnTo>
                    <a:pt x="1204094" y="1357221"/>
                  </a:lnTo>
                  <a:lnTo>
                    <a:pt x="1200086" y="1351376"/>
                  </a:lnTo>
                  <a:lnTo>
                    <a:pt x="1194135" y="1347435"/>
                  </a:lnTo>
                  <a:lnTo>
                    <a:pt x="1186839" y="1345990"/>
                  </a:lnTo>
                  <a:lnTo>
                    <a:pt x="1179569" y="1347435"/>
                  </a:lnTo>
                  <a:lnTo>
                    <a:pt x="1173615" y="1351376"/>
                  </a:lnTo>
                  <a:lnTo>
                    <a:pt x="1169593" y="1357221"/>
                  </a:lnTo>
                  <a:lnTo>
                    <a:pt x="1168115" y="1364380"/>
                  </a:lnTo>
                  <a:lnTo>
                    <a:pt x="1169593" y="1371536"/>
                  </a:lnTo>
                  <a:lnTo>
                    <a:pt x="1173615" y="1377381"/>
                  </a:lnTo>
                  <a:lnTo>
                    <a:pt x="1179569" y="1381324"/>
                  </a:lnTo>
                  <a:lnTo>
                    <a:pt x="1186839" y="1382770"/>
                  </a:lnTo>
                  <a:lnTo>
                    <a:pt x="1194135" y="1381324"/>
                  </a:lnTo>
                  <a:lnTo>
                    <a:pt x="1200086" y="1377381"/>
                  </a:lnTo>
                  <a:lnTo>
                    <a:pt x="1204094" y="1371536"/>
                  </a:lnTo>
                  <a:lnTo>
                    <a:pt x="1205563" y="1364380"/>
                  </a:lnTo>
                </a:path>
                <a:path w="2069464" h="1614170">
                  <a:moveTo>
                    <a:pt x="1256367" y="1595312"/>
                  </a:moveTo>
                  <a:lnTo>
                    <a:pt x="1254898" y="1588154"/>
                  </a:lnTo>
                  <a:lnTo>
                    <a:pt x="1250890" y="1582309"/>
                  </a:lnTo>
                  <a:lnTo>
                    <a:pt x="1244939" y="1578368"/>
                  </a:lnTo>
                  <a:lnTo>
                    <a:pt x="1237643" y="1576923"/>
                  </a:lnTo>
                  <a:lnTo>
                    <a:pt x="1230346" y="1578368"/>
                  </a:lnTo>
                  <a:lnTo>
                    <a:pt x="1224396" y="1582309"/>
                  </a:lnTo>
                  <a:lnTo>
                    <a:pt x="1220388" y="1588154"/>
                  </a:lnTo>
                  <a:lnTo>
                    <a:pt x="1218919" y="1595312"/>
                  </a:lnTo>
                  <a:lnTo>
                    <a:pt x="1220388" y="1602471"/>
                  </a:lnTo>
                  <a:lnTo>
                    <a:pt x="1224396" y="1608316"/>
                  </a:lnTo>
                  <a:lnTo>
                    <a:pt x="1230346" y="1612257"/>
                  </a:lnTo>
                  <a:lnTo>
                    <a:pt x="1237643" y="1613702"/>
                  </a:lnTo>
                  <a:lnTo>
                    <a:pt x="1244939" y="1612257"/>
                  </a:lnTo>
                  <a:lnTo>
                    <a:pt x="1250890" y="1608316"/>
                  </a:lnTo>
                  <a:lnTo>
                    <a:pt x="1254898" y="1602471"/>
                  </a:lnTo>
                  <a:lnTo>
                    <a:pt x="1256367" y="1595312"/>
                  </a:lnTo>
                </a:path>
                <a:path w="2069464" h="1614170">
                  <a:moveTo>
                    <a:pt x="1307171" y="1364380"/>
                  </a:moveTo>
                  <a:lnTo>
                    <a:pt x="1305693" y="1357221"/>
                  </a:lnTo>
                  <a:lnTo>
                    <a:pt x="1301670" y="1351376"/>
                  </a:lnTo>
                  <a:lnTo>
                    <a:pt x="1295717" y="1347435"/>
                  </a:lnTo>
                  <a:lnTo>
                    <a:pt x="1288447" y="1345990"/>
                  </a:lnTo>
                  <a:lnTo>
                    <a:pt x="1281150" y="1347435"/>
                  </a:lnTo>
                  <a:lnTo>
                    <a:pt x="1275200" y="1351376"/>
                  </a:lnTo>
                  <a:lnTo>
                    <a:pt x="1271192" y="1357221"/>
                  </a:lnTo>
                  <a:lnTo>
                    <a:pt x="1269723" y="1364380"/>
                  </a:lnTo>
                  <a:lnTo>
                    <a:pt x="1271192" y="1371536"/>
                  </a:lnTo>
                  <a:lnTo>
                    <a:pt x="1275200" y="1377381"/>
                  </a:lnTo>
                  <a:lnTo>
                    <a:pt x="1281150" y="1381324"/>
                  </a:lnTo>
                  <a:lnTo>
                    <a:pt x="1288447" y="1382770"/>
                  </a:lnTo>
                  <a:lnTo>
                    <a:pt x="1295717" y="1381324"/>
                  </a:lnTo>
                  <a:lnTo>
                    <a:pt x="1301670" y="1377381"/>
                  </a:lnTo>
                  <a:lnTo>
                    <a:pt x="1305693" y="1371536"/>
                  </a:lnTo>
                  <a:lnTo>
                    <a:pt x="1307171" y="1364380"/>
                  </a:lnTo>
                </a:path>
                <a:path w="2069464" h="1614170">
                  <a:moveTo>
                    <a:pt x="1357912" y="806882"/>
                  </a:moveTo>
                  <a:lnTo>
                    <a:pt x="1356443" y="799715"/>
                  </a:lnTo>
                  <a:lnTo>
                    <a:pt x="1352435" y="793871"/>
                  </a:lnTo>
                  <a:lnTo>
                    <a:pt x="1346485" y="789934"/>
                  </a:lnTo>
                  <a:lnTo>
                    <a:pt x="1339188" y="788492"/>
                  </a:lnTo>
                  <a:lnTo>
                    <a:pt x="1331918" y="789934"/>
                  </a:lnTo>
                  <a:lnTo>
                    <a:pt x="1325964" y="793871"/>
                  </a:lnTo>
                  <a:lnTo>
                    <a:pt x="1321942" y="799715"/>
                  </a:lnTo>
                  <a:lnTo>
                    <a:pt x="1320464" y="806882"/>
                  </a:lnTo>
                  <a:lnTo>
                    <a:pt x="1321942" y="814022"/>
                  </a:lnTo>
                  <a:lnTo>
                    <a:pt x="1325964" y="819869"/>
                  </a:lnTo>
                  <a:lnTo>
                    <a:pt x="1331918" y="823820"/>
                  </a:lnTo>
                  <a:lnTo>
                    <a:pt x="1339188" y="825271"/>
                  </a:lnTo>
                  <a:lnTo>
                    <a:pt x="1346485" y="823820"/>
                  </a:lnTo>
                  <a:lnTo>
                    <a:pt x="1352435" y="819869"/>
                  </a:lnTo>
                  <a:lnTo>
                    <a:pt x="1356443" y="814022"/>
                  </a:lnTo>
                  <a:lnTo>
                    <a:pt x="1357912" y="806882"/>
                  </a:lnTo>
                </a:path>
                <a:path w="2069464" h="1614170">
                  <a:moveTo>
                    <a:pt x="1408716" y="249304"/>
                  </a:moveTo>
                  <a:lnTo>
                    <a:pt x="1407247" y="242163"/>
                  </a:lnTo>
                  <a:lnTo>
                    <a:pt x="1403239" y="236316"/>
                  </a:lnTo>
                  <a:lnTo>
                    <a:pt x="1397288" y="232365"/>
                  </a:lnTo>
                  <a:lnTo>
                    <a:pt x="1389992" y="230914"/>
                  </a:lnTo>
                  <a:lnTo>
                    <a:pt x="1382722" y="232365"/>
                  </a:lnTo>
                  <a:lnTo>
                    <a:pt x="1376768" y="236316"/>
                  </a:lnTo>
                  <a:lnTo>
                    <a:pt x="1372746" y="242163"/>
                  </a:lnTo>
                  <a:lnTo>
                    <a:pt x="1371268" y="249304"/>
                  </a:lnTo>
                  <a:lnTo>
                    <a:pt x="1372746" y="256470"/>
                  </a:lnTo>
                  <a:lnTo>
                    <a:pt x="1376768" y="262314"/>
                  </a:lnTo>
                  <a:lnTo>
                    <a:pt x="1382722" y="266251"/>
                  </a:lnTo>
                  <a:lnTo>
                    <a:pt x="1389992" y="267693"/>
                  </a:lnTo>
                  <a:lnTo>
                    <a:pt x="1397288" y="266251"/>
                  </a:lnTo>
                  <a:lnTo>
                    <a:pt x="1403239" y="262314"/>
                  </a:lnTo>
                  <a:lnTo>
                    <a:pt x="1407247" y="256470"/>
                  </a:lnTo>
                  <a:lnTo>
                    <a:pt x="1408716" y="249304"/>
                  </a:lnTo>
                </a:path>
                <a:path w="2069464" h="1614170">
                  <a:moveTo>
                    <a:pt x="1459520" y="18389"/>
                  </a:moveTo>
                  <a:lnTo>
                    <a:pt x="1458051" y="11223"/>
                  </a:lnTo>
                  <a:lnTo>
                    <a:pt x="1454043" y="5379"/>
                  </a:lnTo>
                  <a:lnTo>
                    <a:pt x="1448092" y="1442"/>
                  </a:lnTo>
                  <a:lnTo>
                    <a:pt x="1440796" y="0"/>
                  </a:lnTo>
                  <a:lnTo>
                    <a:pt x="1433499" y="1442"/>
                  </a:lnTo>
                  <a:lnTo>
                    <a:pt x="1427549" y="5379"/>
                  </a:lnTo>
                  <a:lnTo>
                    <a:pt x="1423541" y="11223"/>
                  </a:lnTo>
                  <a:lnTo>
                    <a:pt x="1422072" y="18389"/>
                  </a:lnTo>
                  <a:lnTo>
                    <a:pt x="1423541" y="25556"/>
                  </a:lnTo>
                  <a:lnTo>
                    <a:pt x="1427549" y="31400"/>
                  </a:lnTo>
                  <a:lnTo>
                    <a:pt x="1433499" y="35337"/>
                  </a:lnTo>
                  <a:lnTo>
                    <a:pt x="1440796" y="36779"/>
                  </a:lnTo>
                  <a:lnTo>
                    <a:pt x="1448092" y="35337"/>
                  </a:lnTo>
                  <a:lnTo>
                    <a:pt x="1454043" y="31400"/>
                  </a:lnTo>
                  <a:lnTo>
                    <a:pt x="1458051" y="25556"/>
                  </a:lnTo>
                  <a:lnTo>
                    <a:pt x="1459520" y="18389"/>
                  </a:lnTo>
                </a:path>
                <a:path w="2069464" h="1614170">
                  <a:moveTo>
                    <a:pt x="1510324" y="249304"/>
                  </a:moveTo>
                  <a:lnTo>
                    <a:pt x="1508846" y="242163"/>
                  </a:lnTo>
                  <a:lnTo>
                    <a:pt x="1504823" y="236316"/>
                  </a:lnTo>
                  <a:lnTo>
                    <a:pt x="1498870" y="232365"/>
                  </a:lnTo>
                  <a:lnTo>
                    <a:pt x="1491600" y="230914"/>
                  </a:lnTo>
                  <a:lnTo>
                    <a:pt x="1484303" y="232365"/>
                  </a:lnTo>
                  <a:lnTo>
                    <a:pt x="1478353" y="236316"/>
                  </a:lnTo>
                  <a:lnTo>
                    <a:pt x="1474345" y="242163"/>
                  </a:lnTo>
                  <a:lnTo>
                    <a:pt x="1472876" y="249304"/>
                  </a:lnTo>
                  <a:lnTo>
                    <a:pt x="1474345" y="256470"/>
                  </a:lnTo>
                  <a:lnTo>
                    <a:pt x="1478353" y="262314"/>
                  </a:lnTo>
                  <a:lnTo>
                    <a:pt x="1484303" y="266251"/>
                  </a:lnTo>
                  <a:lnTo>
                    <a:pt x="1491600" y="267693"/>
                  </a:lnTo>
                  <a:lnTo>
                    <a:pt x="1498870" y="266251"/>
                  </a:lnTo>
                  <a:lnTo>
                    <a:pt x="1504823" y="262314"/>
                  </a:lnTo>
                  <a:lnTo>
                    <a:pt x="1508846" y="256470"/>
                  </a:lnTo>
                  <a:lnTo>
                    <a:pt x="1510324" y="249304"/>
                  </a:lnTo>
                </a:path>
                <a:path w="2069464" h="1614170">
                  <a:moveTo>
                    <a:pt x="1561128" y="806882"/>
                  </a:moveTo>
                  <a:lnTo>
                    <a:pt x="1559650" y="799715"/>
                  </a:lnTo>
                  <a:lnTo>
                    <a:pt x="1555627" y="793871"/>
                  </a:lnTo>
                  <a:lnTo>
                    <a:pt x="1549674" y="789934"/>
                  </a:lnTo>
                  <a:lnTo>
                    <a:pt x="1542404" y="788492"/>
                  </a:lnTo>
                  <a:lnTo>
                    <a:pt x="1535107" y="789934"/>
                  </a:lnTo>
                  <a:lnTo>
                    <a:pt x="1529157" y="793871"/>
                  </a:lnTo>
                  <a:lnTo>
                    <a:pt x="1525149" y="799715"/>
                  </a:lnTo>
                  <a:lnTo>
                    <a:pt x="1523680" y="806882"/>
                  </a:lnTo>
                  <a:lnTo>
                    <a:pt x="1525149" y="814022"/>
                  </a:lnTo>
                  <a:lnTo>
                    <a:pt x="1529157" y="819869"/>
                  </a:lnTo>
                  <a:lnTo>
                    <a:pt x="1535107" y="823820"/>
                  </a:lnTo>
                  <a:lnTo>
                    <a:pt x="1542404" y="825271"/>
                  </a:lnTo>
                  <a:lnTo>
                    <a:pt x="1549674" y="823820"/>
                  </a:lnTo>
                  <a:lnTo>
                    <a:pt x="1555627" y="819869"/>
                  </a:lnTo>
                  <a:lnTo>
                    <a:pt x="1559650" y="814022"/>
                  </a:lnTo>
                  <a:lnTo>
                    <a:pt x="1561128" y="806882"/>
                  </a:lnTo>
                </a:path>
                <a:path w="2069464" h="1614170">
                  <a:moveTo>
                    <a:pt x="1611869" y="1364380"/>
                  </a:moveTo>
                  <a:lnTo>
                    <a:pt x="1610401" y="1357221"/>
                  </a:lnTo>
                  <a:lnTo>
                    <a:pt x="1606392" y="1351376"/>
                  </a:lnTo>
                  <a:lnTo>
                    <a:pt x="1600442" y="1347435"/>
                  </a:lnTo>
                  <a:lnTo>
                    <a:pt x="1593145" y="1345990"/>
                  </a:lnTo>
                  <a:lnTo>
                    <a:pt x="1585875" y="1347435"/>
                  </a:lnTo>
                  <a:lnTo>
                    <a:pt x="1579922" y="1351376"/>
                  </a:lnTo>
                  <a:lnTo>
                    <a:pt x="1575899" y="1357221"/>
                  </a:lnTo>
                  <a:lnTo>
                    <a:pt x="1574422" y="1364380"/>
                  </a:lnTo>
                  <a:lnTo>
                    <a:pt x="1575899" y="1371536"/>
                  </a:lnTo>
                  <a:lnTo>
                    <a:pt x="1579922" y="1377381"/>
                  </a:lnTo>
                  <a:lnTo>
                    <a:pt x="1585875" y="1381324"/>
                  </a:lnTo>
                  <a:lnTo>
                    <a:pt x="1593145" y="1382770"/>
                  </a:lnTo>
                  <a:lnTo>
                    <a:pt x="1600442" y="1381324"/>
                  </a:lnTo>
                  <a:lnTo>
                    <a:pt x="1606393" y="1377381"/>
                  </a:lnTo>
                  <a:lnTo>
                    <a:pt x="1610401" y="1371536"/>
                  </a:lnTo>
                  <a:lnTo>
                    <a:pt x="1611869" y="1364380"/>
                  </a:lnTo>
                </a:path>
                <a:path w="2069464" h="1614170">
                  <a:moveTo>
                    <a:pt x="1662673" y="1595312"/>
                  </a:moveTo>
                  <a:lnTo>
                    <a:pt x="1661205" y="1588154"/>
                  </a:lnTo>
                  <a:lnTo>
                    <a:pt x="1657196" y="1582309"/>
                  </a:lnTo>
                  <a:lnTo>
                    <a:pt x="1651246" y="1578368"/>
                  </a:lnTo>
                  <a:lnTo>
                    <a:pt x="1643949" y="1576923"/>
                  </a:lnTo>
                  <a:lnTo>
                    <a:pt x="1636653" y="1578368"/>
                  </a:lnTo>
                  <a:lnTo>
                    <a:pt x="1630702" y="1582309"/>
                  </a:lnTo>
                  <a:lnTo>
                    <a:pt x="1626694" y="1588154"/>
                  </a:lnTo>
                  <a:lnTo>
                    <a:pt x="1625226" y="1595312"/>
                  </a:lnTo>
                  <a:lnTo>
                    <a:pt x="1626694" y="1602471"/>
                  </a:lnTo>
                  <a:lnTo>
                    <a:pt x="1630702" y="1608316"/>
                  </a:lnTo>
                  <a:lnTo>
                    <a:pt x="1636653" y="1612257"/>
                  </a:lnTo>
                  <a:lnTo>
                    <a:pt x="1643949" y="1613702"/>
                  </a:lnTo>
                  <a:lnTo>
                    <a:pt x="1651246" y="1612257"/>
                  </a:lnTo>
                  <a:lnTo>
                    <a:pt x="1657196" y="1608316"/>
                  </a:lnTo>
                  <a:lnTo>
                    <a:pt x="1661205" y="1602471"/>
                  </a:lnTo>
                  <a:lnTo>
                    <a:pt x="1662673" y="1595312"/>
                  </a:lnTo>
                </a:path>
                <a:path w="2069464" h="1614170">
                  <a:moveTo>
                    <a:pt x="1713477" y="1364380"/>
                  </a:moveTo>
                  <a:lnTo>
                    <a:pt x="1712000" y="1357221"/>
                  </a:lnTo>
                  <a:lnTo>
                    <a:pt x="1707977" y="1351376"/>
                  </a:lnTo>
                  <a:lnTo>
                    <a:pt x="1702023" y="1347435"/>
                  </a:lnTo>
                  <a:lnTo>
                    <a:pt x="1694753" y="1345990"/>
                  </a:lnTo>
                  <a:lnTo>
                    <a:pt x="1687457" y="1347435"/>
                  </a:lnTo>
                  <a:lnTo>
                    <a:pt x="1681506" y="1351376"/>
                  </a:lnTo>
                  <a:lnTo>
                    <a:pt x="1677498" y="1357221"/>
                  </a:lnTo>
                  <a:lnTo>
                    <a:pt x="1676029" y="1364380"/>
                  </a:lnTo>
                  <a:lnTo>
                    <a:pt x="1677498" y="1371536"/>
                  </a:lnTo>
                  <a:lnTo>
                    <a:pt x="1681506" y="1377381"/>
                  </a:lnTo>
                  <a:lnTo>
                    <a:pt x="1687457" y="1381324"/>
                  </a:lnTo>
                  <a:lnTo>
                    <a:pt x="1694753" y="1382770"/>
                  </a:lnTo>
                  <a:lnTo>
                    <a:pt x="1702023" y="1381324"/>
                  </a:lnTo>
                  <a:lnTo>
                    <a:pt x="1707977" y="1377381"/>
                  </a:lnTo>
                  <a:lnTo>
                    <a:pt x="1712000" y="1371536"/>
                  </a:lnTo>
                  <a:lnTo>
                    <a:pt x="1713477" y="1364380"/>
                  </a:lnTo>
                </a:path>
                <a:path w="2069464" h="1614170">
                  <a:moveTo>
                    <a:pt x="1764218" y="806882"/>
                  </a:moveTo>
                  <a:lnTo>
                    <a:pt x="1762750" y="799715"/>
                  </a:lnTo>
                  <a:lnTo>
                    <a:pt x="1758742" y="793871"/>
                  </a:lnTo>
                  <a:lnTo>
                    <a:pt x="1752791" y="789934"/>
                  </a:lnTo>
                  <a:lnTo>
                    <a:pt x="1745495" y="788492"/>
                  </a:lnTo>
                  <a:lnTo>
                    <a:pt x="1738225" y="789934"/>
                  </a:lnTo>
                  <a:lnTo>
                    <a:pt x="1732271" y="793871"/>
                  </a:lnTo>
                  <a:lnTo>
                    <a:pt x="1728248" y="799715"/>
                  </a:lnTo>
                  <a:lnTo>
                    <a:pt x="1726771" y="806882"/>
                  </a:lnTo>
                  <a:lnTo>
                    <a:pt x="1728248" y="814022"/>
                  </a:lnTo>
                  <a:lnTo>
                    <a:pt x="1732271" y="819869"/>
                  </a:lnTo>
                  <a:lnTo>
                    <a:pt x="1738225" y="823820"/>
                  </a:lnTo>
                  <a:lnTo>
                    <a:pt x="1745495" y="825271"/>
                  </a:lnTo>
                  <a:lnTo>
                    <a:pt x="1752791" y="823820"/>
                  </a:lnTo>
                  <a:lnTo>
                    <a:pt x="1758742" y="819869"/>
                  </a:lnTo>
                  <a:lnTo>
                    <a:pt x="1762750" y="814022"/>
                  </a:lnTo>
                  <a:lnTo>
                    <a:pt x="1764218" y="806882"/>
                  </a:lnTo>
                </a:path>
                <a:path w="2069464" h="1614170">
                  <a:moveTo>
                    <a:pt x="1815022" y="249304"/>
                  </a:moveTo>
                  <a:lnTo>
                    <a:pt x="1813554" y="242163"/>
                  </a:lnTo>
                  <a:lnTo>
                    <a:pt x="1809546" y="236316"/>
                  </a:lnTo>
                  <a:lnTo>
                    <a:pt x="1803595" y="232365"/>
                  </a:lnTo>
                  <a:lnTo>
                    <a:pt x="1796298" y="230914"/>
                  </a:lnTo>
                  <a:lnTo>
                    <a:pt x="1789028" y="232365"/>
                  </a:lnTo>
                  <a:lnTo>
                    <a:pt x="1783075" y="236316"/>
                  </a:lnTo>
                  <a:lnTo>
                    <a:pt x="1779052" y="242163"/>
                  </a:lnTo>
                  <a:lnTo>
                    <a:pt x="1777575" y="249304"/>
                  </a:lnTo>
                  <a:lnTo>
                    <a:pt x="1779052" y="256470"/>
                  </a:lnTo>
                  <a:lnTo>
                    <a:pt x="1783075" y="262314"/>
                  </a:lnTo>
                  <a:lnTo>
                    <a:pt x="1789028" y="266251"/>
                  </a:lnTo>
                  <a:lnTo>
                    <a:pt x="1796298" y="267693"/>
                  </a:lnTo>
                  <a:lnTo>
                    <a:pt x="1803595" y="266251"/>
                  </a:lnTo>
                  <a:lnTo>
                    <a:pt x="1809546" y="262314"/>
                  </a:lnTo>
                  <a:lnTo>
                    <a:pt x="1813554" y="256470"/>
                  </a:lnTo>
                  <a:lnTo>
                    <a:pt x="1815022" y="249304"/>
                  </a:lnTo>
                </a:path>
                <a:path w="2069464" h="1614170">
                  <a:moveTo>
                    <a:pt x="1865826" y="18389"/>
                  </a:moveTo>
                  <a:lnTo>
                    <a:pt x="1864357" y="11223"/>
                  </a:lnTo>
                  <a:lnTo>
                    <a:pt x="1860349" y="5379"/>
                  </a:lnTo>
                  <a:lnTo>
                    <a:pt x="1854399" y="1442"/>
                  </a:lnTo>
                  <a:lnTo>
                    <a:pt x="1847102" y="0"/>
                  </a:lnTo>
                  <a:lnTo>
                    <a:pt x="1839806" y="1442"/>
                  </a:lnTo>
                  <a:lnTo>
                    <a:pt x="1833855" y="5379"/>
                  </a:lnTo>
                  <a:lnTo>
                    <a:pt x="1829847" y="11223"/>
                  </a:lnTo>
                  <a:lnTo>
                    <a:pt x="1828379" y="18389"/>
                  </a:lnTo>
                  <a:lnTo>
                    <a:pt x="1829847" y="25556"/>
                  </a:lnTo>
                  <a:lnTo>
                    <a:pt x="1833855" y="31400"/>
                  </a:lnTo>
                  <a:lnTo>
                    <a:pt x="1839806" y="35337"/>
                  </a:lnTo>
                  <a:lnTo>
                    <a:pt x="1847102" y="36779"/>
                  </a:lnTo>
                  <a:lnTo>
                    <a:pt x="1854399" y="35337"/>
                  </a:lnTo>
                  <a:lnTo>
                    <a:pt x="1860349" y="31400"/>
                  </a:lnTo>
                  <a:lnTo>
                    <a:pt x="1864358" y="25556"/>
                  </a:lnTo>
                  <a:lnTo>
                    <a:pt x="1865826" y="18389"/>
                  </a:lnTo>
                </a:path>
                <a:path w="2069464" h="1614170">
                  <a:moveTo>
                    <a:pt x="1916630" y="249304"/>
                  </a:moveTo>
                  <a:lnTo>
                    <a:pt x="1915153" y="242163"/>
                  </a:lnTo>
                  <a:lnTo>
                    <a:pt x="1911130" y="236316"/>
                  </a:lnTo>
                  <a:lnTo>
                    <a:pt x="1905176" y="232365"/>
                  </a:lnTo>
                  <a:lnTo>
                    <a:pt x="1897906" y="230914"/>
                  </a:lnTo>
                  <a:lnTo>
                    <a:pt x="1890610" y="232365"/>
                  </a:lnTo>
                  <a:lnTo>
                    <a:pt x="1884659" y="236316"/>
                  </a:lnTo>
                  <a:lnTo>
                    <a:pt x="1880651" y="242163"/>
                  </a:lnTo>
                  <a:lnTo>
                    <a:pt x="1879183" y="249304"/>
                  </a:lnTo>
                  <a:lnTo>
                    <a:pt x="1880651" y="256470"/>
                  </a:lnTo>
                  <a:lnTo>
                    <a:pt x="1884659" y="262314"/>
                  </a:lnTo>
                  <a:lnTo>
                    <a:pt x="1890610" y="266251"/>
                  </a:lnTo>
                  <a:lnTo>
                    <a:pt x="1897906" y="267693"/>
                  </a:lnTo>
                  <a:lnTo>
                    <a:pt x="1905176" y="266251"/>
                  </a:lnTo>
                  <a:lnTo>
                    <a:pt x="1911130" y="262314"/>
                  </a:lnTo>
                  <a:lnTo>
                    <a:pt x="1915153" y="256470"/>
                  </a:lnTo>
                  <a:lnTo>
                    <a:pt x="1916630" y="249304"/>
                  </a:lnTo>
                </a:path>
                <a:path w="2069464" h="1614170">
                  <a:moveTo>
                    <a:pt x="1967372" y="806882"/>
                  </a:moveTo>
                  <a:lnTo>
                    <a:pt x="1965903" y="799715"/>
                  </a:lnTo>
                  <a:lnTo>
                    <a:pt x="1961895" y="793871"/>
                  </a:lnTo>
                  <a:lnTo>
                    <a:pt x="1955944" y="789934"/>
                  </a:lnTo>
                  <a:lnTo>
                    <a:pt x="1948648" y="788492"/>
                  </a:lnTo>
                  <a:lnTo>
                    <a:pt x="1941378" y="789934"/>
                  </a:lnTo>
                  <a:lnTo>
                    <a:pt x="1935424" y="793871"/>
                  </a:lnTo>
                  <a:lnTo>
                    <a:pt x="1931402" y="799715"/>
                  </a:lnTo>
                  <a:lnTo>
                    <a:pt x="1929924" y="806882"/>
                  </a:lnTo>
                  <a:lnTo>
                    <a:pt x="1931402" y="814022"/>
                  </a:lnTo>
                  <a:lnTo>
                    <a:pt x="1935424" y="819869"/>
                  </a:lnTo>
                  <a:lnTo>
                    <a:pt x="1941378" y="823820"/>
                  </a:lnTo>
                  <a:lnTo>
                    <a:pt x="1948648" y="825271"/>
                  </a:lnTo>
                  <a:lnTo>
                    <a:pt x="1955944" y="823820"/>
                  </a:lnTo>
                  <a:lnTo>
                    <a:pt x="1961895" y="819869"/>
                  </a:lnTo>
                  <a:lnTo>
                    <a:pt x="1965903" y="814022"/>
                  </a:lnTo>
                  <a:lnTo>
                    <a:pt x="1967372" y="806882"/>
                  </a:lnTo>
                </a:path>
                <a:path w="2069464" h="1614170">
                  <a:moveTo>
                    <a:pt x="2018176" y="1364380"/>
                  </a:moveTo>
                  <a:lnTo>
                    <a:pt x="2016707" y="1357221"/>
                  </a:lnTo>
                  <a:lnTo>
                    <a:pt x="2012699" y="1351376"/>
                  </a:lnTo>
                  <a:lnTo>
                    <a:pt x="2006748" y="1347435"/>
                  </a:lnTo>
                  <a:lnTo>
                    <a:pt x="1999452" y="1345990"/>
                  </a:lnTo>
                  <a:lnTo>
                    <a:pt x="1992182" y="1347435"/>
                  </a:lnTo>
                  <a:lnTo>
                    <a:pt x="1986228" y="1351376"/>
                  </a:lnTo>
                  <a:lnTo>
                    <a:pt x="1982206" y="1357221"/>
                  </a:lnTo>
                  <a:lnTo>
                    <a:pt x="1980728" y="1364380"/>
                  </a:lnTo>
                  <a:lnTo>
                    <a:pt x="1982206" y="1371536"/>
                  </a:lnTo>
                  <a:lnTo>
                    <a:pt x="1986228" y="1377381"/>
                  </a:lnTo>
                  <a:lnTo>
                    <a:pt x="1992182" y="1381324"/>
                  </a:lnTo>
                  <a:lnTo>
                    <a:pt x="1999452" y="1382770"/>
                  </a:lnTo>
                  <a:lnTo>
                    <a:pt x="2006748" y="1381324"/>
                  </a:lnTo>
                  <a:lnTo>
                    <a:pt x="2012699" y="1377381"/>
                  </a:lnTo>
                  <a:lnTo>
                    <a:pt x="2016707" y="1371536"/>
                  </a:lnTo>
                  <a:lnTo>
                    <a:pt x="2018176" y="1364380"/>
                  </a:lnTo>
                </a:path>
                <a:path w="2069464" h="1614170">
                  <a:moveTo>
                    <a:pt x="2068980" y="1595312"/>
                  </a:moveTo>
                  <a:lnTo>
                    <a:pt x="2067511" y="1588154"/>
                  </a:lnTo>
                  <a:lnTo>
                    <a:pt x="2063503" y="1582309"/>
                  </a:lnTo>
                  <a:lnTo>
                    <a:pt x="2057552" y="1578368"/>
                  </a:lnTo>
                  <a:lnTo>
                    <a:pt x="2050256" y="1576923"/>
                  </a:lnTo>
                  <a:lnTo>
                    <a:pt x="2042959" y="1578368"/>
                  </a:lnTo>
                  <a:lnTo>
                    <a:pt x="2037009" y="1582309"/>
                  </a:lnTo>
                  <a:lnTo>
                    <a:pt x="2033001" y="1588154"/>
                  </a:lnTo>
                  <a:lnTo>
                    <a:pt x="2031532" y="1595312"/>
                  </a:lnTo>
                  <a:lnTo>
                    <a:pt x="2033001" y="1602471"/>
                  </a:lnTo>
                  <a:lnTo>
                    <a:pt x="2037009" y="1608316"/>
                  </a:lnTo>
                  <a:lnTo>
                    <a:pt x="2042959" y="1612257"/>
                  </a:lnTo>
                  <a:lnTo>
                    <a:pt x="2050256" y="1613702"/>
                  </a:lnTo>
                  <a:lnTo>
                    <a:pt x="2057552" y="1612257"/>
                  </a:lnTo>
                  <a:lnTo>
                    <a:pt x="2063503" y="1608316"/>
                  </a:lnTo>
                  <a:lnTo>
                    <a:pt x="2067511" y="1602471"/>
                  </a:lnTo>
                  <a:lnTo>
                    <a:pt x="2068980" y="1595312"/>
                  </a:lnTo>
                </a:path>
              </a:pathLst>
            </a:custGeom>
            <a:ln w="463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40813" y="4970534"/>
              <a:ext cx="2032000" cy="1577340"/>
            </a:xfrm>
            <a:custGeom>
              <a:avLst/>
              <a:gdLst/>
              <a:ahLst/>
              <a:cxnLst/>
              <a:rect l="l" t="t" r="r" b="b"/>
              <a:pathLst>
                <a:path w="2032000" h="1577340">
                  <a:moveTo>
                    <a:pt x="0" y="788492"/>
                  </a:moveTo>
                  <a:lnTo>
                    <a:pt x="0" y="1576923"/>
                  </a:lnTo>
                </a:path>
                <a:path w="2032000" h="1577340">
                  <a:moveTo>
                    <a:pt x="50785" y="788492"/>
                  </a:moveTo>
                  <a:lnTo>
                    <a:pt x="50785" y="1345990"/>
                  </a:lnTo>
                </a:path>
                <a:path w="2032000" h="1577340">
                  <a:moveTo>
                    <a:pt x="101576" y="788492"/>
                  </a:moveTo>
                  <a:lnTo>
                    <a:pt x="101576" y="788492"/>
                  </a:lnTo>
                </a:path>
                <a:path w="2032000" h="1577340">
                  <a:moveTo>
                    <a:pt x="152368" y="788492"/>
                  </a:moveTo>
                  <a:lnTo>
                    <a:pt x="152367" y="230914"/>
                  </a:lnTo>
                </a:path>
                <a:path w="2032000" h="1577340">
                  <a:moveTo>
                    <a:pt x="203153" y="788492"/>
                  </a:moveTo>
                  <a:lnTo>
                    <a:pt x="203153" y="0"/>
                  </a:lnTo>
                </a:path>
                <a:path w="2032000" h="1577340">
                  <a:moveTo>
                    <a:pt x="253944" y="788492"/>
                  </a:moveTo>
                  <a:lnTo>
                    <a:pt x="253944" y="230914"/>
                  </a:lnTo>
                </a:path>
                <a:path w="2032000" h="1577340">
                  <a:moveTo>
                    <a:pt x="304761" y="788492"/>
                  </a:moveTo>
                  <a:lnTo>
                    <a:pt x="304761" y="788492"/>
                  </a:lnTo>
                </a:path>
                <a:path w="2032000" h="1577340">
                  <a:moveTo>
                    <a:pt x="355502" y="788492"/>
                  </a:moveTo>
                  <a:lnTo>
                    <a:pt x="355502" y="1345990"/>
                  </a:lnTo>
                </a:path>
                <a:path w="2032000" h="1577340">
                  <a:moveTo>
                    <a:pt x="406306" y="788492"/>
                  </a:moveTo>
                  <a:lnTo>
                    <a:pt x="406306" y="1576923"/>
                  </a:lnTo>
                </a:path>
                <a:path w="2032000" h="1577340">
                  <a:moveTo>
                    <a:pt x="457110" y="788492"/>
                  </a:moveTo>
                  <a:lnTo>
                    <a:pt x="457110" y="1345990"/>
                  </a:lnTo>
                </a:path>
                <a:path w="2032000" h="1577340">
                  <a:moveTo>
                    <a:pt x="507914" y="788492"/>
                  </a:moveTo>
                  <a:lnTo>
                    <a:pt x="507914" y="788492"/>
                  </a:lnTo>
                </a:path>
                <a:path w="2032000" h="1577340">
                  <a:moveTo>
                    <a:pt x="558655" y="788492"/>
                  </a:moveTo>
                  <a:lnTo>
                    <a:pt x="558655" y="230914"/>
                  </a:lnTo>
                </a:path>
                <a:path w="2032000" h="1577340">
                  <a:moveTo>
                    <a:pt x="609459" y="788492"/>
                  </a:moveTo>
                  <a:lnTo>
                    <a:pt x="609459" y="0"/>
                  </a:lnTo>
                </a:path>
                <a:path w="2032000" h="1577340">
                  <a:moveTo>
                    <a:pt x="660263" y="788492"/>
                  </a:moveTo>
                  <a:lnTo>
                    <a:pt x="660263" y="230914"/>
                  </a:lnTo>
                </a:path>
                <a:path w="2032000" h="1577340">
                  <a:moveTo>
                    <a:pt x="711005" y="788492"/>
                  </a:moveTo>
                  <a:lnTo>
                    <a:pt x="711005" y="788492"/>
                  </a:lnTo>
                </a:path>
                <a:path w="2032000" h="1577340">
                  <a:moveTo>
                    <a:pt x="761809" y="788492"/>
                  </a:moveTo>
                  <a:lnTo>
                    <a:pt x="761809" y="1345990"/>
                  </a:lnTo>
                </a:path>
                <a:path w="2032000" h="1577340">
                  <a:moveTo>
                    <a:pt x="812613" y="788492"/>
                  </a:moveTo>
                  <a:lnTo>
                    <a:pt x="812613" y="1576923"/>
                  </a:lnTo>
                </a:path>
                <a:path w="2032000" h="1577340">
                  <a:moveTo>
                    <a:pt x="863416" y="788492"/>
                  </a:moveTo>
                  <a:lnTo>
                    <a:pt x="863417" y="1345990"/>
                  </a:lnTo>
                </a:path>
                <a:path w="2032000" h="1577340">
                  <a:moveTo>
                    <a:pt x="914158" y="788492"/>
                  </a:moveTo>
                  <a:lnTo>
                    <a:pt x="914158" y="788492"/>
                  </a:lnTo>
                </a:path>
                <a:path w="2032000" h="1577340">
                  <a:moveTo>
                    <a:pt x="964962" y="788492"/>
                  </a:moveTo>
                  <a:lnTo>
                    <a:pt x="964962" y="230914"/>
                  </a:lnTo>
                </a:path>
                <a:path w="2032000" h="1577340">
                  <a:moveTo>
                    <a:pt x="1015766" y="788492"/>
                  </a:moveTo>
                  <a:lnTo>
                    <a:pt x="1015766" y="0"/>
                  </a:lnTo>
                </a:path>
                <a:path w="2032000" h="1577340">
                  <a:moveTo>
                    <a:pt x="1066570" y="788492"/>
                  </a:moveTo>
                  <a:lnTo>
                    <a:pt x="1066570" y="230914"/>
                  </a:lnTo>
                </a:path>
                <a:path w="2032000" h="1577340">
                  <a:moveTo>
                    <a:pt x="1117374" y="788492"/>
                  </a:moveTo>
                  <a:lnTo>
                    <a:pt x="1117374" y="788492"/>
                  </a:lnTo>
                </a:path>
                <a:path w="2032000" h="1577340">
                  <a:moveTo>
                    <a:pt x="1168115" y="788492"/>
                  </a:moveTo>
                  <a:lnTo>
                    <a:pt x="1168115" y="1345990"/>
                  </a:lnTo>
                </a:path>
                <a:path w="2032000" h="1577340">
                  <a:moveTo>
                    <a:pt x="1218919" y="788492"/>
                  </a:moveTo>
                  <a:lnTo>
                    <a:pt x="1218919" y="1576923"/>
                  </a:lnTo>
                </a:path>
                <a:path w="2032000" h="1577340">
                  <a:moveTo>
                    <a:pt x="1269723" y="788492"/>
                  </a:moveTo>
                  <a:lnTo>
                    <a:pt x="1269723" y="1345990"/>
                  </a:lnTo>
                </a:path>
                <a:path w="2032000" h="1577340">
                  <a:moveTo>
                    <a:pt x="1320527" y="788492"/>
                  </a:moveTo>
                  <a:lnTo>
                    <a:pt x="1320527" y="788492"/>
                  </a:lnTo>
                </a:path>
                <a:path w="2032000" h="1577340">
                  <a:moveTo>
                    <a:pt x="1371268" y="788492"/>
                  </a:moveTo>
                  <a:lnTo>
                    <a:pt x="1371268" y="230914"/>
                  </a:lnTo>
                </a:path>
                <a:path w="2032000" h="1577340">
                  <a:moveTo>
                    <a:pt x="1422072" y="788492"/>
                  </a:moveTo>
                  <a:lnTo>
                    <a:pt x="1422072" y="0"/>
                  </a:lnTo>
                </a:path>
                <a:path w="2032000" h="1577340">
                  <a:moveTo>
                    <a:pt x="1472876" y="788492"/>
                  </a:moveTo>
                  <a:lnTo>
                    <a:pt x="1472876" y="230914"/>
                  </a:lnTo>
                </a:path>
                <a:path w="2032000" h="1577340">
                  <a:moveTo>
                    <a:pt x="1523680" y="788492"/>
                  </a:moveTo>
                  <a:lnTo>
                    <a:pt x="1523680" y="788492"/>
                  </a:lnTo>
                </a:path>
                <a:path w="2032000" h="1577340">
                  <a:moveTo>
                    <a:pt x="1574422" y="788492"/>
                  </a:moveTo>
                  <a:lnTo>
                    <a:pt x="1574422" y="1345990"/>
                  </a:lnTo>
                </a:path>
                <a:path w="2032000" h="1577340">
                  <a:moveTo>
                    <a:pt x="1625226" y="788492"/>
                  </a:moveTo>
                  <a:lnTo>
                    <a:pt x="1625226" y="1576923"/>
                  </a:lnTo>
                </a:path>
                <a:path w="2032000" h="1577340">
                  <a:moveTo>
                    <a:pt x="1676029" y="788492"/>
                  </a:moveTo>
                  <a:lnTo>
                    <a:pt x="1676030" y="1345990"/>
                  </a:lnTo>
                </a:path>
                <a:path w="2032000" h="1577340">
                  <a:moveTo>
                    <a:pt x="1726771" y="788492"/>
                  </a:moveTo>
                  <a:lnTo>
                    <a:pt x="1726771" y="788492"/>
                  </a:lnTo>
                </a:path>
                <a:path w="2032000" h="1577340">
                  <a:moveTo>
                    <a:pt x="1777575" y="788492"/>
                  </a:moveTo>
                  <a:lnTo>
                    <a:pt x="1777575" y="230914"/>
                  </a:lnTo>
                </a:path>
                <a:path w="2032000" h="1577340">
                  <a:moveTo>
                    <a:pt x="1828379" y="788492"/>
                  </a:moveTo>
                  <a:lnTo>
                    <a:pt x="1828379" y="0"/>
                  </a:lnTo>
                </a:path>
                <a:path w="2032000" h="1577340">
                  <a:moveTo>
                    <a:pt x="1879183" y="788492"/>
                  </a:moveTo>
                  <a:lnTo>
                    <a:pt x="1879183" y="230914"/>
                  </a:lnTo>
                </a:path>
                <a:path w="2032000" h="1577340">
                  <a:moveTo>
                    <a:pt x="1929924" y="788492"/>
                  </a:moveTo>
                  <a:lnTo>
                    <a:pt x="1929924" y="788492"/>
                  </a:lnTo>
                </a:path>
                <a:path w="2032000" h="1577340">
                  <a:moveTo>
                    <a:pt x="1980728" y="788492"/>
                  </a:moveTo>
                  <a:lnTo>
                    <a:pt x="1980728" y="1345990"/>
                  </a:lnTo>
                </a:path>
                <a:path w="2032000" h="1577340">
                  <a:moveTo>
                    <a:pt x="2031532" y="788492"/>
                  </a:moveTo>
                  <a:lnTo>
                    <a:pt x="2031532" y="1576923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95915" y="4969001"/>
              <a:ext cx="2106930" cy="1666875"/>
            </a:xfrm>
            <a:custGeom>
              <a:avLst/>
              <a:gdLst/>
              <a:ahLst/>
              <a:cxnLst/>
              <a:rect l="l" t="t" r="r" b="b"/>
              <a:pathLst>
                <a:path w="2106929" h="1666875">
                  <a:moveTo>
                    <a:pt x="16357" y="1647685"/>
                  </a:moveTo>
                  <a:lnTo>
                    <a:pt x="0" y="1647685"/>
                  </a:lnTo>
                  <a:lnTo>
                    <a:pt x="0" y="1652943"/>
                  </a:lnTo>
                  <a:lnTo>
                    <a:pt x="16357" y="1652943"/>
                  </a:lnTo>
                  <a:lnTo>
                    <a:pt x="16357" y="1647685"/>
                  </a:lnTo>
                  <a:close/>
                </a:path>
                <a:path w="2106929" h="1666875">
                  <a:moveTo>
                    <a:pt x="49352" y="1660702"/>
                  </a:moveTo>
                  <a:lnTo>
                    <a:pt x="28067" y="1660702"/>
                  </a:lnTo>
                  <a:lnTo>
                    <a:pt x="28663" y="1659750"/>
                  </a:lnTo>
                  <a:lnTo>
                    <a:pt x="29413" y="1658810"/>
                  </a:lnTo>
                  <a:lnTo>
                    <a:pt x="31229" y="1656930"/>
                  </a:lnTo>
                  <a:lnTo>
                    <a:pt x="33286" y="1655140"/>
                  </a:lnTo>
                  <a:lnTo>
                    <a:pt x="40309" y="1649336"/>
                  </a:lnTo>
                  <a:lnTo>
                    <a:pt x="43040" y="1646834"/>
                  </a:lnTo>
                  <a:lnTo>
                    <a:pt x="46342" y="1643176"/>
                  </a:lnTo>
                  <a:lnTo>
                    <a:pt x="47510" y="1641449"/>
                  </a:lnTo>
                  <a:lnTo>
                    <a:pt x="48933" y="1638160"/>
                  </a:lnTo>
                  <a:lnTo>
                    <a:pt x="49250" y="1636636"/>
                  </a:lnTo>
                  <a:lnTo>
                    <a:pt x="49123" y="1631061"/>
                  </a:lnTo>
                  <a:lnTo>
                    <a:pt x="48069" y="1628622"/>
                  </a:lnTo>
                  <a:lnTo>
                    <a:pt x="46647" y="1627289"/>
                  </a:lnTo>
                  <a:lnTo>
                    <a:pt x="43230" y="1624088"/>
                  </a:lnTo>
                  <a:lnTo>
                    <a:pt x="39928" y="1622958"/>
                  </a:lnTo>
                  <a:lnTo>
                    <a:pt x="31635" y="1622958"/>
                  </a:lnTo>
                  <a:lnTo>
                    <a:pt x="28359" y="1624012"/>
                  </a:lnTo>
                  <a:lnTo>
                    <a:pt x="23469" y="1628203"/>
                  </a:lnTo>
                  <a:lnTo>
                    <a:pt x="22059" y="1631264"/>
                  </a:lnTo>
                  <a:lnTo>
                    <a:pt x="21678" y="1635277"/>
                  </a:lnTo>
                  <a:lnTo>
                    <a:pt x="27152" y="1635823"/>
                  </a:lnTo>
                  <a:lnTo>
                    <a:pt x="27178" y="1633156"/>
                  </a:lnTo>
                  <a:lnTo>
                    <a:pt x="27952" y="1631061"/>
                  </a:lnTo>
                  <a:lnTo>
                    <a:pt x="31026" y="1628038"/>
                  </a:lnTo>
                  <a:lnTo>
                    <a:pt x="33083" y="1627289"/>
                  </a:lnTo>
                  <a:lnTo>
                    <a:pt x="38074" y="1627289"/>
                  </a:lnTo>
                  <a:lnTo>
                    <a:pt x="40043" y="1628000"/>
                  </a:lnTo>
                  <a:lnTo>
                    <a:pt x="43053" y="1630845"/>
                  </a:lnTo>
                  <a:lnTo>
                    <a:pt x="43815" y="1632597"/>
                  </a:lnTo>
                  <a:lnTo>
                    <a:pt x="43815" y="1636636"/>
                  </a:lnTo>
                  <a:lnTo>
                    <a:pt x="42989" y="1638731"/>
                  </a:lnTo>
                  <a:lnTo>
                    <a:pt x="39662" y="1643189"/>
                  </a:lnTo>
                  <a:lnTo>
                    <a:pt x="36487" y="1646186"/>
                  </a:lnTo>
                  <a:lnTo>
                    <a:pt x="28727" y="1652422"/>
                  </a:lnTo>
                  <a:lnTo>
                    <a:pt x="26416" y="1654568"/>
                  </a:lnTo>
                  <a:lnTo>
                    <a:pt x="23202" y="1658289"/>
                  </a:lnTo>
                  <a:lnTo>
                    <a:pt x="22034" y="1660182"/>
                  </a:lnTo>
                  <a:lnTo>
                    <a:pt x="20840" y="1663255"/>
                  </a:lnTo>
                  <a:lnTo>
                    <a:pt x="20637" y="1664474"/>
                  </a:lnTo>
                  <a:lnTo>
                    <a:pt x="20675" y="1665732"/>
                  </a:lnTo>
                  <a:lnTo>
                    <a:pt x="49352" y="1665732"/>
                  </a:lnTo>
                  <a:lnTo>
                    <a:pt x="49352" y="1660702"/>
                  </a:lnTo>
                  <a:close/>
                </a:path>
                <a:path w="2106929" h="1666875">
                  <a:moveTo>
                    <a:pt x="84353" y="1649717"/>
                  </a:moveTo>
                  <a:lnTo>
                    <a:pt x="79997" y="1627289"/>
                  </a:lnTo>
                  <a:lnTo>
                    <a:pt x="79540" y="1626577"/>
                  </a:lnTo>
                  <a:lnTo>
                    <a:pt x="78867" y="1625968"/>
                  </a:lnTo>
                  <a:lnTo>
                    <a:pt x="78867" y="1651711"/>
                  </a:lnTo>
                  <a:lnTo>
                    <a:pt x="78041" y="1656346"/>
                  </a:lnTo>
                  <a:lnTo>
                    <a:pt x="74701" y="1660994"/>
                  </a:lnTo>
                  <a:lnTo>
                    <a:pt x="72656" y="1662150"/>
                  </a:lnTo>
                  <a:lnTo>
                    <a:pt x="67754" y="1662150"/>
                  </a:lnTo>
                  <a:lnTo>
                    <a:pt x="65709" y="1660994"/>
                  </a:lnTo>
                  <a:lnTo>
                    <a:pt x="62369" y="1656346"/>
                  </a:lnTo>
                  <a:lnTo>
                    <a:pt x="61531" y="1651711"/>
                  </a:lnTo>
                  <a:lnTo>
                    <a:pt x="61645" y="1637131"/>
                  </a:lnTo>
                  <a:lnTo>
                    <a:pt x="62458" y="1632927"/>
                  </a:lnTo>
                  <a:lnTo>
                    <a:pt x="65747" y="1628292"/>
                  </a:lnTo>
                  <a:lnTo>
                    <a:pt x="67703" y="1627289"/>
                  </a:lnTo>
                  <a:lnTo>
                    <a:pt x="72631" y="1627289"/>
                  </a:lnTo>
                  <a:lnTo>
                    <a:pt x="74701" y="1628444"/>
                  </a:lnTo>
                  <a:lnTo>
                    <a:pt x="78041" y="1633054"/>
                  </a:lnTo>
                  <a:lnTo>
                    <a:pt x="78778" y="1637131"/>
                  </a:lnTo>
                  <a:lnTo>
                    <a:pt x="78867" y="1651711"/>
                  </a:lnTo>
                  <a:lnTo>
                    <a:pt x="78867" y="1625968"/>
                  </a:lnTo>
                  <a:lnTo>
                    <a:pt x="78092" y="1625257"/>
                  </a:lnTo>
                  <a:lnTo>
                    <a:pt x="74574" y="1623415"/>
                  </a:lnTo>
                  <a:lnTo>
                    <a:pt x="72529" y="1622958"/>
                  </a:lnTo>
                  <a:lnTo>
                    <a:pt x="67043" y="1622958"/>
                  </a:lnTo>
                  <a:lnTo>
                    <a:pt x="56057" y="1639684"/>
                  </a:lnTo>
                  <a:lnTo>
                    <a:pt x="56057" y="1652714"/>
                  </a:lnTo>
                  <a:lnTo>
                    <a:pt x="57492" y="1658493"/>
                  </a:lnTo>
                  <a:lnTo>
                    <a:pt x="62738" y="1664982"/>
                  </a:lnTo>
                  <a:lnTo>
                    <a:pt x="66027" y="1666455"/>
                  </a:lnTo>
                  <a:lnTo>
                    <a:pt x="73380" y="1666455"/>
                  </a:lnTo>
                  <a:lnTo>
                    <a:pt x="83820" y="1653755"/>
                  </a:lnTo>
                  <a:lnTo>
                    <a:pt x="84353" y="1649717"/>
                  </a:lnTo>
                  <a:close/>
                </a:path>
                <a:path w="2106929" h="1666875">
                  <a:moveTo>
                    <a:pt x="270306" y="1647685"/>
                  </a:moveTo>
                  <a:lnTo>
                    <a:pt x="253936" y="1647685"/>
                  </a:lnTo>
                  <a:lnTo>
                    <a:pt x="253936" y="1652943"/>
                  </a:lnTo>
                  <a:lnTo>
                    <a:pt x="270306" y="1652943"/>
                  </a:lnTo>
                  <a:lnTo>
                    <a:pt x="270306" y="1647685"/>
                  </a:lnTo>
                  <a:close/>
                </a:path>
                <a:path w="2106929" h="1666875">
                  <a:moveTo>
                    <a:pt x="295363" y="1622958"/>
                  </a:moveTo>
                  <a:lnTo>
                    <a:pt x="291922" y="1622958"/>
                  </a:lnTo>
                  <a:lnTo>
                    <a:pt x="290995" y="1624787"/>
                  </a:lnTo>
                  <a:lnTo>
                    <a:pt x="289420" y="1626692"/>
                  </a:lnTo>
                  <a:lnTo>
                    <a:pt x="284962" y="1630603"/>
                  </a:lnTo>
                  <a:lnTo>
                    <a:pt x="282359" y="1632267"/>
                  </a:lnTo>
                  <a:lnTo>
                    <a:pt x="279488" y="1633601"/>
                  </a:lnTo>
                  <a:lnTo>
                    <a:pt x="279387" y="1638706"/>
                  </a:lnTo>
                  <a:lnTo>
                    <a:pt x="290029" y="1632394"/>
                  </a:lnTo>
                  <a:lnTo>
                    <a:pt x="290029" y="1665732"/>
                  </a:lnTo>
                  <a:lnTo>
                    <a:pt x="295363" y="1665732"/>
                  </a:lnTo>
                  <a:lnTo>
                    <a:pt x="295363" y="1632394"/>
                  </a:lnTo>
                  <a:lnTo>
                    <a:pt x="295363" y="1622958"/>
                  </a:lnTo>
                  <a:close/>
                </a:path>
                <a:path w="2106929" h="1666875">
                  <a:moveTo>
                    <a:pt x="338797" y="1647240"/>
                  </a:moveTo>
                  <a:lnTo>
                    <a:pt x="337477" y="1643926"/>
                  </a:lnTo>
                  <a:lnTo>
                    <a:pt x="335622" y="1642097"/>
                  </a:lnTo>
                  <a:lnTo>
                    <a:pt x="333654" y="1640154"/>
                  </a:lnTo>
                  <a:lnTo>
                    <a:pt x="332244" y="1638769"/>
                  </a:lnTo>
                  <a:lnTo>
                    <a:pt x="329057" y="1637487"/>
                  </a:lnTo>
                  <a:lnTo>
                    <a:pt x="322414" y="1637487"/>
                  </a:lnTo>
                  <a:lnTo>
                    <a:pt x="319684" y="1638376"/>
                  </a:lnTo>
                  <a:lnTo>
                    <a:pt x="317068" y="1640154"/>
                  </a:lnTo>
                  <a:lnTo>
                    <a:pt x="319417" y="1628711"/>
                  </a:lnTo>
                  <a:lnTo>
                    <a:pt x="336727" y="1628711"/>
                  </a:lnTo>
                  <a:lnTo>
                    <a:pt x="336727" y="1623707"/>
                  </a:lnTo>
                  <a:lnTo>
                    <a:pt x="315150" y="1623707"/>
                  </a:lnTo>
                  <a:lnTo>
                    <a:pt x="310946" y="1645589"/>
                  </a:lnTo>
                  <a:lnTo>
                    <a:pt x="315950" y="1646224"/>
                  </a:lnTo>
                  <a:lnTo>
                    <a:pt x="316738" y="1645005"/>
                  </a:lnTo>
                  <a:lnTo>
                    <a:pt x="317830" y="1644015"/>
                  </a:lnTo>
                  <a:lnTo>
                    <a:pt x="320586" y="1642491"/>
                  </a:lnTo>
                  <a:lnTo>
                    <a:pt x="322135" y="1642097"/>
                  </a:lnTo>
                  <a:lnTo>
                    <a:pt x="326618" y="1642097"/>
                  </a:lnTo>
                  <a:lnTo>
                    <a:pt x="328866" y="1642960"/>
                  </a:lnTo>
                  <a:lnTo>
                    <a:pt x="332244" y="1646415"/>
                  </a:lnTo>
                  <a:lnTo>
                    <a:pt x="333108" y="1648764"/>
                  </a:lnTo>
                  <a:lnTo>
                    <a:pt x="333032" y="1655140"/>
                  </a:lnTo>
                  <a:lnTo>
                    <a:pt x="332244" y="1657413"/>
                  </a:lnTo>
                  <a:lnTo>
                    <a:pt x="330428" y="1659305"/>
                  </a:lnTo>
                  <a:lnTo>
                    <a:pt x="328676" y="1661198"/>
                  </a:lnTo>
                  <a:lnTo>
                    <a:pt x="326504" y="1662150"/>
                  </a:lnTo>
                  <a:lnTo>
                    <a:pt x="321805" y="1662150"/>
                  </a:lnTo>
                  <a:lnTo>
                    <a:pt x="319989" y="1661477"/>
                  </a:lnTo>
                  <a:lnTo>
                    <a:pt x="316979" y="1658785"/>
                  </a:lnTo>
                  <a:lnTo>
                    <a:pt x="316014" y="1656778"/>
                  </a:lnTo>
                  <a:lnTo>
                    <a:pt x="315595" y="1654111"/>
                  </a:lnTo>
                  <a:lnTo>
                    <a:pt x="310007" y="1654568"/>
                  </a:lnTo>
                  <a:lnTo>
                    <a:pt x="310362" y="1658162"/>
                  </a:lnTo>
                  <a:lnTo>
                    <a:pt x="311785" y="1661033"/>
                  </a:lnTo>
                  <a:lnTo>
                    <a:pt x="316776" y="1665376"/>
                  </a:lnTo>
                  <a:lnTo>
                    <a:pt x="319989" y="1666455"/>
                  </a:lnTo>
                  <a:lnTo>
                    <a:pt x="328739" y="1666455"/>
                  </a:lnTo>
                  <a:lnTo>
                    <a:pt x="332549" y="1664728"/>
                  </a:lnTo>
                  <a:lnTo>
                    <a:pt x="334657" y="1662150"/>
                  </a:lnTo>
                  <a:lnTo>
                    <a:pt x="337604" y="1658480"/>
                  </a:lnTo>
                  <a:lnTo>
                    <a:pt x="338797" y="1655140"/>
                  </a:lnTo>
                  <a:lnTo>
                    <a:pt x="338797" y="1647240"/>
                  </a:lnTo>
                  <a:close/>
                </a:path>
                <a:path w="2106929" h="1666875">
                  <a:moveTo>
                    <a:pt x="524217" y="1647685"/>
                  </a:moveTo>
                  <a:lnTo>
                    <a:pt x="507873" y="1647685"/>
                  </a:lnTo>
                  <a:lnTo>
                    <a:pt x="507873" y="1652943"/>
                  </a:lnTo>
                  <a:lnTo>
                    <a:pt x="524217" y="1652943"/>
                  </a:lnTo>
                  <a:lnTo>
                    <a:pt x="524217" y="1647685"/>
                  </a:lnTo>
                  <a:close/>
                </a:path>
                <a:path w="2106929" h="1666875">
                  <a:moveTo>
                    <a:pt x="549313" y="1622958"/>
                  </a:moveTo>
                  <a:lnTo>
                    <a:pt x="545884" y="1622958"/>
                  </a:lnTo>
                  <a:lnTo>
                    <a:pt x="544944" y="1624787"/>
                  </a:lnTo>
                  <a:lnTo>
                    <a:pt x="543382" y="1626692"/>
                  </a:lnTo>
                  <a:lnTo>
                    <a:pt x="538886" y="1630603"/>
                  </a:lnTo>
                  <a:lnTo>
                    <a:pt x="536333" y="1632267"/>
                  </a:lnTo>
                  <a:lnTo>
                    <a:pt x="533438" y="1633601"/>
                  </a:lnTo>
                  <a:lnTo>
                    <a:pt x="533336" y="1638706"/>
                  </a:lnTo>
                  <a:lnTo>
                    <a:pt x="544004" y="1632394"/>
                  </a:lnTo>
                  <a:lnTo>
                    <a:pt x="544004" y="1665732"/>
                  </a:lnTo>
                  <a:lnTo>
                    <a:pt x="549313" y="1665732"/>
                  </a:lnTo>
                  <a:lnTo>
                    <a:pt x="549313" y="1632394"/>
                  </a:lnTo>
                  <a:lnTo>
                    <a:pt x="549313" y="1622958"/>
                  </a:lnTo>
                  <a:close/>
                </a:path>
                <a:path w="2106929" h="1666875">
                  <a:moveTo>
                    <a:pt x="592251" y="1649717"/>
                  </a:moveTo>
                  <a:lnTo>
                    <a:pt x="587895" y="1627289"/>
                  </a:lnTo>
                  <a:lnTo>
                    <a:pt x="587438" y="1626577"/>
                  </a:lnTo>
                  <a:lnTo>
                    <a:pt x="586752" y="1625968"/>
                  </a:lnTo>
                  <a:lnTo>
                    <a:pt x="586752" y="1651711"/>
                  </a:lnTo>
                  <a:lnTo>
                    <a:pt x="585952" y="1656346"/>
                  </a:lnTo>
                  <a:lnTo>
                    <a:pt x="582574" y="1660994"/>
                  </a:lnTo>
                  <a:lnTo>
                    <a:pt x="580517" y="1662150"/>
                  </a:lnTo>
                  <a:lnTo>
                    <a:pt x="575652" y="1662150"/>
                  </a:lnTo>
                  <a:lnTo>
                    <a:pt x="573582" y="1660994"/>
                  </a:lnTo>
                  <a:lnTo>
                    <a:pt x="571906" y="1658683"/>
                  </a:lnTo>
                  <a:lnTo>
                    <a:pt x="570280" y="1656346"/>
                  </a:lnTo>
                  <a:lnTo>
                    <a:pt x="569404" y="1651711"/>
                  </a:lnTo>
                  <a:lnTo>
                    <a:pt x="569518" y="1637131"/>
                  </a:lnTo>
                  <a:lnTo>
                    <a:pt x="570344" y="1632927"/>
                  </a:lnTo>
                  <a:lnTo>
                    <a:pt x="572147" y="1630337"/>
                  </a:lnTo>
                  <a:lnTo>
                    <a:pt x="573646" y="1628292"/>
                  </a:lnTo>
                  <a:lnTo>
                    <a:pt x="575589" y="1627289"/>
                  </a:lnTo>
                  <a:lnTo>
                    <a:pt x="580517" y="1627289"/>
                  </a:lnTo>
                  <a:lnTo>
                    <a:pt x="582574" y="1628444"/>
                  </a:lnTo>
                  <a:lnTo>
                    <a:pt x="585952" y="1633054"/>
                  </a:lnTo>
                  <a:lnTo>
                    <a:pt x="586663" y="1637131"/>
                  </a:lnTo>
                  <a:lnTo>
                    <a:pt x="586752" y="1651711"/>
                  </a:lnTo>
                  <a:lnTo>
                    <a:pt x="586752" y="1625968"/>
                  </a:lnTo>
                  <a:lnTo>
                    <a:pt x="585952" y="1625257"/>
                  </a:lnTo>
                  <a:lnTo>
                    <a:pt x="582447" y="1623415"/>
                  </a:lnTo>
                  <a:lnTo>
                    <a:pt x="580390" y="1622958"/>
                  </a:lnTo>
                  <a:lnTo>
                    <a:pt x="574967" y="1622958"/>
                  </a:lnTo>
                  <a:lnTo>
                    <a:pt x="563918" y="1639684"/>
                  </a:lnTo>
                  <a:lnTo>
                    <a:pt x="563918" y="1652714"/>
                  </a:lnTo>
                  <a:lnTo>
                    <a:pt x="565353" y="1658493"/>
                  </a:lnTo>
                  <a:lnTo>
                    <a:pt x="570598" y="1664982"/>
                  </a:lnTo>
                  <a:lnTo>
                    <a:pt x="573900" y="1666455"/>
                  </a:lnTo>
                  <a:lnTo>
                    <a:pt x="581266" y="1666455"/>
                  </a:lnTo>
                  <a:lnTo>
                    <a:pt x="583882" y="1665617"/>
                  </a:lnTo>
                  <a:lnTo>
                    <a:pt x="585952" y="1663941"/>
                  </a:lnTo>
                  <a:lnTo>
                    <a:pt x="588073" y="1662264"/>
                  </a:lnTo>
                  <a:lnTo>
                    <a:pt x="589622" y="1659890"/>
                  </a:lnTo>
                  <a:lnTo>
                    <a:pt x="590842" y="1656346"/>
                  </a:lnTo>
                  <a:lnTo>
                    <a:pt x="591693" y="1653755"/>
                  </a:lnTo>
                  <a:lnTo>
                    <a:pt x="592251" y="1649717"/>
                  </a:lnTo>
                  <a:close/>
                </a:path>
                <a:path w="2106929" h="1666875">
                  <a:moveTo>
                    <a:pt x="796899" y="1647685"/>
                  </a:moveTo>
                  <a:lnTo>
                    <a:pt x="780554" y="1647685"/>
                  </a:lnTo>
                  <a:lnTo>
                    <a:pt x="780554" y="1652943"/>
                  </a:lnTo>
                  <a:lnTo>
                    <a:pt x="796899" y="1652943"/>
                  </a:lnTo>
                  <a:lnTo>
                    <a:pt x="796899" y="1647685"/>
                  </a:lnTo>
                  <a:close/>
                </a:path>
                <a:path w="2106929" h="1666875">
                  <a:moveTo>
                    <a:pt x="830668" y="1647240"/>
                  </a:moveTo>
                  <a:lnTo>
                    <a:pt x="829360" y="1643926"/>
                  </a:lnTo>
                  <a:lnTo>
                    <a:pt x="827506" y="1642097"/>
                  </a:lnTo>
                  <a:lnTo>
                    <a:pt x="825550" y="1640154"/>
                  </a:lnTo>
                  <a:lnTo>
                    <a:pt x="824179" y="1638769"/>
                  </a:lnTo>
                  <a:lnTo>
                    <a:pt x="820928" y="1637487"/>
                  </a:lnTo>
                  <a:lnTo>
                    <a:pt x="814311" y="1637487"/>
                  </a:lnTo>
                  <a:lnTo>
                    <a:pt x="811568" y="1638376"/>
                  </a:lnTo>
                  <a:lnTo>
                    <a:pt x="808951" y="1640154"/>
                  </a:lnTo>
                  <a:lnTo>
                    <a:pt x="811314" y="1628711"/>
                  </a:lnTo>
                  <a:lnTo>
                    <a:pt x="828611" y="1628711"/>
                  </a:lnTo>
                  <a:lnTo>
                    <a:pt x="828611" y="1623707"/>
                  </a:lnTo>
                  <a:lnTo>
                    <a:pt x="807072" y="1623707"/>
                  </a:lnTo>
                  <a:lnTo>
                    <a:pt x="802830" y="1645589"/>
                  </a:lnTo>
                  <a:lnTo>
                    <a:pt x="807821" y="1646224"/>
                  </a:lnTo>
                  <a:lnTo>
                    <a:pt x="808634" y="1645005"/>
                  </a:lnTo>
                  <a:lnTo>
                    <a:pt x="809701" y="1644015"/>
                  </a:lnTo>
                  <a:lnTo>
                    <a:pt x="811136" y="1643253"/>
                  </a:lnTo>
                  <a:lnTo>
                    <a:pt x="812507" y="1642491"/>
                  </a:lnTo>
                  <a:lnTo>
                    <a:pt x="814070" y="1642097"/>
                  </a:lnTo>
                  <a:lnTo>
                    <a:pt x="818502" y="1642097"/>
                  </a:lnTo>
                  <a:lnTo>
                    <a:pt x="820737" y="1642960"/>
                  </a:lnTo>
                  <a:lnTo>
                    <a:pt x="822426" y="1644688"/>
                  </a:lnTo>
                  <a:lnTo>
                    <a:pt x="824179" y="1646415"/>
                  </a:lnTo>
                  <a:lnTo>
                    <a:pt x="824992" y="1648764"/>
                  </a:lnTo>
                  <a:lnTo>
                    <a:pt x="824903" y="1655140"/>
                  </a:lnTo>
                  <a:lnTo>
                    <a:pt x="824115" y="1657413"/>
                  </a:lnTo>
                  <a:lnTo>
                    <a:pt x="822363" y="1659305"/>
                  </a:lnTo>
                  <a:lnTo>
                    <a:pt x="820559" y="1661198"/>
                  </a:lnTo>
                  <a:lnTo>
                    <a:pt x="818438" y="1662150"/>
                  </a:lnTo>
                  <a:lnTo>
                    <a:pt x="813689" y="1662150"/>
                  </a:lnTo>
                  <a:lnTo>
                    <a:pt x="811885" y="1661477"/>
                  </a:lnTo>
                  <a:lnTo>
                    <a:pt x="808888" y="1658785"/>
                  </a:lnTo>
                  <a:lnTo>
                    <a:pt x="807885" y="1656778"/>
                  </a:lnTo>
                  <a:lnTo>
                    <a:pt x="807516" y="1654111"/>
                  </a:lnTo>
                  <a:lnTo>
                    <a:pt x="801890" y="1654568"/>
                  </a:lnTo>
                  <a:lnTo>
                    <a:pt x="802271" y="1658162"/>
                  </a:lnTo>
                  <a:lnTo>
                    <a:pt x="803706" y="1661033"/>
                  </a:lnTo>
                  <a:lnTo>
                    <a:pt x="808697" y="1665376"/>
                  </a:lnTo>
                  <a:lnTo>
                    <a:pt x="811885" y="1666455"/>
                  </a:lnTo>
                  <a:lnTo>
                    <a:pt x="820686" y="1666455"/>
                  </a:lnTo>
                  <a:lnTo>
                    <a:pt x="824420" y="1664728"/>
                  </a:lnTo>
                  <a:lnTo>
                    <a:pt x="826541" y="1662150"/>
                  </a:lnTo>
                  <a:lnTo>
                    <a:pt x="829538" y="1658480"/>
                  </a:lnTo>
                  <a:lnTo>
                    <a:pt x="830668" y="1655140"/>
                  </a:lnTo>
                  <a:lnTo>
                    <a:pt x="830668" y="1647240"/>
                  </a:lnTo>
                  <a:close/>
                </a:path>
                <a:path w="2106929" h="1666875">
                  <a:moveTo>
                    <a:pt x="1072705" y="1649717"/>
                  </a:moveTo>
                  <a:lnTo>
                    <a:pt x="1068374" y="1627289"/>
                  </a:lnTo>
                  <a:lnTo>
                    <a:pt x="1067892" y="1626577"/>
                  </a:lnTo>
                  <a:lnTo>
                    <a:pt x="1067269" y="1626006"/>
                  </a:lnTo>
                  <a:lnTo>
                    <a:pt x="1067269" y="1651711"/>
                  </a:lnTo>
                  <a:lnTo>
                    <a:pt x="1066380" y="1656372"/>
                  </a:lnTo>
                  <a:lnTo>
                    <a:pt x="1064780" y="1658670"/>
                  </a:lnTo>
                  <a:lnTo>
                    <a:pt x="1063091" y="1660994"/>
                  </a:lnTo>
                  <a:lnTo>
                    <a:pt x="1061034" y="1662150"/>
                  </a:lnTo>
                  <a:lnTo>
                    <a:pt x="1056170" y="1662150"/>
                  </a:lnTo>
                  <a:lnTo>
                    <a:pt x="1054100" y="1660994"/>
                  </a:lnTo>
                  <a:lnTo>
                    <a:pt x="1050734" y="1656346"/>
                  </a:lnTo>
                  <a:lnTo>
                    <a:pt x="1049921" y="1651711"/>
                  </a:lnTo>
                  <a:lnTo>
                    <a:pt x="1050036" y="1637131"/>
                  </a:lnTo>
                  <a:lnTo>
                    <a:pt x="1050861" y="1632927"/>
                  </a:lnTo>
                  <a:lnTo>
                    <a:pt x="1054100" y="1628292"/>
                  </a:lnTo>
                  <a:lnTo>
                    <a:pt x="1056106" y="1627289"/>
                  </a:lnTo>
                  <a:lnTo>
                    <a:pt x="1061034" y="1627289"/>
                  </a:lnTo>
                  <a:lnTo>
                    <a:pt x="1067269" y="1651711"/>
                  </a:lnTo>
                  <a:lnTo>
                    <a:pt x="1067269" y="1626006"/>
                  </a:lnTo>
                  <a:lnTo>
                    <a:pt x="1066457" y="1625257"/>
                  </a:lnTo>
                  <a:lnTo>
                    <a:pt x="1062964" y="1623415"/>
                  </a:lnTo>
                  <a:lnTo>
                    <a:pt x="1060907" y="1622958"/>
                  </a:lnTo>
                  <a:lnTo>
                    <a:pt x="1055420" y="1622958"/>
                  </a:lnTo>
                  <a:lnTo>
                    <a:pt x="1052791" y="1623783"/>
                  </a:lnTo>
                  <a:lnTo>
                    <a:pt x="1048677" y="1627124"/>
                  </a:lnTo>
                  <a:lnTo>
                    <a:pt x="1047051" y="1629486"/>
                  </a:lnTo>
                  <a:lnTo>
                    <a:pt x="1045883" y="1633054"/>
                  </a:lnTo>
                  <a:lnTo>
                    <a:pt x="1044994" y="1635633"/>
                  </a:lnTo>
                  <a:lnTo>
                    <a:pt x="1044435" y="1639684"/>
                  </a:lnTo>
                  <a:lnTo>
                    <a:pt x="1044435" y="1652714"/>
                  </a:lnTo>
                  <a:lnTo>
                    <a:pt x="1045870" y="1658493"/>
                  </a:lnTo>
                  <a:lnTo>
                    <a:pt x="1051102" y="1664982"/>
                  </a:lnTo>
                  <a:lnTo>
                    <a:pt x="1054417" y="1666455"/>
                  </a:lnTo>
                  <a:lnTo>
                    <a:pt x="1061783" y="1666455"/>
                  </a:lnTo>
                  <a:lnTo>
                    <a:pt x="1064399" y="1665617"/>
                  </a:lnTo>
                  <a:lnTo>
                    <a:pt x="1068527" y="1662264"/>
                  </a:lnTo>
                  <a:lnTo>
                    <a:pt x="1070076" y="1659890"/>
                  </a:lnTo>
                  <a:lnTo>
                    <a:pt x="1072210" y="1653755"/>
                  </a:lnTo>
                  <a:lnTo>
                    <a:pt x="1072705" y="1649717"/>
                  </a:lnTo>
                  <a:close/>
                </a:path>
                <a:path w="2106929" h="1666875">
                  <a:moveTo>
                    <a:pt x="1327162" y="1647240"/>
                  </a:moveTo>
                  <a:lnTo>
                    <a:pt x="1325854" y="1643926"/>
                  </a:lnTo>
                  <a:lnTo>
                    <a:pt x="1320609" y="1638769"/>
                  </a:lnTo>
                  <a:lnTo>
                    <a:pt x="1317421" y="1637487"/>
                  </a:lnTo>
                  <a:lnTo>
                    <a:pt x="1310805" y="1637487"/>
                  </a:lnTo>
                  <a:lnTo>
                    <a:pt x="1308061" y="1638376"/>
                  </a:lnTo>
                  <a:lnTo>
                    <a:pt x="1305445" y="1640154"/>
                  </a:lnTo>
                  <a:lnTo>
                    <a:pt x="1307807" y="1628711"/>
                  </a:lnTo>
                  <a:lnTo>
                    <a:pt x="1325105" y="1628711"/>
                  </a:lnTo>
                  <a:lnTo>
                    <a:pt x="1325105" y="1623707"/>
                  </a:lnTo>
                  <a:lnTo>
                    <a:pt x="1303502" y="1623707"/>
                  </a:lnTo>
                  <a:lnTo>
                    <a:pt x="1299324" y="1645589"/>
                  </a:lnTo>
                  <a:lnTo>
                    <a:pt x="1304315" y="1646224"/>
                  </a:lnTo>
                  <a:lnTo>
                    <a:pt x="1305128" y="1645005"/>
                  </a:lnTo>
                  <a:lnTo>
                    <a:pt x="1306195" y="1644015"/>
                  </a:lnTo>
                  <a:lnTo>
                    <a:pt x="1308938" y="1642491"/>
                  </a:lnTo>
                  <a:lnTo>
                    <a:pt x="1310500" y="1642097"/>
                  </a:lnTo>
                  <a:lnTo>
                    <a:pt x="1314983" y="1642097"/>
                  </a:lnTo>
                  <a:lnTo>
                    <a:pt x="1317231" y="1642960"/>
                  </a:lnTo>
                  <a:lnTo>
                    <a:pt x="1320609" y="1646415"/>
                  </a:lnTo>
                  <a:lnTo>
                    <a:pt x="1321485" y="1648764"/>
                  </a:lnTo>
                  <a:lnTo>
                    <a:pt x="1321485" y="1654886"/>
                  </a:lnTo>
                  <a:lnTo>
                    <a:pt x="1320609" y="1657413"/>
                  </a:lnTo>
                  <a:lnTo>
                    <a:pt x="1317053" y="1661198"/>
                  </a:lnTo>
                  <a:lnTo>
                    <a:pt x="1314869" y="1662150"/>
                  </a:lnTo>
                  <a:lnTo>
                    <a:pt x="1310182" y="1662150"/>
                  </a:lnTo>
                  <a:lnTo>
                    <a:pt x="1308379" y="1661477"/>
                  </a:lnTo>
                  <a:lnTo>
                    <a:pt x="1305382" y="1658785"/>
                  </a:lnTo>
                  <a:lnTo>
                    <a:pt x="1304378" y="1656778"/>
                  </a:lnTo>
                  <a:lnTo>
                    <a:pt x="1303947" y="1654111"/>
                  </a:lnTo>
                  <a:lnTo>
                    <a:pt x="1298384" y="1654568"/>
                  </a:lnTo>
                  <a:lnTo>
                    <a:pt x="1298765" y="1658162"/>
                  </a:lnTo>
                  <a:lnTo>
                    <a:pt x="1300137" y="1661033"/>
                  </a:lnTo>
                  <a:lnTo>
                    <a:pt x="1305128" y="1665376"/>
                  </a:lnTo>
                  <a:lnTo>
                    <a:pt x="1308379" y="1666455"/>
                  </a:lnTo>
                  <a:lnTo>
                    <a:pt x="1317117" y="1666455"/>
                  </a:lnTo>
                  <a:lnTo>
                    <a:pt x="1320914" y="1664728"/>
                  </a:lnTo>
                  <a:lnTo>
                    <a:pt x="1325968" y="1658480"/>
                  </a:lnTo>
                  <a:lnTo>
                    <a:pt x="1327162" y="1655140"/>
                  </a:lnTo>
                  <a:lnTo>
                    <a:pt x="1327162" y="1647240"/>
                  </a:lnTo>
                  <a:close/>
                </a:path>
                <a:path w="2106929" h="1666875">
                  <a:moveTo>
                    <a:pt x="1556029" y="1622958"/>
                  </a:moveTo>
                  <a:lnTo>
                    <a:pt x="1552600" y="1622958"/>
                  </a:lnTo>
                  <a:lnTo>
                    <a:pt x="1551660" y="1624787"/>
                  </a:lnTo>
                  <a:lnTo>
                    <a:pt x="1550035" y="1626692"/>
                  </a:lnTo>
                  <a:lnTo>
                    <a:pt x="1547850" y="1628648"/>
                  </a:lnTo>
                  <a:lnTo>
                    <a:pt x="1545602" y="1630603"/>
                  </a:lnTo>
                  <a:lnTo>
                    <a:pt x="1542986" y="1632267"/>
                  </a:lnTo>
                  <a:lnTo>
                    <a:pt x="1540154" y="1633601"/>
                  </a:lnTo>
                  <a:lnTo>
                    <a:pt x="1540052" y="1638706"/>
                  </a:lnTo>
                  <a:lnTo>
                    <a:pt x="1541665" y="1638109"/>
                  </a:lnTo>
                  <a:lnTo>
                    <a:pt x="1543545" y="1637207"/>
                  </a:lnTo>
                  <a:lnTo>
                    <a:pt x="1545602" y="1636001"/>
                  </a:lnTo>
                  <a:lnTo>
                    <a:pt x="1547723" y="1634807"/>
                  </a:lnTo>
                  <a:lnTo>
                    <a:pt x="1549412" y="1633601"/>
                  </a:lnTo>
                  <a:lnTo>
                    <a:pt x="1550657" y="1632394"/>
                  </a:lnTo>
                  <a:lnTo>
                    <a:pt x="1550657" y="1665732"/>
                  </a:lnTo>
                  <a:lnTo>
                    <a:pt x="1556029" y="1665732"/>
                  </a:lnTo>
                  <a:lnTo>
                    <a:pt x="1556029" y="1632394"/>
                  </a:lnTo>
                  <a:lnTo>
                    <a:pt x="1556029" y="1622958"/>
                  </a:lnTo>
                  <a:close/>
                </a:path>
                <a:path w="2106929" h="1666875">
                  <a:moveTo>
                    <a:pt x="1598904" y="1649717"/>
                  </a:moveTo>
                  <a:lnTo>
                    <a:pt x="1594586" y="1627289"/>
                  </a:lnTo>
                  <a:lnTo>
                    <a:pt x="1594104" y="1626577"/>
                  </a:lnTo>
                  <a:lnTo>
                    <a:pt x="1593469" y="1625993"/>
                  </a:lnTo>
                  <a:lnTo>
                    <a:pt x="1593469" y="1651711"/>
                  </a:lnTo>
                  <a:lnTo>
                    <a:pt x="1592580" y="1656372"/>
                  </a:lnTo>
                  <a:lnTo>
                    <a:pt x="1590979" y="1658670"/>
                  </a:lnTo>
                  <a:lnTo>
                    <a:pt x="1589290" y="1660994"/>
                  </a:lnTo>
                  <a:lnTo>
                    <a:pt x="1587233" y="1662150"/>
                  </a:lnTo>
                  <a:lnTo>
                    <a:pt x="1582369" y="1662150"/>
                  </a:lnTo>
                  <a:lnTo>
                    <a:pt x="1580299" y="1660994"/>
                  </a:lnTo>
                  <a:lnTo>
                    <a:pt x="1576933" y="1656346"/>
                  </a:lnTo>
                  <a:lnTo>
                    <a:pt x="1576120" y="1651711"/>
                  </a:lnTo>
                  <a:lnTo>
                    <a:pt x="1576235" y="1637131"/>
                  </a:lnTo>
                  <a:lnTo>
                    <a:pt x="1577060" y="1632927"/>
                  </a:lnTo>
                  <a:lnTo>
                    <a:pt x="1580299" y="1628292"/>
                  </a:lnTo>
                  <a:lnTo>
                    <a:pt x="1582305" y="1627289"/>
                  </a:lnTo>
                  <a:lnTo>
                    <a:pt x="1587233" y="1627289"/>
                  </a:lnTo>
                  <a:lnTo>
                    <a:pt x="1593469" y="1651711"/>
                  </a:lnTo>
                  <a:lnTo>
                    <a:pt x="1593469" y="1625993"/>
                  </a:lnTo>
                  <a:lnTo>
                    <a:pt x="1592668" y="1625257"/>
                  </a:lnTo>
                  <a:lnTo>
                    <a:pt x="1589163" y="1623415"/>
                  </a:lnTo>
                  <a:lnTo>
                    <a:pt x="1587106" y="1622958"/>
                  </a:lnTo>
                  <a:lnTo>
                    <a:pt x="1581619" y="1622958"/>
                  </a:lnTo>
                  <a:lnTo>
                    <a:pt x="1578991" y="1623783"/>
                  </a:lnTo>
                  <a:lnTo>
                    <a:pt x="1574876" y="1627124"/>
                  </a:lnTo>
                  <a:lnTo>
                    <a:pt x="1573250" y="1629486"/>
                  </a:lnTo>
                  <a:lnTo>
                    <a:pt x="1572082" y="1633054"/>
                  </a:lnTo>
                  <a:lnTo>
                    <a:pt x="1571193" y="1635633"/>
                  </a:lnTo>
                  <a:lnTo>
                    <a:pt x="1570634" y="1639684"/>
                  </a:lnTo>
                  <a:lnTo>
                    <a:pt x="1570634" y="1652714"/>
                  </a:lnTo>
                  <a:lnTo>
                    <a:pt x="1572069" y="1658493"/>
                  </a:lnTo>
                  <a:lnTo>
                    <a:pt x="1577314" y="1664982"/>
                  </a:lnTo>
                  <a:lnTo>
                    <a:pt x="1580616" y="1666455"/>
                  </a:lnTo>
                  <a:lnTo>
                    <a:pt x="1587982" y="1666455"/>
                  </a:lnTo>
                  <a:lnTo>
                    <a:pt x="1590598" y="1665617"/>
                  </a:lnTo>
                  <a:lnTo>
                    <a:pt x="1594726" y="1662264"/>
                  </a:lnTo>
                  <a:lnTo>
                    <a:pt x="1596339" y="1659890"/>
                  </a:lnTo>
                  <a:lnTo>
                    <a:pt x="1597507" y="1656346"/>
                  </a:lnTo>
                  <a:lnTo>
                    <a:pt x="1598409" y="1653755"/>
                  </a:lnTo>
                  <a:lnTo>
                    <a:pt x="1598904" y="1649717"/>
                  </a:lnTo>
                  <a:close/>
                </a:path>
                <a:path w="2106929" h="1666875">
                  <a:moveTo>
                    <a:pt x="1809927" y="1622958"/>
                  </a:moveTo>
                  <a:lnTo>
                    <a:pt x="1806486" y="1622958"/>
                  </a:lnTo>
                  <a:lnTo>
                    <a:pt x="1805559" y="1624787"/>
                  </a:lnTo>
                  <a:lnTo>
                    <a:pt x="1803996" y="1626692"/>
                  </a:lnTo>
                  <a:lnTo>
                    <a:pt x="1801749" y="1628648"/>
                  </a:lnTo>
                  <a:lnTo>
                    <a:pt x="1799564" y="1630603"/>
                  </a:lnTo>
                  <a:lnTo>
                    <a:pt x="1796935" y="1632267"/>
                  </a:lnTo>
                  <a:lnTo>
                    <a:pt x="1794052" y="1633601"/>
                  </a:lnTo>
                  <a:lnTo>
                    <a:pt x="1793938" y="1638706"/>
                  </a:lnTo>
                  <a:lnTo>
                    <a:pt x="1795627" y="1638109"/>
                  </a:lnTo>
                  <a:lnTo>
                    <a:pt x="1797507" y="1637207"/>
                  </a:lnTo>
                  <a:lnTo>
                    <a:pt x="1801622" y="1634807"/>
                  </a:lnTo>
                  <a:lnTo>
                    <a:pt x="1803311" y="1633601"/>
                  </a:lnTo>
                  <a:lnTo>
                    <a:pt x="1804619" y="1632394"/>
                  </a:lnTo>
                  <a:lnTo>
                    <a:pt x="1804619" y="1665732"/>
                  </a:lnTo>
                  <a:lnTo>
                    <a:pt x="1809927" y="1665732"/>
                  </a:lnTo>
                  <a:lnTo>
                    <a:pt x="1809927" y="1632394"/>
                  </a:lnTo>
                  <a:lnTo>
                    <a:pt x="1809927" y="1622958"/>
                  </a:lnTo>
                  <a:close/>
                </a:path>
                <a:path w="2106929" h="1666875">
                  <a:moveTo>
                    <a:pt x="1853361" y="1647240"/>
                  </a:moveTo>
                  <a:lnTo>
                    <a:pt x="1852053" y="1643926"/>
                  </a:lnTo>
                  <a:lnTo>
                    <a:pt x="1850199" y="1642097"/>
                  </a:lnTo>
                  <a:lnTo>
                    <a:pt x="1848218" y="1640154"/>
                  </a:lnTo>
                  <a:lnTo>
                    <a:pt x="1846808" y="1638769"/>
                  </a:lnTo>
                  <a:lnTo>
                    <a:pt x="1843620" y="1637487"/>
                  </a:lnTo>
                  <a:lnTo>
                    <a:pt x="1837004" y="1637487"/>
                  </a:lnTo>
                  <a:lnTo>
                    <a:pt x="1834261" y="1638376"/>
                  </a:lnTo>
                  <a:lnTo>
                    <a:pt x="1831644" y="1640154"/>
                  </a:lnTo>
                  <a:lnTo>
                    <a:pt x="1834007" y="1628711"/>
                  </a:lnTo>
                  <a:lnTo>
                    <a:pt x="1851304" y="1628711"/>
                  </a:lnTo>
                  <a:lnTo>
                    <a:pt x="1851304" y="1623707"/>
                  </a:lnTo>
                  <a:lnTo>
                    <a:pt x="1829701" y="1623707"/>
                  </a:lnTo>
                  <a:lnTo>
                    <a:pt x="1825523" y="1645589"/>
                  </a:lnTo>
                  <a:lnTo>
                    <a:pt x="1830514" y="1646224"/>
                  </a:lnTo>
                  <a:lnTo>
                    <a:pt x="1831327" y="1645005"/>
                  </a:lnTo>
                  <a:lnTo>
                    <a:pt x="1832394" y="1644015"/>
                  </a:lnTo>
                  <a:lnTo>
                    <a:pt x="1835200" y="1642491"/>
                  </a:lnTo>
                  <a:lnTo>
                    <a:pt x="1836699" y="1642097"/>
                  </a:lnTo>
                  <a:lnTo>
                    <a:pt x="1841195" y="1642097"/>
                  </a:lnTo>
                  <a:lnTo>
                    <a:pt x="1843443" y="1642960"/>
                  </a:lnTo>
                  <a:lnTo>
                    <a:pt x="1845119" y="1644688"/>
                  </a:lnTo>
                  <a:lnTo>
                    <a:pt x="1846872" y="1646415"/>
                  </a:lnTo>
                  <a:lnTo>
                    <a:pt x="1847684" y="1648764"/>
                  </a:lnTo>
                  <a:lnTo>
                    <a:pt x="1847596" y="1655140"/>
                  </a:lnTo>
                  <a:lnTo>
                    <a:pt x="1846808" y="1657413"/>
                  </a:lnTo>
                  <a:lnTo>
                    <a:pt x="1845056" y="1659305"/>
                  </a:lnTo>
                  <a:lnTo>
                    <a:pt x="1843252" y="1661198"/>
                  </a:lnTo>
                  <a:lnTo>
                    <a:pt x="1841068" y="1662150"/>
                  </a:lnTo>
                  <a:lnTo>
                    <a:pt x="1836381" y="1662150"/>
                  </a:lnTo>
                  <a:lnTo>
                    <a:pt x="1834578" y="1661477"/>
                  </a:lnTo>
                  <a:lnTo>
                    <a:pt x="1831581" y="1658785"/>
                  </a:lnTo>
                  <a:lnTo>
                    <a:pt x="1830578" y="1656778"/>
                  </a:lnTo>
                  <a:lnTo>
                    <a:pt x="1830209" y="1654111"/>
                  </a:lnTo>
                  <a:lnTo>
                    <a:pt x="1824583" y="1654568"/>
                  </a:lnTo>
                  <a:lnTo>
                    <a:pt x="1824964" y="1658162"/>
                  </a:lnTo>
                  <a:lnTo>
                    <a:pt x="1826336" y="1661033"/>
                  </a:lnTo>
                  <a:lnTo>
                    <a:pt x="1831327" y="1665376"/>
                  </a:lnTo>
                  <a:lnTo>
                    <a:pt x="1834578" y="1666455"/>
                  </a:lnTo>
                  <a:lnTo>
                    <a:pt x="1843316" y="1666455"/>
                  </a:lnTo>
                  <a:lnTo>
                    <a:pt x="1847113" y="1664728"/>
                  </a:lnTo>
                  <a:lnTo>
                    <a:pt x="1849221" y="1662150"/>
                  </a:lnTo>
                  <a:lnTo>
                    <a:pt x="1852180" y="1658480"/>
                  </a:lnTo>
                  <a:lnTo>
                    <a:pt x="1853361" y="1655140"/>
                  </a:lnTo>
                  <a:lnTo>
                    <a:pt x="1853361" y="1647240"/>
                  </a:lnTo>
                  <a:close/>
                </a:path>
                <a:path w="2106929" h="1666875">
                  <a:moveTo>
                    <a:pt x="2071801" y="1660702"/>
                  </a:moveTo>
                  <a:lnTo>
                    <a:pt x="2050516" y="1660702"/>
                  </a:lnTo>
                  <a:lnTo>
                    <a:pt x="2051151" y="1659750"/>
                  </a:lnTo>
                  <a:lnTo>
                    <a:pt x="2062759" y="1649336"/>
                  </a:lnTo>
                  <a:lnTo>
                    <a:pt x="2065502" y="1646834"/>
                  </a:lnTo>
                  <a:lnTo>
                    <a:pt x="2067128" y="1645005"/>
                  </a:lnTo>
                  <a:lnTo>
                    <a:pt x="2068817" y="1643176"/>
                  </a:lnTo>
                  <a:lnTo>
                    <a:pt x="2069998" y="1641449"/>
                  </a:lnTo>
                  <a:lnTo>
                    <a:pt x="2071370" y="1638160"/>
                  </a:lnTo>
                  <a:lnTo>
                    <a:pt x="2071712" y="1636636"/>
                  </a:lnTo>
                  <a:lnTo>
                    <a:pt x="2071585" y="1631061"/>
                  </a:lnTo>
                  <a:lnTo>
                    <a:pt x="2070557" y="1628622"/>
                  </a:lnTo>
                  <a:lnTo>
                    <a:pt x="2069122" y="1627289"/>
                  </a:lnTo>
                  <a:lnTo>
                    <a:pt x="2065693" y="1624088"/>
                  </a:lnTo>
                  <a:lnTo>
                    <a:pt x="2062378" y="1622958"/>
                  </a:lnTo>
                  <a:lnTo>
                    <a:pt x="2054085" y="1622958"/>
                  </a:lnTo>
                  <a:lnTo>
                    <a:pt x="2050834" y="1624012"/>
                  </a:lnTo>
                  <a:lnTo>
                    <a:pt x="2048395" y="1626108"/>
                  </a:lnTo>
                  <a:lnTo>
                    <a:pt x="2045906" y="1628203"/>
                  </a:lnTo>
                  <a:lnTo>
                    <a:pt x="2044534" y="1631264"/>
                  </a:lnTo>
                  <a:lnTo>
                    <a:pt x="2044153" y="1635277"/>
                  </a:lnTo>
                  <a:lnTo>
                    <a:pt x="2049653" y="1635823"/>
                  </a:lnTo>
                  <a:lnTo>
                    <a:pt x="2049653" y="1633156"/>
                  </a:lnTo>
                  <a:lnTo>
                    <a:pt x="2050402" y="1631061"/>
                  </a:lnTo>
                  <a:lnTo>
                    <a:pt x="2053513" y="1628038"/>
                  </a:lnTo>
                  <a:lnTo>
                    <a:pt x="2055583" y="1627289"/>
                  </a:lnTo>
                  <a:lnTo>
                    <a:pt x="2060511" y="1627289"/>
                  </a:lnTo>
                  <a:lnTo>
                    <a:pt x="2062505" y="1628000"/>
                  </a:lnTo>
                  <a:lnTo>
                    <a:pt x="2065502" y="1630845"/>
                  </a:lnTo>
                  <a:lnTo>
                    <a:pt x="2066251" y="1632597"/>
                  </a:lnTo>
                  <a:lnTo>
                    <a:pt x="2066251" y="1636636"/>
                  </a:lnTo>
                  <a:lnTo>
                    <a:pt x="2051215" y="1652422"/>
                  </a:lnTo>
                  <a:lnTo>
                    <a:pt x="2048903" y="1654568"/>
                  </a:lnTo>
                  <a:lnTo>
                    <a:pt x="2045652" y="1658289"/>
                  </a:lnTo>
                  <a:lnTo>
                    <a:pt x="2044471" y="1660182"/>
                  </a:lnTo>
                  <a:lnTo>
                    <a:pt x="2043785" y="1662099"/>
                  </a:lnTo>
                  <a:lnTo>
                    <a:pt x="2043277" y="1663255"/>
                  </a:lnTo>
                  <a:lnTo>
                    <a:pt x="2043163" y="1665732"/>
                  </a:lnTo>
                  <a:lnTo>
                    <a:pt x="2071801" y="1665732"/>
                  </a:lnTo>
                  <a:lnTo>
                    <a:pt x="2071801" y="1660702"/>
                  </a:lnTo>
                  <a:close/>
                </a:path>
                <a:path w="2106929" h="1666875">
                  <a:moveTo>
                    <a:pt x="2077986" y="1576933"/>
                  </a:moveTo>
                  <a:lnTo>
                    <a:pt x="1824024" y="1576933"/>
                  </a:lnTo>
                  <a:lnTo>
                    <a:pt x="1824024" y="1556981"/>
                  </a:lnTo>
                  <a:lnTo>
                    <a:pt x="1820900" y="1556981"/>
                  </a:lnTo>
                  <a:lnTo>
                    <a:pt x="1820900" y="1576933"/>
                  </a:lnTo>
                  <a:lnTo>
                    <a:pt x="1570075" y="1576933"/>
                  </a:lnTo>
                  <a:lnTo>
                    <a:pt x="1570075" y="1556981"/>
                  </a:lnTo>
                  <a:lnTo>
                    <a:pt x="1566951" y="1556981"/>
                  </a:lnTo>
                  <a:lnTo>
                    <a:pt x="1566951" y="1576933"/>
                  </a:lnTo>
                  <a:lnTo>
                    <a:pt x="1316177" y="1576933"/>
                  </a:lnTo>
                  <a:lnTo>
                    <a:pt x="1316177" y="1556981"/>
                  </a:lnTo>
                  <a:lnTo>
                    <a:pt x="1313053" y="1556981"/>
                  </a:lnTo>
                  <a:lnTo>
                    <a:pt x="1313053" y="1576933"/>
                  </a:lnTo>
                  <a:lnTo>
                    <a:pt x="1062215" y="1576933"/>
                  </a:lnTo>
                  <a:lnTo>
                    <a:pt x="1062215" y="1556981"/>
                  </a:lnTo>
                  <a:lnTo>
                    <a:pt x="1059091" y="1556981"/>
                  </a:lnTo>
                  <a:lnTo>
                    <a:pt x="1059091" y="1576933"/>
                  </a:lnTo>
                  <a:lnTo>
                    <a:pt x="808266" y="1576933"/>
                  </a:lnTo>
                  <a:lnTo>
                    <a:pt x="808266" y="1556981"/>
                  </a:lnTo>
                  <a:lnTo>
                    <a:pt x="805141" y="1556981"/>
                  </a:lnTo>
                  <a:lnTo>
                    <a:pt x="805141" y="1576933"/>
                  </a:lnTo>
                  <a:lnTo>
                    <a:pt x="554304" y="1576933"/>
                  </a:lnTo>
                  <a:lnTo>
                    <a:pt x="554304" y="1556981"/>
                  </a:lnTo>
                  <a:lnTo>
                    <a:pt x="551180" y="1556981"/>
                  </a:lnTo>
                  <a:lnTo>
                    <a:pt x="551180" y="1576933"/>
                  </a:lnTo>
                  <a:lnTo>
                    <a:pt x="300393" y="1576933"/>
                  </a:lnTo>
                  <a:lnTo>
                    <a:pt x="300393" y="1556981"/>
                  </a:lnTo>
                  <a:lnTo>
                    <a:pt x="297268" y="1556981"/>
                  </a:lnTo>
                  <a:lnTo>
                    <a:pt x="297268" y="1576933"/>
                  </a:lnTo>
                  <a:lnTo>
                    <a:pt x="44894" y="1576933"/>
                  </a:lnTo>
                  <a:lnTo>
                    <a:pt x="44894" y="1579994"/>
                  </a:lnTo>
                  <a:lnTo>
                    <a:pt x="2077986" y="1579994"/>
                  </a:lnTo>
                  <a:lnTo>
                    <a:pt x="2077986" y="1576933"/>
                  </a:lnTo>
                  <a:close/>
                </a:path>
                <a:path w="2106929" h="1666875">
                  <a:moveTo>
                    <a:pt x="2077986" y="0"/>
                  </a:moveTo>
                  <a:lnTo>
                    <a:pt x="44894" y="0"/>
                  </a:lnTo>
                  <a:lnTo>
                    <a:pt x="44894" y="3073"/>
                  </a:lnTo>
                  <a:lnTo>
                    <a:pt x="297268" y="3073"/>
                  </a:lnTo>
                  <a:lnTo>
                    <a:pt x="297268" y="23050"/>
                  </a:lnTo>
                  <a:lnTo>
                    <a:pt x="300393" y="23050"/>
                  </a:lnTo>
                  <a:lnTo>
                    <a:pt x="300393" y="3073"/>
                  </a:lnTo>
                  <a:lnTo>
                    <a:pt x="551180" y="3073"/>
                  </a:lnTo>
                  <a:lnTo>
                    <a:pt x="551180" y="23050"/>
                  </a:lnTo>
                  <a:lnTo>
                    <a:pt x="554304" y="23050"/>
                  </a:lnTo>
                  <a:lnTo>
                    <a:pt x="554304" y="3073"/>
                  </a:lnTo>
                  <a:lnTo>
                    <a:pt x="805141" y="3073"/>
                  </a:lnTo>
                  <a:lnTo>
                    <a:pt x="805141" y="23050"/>
                  </a:lnTo>
                  <a:lnTo>
                    <a:pt x="808266" y="23050"/>
                  </a:lnTo>
                  <a:lnTo>
                    <a:pt x="808266" y="3073"/>
                  </a:lnTo>
                  <a:lnTo>
                    <a:pt x="1059091" y="3073"/>
                  </a:lnTo>
                  <a:lnTo>
                    <a:pt x="1059091" y="23050"/>
                  </a:lnTo>
                  <a:lnTo>
                    <a:pt x="1062215" y="23050"/>
                  </a:lnTo>
                  <a:lnTo>
                    <a:pt x="1062215" y="3073"/>
                  </a:lnTo>
                  <a:lnTo>
                    <a:pt x="1313053" y="3073"/>
                  </a:lnTo>
                  <a:lnTo>
                    <a:pt x="1313053" y="23050"/>
                  </a:lnTo>
                  <a:lnTo>
                    <a:pt x="1316177" y="23050"/>
                  </a:lnTo>
                  <a:lnTo>
                    <a:pt x="1316177" y="3073"/>
                  </a:lnTo>
                  <a:lnTo>
                    <a:pt x="1566951" y="3073"/>
                  </a:lnTo>
                  <a:lnTo>
                    <a:pt x="1566951" y="23050"/>
                  </a:lnTo>
                  <a:lnTo>
                    <a:pt x="1570075" y="23050"/>
                  </a:lnTo>
                  <a:lnTo>
                    <a:pt x="1570075" y="3073"/>
                  </a:lnTo>
                  <a:lnTo>
                    <a:pt x="1820900" y="3073"/>
                  </a:lnTo>
                  <a:lnTo>
                    <a:pt x="1820900" y="23050"/>
                  </a:lnTo>
                  <a:lnTo>
                    <a:pt x="1824024" y="23050"/>
                  </a:lnTo>
                  <a:lnTo>
                    <a:pt x="1824024" y="3073"/>
                  </a:lnTo>
                  <a:lnTo>
                    <a:pt x="2077986" y="3073"/>
                  </a:lnTo>
                  <a:lnTo>
                    <a:pt x="2077986" y="0"/>
                  </a:lnTo>
                  <a:close/>
                </a:path>
                <a:path w="2106929" h="1666875">
                  <a:moveTo>
                    <a:pt x="2106815" y="1649717"/>
                  </a:moveTo>
                  <a:lnTo>
                    <a:pt x="2106739" y="1639684"/>
                  </a:lnTo>
                  <a:lnTo>
                    <a:pt x="2106511" y="1637131"/>
                  </a:lnTo>
                  <a:lnTo>
                    <a:pt x="2105825" y="1634655"/>
                  </a:lnTo>
                  <a:lnTo>
                    <a:pt x="2105190" y="1632165"/>
                  </a:lnTo>
                  <a:lnTo>
                    <a:pt x="2104263" y="1630057"/>
                  </a:lnTo>
                  <a:lnTo>
                    <a:pt x="2102472" y="1627289"/>
                  </a:lnTo>
                  <a:lnTo>
                    <a:pt x="2102015" y="1626577"/>
                  </a:lnTo>
                  <a:lnTo>
                    <a:pt x="2101329" y="1625955"/>
                  </a:lnTo>
                  <a:lnTo>
                    <a:pt x="2101329" y="1651711"/>
                  </a:lnTo>
                  <a:lnTo>
                    <a:pt x="2100516" y="1656346"/>
                  </a:lnTo>
                  <a:lnTo>
                    <a:pt x="2097151" y="1660994"/>
                  </a:lnTo>
                  <a:lnTo>
                    <a:pt x="2095144" y="1662150"/>
                  </a:lnTo>
                  <a:lnTo>
                    <a:pt x="2090216" y="1662150"/>
                  </a:lnTo>
                  <a:lnTo>
                    <a:pt x="2088159" y="1660994"/>
                  </a:lnTo>
                  <a:lnTo>
                    <a:pt x="2086470" y="1658683"/>
                  </a:lnTo>
                  <a:lnTo>
                    <a:pt x="2084844" y="1656346"/>
                  </a:lnTo>
                  <a:lnTo>
                    <a:pt x="2083981" y="1651711"/>
                  </a:lnTo>
                  <a:lnTo>
                    <a:pt x="2084095" y="1637131"/>
                  </a:lnTo>
                  <a:lnTo>
                    <a:pt x="2084908" y="1632927"/>
                  </a:lnTo>
                  <a:lnTo>
                    <a:pt x="2086724" y="1630337"/>
                  </a:lnTo>
                  <a:lnTo>
                    <a:pt x="2088222" y="1628292"/>
                  </a:lnTo>
                  <a:lnTo>
                    <a:pt x="2090153" y="1627289"/>
                  </a:lnTo>
                  <a:lnTo>
                    <a:pt x="2095080" y="1627289"/>
                  </a:lnTo>
                  <a:lnTo>
                    <a:pt x="2097151" y="1628444"/>
                  </a:lnTo>
                  <a:lnTo>
                    <a:pt x="2100516" y="1633054"/>
                  </a:lnTo>
                  <a:lnTo>
                    <a:pt x="2101227" y="1637131"/>
                  </a:lnTo>
                  <a:lnTo>
                    <a:pt x="2101329" y="1651711"/>
                  </a:lnTo>
                  <a:lnTo>
                    <a:pt x="2101329" y="1625955"/>
                  </a:lnTo>
                  <a:lnTo>
                    <a:pt x="2100580" y="1625257"/>
                  </a:lnTo>
                  <a:lnTo>
                    <a:pt x="2097024" y="1623415"/>
                  </a:lnTo>
                  <a:lnTo>
                    <a:pt x="2095017" y="1622958"/>
                  </a:lnTo>
                  <a:lnTo>
                    <a:pt x="2089531" y="1622958"/>
                  </a:lnTo>
                  <a:lnTo>
                    <a:pt x="2078545" y="1639684"/>
                  </a:lnTo>
                  <a:lnTo>
                    <a:pt x="2078545" y="1652714"/>
                  </a:lnTo>
                  <a:lnTo>
                    <a:pt x="2079980" y="1658493"/>
                  </a:lnTo>
                  <a:lnTo>
                    <a:pt x="2082977" y="1662264"/>
                  </a:lnTo>
                  <a:lnTo>
                    <a:pt x="2085225" y="1664982"/>
                  </a:lnTo>
                  <a:lnTo>
                    <a:pt x="2088464" y="1666455"/>
                  </a:lnTo>
                  <a:lnTo>
                    <a:pt x="2095830" y="1666455"/>
                  </a:lnTo>
                  <a:lnTo>
                    <a:pt x="2106320" y="1653755"/>
                  </a:lnTo>
                  <a:lnTo>
                    <a:pt x="2106815" y="164971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4927882" y="482459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9" y="0"/>
                </a:lnTo>
              </a:path>
            </a:pathLst>
          </a:custGeom>
          <a:ln w="7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907823" y="4599428"/>
            <a:ext cx="1828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5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47632" y="4687828"/>
            <a:ext cx="706120" cy="3390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18135" marR="5080" indent="-306070">
              <a:lnSpc>
                <a:spcPct val="65300"/>
              </a:lnSpc>
              <a:spcBef>
                <a:spcPts val="650"/>
              </a:spcBef>
              <a:tabLst>
                <a:tab pos="440055" algn="l"/>
              </a:tabLst>
            </a:pPr>
            <a:r>
              <a:rPr sz="1200" spc="10" dirty="0">
                <a:latin typeface="Times New Roman"/>
                <a:cs typeface="Times New Roman"/>
              </a:rPr>
              <a:t>cos(		</a:t>
            </a:r>
            <a:r>
              <a:rPr sz="1250" i="1" spc="-70" dirty="0">
                <a:latin typeface="Symbol"/>
                <a:cs typeface="Symbol"/>
              </a:rPr>
              <a:t></a:t>
            </a:r>
            <a:r>
              <a:rPr sz="1200" i="1" spc="-70" dirty="0">
                <a:latin typeface="Times New Roman"/>
                <a:cs typeface="Times New Roman"/>
              </a:rPr>
              <a:t>n</a:t>
            </a:r>
            <a:r>
              <a:rPr sz="1200" spc="-70" dirty="0">
                <a:latin typeface="Times New Roman"/>
                <a:cs typeface="Times New Roman"/>
              </a:rPr>
              <a:t>)  </a:t>
            </a:r>
            <a:r>
              <a:rPr sz="1200" spc="15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635769" y="4968780"/>
            <a:ext cx="2051685" cy="1588770"/>
            <a:chOff x="8635769" y="4968780"/>
            <a:chExt cx="2051685" cy="1588770"/>
          </a:xfrm>
        </p:grpSpPr>
        <p:sp>
          <p:nvSpPr>
            <p:cNvPr id="47" name="object 47"/>
            <p:cNvSpPr/>
            <p:nvPr/>
          </p:nvSpPr>
          <p:spPr>
            <a:xfrm>
              <a:off x="8635758" y="4968785"/>
              <a:ext cx="2024380" cy="1527810"/>
            </a:xfrm>
            <a:custGeom>
              <a:avLst/>
              <a:gdLst/>
              <a:ahLst/>
              <a:cxnLst/>
              <a:rect l="l" t="t" r="r" b="b"/>
              <a:pathLst>
                <a:path w="2024379" h="1527810">
                  <a:moveTo>
                    <a:pt x="15303" y="1213192"/>
                  </a:moveTo>
                  <a:lnTo>
                    <a:pt x="0" y="1213192"/>
                  </a:lnTo>
                  <a:lnTo>
                    <a:pt x="0" y="1218145"/>
                  </a:lnTo>
                  <a:lnTo>
                    <a:pt x="15303" y="1218145"/>
                  </a:lnTo>
                  <a:lnTo>
                    <a:pt x="15303" y="1213192"/>
                  </a:lnTo>
                  <a:close/>
                </a:path>
                <a:path w="2024379" h="1527810">
                  <a:moveTo>
                    <a:pt x="36830" y="0"/>
                  </a:moveTo>
                  <a:lnTo>
                    <a:pt x="33629" y="0"/>
                  </a:lnTo>
                  <a:lnTo>
                    <a:pt x="32753" y="1739"/>
                  </a:lnTo>
                  <a:lnTo>
                    <a:pt x="31280" y="3530"/>
                  </a:lnTo>
                  <a:lnTo>
                    <a:pt x="27114" y="7226"/>
                  </a:lnTo>
                  <a:lnTo>
                    <a:pt x="24676" y="8788"/>
                  </a:lnTo>
                  <a:lnTo>
                    <a:pt x="22009" y="10058"/>
                  </a:lnTo>
                  <a:lnTo>
                    <a:pt x="21894" y="14859"/>
                  </a:lnTo>
                  <a:lnTo>
                    <a:pt x="23444" y="14274"/>
                  </a:lnTo>
                  <a:lnTo>
                    <a:pt x="25184" y="13474"/>
                  </a:lnTo>
                  <a:lnTo>
                    <a:pt x="27139" y="12319"/>
                  </a:lnTo>
                  <a:lnTo>
                    <a:pt x="29083" y="11214"/>
                  </a:lnTo>
                  <a:lnTo>
                    <a:pt x="30657" y="10058"/>
                  </a:lnTo>
                  <a:lnTo>
                    <a:pt x="31851" y="8902"/>
                  </a:lnTo>
                  <a:lnTo>
                    <a:pt x="31851" y="40360"/>
                  </a:lnTo>
                  <a:lnTo>
                    <a:pt x="36830" y="40360"/>
                  </a:lnTo>
                  <a:lnTo>
                    <a:pt x="36830" y="8902"/>
                  </a:lnTo>
                  <a:lnTo>
                    <a:pt x="36830" y="0"/>
                  </a:lnTo>
                  <a:close/>
                </a:path>
                <a:path w="2024379" h="1527810">
                  <a:moveTo>
                    <a:pt x="44526" y="620191"/>
                  </a:moveTo>
                  <a:lnTo>
                    <a:pt x="40474" y="599033"/>
                  </a:lnTo>
                  <a:lnTo>
                    <a:pt x="40030" y="598335"/>
                  </a:lnTo>
                  <a:lnTo>
                    <a:pt x="39408" y="597789"/>
                  </a:lnTo>
                  <a:lnTo>
                    <a:pt x="39408" y="622046"/>
                  </a:lnTo>
                  <a:lnTo>
                    <a:pt x="38633" y="626440"/>
                  </a:lnTo>
                  <a:lnTo>
                    <a:pt x="35509" y="630834"/>
                  </a:lnTo>
                  <a:lnTo>
                    <a:pt x="33591" y="631926"/>
                  </a:lnTo>
                  <a:lnTo>
                    <a:pt x="29006" y="631926"/>
                  </a:lnTo>
                  <a:lnTo>
                    <a:pt x="27089" y="630834"/>
                  </a:lnTo>
                  <a:lnTo>
                    <a:pt x="23977" y="626440"/>
                  </a:lnTo>
                  <a:lnTo>
                    <a:pt x="23190" y="622046"/>
                  </a:lnTo>
                  <a:lnTo>
                    <a:pt x="23291" y="608342"/>
                  </a:lnTo>
                  <a:lnTo>
                    <a:pt x="24053" y="604354"/>
                  </a:lnTo>
                  <a:lnTo>
                    <a:pt x="27127" y="600011"/>
                  </a:lnTo>
                  <a:lnTo>
                    <a:pt x="28956" y="599033"/>
                  </a:lnTo>
                  <a:lnTo>
                    <a:pt x="33566" y="599033"/>
                  </a:lnTo>
                  <a:lnTo>
                    <a:pt x="39408" y="622046"/>
                  </a:lnTo>
                  <a:lnTo>
                    <a:pt x="39408" y="597789"/>
                  </a:lnTo>
                  <a:lnTo>
                    <a:pt x="38671" y="597128"/>
                  </a:lnTo>
                  <a:lnTo>
                    <a:pt x="35382" y="595388"/>
                  </a:lnTo>
                  <a:lnTo>
                    <a:pt x="33477" y="594931"/>
                  </a:lnTo>
                  <a:lnTo>
                    <a:pt x="28346" y="594931"/>
                  </a:lnTo>
                  <a:lnTo>
                    <a:pt x="18072" y="610704"/>
                  </a:lnTo>
                  <a:lnTo>
                    <a:pt x="18072" y="623023"/>
                  </a:lnTo>
                  <a:lnTo>
                    <a:pt x="19405" y="628459"/>
                  </a:lnTo>
                  <a:lnTo>
                    <a:pt x="24320" y="634580"/>
                  </a:lnTo>
                  <a:lnTo>
                    <a:pt x="27381" y="635977"/>
                  </a:lnTo>
                  <a:lnTo>
                    <a:pt x="34277" y="635977"/>
                  </a:lnTo>
                  <a:lnTo>
                    <a:pt x="44043" y="624001"/>
                  </a:lnTo>
                  <a:lnTo>
                    <a:pt x="44526" y="620191"/>
                  </a:lnTo>
                  <a:close/>
                </a:path>
                <a:path w="2024379" h="1527810">
                  <a:moveTo>
                    <a:pt x="46443" y="1215110"/>
                  </a:moveTo>
                  <a:lnTo>
                    <a:pt x="41325" y="1192720"/>
                  </a:lnTo>
                  <a:lnTo>
                    <a:pt x="41325" y="1216990"/>
                  </a:lnTo>
                  <a:lnTo>
                    <a:pt x="40525" y="1221384"/>
                  </a:lnTo>
                  <a:lnTo>
                    <a:pt x="37426" y="1225753"/>
                  </a:lnTo>
                  <a:lnTo>
                    <a:pt x="35509" y="1226845"/>
                  </a:lnTo>
                  <a:lnTo>
                    <a:pt x="30924" y="1226845"/>
                  </a:lnTo>
                  <a:lnTo>
                    <a:pt x="29006" y="1225753"/>
                  </a:lnTo>
                  <a:lnTo>
                    <a:pt x="25882" y="1221359"/>
                  </a:lnTo>
                  <a:lnTo>
                    <a:pt x="25107" y="1216990"/>
                  </a:lnTo>
                  <a:lnTo>
                    <a:pt x="25209" y="1203248"/>
                  </a:lnTo>
                  <a:lnTo>
                    <a:pt x="25958" y="1199286"/>
                  </a:lnTo>
                  <a:lnTo>
                    <a:pt x="29044" y="1194904"/>
                  </a:lnTo>
                  <a:lnTo>
                    <a:pt x="30873" y="1193952"/>
                  </a:lnTo>
                  <a:lnTo>
                    <a:pt x="35483" y="1193952"/>
                  </a:lnTo>
                  <a:lnTo>
                    <a:pt x="37426" y="1195044"/>
                  </a:lnTo>
                  <a:lnTo>
                    <a:pt x="40551" y="1199388"/>
                  </a:lnTo>
                  <a:lnTo>
                    <a:pt x="41224" y="1203248"/>
                  </a:lnTo>
                  <a:lnTo>
                    <a:pt x="41325" y="1216990"/>
                  </a:lnTo>
                  <a:lnTo>
                    <a:pt x="41325" y="1192720"/>
                  </a:lnTo>
                  <a:lnTo>
                    <a:pt x="40589" y="1192034"/>
                  </a:lnTo>
                  <a:lnTo>
                    <a:pt x="37299" y="1190307"/>
                  </a:lnTo>
                  <a:lnTo>
                    <a:pt x="35394" y="1189863"/>
                  </a:lnTo>
                  <a:lnTo>
                    <a:pt x="30264" y="1189863"/>
                  </a:lnTo>
                  <a:lnTo>
                    <a:pt x="19989" y="1205649"/>
                  </a:lnTo>
                  <a:lnTo>
                    <a:pt x="19989" y="1217942"/>
                  </a:lnTo>
                  <a:lnTo>
                    <a:pt x="21323" y="1223391"/>
                  </a:lnTo>
                  <a:lnTo>
                    <a:pt x="26225" y="1229512"/>
                  </a:lnTo>
                  <a:lnTo>
                    <a:pt x="29298" y="1230896"/>
                  </a:lnTo>
                  <a:lnTo>
                    <a:pt x="36182" y="1230896"/>
                  </a:lnTo>
                  <a:lnTo>
                    <a:pt x="45961" y="1218920"/>
                  </a:lnTo>
                  <a:lnTo>
                    <a:pt x="46443" y="1215110"/>
                  </a:lnTo>
                  <a:close/>
                </a:path>
                <a:path w="2024379" h="1527810">
                  <a:moveTo>
                    <a:pt x="59004" y="629678"/>
                  </a:moveTo>
                  <a:lnTo>
                    <a:pt x="53340" y="629678"/>
                  </a:lnTo>
                  <a:lnTo>
                    <a:pt x="53340" y="635279"/>
                  </a:lnTo>
                  <a:lnTo>
                    <a:pt x="59004" y="635279"/>
                  </a:lnTo>
                  <a:lnTo>
                    <a:pt x="59004" y="629678"/>
                  </a:lnTo>
                  <a:close/>
                </a:path>
                <a:path w="2024379" h="1527810">
                  <a:moveTo>
                    <a:pt x="59004" y="34747"/>
                  </a:moveTo>
                  <a:lnTo>
                    <a:pt x="53340" y="34747"/>
                  </a:lnTo>
                  <a:lnTo>
                    <a:pt x="53340" y="40360"/>
                  </a:lnTo>
                  <a:lnTo>
                    <a:pt x="59004" y="40360"/>
                  </a:lnTo>
                  <a:lnTo>
                    <a:pt x="59004" y="34747"/>
                  </a:lnTo>
                  <a:close/>
                </a:path>
                <a:path w="2024379" h="1527810">
                  <a:moveTo>
                    <a:pt x="60921" y="1224597"/>
                  </a:moveTo>
                  <a:lnTo>
                    <a:pt x="55245" y="1224597"/>
                  </a:lnTo>
                  <a:lnTo>
                    <a:pt x="55245" y="1230210"/>
                  </a:lnTo>
                  <a:lnTo>
                    <a:pt x="60921" y="1230210"/>
                  </a:lnTo>
                  <a:lnTo>
                    <a:pt x="60921" y="1224597"/>
                  </a:lnTo>
                  <a:close/>
                </a:path>
                <a:path w="2024379" h="1527810">
                  <a:moveTo>
                    <a:pt x="63474" y="1510652"/>
                  </a:moveTo>
                  <a:lnTo>
                    <a:pt x="48171" y="1510652"/>
                  </a:lnTo>
                  <a:lnTo>
                    <a:pt x="48171" y="1515618"/>
                  </a:lnTo>
                  <a:lnTo>
                    <a:pt x="63474" y="1515618"/>
                  </a:lnTo>
                  <a:lnTo>
                    <a:pt x="63474" y="1510652"/>
                  </a:lnTo>
                  <a:close/>
                </a:path>
                <a:path w="2024379" h="1527810">
                  <a:moveTo>
                    <a:pt x="85001" y="297459"/>
                  </a:moveTo>
                  <a:lnTo>
                    <a:pt x="81800" y="297459"/>
                  </a:lnTo>
                  <a:lnTo>
                    <a:pt x="80924" y="299199"/>
                  </a:lnTo>
                  <a:lnTo>
                    <a:pt x="79451" y="300990"/>
                  </a:lnTo>
                  <a:lnTo>
                    <a:pt x="75285" y="304685"/>
                  </a:lnTo>
                  <a:lnTo>
                    <a:pt x="72847" y="306247"/>
                  </a:lnTo>
                  <a:lnTo>
                    <a:pt x="70065" y="307581"/>
                  </a:lnTo>
                  <a:lnTo>
                    <a:pt x="70065" y="312318"/>
                  </a:lnTo>
                  <a:lnTo>
                    <a:pt x="80022" y="306362"/>
                  </a:lnTo>
                  <a:lnTo>
                    <a:pt x="80022" y="337820"/>
                  </a:lnTo>
                  <a:lnTo>
                    <a:pt x="85001" y="337820"/>
                  </a:lnTo>
                  <a:lnTo>
                    <a:pt x="85001" y="297459"/>
                  </a:lnTo>
                  <a:close/>
                </a:path>
                <a:path w="2024379" h="1527810">
                  <a:moveTo>
                    <a:pt x="86918" y="1487335"/>
                  </a:moveTo>
                  <a:lnTo>
                    <a:pt x="83705" y="1487335"/>
                  </a:lnTo>
                  <a:lnTo>
                    <a:pt x="82842" y="1489062"/>
                  </a:lnTo>
                  <a:lnTo>
                    <a:pt x="81368" y="1490853"/>
                  </a:lnTo>
                  <a:lnTo>
                    <a:pt x="77190" y="1494548"/>
                  </a:lnTo>
                  <a:lnTo>
                    <a:pt x="74764" y="1496123"/>
                  </a:lnTo>
                  <a:lnTo>
                    <a:pt x="72072" y="1497368"/>
                  </a:lnTo>
                  <a:lnTo>
                    <a:pt x="71970" y="1502194"/>
                  </a:lnTo>
                  <a:lnTo>
                    <a:pt x="81940" y="1496237"/>
                  </a:lnTo>
                  <a:lnTo>
                    <a:pt x="81940" y="1527670"/>
                  </a:lnTo>
                  <a:lnTo>
                    <a:pt x="86918" y="1527670"/>
                  </a:lnTo>
                  <a:lnTo>
                    <a:pt x="86918" y="1496237"/>
                  </a:lnTo>
                  <a:lnTo>
                    <a:pt x="86918" y="1487335"/>
                  </a:lnTo>
                  <a:close/>
                </a:path>
                <a:path w="2024379" h="1527810">
                  <a:moveTo>
                    <a:pt x="92697" y="917651"/>
                  </a:moveTo>
                  <a:lnTo>
                    <a:pt x="88646" y="896493"/>
                  </a:lnTo>
                  <a:lnTo>
                    <a:pt x="88201" y="895794"/>
                  </a:lnTo>
                  <a:lnTo>
                    <a:pt x="87579" y="895248"/>
                  </a:lnTo>
                  <a:lnTo>
                    <a:pt x="87579" y="919505"/>
                  </a:lnTo>
                  <a:lnTo>
                    <a:pt x="86804" y="923899"/>
                  </a:lnTo>
                  <a:lnTo>
                    <a:pt x="83680" y="928293"/>
                  </a:lnTo>
                  <a:lnTo>
                    <a:pt x="81749" y="929386"/>
                  </a:lnTo>
                  <a:lnTo>
                    <a:pt x="77177" y="929386"/>
                  </a:lnTo>
                  <a:lnTo>
                    <a:pt x="75260" y="928293"/>
                  </a:lnTo>
                  <a:lnTo>
                    <a:pt x="72136" y="923899"/>
                  </a:lnTo>
                  <a:lnTo>
                    <a:pt x="71361" y="919505"/>
                  </a:lnTo>
                  <a:lnTo>
                    <a:pt x="71450" y="905802"/>
                  </a:lnTo>
                  <a:lnTo>
                    <a:pt x="72212" y="901814"/>
                  </a:lnTo>
                  <a:lnTo>
                    <a:pt x="75298" y="897470"/>
                  </a:lnTo>
                  <a:lnTo>
                    <a:pt x="77127" y="896493"/>
                  </a:lnTo>
                  <a:lnTo>
                    <a:pt x="81737" y="896493"/>
                  </a:lnTo>
                  <a:lnTo>
                    <a:pt x="87579" y="919505"/>
                  </a:lnTo>
                  <a:lnTo>
                    <a:pt x="87579" y="895248"/>
                  </a:lnTo>
                  <a:lnTo>
                    <a:pt x="86842" y="894588"/>
                  </a:lnTo>
                  <a:lnTo>
                    <a:pt x="83553" y="892848"/>
                  </a:lnTo>
                  <a:lnTo>
                    <a:pt x="81648" y="892390"/>
                  </a:lnTo>
                  <a:lnTo>
                    <a:pt x="76517" y="892390"/>
                  </a:lnTo>
                  <a:lnTo>
                    <a:pt x="66230" y="908177"/>
                  </a:lnTo>
                  <a:lnTo>
                    <a:pt x="66230" y="920483"/>
                  </a:lnTo>
                  <a:lnTo>
                    <a:pt x="67576" y="925918"/>
                  </a:lnTo>
                  <a:lnTo>
                    <a:pt x="72478" y="932053"/>
                  </a:lnTo>
                  <a:lnTo>
                    <a:pt x="75552" y="933437"/>
                  </a:lnTo>
                  <a:lnTo>
                    <a:pt x="82435" y="933437"/>
                  </a:lnTo>
                  <a:lnTo>
                    <a:pt x="92214" y="921473"/>
                  </a:lnTo>
                  <a:lnTo>
                    <a:pt x="92697" y="917651"/>
                  </a:lnTo>
                  <a:close/>
                </a:path>
                <a:path w="2024379" h="1527810">
                  <a:moveTo>
                    <a:pt x="93662" y="617816"/>
                  </a:moveTo>
                  <a:lnTo>
                    <a:pt x="92443" y="614692"/>
                  </a:lnTo>
                  <a:lnTo>
                    <a:pt x="90754" y="613016"/>
                  </a:lnTo>
                  <a:lnTo>
                    <a:pt x="88900" y="611174"/>
                  </a:lnTo>
                  <a:lnTo>
                    <a:pt x="87566" y="609841"/>
                  </a:lnTo>
                  <a:lnTo>
                    <a:pt x="84582" y="608622"/>
                  </a:lnTo>
                  <a:lnTo>
                    <a:pt x="78359" y="608622"/>
                  </a:lnTo>
                  <a:lnTo>
                    <a:pt x="75806" y="609498"/>
                  </a:lnTo>
                  <a:lnTo>
                    <a:pt x="73367" y="611174"/>
                  </a:lnTo>
                  <a:lnTo>
                    <a:pt x="75565" y="600354"/>
                  </a:lnTo>
                  <a:lnTo>
                    <a:pt x="91744" y="600354"/>
                  </a:lnTo>
                  <a:lnTo>
                    <a:pt x="91744" y="595680"/>
                  </a:lnTo>
                  <a:lnTo>
                    <a:pt x="71577" y="595680"/>
                  </a:lnTo>
                  <a:lnTo>
                    <a:pt x="67640" y="616318"/>
                  </a:lnTo>
                  <a:lnTo>
                    <a:pt x="72326" y="616889"/>
                  </a:lnTo>
                  <a:lnTo>
                    <a:pt x="73050" y="615734"/>
                  </a:lnTo>
                  <a:lnTo>
                    <a:pt x="74066" y="614819"/>
                  </a:lnTo>
                  <a:lnTo>
                    <a:pt x="75361" y="614057"/>
                  </a:lnTo>
                  <a:lnTo>
                    <a:pt x="76657" y="613371"/>
                  </a:lnTo>
                  <a:lnTo>
                    <a:pt x="78105" y="613016"/>
                  </a:lnTo>
                  <a:lnTo>
                    <a:pt x="82296" y="613016"/>
                  </a:lnTo>
                  <a:lnTo>
                    <a:pt x="84378" y="613829"/>
                  </a:lnTo>
                  <a:lnTo>
                    <a:pt x="87579" y="617067"/>
                  </a:lnTo>
                  <a:lnTo>
                    <a:pt x="88366" y="619264"/>
                  </a:lnTo>
                  <a:lnTo>
                    <a:pt x="88290" y="625284"/>
                  </a:lnTo>
                  <a:lnTo>
                    <a:pt x="87541" y="627418"/>
                  </a:lnTo>
                  <a:lnTo>
                    <a:pt x="84213" y="630999"/>
                  </a:lnTo>
                  <a:lnTo>
                    <a:pt x="82194" y="631926"/>
                  </a:lnTo>
                  <a:lnTo>
                    <a:pt x="77800" y="631926"/>
                  </a:lnTo>
                  <a:lnTo>
                    <a:pt x="76098" y="631291"/>
                  </a:lnTo>
                  <a:lnTo>
                    <a:pt x="73266" y="628751"/>
                  </a:lnTo>
                  <a:lnTo>
                    <a:pt x="72377" y="626833"/>
                  </a:lnTo>
                  <a:lnTo>
                    <a:pt x="71983" y="624357"/>
                  </a:lnTo>
                  <a:lnTo>
                    <a:pt x="66751" y="624763"/>
                  </a:lnTo>
                  <a:lnTo>
                    <a:pt x="76098" y="635977"/>
                  </a:lnTo>
                  <a:lnTo>
                    <a:pt x="84289" y="635977"/>
                  </a:lnTo>
                  <a:lnTo>
                    <a:pt x="87845" y="634352"/>
                  </a:lnTo>
                  <a:lnTo>
                    <a:pt x="89801" y="631926"/>
                  </a:lnTo>
                  <a:lnTo>
                    <a:pt x="92595" y="628459"/>
                  </a:lnTo>
                  <a:lnTo>
                    <a:pt x="93662" y="625284"/>
                  </a:lnTo>
                  <a:lnTo>
                    <a:pt x="93662" y="617816"/>
                  </a:lnTo>
                  <a:close/>
                </a:path>
                <a:path w="2024379" h="1527810">
                  <a:moveTo>
                    <a:pt x="93662" y="22898"/>
                  </a:moveTo>
                  <a:lnTo>
                    <a:pt x="92443" y="19773"/>
                  </a:lnTo>
                  <a:lnTo>
                    <a:pt x="90754" y="18097"/>
                  </a:lnTo>
                  <a:lnTo>
                    <a:pt x="88900" y="16243"/>
                  </a:lnTo>
                  <a:lnTo>
                    <a:pt x="87566" y="14922"/>
                  </a:lnTo>
                  <a:lnTo>
                    <a:pt x="84582" y="13703"/>
                  </a:lnTo>
                  <a:lnTo>
                    <a:pt x="78359" y="13703"/>
                  </a:lnTo>
                  <a:lnTo>
                    <a:pt x="75806" y="14566"/>
                  </a:lnTo>
                  <a:lnTo>
                    <a:pt x="73367" y="16243"/>
                  </a:lnTo>
                  <a:lnTo>
                    <a:pt x="75565" y="5435"/>
                  </a:lnTo>
                  <a:lnTo>
                    <a:pt x="91744" y="5435"/>
                  </a:lnTo>
                  <a:lnTo>
                    <a:pt x="91744" y="749"/>
                  </a:lnTo>
                  <a:lnTo>
                    <a:pt x="71577" y="749"/>
                  </a:lnTo>
                  <a:lnTo>
                    <a:pt x="67640" y="21386"/>
                  </a:lnTo>
                  <a:lnTo>
                    <a:pt x="72326" y="21971"/>
                  </a:lnTo>
                  <a:lnTo>
                    <a:pt x="73050" y="20815"/>
                  </a:lnTo>
                  <a:lnTo>
                    <a:pt x="74066" y="19888"/>
                  </a:lnTo>
                  <a:lnTo>
                    <a:pt x="75361" y="19138"/>
                  </a:lnTo>
                  <a:lnTo>
                    <a:pt x="76657" y="18440"/>
                  </a:lnTo>
                  <a:lnTo>
                    <a:pt x="78105" y="18097"/>
                  </a:lnTo>
                  <a:lnTo>
                    <a:pt x="82296" y="18097"/>
                  </a:lnTo>
                  <a:lnTo>
                    <a:pt x="84378" y="18910"/>
                  </a:lnTo>
                  <a:lnTo>
                    <a:pt x="87579" y="22148"/>
                  </a:lnTo>
                  <a:lnTo>
                    <a:pt x="88366" y="24345"/>
                  </a:lnTo>
                  <a:lnTo>
                    <a:pt x="88290" y="30353"/>
                  </a:lnTo>
                  <a:lnTo>
                    <a:pt x="87541" y="32486"/>
                  </a:lnTo>
                  <a:lnTo>
                    <a:pt x="84213" y="36080"/>
                  </a:lnTo>
                  <a:lnTo>
                    <a:pt x="82194" y="37007"/>
                  </a:lnTo>
                  <a:lnTo>
                    <a:pt x="77800" y="37007"/>
                  </a:lnTo>
                  <a:lnTo>
                    <a:pt x="76098" y="36372"/>
                  </a:lnTo>
                  <a:lnTo>
                    <a:pt x="73266" y="33820"/>
                  </a:lnTo>
                  <a:lnTo>
                    <a:pt x="72377" y="31915"/>
                  </a:lnTo>
                  <a:lnTo>
                    <a:pt x="71983" y="29425"/>
                  </a:lnTo>
                  <a:lnTo>
                    <a:pt x="66751" y="29832"/>
                  </a:lnTo>
                  <a:lnTo>
                    <a:pt x="76098" y="41046"/>
                  </a:lnTo>
                  <a:lnTo>
                    <a:pt x="84289" y="41046"/>
                  </a:lnTo>
                  <a:lnTo>
                    <a:pt x="87845" y="39433"/>
                  </a:lnTo>
                  <a:lnTo>
                    <a:pt x="89801" y="37007"/>
                  </a:lnTo>
                  <a:lnTo>
                    <a:pt x="92595" y="33528"/>
                  </a:lnTo>
                  <a:lnTo>
                    <a:pt x="93662" y="30353"/>
                  </a:lnTo>
                  <a:lnTo>
                    <a:pt x="93662" y="22898"/>
                  </a:lnTo>
                  <a:close/>
                </a:path>
                <a:path w="2024379" h="1527810">
                  <a:moveTo>
                    <a:pt x="95580" y="1212773"/>
                  </a:moveTo>
                  <a:lnTo>
                    <a:pt x="94361" y="1209649"/>
                  </a:lnTo>
                  <a:lnTo>
                    <a:pt x="92633" y="1207935"/>
                  </a:lnTo>
                  <a:lnTo>
                    <a:pt x="90792" y="1206093"/>
                  </a:lnTo>
                  <a:lnTo>
                    <a:pt x="89484" y="1204785"/>
                  </a:lnTo>
                  <a:lnTo>
                    <a:pt x="86499" y="1203566"/>
                  </a:lnTo>
                  <a:lnTo>
                    <a:pt x="80276" y="1203566"/>
                  </a:lnTo>
                  <a:lnTo>
                    <a:pt x="77724" y="1204417"/>
                  </a:lnTo>
                  <a:lnTo>
                    <a:pt x="75285" y="1206093"/>
                  </a:lnTo>
                  <a:lnTo>
                    <a:pt x="77470" y="1195298"/>
                  </a:lnTo>
                  <a:lnTo>
                    <a:pt x="93662" y="1195298"/>
                  </a:lnTo>
                  <a:lnTo>
                    <a:pt x="93662" y="1190574"/>
                  </a:lnTo>
                  <a:lnTo>
                    <a:pt x="73482" y="1190574"/>
                  </a:lnTo>
                  <a:lnTo>
                    <a:pt x="69557" y="1211224"/>
                  </a:lnTo>
                  <a:lnTo>
                    <a:pt x="74231" y="1211821"/>
                  </a:lnTo>
                  <a:lnTo>
                    <a:pt x="74968" y="1210665"/>
                  </a:lnTo>
                  <a:lnTo>
                    <a:pt x="75984" y="1209738"/>
                  </a:lnTo>
                  <a:lnTo>
                    <a:pt x="78574" y="1208290"/>
                  </a:lnTo>
                  <a:lnTo>
                    <a:pt x="80022" y="1207935"/>
                  </a:lnTo>
                  <a:lnTo>
                    <a:pt x="84213" y="1207935"/>
                  </a:lnTo>
                  <a:lnTo>
                    <a:pt x="86296" y="1208747"/>
                  </a:lnTo>
                  <a:lnTo>
                    <a:pt x="89496" y="1211999"/>
                  </a:lnTo>
                  <a:lnTo>
                    <a:pt x="90284" y="1214208"/>
                  </a:lnTo>
                  <a:lnTo>
                    <a:pt x="90208" y="1220228"/>
                  </a:lnTo>
                  <a:lnTo>
                    <a:pt x="89458" y="1222362"/>
                  </a:lnTo>
                  <a:lnTo>
                    <a:pt x="86131" y="1225943"/>
                  </a:lnTo>
                  <a:lnTo>
                    <a:pt x="84112" y="1226845"/>
                  </a:lnTo>
                  <a:lnTo>
                    <a:pt x="79717" y="1226845"/>
                  </a:lnTo>
                  <a:lnTo>
                    <a:pt x="78016" y="1226210"/>
                  </a:lnTo>
                  <a:lnTo>
                    <a:pt x="75184" y="1223670"/>
                  </a:lnTo>
                  <a:lnTo>
                    <a:pt x="74282" y="1221765"/>
                  </a:lnTo>
                  <a:lnTo>
                    <a:pt x="73901" y="1219250"/>
                  </a:lnTo>
                  <a:lnTo>
                    <a:pt x="68668" y="1219695"/>
                  </a:lnTo>
                  <a:lnTo>
                    <a:pt x="68999" y="1223073"/>
                  </a:lnTo>
                  <a:lnTo>
                    <a:pt x="70332" y="1225778"/>
                  </a:lnTo>
                  <a:lnTo>
                    <a:pt x="75006" y="1229880"/>
                  </a:lnTo>
                  <a:lnTo>
                    <a:pt x="78016" y="1230896"/>
                  </a:lnTo>
                  <a:lnTo>
                    <a:pt x="86207" y="1230896"/>
                  </a:lnTo>
                  <a:lnTo>
                    <a:pt x="89763" y="1229271"/>
                  </a:lnTo>
                  <a:lnTo>
                    <a:pt x="91719" y="1226845"/>
                  </a:lnTo>
                  <a:lnTo>
                    <a:pt x="94500" y="1223378"/>
                  </a:lnTo>
                  <a:lnTo>
                    <a:pt x="95580" y="1220228"/>
                  </a:lnTo>
                  <a:lnTo>
                    <a:pt x="95580" y="1212773"/>
                  </a:lnTo>
                  <a:close/>
                </a:path>
                <a:path w="2024379" h="1527810">
                  <a:moveTo>
                    <a:pt x="142748" y="16598"/>
                  </a:moveTo>
                  <a:lnTo>
                    <a:pt x="123736" y="16598"/>
                  </a:lnTo>
                  <a:lnTo>
                    <a:pt x="122275" y="16598"/>
                  </a:lnTo>
                  <a:lnTo>
                    <a:pt x="120815" y="16598"/>
                  </a:lnTo>
                  <a:lnTo>
                    <a:pt x="120815" y="1505356"/>
                  </a:lnTo>
                  <a:lnTo>
                    <a:pt x="122275" y="1505356"/>
                  </a:lnTo>
                  <a:lnTo>
                    <a:pt x="122275" y="1506791"/>
                  </a:lnTo>
                  <a:lnTo>
                    <a:pt x="142748" y="1506791"/>
                  </a:lnTo>
                  <a:lnTo>
                    <a:pt x="142748" y="1503908"/>
                  </a:lnTo>
                  <a:lnTo>
                    <a:pt x="123736" y="1503908"/>
                  </a:lnTo>
                  <a:lnTo>
                    <a:pt x="123736" y="1209332"/>
                  </a:lnTo>
                  <a:lnTo>
                    <a:pt x="142748" y="1209332"/>
                  </a:lnTo>
                  <a:lnTo>
                    <a:pt x="142748" y="1206449"/>
                  </a:lnTo>
                  <a:lnTo>
                    <a:pt x="123736" y="1206449"/>
                  </a:lnTo>
                  <a:lnTo>
                    <a:pt x="123736" y="911872"/>
                  </a:lnTo>
                  <a:lnTo>
                    <a:pt x="142748" y="911872"/>
                  </a:lnTo>
                  <a:lnTo>
                    <a:pt x="142748" y="908977"/>
                  </a:lnTo>
                  <a:lnTo>
                    <a:pt x="123736" y="908977"/>
                  </a:lnTo>
                  <a:lnTo>
                    <a:pt x="123736" y="614413"/>
                  </a:lnTo>
                  <a:lnTo>
                    <a:pt x="142748" y="614413"/>
                  </a:lnTo>
                  <a:lnTo>
                    <a:pt x="142748" y="611517"/>
                  </a:lnTo>
                  <a:lnTo>
                    <a:pt x="123736" y="611517"/>
                  </a:lnTo>
                  <a:lnTo>
                    <a:pt x="123736" y="316941"/>
                  </a:lnTo>
                  <a:lnTo>
                    <a:pt x="142748" y="316941"/>
                  </a:lnTo>
                  <a:lnTo>
                    <a:pt x="142748" y="314058"/>
                  </a:lnTo>
                  <a:lnTo>
                    <a:pt x="123736" y="314058"/>
                  </a:lnTo>
                  <a:lnTo>
                    <a:pt x="123736" y="19481"/>
                  </a:lnTo>
                  <a:lnTo>
                    <a:pt x="142748" y="19481"/>
                  </a:lnTo>
                  <a:lnTo>
                    <a:pt x="142748" y="16598"/>
                  </a:lnTo>
                  <a:close/>
                </a:path>
                <a:path w="2024379" h="1527810">
                  <a:moveTo>
                    <a:pt x="2024164" y="16598"/>
                  </a:moveTo>
                  <a:lnTo>
                    <a:pt x="2022678" y="16598"/>
                  </a:lnTo>
                  <a:lnTo>
                    <a:pt x="2021255" y="16598"/>
                  </a:lnTo>
                  <a:lnTo>
                    <a:pt x="2002218" y="16598"/>
                  </a:lnTo>
                  <a:lnTo>
                    <a:pt x="2002218" y="19481"/>
                  </a:lnTo>
                  <a:lnTo>
                    <a:pt x="2021255" y="19481"/>
                  </a:lnTo>
                  <a:lnTo>
                    <a:pt x="2021255" y="314058"/>
                  </a:lnTo>
                  <a:lnTo>
                    <a:pt x="2002218" y="314058"/>
                  </a:lnTo>
                  <a:lnTo>
                    <a:pt x="2002218" y="316941"/>
                  </a:lnTo>
                  <a:lnTo>
                    <a:pt x="2021255" y="316941"/>
                  </a:lnTo>
                  <a:lnTo>
                    <a:pt x="2021255" y="611517"/>
                  </a:lnTo>
                  <a:lnTo>
                    <a:pt x="2002218" y="611517"/>
                  </a:lnTo>
                  <a:lnTo>
                    <a:pt x="2002218" y="614413"/>
                  </a:lnTo>
                  <a:lnTo>
                    <a:pt x="2021255" y="614413"/>
                  </a:lnTo>
                  <a:lnTo>
                    <a:pt x="2021255" y="908977"/>
                  </a:lnTo>
                  <a:lnTo>
                    <a:pt x="2002218" y="908977"/>
                  </a:lnTo>
                  <a:lnTo>
                    <a:pt x="2002218" y="911872"/>
                  </a:lnTo>
                  <a:lnTo>
                    <a:pt x="2021255" y="911872"/>
                  </a:lnTo>
                  <a:lnTo>
                    <a:pt x="2021255" y="1206449"/>
                  </a:lnTo>
                  <a:lnTo>
                    <a:pt x="2002218" y="1206449"/>
                  </a:lnTo>
                  <a:lnTo>
                    <a:pt x="2002218" y="1209332"/>
                  </a:lnTo>
                  <a:lnTo>
                    <a:pt x="2021255" y="1209332"/>
                  </a:lnTo>
                  <a:lnTo>
                    <a:pt x="2021255" y="1503908"/>
                  </a:lnTo>
                  <a:lnTo>
                    <a:pt x="2002218" y="1503908"/>
                  </a:lnTo>
                  <a:lnTo>
                    <a:pt x="2002218" y="1506791"/>
                  </a:lnTo>
                  <a:lnTo>
                    <a:pt x="2022678" y="1506791"/>
                  </a:lnTo>
                  <a:lnTo>
                    <a:pt x="2022678" y="1505356"/>
                  </a:lnTo>
                  <a:lnTo>
                    <a:pt x="2024164" y="1505356"/>
                  </a:lnTo>
                  <a:lnTo>
                    <a:pt x="2024164" y="1659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58045" y="5879206"/>
              <a:ext cx="1900555" cy="0"/>
            </a:xfrm>
            <a:custGeom>
              <a:avLst/>
              <a:gdLst/>
              <a:ahLst/>
              <a:cxnLst/>
              <a:rect l="l" t="t" r="r" b="b"/>
              <a:pathLst>
                <a:path w="1900554">
                  <a:moveTo>
                    <a:pt x="0" y="0"/>
                  </a:moveTo>
                  <a:lnTo>
                    <a:pt x="190042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40529" y="5266936"/>
              <a:ext cx="1935480" cy="34925"/>
            </a:xfrm>
            <a:custGeom>
              <a:avLst/>
              <a:gdLst/>
              <a:ahLst/>
              <a:cxnLst/>
              <a:rect l="l" t="t" r="r" b="b"/>
              <a:pathLst>
                <a:path w="1935479" h="34925">
                  <a:moveTo>
                    <a:pt x="35030" y="17344"/>
                  </a:moveTo>
                  <a:lnTo>
                    <a:pt x="35030" y="7747"/>
                  </a:lnTo>
                  <a:lnTo>
                    <a:pt x="27189" y="0"/>
                  </a:lnTo>
                  <a:lnTo>
                    <a:pt x="17515" y="0"/>
                  </a:lnTo>
                  <a:lnTo>
                    <a:pt x="7841" y="0"/>
                  </a:lnTo>
                  <a:lnTo>
                    <a:pt x="0" y="7747"/>
                  </a:lnTo>
                  <a:lnTo>
                    <a:pt x="0" y="17344"/>
                  </a:lnTo>
                  <a:lnTo>
                    <a:pt x="0" y="26942"/>
                  </a:lnTo>
                  <a:lnTo>
                    <a:pt x="7841" y="34689"/>
                  </a:lnTo>
                  <a:lnTo>
                    <a:pt x="17515" y="34689"/>
                  </a:lnTo>
                  <a:lnTo>
                    <a:pt x="27189" y="34689"/>
                  </a:lnTo>
                  <a:lnTo>
                    <a:pt x="35030" y="26942"/>
                  </a:lnTo>
                  <a:lnTo>
                    <a:pt x="35030" y="17344"/>
                  </a:lnTo>
                </a:path>
                <a:path w="1935479" h="34925">
                  <a:moveTo>
                    <a:pt x="82544" y="17344"/>
                  </a:moveTo>
                  <a:lnTo>
                    <a:pt x="82544" y="7747"/>
                  </a:lnTo>
                  <a:lnTo>
                    <a:pt x="74697" y="0"/>
                  </a:lnTo>
                  <a:lnTo>
                    <a:pt x="65023" y="0"/>
                  </a:lnTo>
                  <a:lnTo>
                    <a:pt x="55354" y="0"/>
                  </a:lnTo>
                  <a:lnTo>
                    <a:pt x="47507" y="7747"/>
                  </a:lnTo>
                  <a:lnTo>
                    <a:pt x="47507" y="17344"/>
                  </a:lnTo>
                  <a:lnTo>
                    <a:pt x="47507" y="26942"/>
                  </a:lnTo>
                  <a:lnTo>
                    <a:pt x="55354" y="34689"/>
                  </a:lnTo>
                  <a:lnTo>
                    <a:pt x="65023" y="34689"/>
                  </a:lnTo>
                  <a:lnTo>
                    <a:pt x="74697" y="34689"/>
                  </a:lnTo>
                  <a:lnTo>
                    <a:pt x="82544" y="26942"/>
                  </a:lnTo>
                  <a:lnTo>
                    <a:pt x="82544" y="17344"/>
                  </a:lnTo>
                </a:path>
                <a:path w="1935479" h="34925">
                  <a:moveTo>
                    <a:pt x="130052" y="17344"/>
                  </a:moveTo>
                  <a:lnTo>
                    <a:pt x="130052" y="7747"/>
                  </a:lnTo>
                  <a:lnTo>
                    <a:pt x="122211" y="0"/>
                  </a:lnTo>
                  <a:lnTo>
                    <a:pt x="112536" y="0"/>
                  </a:lnTo>
                  <a:lnTo>
                    <a:pt x="102862" y="0"/>
                  </a:lnTo>
                  <a:lnTo>
                    <a:pt x="95021" y="7747"/>
                  </a:lnTo>
                  <a:lnTo>
                    <a:pt x="95021" y="17344"/>
                  </a:lnTo>
                  <a:lnTo>
                    <a:pt x="95021" y="26942"/>
                  </a:lnTo>
                  <a:lnTo>
                    <a:pt x="102862" y="34689"/>
                  </a:lnTo>
                  <a:lnTo>
                    <a:pt x="112536" y="34689"/>
                  </a:lnTo>
                  <a:lnTo>
                    <a:pt x="122211" y="34689"/>
                  </a:lnTo>
                  <a:lnTo>
                    <a:pt x="130052" y="26942"/>
                  </a:lnTo>
                  <a:lnTo>
                    <a:pt x="130052" y="17344"/>
                  </a:lnTo>
                </a:path>
                <a:path w="1935479" h="34925">
                  <a:moveTo>
                    <a:pt x="177566" y="17344"/>
                  </a:moveTo>
                  <a:lnTo>
                    <a:pt x="177566" y="7747"/>
                  </a:lnTo>
                  <a:lnTo>
                    <a:pt x="169719" y="0"/>
                  </a:lnTo>
                  <a:lnTo>
                    <a:pt x="160050" y="0"/>
                  </a:lnTo>
                  <a:lnTo>
                    <a:pt x="150376" y="0"/>
                  </a:lnTo>
                  <a:lnTo>
                    <a:pt x="142535" y="7747"/>
                  </a:lnTo>
                  <a:lnTo>
                    <a:pt x="142535" y="17344"/>
                  </a:lnTo>
                  <a:lnTo>
                    <a:pt x="142535" y="26942"/>
                  </a:lnTo>
                  <a:lnTo>
                    <a:pt x="150376" y="34689"/>
                  </a:lnTo>
                  <a:lnTo>
                    <a:pt x="160050" y="34689"/>
                  </a:lnTo>
                  <a:lnTo>
                    <a:pt x="169719" y="34689"/>
                  </a:lnTo>
                  <a:lnTo>
                    <a:pt x="177566" y="26942"/>
                  </a:lnTo>
                  <a:lnTo>
                    <a:pt x="177566" y="17344"/>
                  </a:lnTo>
                </a:path>
                <a:path w="1935479" h="34925">
                  <a:moveTo>
                    <a:pt x="225073" y="17344"/>
                  </a:moveTo>
                  <a:lnTo>
                    <a:pt x="225073" y="7747"/>
                  </a:lnTo>
                  <a:lnTo>
                    <a:pt x="217232" y="0"/>
                  </a:lnTo>
                  <a:lnTo>
                    <a:pt x="207558" y="0"/>
                  </a:lnTo>
                  <a:lnTo>
                    <a:pt x="197884" y="0"/>
                  </a:lnTo>
                  <a:lnTo>
                    <a:pt x="190042" y="7747"/>
                  </a:lnTo>
                  <a:lnTo>
                    <a:pt x="190042" y="17344"/>
                  </a:lnTo>
                  <a:lnTo>
                    <a:pt x="190042" y="26942"/>
                  </a:lnTo>
                  <a:lnTo>
                    <a:pt x="197884" y="34689"/>
                  </a:lnTo>
                  <a:lnTo>
                    <a:pt x="207558" y="34689"/>
                  </a:lnTo>
                  <a:lnTo>
                    <a:pt x="217232" y="34689"/>
                  </a:lnTo>
                  <a:lnTo>
                    <a:pt x="225073" y="26942"/>
                  </a:lnTo>
                  <a:lnTo>
                    <a:pt x="225073" y="17344"/>
                  </a:lnTo>
                </a:path>
                <a:path w="1935479" h="34925">
                  <a:moveTo>
                    <a:pt x="272587" y="17344"/>
                  </a:moveTo>
                  <a:lnTo>
                    <a:pt x="272587" y="7747"/>
                  </a:lnTo>
                  <a:lnTo>
                    <a:pt x="264740" y="0"/>
                  </a:lnTo>
                  <a:lnTo>
                    <a:pt x="255072" y="0"/>
                  </a:lnTo>
                  <a:lnTo>
                    <a:pt x="245397" y="0"/>
                  </a:lnTo>
                  <a:lnTo>
                    <a:pt x="237556" y="7747"/>
                  </a:lnTo>
                  <a:lnTo>
                    <a:pt x="237556" y="17344"/>
                  </a:lnTo>
                  <a:lnTo>
                    <a:pt x="237556" y="26942"/>
                  </a:lnTo>
                  <a:lnTo>
                    <a:pt x="245397" y="34689"/>
                  </a:lnTo>
                  <a:lnTo>
                    <a:pt x="255072" y="34689"/>
                  </a:lnTo>
                  <a:lnTo>
                    <a:pt x="264740" y="34689"/>
                  </a:lnTo>
                  <a:lnTo>
                    <a:pt x="272587" y="26942"/>
                  </a:lnTo>
                  <a:lnTo>
                    <a:pt x="272587" y="17344"/>
                  </a:lnTo>
                </a:path>
                <a:path w="1935479" h="34925">
                  <a:moveTo>
                    <a:pt x="320124" y="17344"/>
                  </a:moveTo>
                  <a:lnTo>
                    <a:pt x="320124" y="7747"/>
                  </a:lnTo>
                  <a:lnTo>
                    <a:pt x="312242" y="0"/>
                  </a:lnTo>
                  <a:lnTo>
                    <a:pt x="302609" y="0"/>
                  </a:lnTo>
                  <a:lnTo>
                    <a:pt x="292917" y="0"/>
                  </a:lnTo>
                  <a:lnTo>
                    <a:pt x="285093" y="7747"/>
                  </a:lnTo>
                  <a:lnTo>
                    <a:pt x="285093" y="17344"/>
                  </a:lnTo>
                  <a:lnTo>
                    <a:pt x="285093" y="26942"/>
                  </a:lnTo>
                  <a:lnTo>
                    <a:pt x="292917" y="34689"/>
                  </a:lnTo>
                  <a:lnTo>
                    <a:pt x="302609" y="34689"/>
                  </a:lnTo>
                  <a:lnTo>
                    <a:pt x="312242" y="34689"/>
                  </a:lnTo>
                  <a:lnTo>
                    <a:pt x="320124" y="26942"/>
                  </a:lnTo>
                  <a:lnTo>
                    <a:pt x="320124" y="17344"/>
                  </a:lnTo>
                </a:path>
                <a:path w="1935479" h="34925">
                  <a:moveTo>
                    <a:pt x="367591" y="17344"/>
                  </a:moveTo>
                  <a:lnTo>
                    <a:pt x="367591" y="7747"/>
                  </a:lnTo>
                  <a:lnTo>
                    <a:pt x="359767" y="0"/>
                  </a:lnTo>
                  <a:lnTo>
                    <a:pt x="350076" y="0"/>
                  </a:lnTo>
                  <a:lnTo>
                    <a:pt x="340442" y="0"/>
                  </a:lnTo>
                  <a:lnTo>
                    <a:pt x="332560" y="7747"/>
                  </a:lnTo>
                  <a:lnTo>
                    <a:pt x="332560" y="17344"/>
                  </a:lnTo>
                  <a:lnTo>
                    <a:pt x="332560" y="26942"/>
                  </a:lnTo>
                  <a:lnTo>
                    <a:pt x="340442" y="34689"/>
                  </a:lnTo>
                  <a:lnTo>
                    <a:pt x="350076" y="34689"/>
                  </a:lnTo>
                  <a:lnTo>
                    <a:pt x="359767" y="34689"/>
                  </a:lnTo>
                  <a:lnTo>
                    <a:pt x="367591" y="26942"/>
                  </a:lnTo>
                  <a:lnTo>
                    <a:pt x="367591" y="17344"/>
                  </a:lnTo>
                </a:path>
                <a:path w="1935479" h="34925">
                  <a:moveTo>
                    <a:pt x="415116" y="17344"/>
                  </a:moveTo>
                  <a:lnTo>
                    <a:pt x="415116" y="7747"/>
                  </a:lnTo>
                  <a:lnTo>
                    <a:pt x="407293" y="0"/>
                  </a:lnTo>
                  <a:lnTo>
                    <a:pt x="397601" y="0"/>
                  </a:lnTo>
                  <a:lnTo>
                    <a:pt x="387909" y="0"/>
                  </a:lnTo>
                  <a:lnTo>
                    <a:pt x="380085" y="7747"/>
                  </a:lnTo>
                  <a:lnTo>
                    <a:pt x="380085" y="17344"/>
                  </a:lnTo>
                  <a:lnTo>
                    <a:pt x="380085" y="26942"/>
                  </a:lnTo>
                  <a:lnTo>
                    <a:pt x="387909" y="34689"/>
                  </a:lnTo>
                  <a:lnTo>
                    <a:pt x="397601" y="34689"/>
                  </a:lnTo>
                  <a:lnTo>
                    <a:pt x="407293" y="34689"/>
                  </a:lnTo>
                  <a:lnTo>
                    <a:pt x="415116" y="26942"/>
                  </a:lnTo>
                  <a:lnTo>
                    <a:pt x="415116" y="17344"/>
                  </a:lnTo>
                </a:path>
                <a:path w="1935479" h="34925">
                  <a:moveTo>
                    <a:pt x="462642" y="17344"/>
                  </a:moveTo>
                  <a:lnTo>
                    <a:pt x="462642" y="7747"/>
                  </a:lnTo>
                  <a:lnTo>
                    <a:pt x="454760" y="0"/>
                  </a:lnTo>
                  <a:lnTo>
                    <a:pt x="445126" y="0"/>
                  </a:lnTo>
                  <a:lnTo>
                    <a:pt x="435434" y="0"/>
                  </a:lnTo>
                  <a:lnTo>
                    <a:pt x="427611" y="7747"/>
                  </a:lnTo>
                  <a:lnTo>
                    <a:pt x="427611" y="17344"/>
                  </a:lnTo>
                  <a:lnTo>
                    <a:pt x="427611" y="26942"/>
                  </a:lnTo>
                  <a:lnTo>
                    <a:pt x="435434" y="34689"/>
                  </a:lnTo>
                  <a:lnTo>
                    <a:pt x="445126" y="34689"/>
                  </a:lnTo>
                  <a:lnTo>
                    <a:pt x="454760" y="34689"/>
                  </a:lnTo>
                  <a:lnTo>
                    <a:pt x="462642" y="26942"/>
                  </a:lnTo>
                  <a:lnTo>
                    <a:pt x="462642" y="17344"/>
                  </a:lnTo>
                </a:path>
                <a:path w="1935479" h="34925">
                  <a:moveTo>
                    <a:pt x="510167" y="17344"/>
                  </a:moveTo>
                  <a:lnTo>
                    <a:pt x="510167" y="7747"/>
                  </a:lnTo>
                  <a:lnTo>
                    <a:pt x="502285" y="0"/>
                  </a:lnTo>
                  <a:lnTo>
                    <a:pt x="492652" y="0"/>
                  </a:lnTo>
                  <a:lnTo>
                    <a:pt x="482960" y="0"/>
                  </a:lnTo>
                  <a:lnTo>
                    <a:pt x="475136" y="7747"/>
                  </a:lnTo>
                  <a:lnTo>
                    <a:pt x="475136" y="17344"/>
                  </a:lnTo>
                  <a:lnTo>
                    <a:pt x="475136" y="26942"/>
                  </a:lnTo>
                  <a:lnTo>
                    <a:pt x="482960" y="34689"/>
                  </a:lnTo>
                  <a:lnTo>
                    <a:pt x="492652" y="34689"/>
                  </a:lnTo>
                  <a:lnTo>
                    <a:pt x="502285" y="34689"/>
                  </a:lnTo>
                  <a:lnTo>
                    <a:pt x="510167" y="26942"/>
                  </a:lnTo>
                  <a:lnTo>
                    <a:pt x="510167" y="17344"/>
                  </a:lnTo>
                </a:path>
                <a:path w="1935479" h="34925">
                  <a:moveTo>
                    <a:pt x="557634" y="17344"/>
                  </a:moveTo>
                  <a:lnTo>
                    <a:pt x="557634" y="7747"/>
                  </a:lnTo>
                  <a:lnTo>
                    <a:pt x="549810" y="0"/>
                  </a:lnTo>
                  <a:lnTo>
                    <a:pt x="540118" y="0"/>
                  </a:lnTo>
                  <a:lnTo>
                    <a:pt x="530485" y="0"/>
                  </a:lnTo>
                  <a:lnTo>
                    <a:pt x="522603" y="7747"/>
                  </a:lnTo>
                  <a:lnTo>
                    <a:pt x="522603" y="17344"/>
                  </a:lnTo>
                  <a:lnTo>
                    <a:pt x="522603" y="26942"/>
                  </a:lnTo>
                  <a:lnTo>
                    <a:pt x="530485" y="34689"/>
                  </a:lnTo>
                  <a:lnTo>
                    <a:pt x="540118" y="34689"/>
                  </a:lnTo>
                  <a:lnTo>
                    <a:pt x="549810" y="34689"/>
                  </a:lnTo>
                  <a:lnTo>
                    <a:pt x="557634" y="26942"/>
                  </a:lnTo>
                  <a:lnTo>
                    <a:pt x="557634" y="17344"/>
                  </a:lnTo>
                </a:path>
                <a:path w="1935479" h="34925">
                  <a:moveTo>
                    <a:pt x="605159" y="17344"/>
                  </a:moveTo>
                  <a:lnTo>
                    <a:pt x="605159" y="7747"/>
                  </a:lnTo>
                  <a:lnTo>
                    <a:pt x="597336" y="0"/>
                  </a:lnTo>
                  <a:lnTo>
                    <a:pt x="587644" y="0"/>
                  </a:lnTo>
                  <a:lnTo>
                    <a:pt x="577952" y="0"/>
                  </a:lnTo>
                  <a:lnTo>
                    <a:pt x="570128" y="7747"/>
                  </a:lnTo>
                  <a:lnTo>
                    <a:pt x="570128" y="17344"/>
                  </a:lnTo>
                  <a:lnTo>
                    <a:pt x="570128" y="26942"/>
                  </a:lnTo>
                  <a:lnTo>
                    <a:pt x="577952" y="34689"/>
                  </a:lnTo>
                  <a:lnTo>
                    <a:pt x="587644" y="34689"/>
                  </a:lnTo>
                  <a:lnTo>
                    <a:pt x="597336" y="34689"/>
                  </a:lnTo>
                  <a:lnTo>
                    <a:pt x="605159" y="26942"/>
                  </a:lnTo>
                  <a:lnTo>
                    <a:pt x="605159" y="17344"/>
                  </a:lnTo>
                </a:path>
                <a:path w="1935479" h="34925">
                  <a:moveTo>
                    <a:pt x="652685" y="17344"/>
                  </a:moveTo>
                  <a:lnTo>
                    <a:pt x="652685" y="7747"/>
                  </a:lnTo>
                  <a:lnTo>
                    <a:pt x="644803" y="0"/>
                  </a:lnTo>
                  <a:lnTo>
                    <a:pt x="635169" y="0"/>
                  </a:lnTo>
                  <a:lnTo>
                    <a:pt x="625477" y="0"/>
                  </a:lnTo>
                  <a:lnTo>
                    <a:pt x="617654" y="7747"/>
                  </a:lnTo>
                  <a:lnTo>
                    <a:pt x="617654" y="17344"/>
                  </a:lnTo>
                  <a:lnTo>
                    <a:pt x="617654" y="26942"/>
                  </a:lnTo>
                  <a:lnTo>
                    <a:pt x="625477" y="34689"/>
                  </a:lnTo>
                  <a:lnTo>
                    <a:pt x="635169" y="34689"/>
                  </a:lnTo>
                  <a:lnTo>
                    <a:pt x="644803" y="34689"/>
                  </a:lnTo>
                  <a:lnTo>
                    <a:pt x="652685" y="26942"/>
                  </a:lnTo>
                  <a:lnTo>
                    <a:pt x="652685" y="17344"/>
                  </a:lnTo>
                </a:path>
                <a:path w="1935479" h="34925">
                  <a:moveTo>
                    <a:pt x="700152" y="17344"/>
                  </a:moveTo>
                  <a:lnTo>
                    <a:pt x="700152" y="7747"/>
                  </a:lnTo>
                  <a:lnTo>
                    <a:pt x="692328" y="0"/>
                  </a:lnTo>
                  <a:lnTo>
                    <a:pt x="682636" y="0"/>
                  </a:lnTo>
                  <a:lnTo>
                    <a:pt x="673003" y="0"/>
                  </a:lnTo>
                  <a:lnTo>
                    <a:pt x="665121" y="7747"/>
                  </a:lnTo>
                  <a:lnTo>
                    <a:pt x="665121" y="17344"/>
                  </a:lnTo>
                  <a:lnTo>
                    <a:pt x="665121" y="26942"/>
                  </a:lnTo>
                  <a:lnTo>
                    <a:pt x="673003" y="34689"/>
                  </a:lnTo>
                  <a:lnTo>
                    <a:pt x="682636" y="34689"/>
                  </a:lnTo>
                  <a:lnTo>
                    <a:pt x="692328" y="34689"/>
                  </a:lnTo>
                  <a:lnTo>
                    <a:pt x="700152" y="26942"/>
                  </a:lnTo>
                  <a:lnTo>
                    <a:pt x="700152" y="17344"/>
                  </a:lnTo>
                </a:path>
                <a:path w="1935479" h="34925">
                  <a:moveTo>
                    <a:pt x="747677" y="17344"/>
                  </a:moveTo>
                  <a:lnTo>
                    <a:pt x="747677" y="7747"/>
                  </a:lnTo>
                  <a:lnTo>
                    <a:pt x="739853" y="0"/>
                  </a:lnTo>
                  <a:lnTo>
                    <a:pt x="730161" y="0"/>
                  </a:lnTo>
                  <a:lnTo>
                    <a:pt x="720528" y="0"/>
                  </a:lnTo>
                  <a:lnTo>
                    <a:pt x="712646" y="7747"/>
                  </a:lnTo>
                  <a:lnTo>
                    <a:pt x="712646" y="17344"/>
                  </a:lnTo>
                  <a:lnTo>
                    <a:pt x="712646" y="26942"/>
                  </a:lnTo>
                  <a:lnTo>
                    <a:pt x="720528" y="34689"/>
                  </a:lnTo>
                  <a:lnTo>
                    <a:pt x="730161" y="34689"/>
                  </a:lnTo>
                  <a:lnTo>
                    <a:pt x="739853" y="34689"/>
                  </a:lnTo>
                  <a:lnTo>
                    <a:pt x="747677" y="26942"/>
                  </a:lnTo>
                  <a:lnTo>
                    <a:pt x="747677" y="17344"/>
                  </a:lnTo>
                </a:path>
                <a:path w="1935479" h="34925">
                  <a:moveTo>
                    <a:pt x="795202" y="17344"/>
                  </a:moveTo>
                  <a:lnTo>
                    <a:pt x="795202" y="7747"/>
                  </a:lnTo>
                  <a:lnTo>
                    <a:pt x="787379" y="0"/>
                  </a:lnTo>
                  <a:lnTo>
                    <a:pt x="777687" y="0"/>
                  </a:lnTo>
                  <a:lnTo>
                    <a:pt x="767995" y="0"/>
                  </a:lnTo>
                  <a:lnTo>
                    <a:pt x="760171" y="7747"/>
                  </a:lnTo>
                  <a:lnTo>
                    <a:pt x="760171" y="17344"/>
                  </a:lnTo>
                  <a:lnTo>
                    <a:pt x="760171" y="26942"/>
                  </a:lnTo>
                  <a:lnTo>
                    <a:pt x="767995" y="34689"/>
                  </a:lnTo>
                  <a:lnTo>
                    <a:pt x="777687" y="34689"/>
                  </a:lnTo>
                  <a:lnTo>
                    <a:pt x="787379" y="34689"/>
                  </a:lnTo>
                  <a:lnTo>
                    <a:pt x="795202" y="26942"/>
                  </a:lnTo>
                  <a:lnTo>
                    <a:pt x="795202" y="17344"/>
                  </a:lnTo>
                </a:path>
                <a:path w="1935479" h="34925">
                  <a:moveTo>
                    <a:pt x="842728" y="17344"/>
                  </a:moveTo>
                  <a:lnTo>
                    <a:pt x="842728" y="7747"/>
                  </a:lnTo>
                  <a:lnTo>
                    <a:pt x="834846" y="0"/>
                  </a:lnTo>
                  <a:lnTo>
                    <a:pt x="825212" y="0"/>
                  </a:lnTo>
                  <a:lnTo>
                    <a:pt x="815520" y="0"/>
                  </a:lnTo>
                  <a:lnTo>
                    <a:pt x="807697" y="7747"/>
                  </a:lnTo>
                  <a:lnTo>
                    <a:pt x="807697" y="17344"/>
                  </a:lnTo>
                  <a:lnTo>
                    <a:pt x="807697" y="26942"/>
                  </a:lnTo>
                  <a:lnTo>
                    <a:pt x="815520" y="34689"/>
                  </a:lnTo>
                  <a:lnTo>
                    <a:pt x="825212" y="34689"/>
                  </a:lnTo>
                  <a:lnTo>
                    <a:pt x="834846" y="34689"/>
                  </a:lnTo>
                  <a:lnTo>
                    <a:pt x="842728" y="26942"/>
                  </a:lnTo>
                  <a:lnTo>
                    <a:pt x="842728" y="17344"/>
                  </a:lnTo>
                </a:path>
                <a:path w="1935479" h="34925">
                  <a:moveTo>
                    <a:pt x="890195" y="17344"/>
                  </a:moveTo>
                  <a:lnTo>
                    <a:pt x="890195" y="7747"/>
                  </a:lnTo>
                  <a:lnTo>
                    <a:pt x="882371" y="0"/>
                  </a:lnTo>
                  <a:lnTo>
                    <a:pt x="872679" y="0"/>
                  </a:lnTo>
                  <a:lnTo>
                    <a:pt x="863046" y="0"/>
                  </a:lnTo>
                  <a:lnTo>
                    <a:pt x="855164" y="7747"/>
                  </a:lnTo>
                  <a:lnTo>
                    <a:pt x="855164" y="17344"/>
                  </a:lnTo>
                  <a:lnTo>
                    <a:pt x="855164" y="26942"/>
                  </a:lnTo>
                  <a:lnTo>
                    <a:pt x="863046" y="34689"/>
                  </a:lnTo>
                  <a:lnTo>
                    <a:pt x="872679" y="34689"/>
                  </a:lnTo>
                  <a:lnTo>
                    <a:pt x="882371" y="34689"/>
                  </a:lnTo>
                  <a:lnTo>
                    <a:pt x="890195" y="26942"/>
                  </a:lnTo>
                  <a:lnTo>
                    <a:pt x="890195" y="17344"/>
                  </a:lnTo>
                </a:path>
                <a:path w="1935479" h="34925">
                  <a:moveTo>
                    <a:pt x="937720" y="17344"/>
                  </a:moveTo>
                  <a:lnTo>
                    <a:pt x="937720" y="7747"/>
                  </a:lnTo>
                  <a:lnTo>
                    <a:pt x="929896" y="0"/>
                  </a:lnTo>
                  <a:lnTo>
                    <a:pt x="920204" y="0"/>
                  </a:lnTo>
                  <a:lnTo>
                    <a:pt x="910571" y="0"/>
                  </a:lnTo>
                  <a:lnTo>
                    <a:pt x="902689" y="7747"/>
                  </a:lnTo>
                  <a:lnTo>
                    <a:pt x="902689" y="17344"/>
                  </a:lnTo>
                  <a:lnTo>
                    <a:pt x="902689" y="26942"/>
                  </a:lnTo>
                  <a:lnTo>
                    <a:pt x="910571" y="34689"/>
                  </a:lnTo>
                  <a:lnTo>
                    <a:pt x="920204" y="34689"/>
                  </a:lnTo>
                  <a:lnTo>
                    <a:pt x="929896" y="34689"/>
                  </a:lnTo>
                  <a:lnTo>
                    <a:pt x="937720" y="26942"/>
                  </a:lnTo>
                  <a:lnTo>
                    <a:pt x="937720" y="17344"/>
                  </a:lnTo>
                </a:path>
                <a:path w="1935479" h="34925">
                  <a:moveTo>
                    <a:pt x="985245" y="17344"/>
                  </a:moveTo>
                  <a:lnTo>
                    <a:pt x="985245" y="7747"/>
                  </a:lnTo>
                  <a:lnTo>
                    <a:pt x="977422" y="0"/>
                  </a:lnTo>
                  <a:lnTo>
                    <a:pt x="967730" y="0"/>
                  </a:lnTo>
                  <a:lnTo>
                    <a:pt x="958038" y="0"/>
                  </a:lnTo>
                  <a:lnTo>
                    <a:pt x="950214" y="7747"/>
                  </a:lnTo>
                  <a:lnTo>
                    <a:pt x="950214" y="17344"/>
                  </a:lnTo>
                  <a:lnTo>
                    <a:pt x="950214" y="26942"/>
                  </a:lnTo>
                  <a:lnTo>
                    <a:pt x="958038" y="34689"/>
                  </a:lnTo>
                  <a:lnTo>
                    <a:pt x="967730" y="34689"/>
                  </a:lnTo>
                  <a:lnTo>
                    <a:pt x="977422" y="34689"/>
                  </a:lnTo>
                  <a:lnTo>
                    <a:pt x="985245" y="26942"/>
                  </a:lnTo>
                  <a:lnTo>
                    <a:pt x="985245" y="17344"/>
                  </a:lnTo>
                </a:path>
                <a:path w="1935479" h="34925">
                  <a:moveTo>
                    <a:pt x="1032771" y="17344"/>
                  </a:moveTo>
                  <a:lnTo>
                    <a:pt x="1032771" y="7747"/>
                  </a:lnTo>
                  <a:lnTo>
                    <a:pt x="1024889" y="0"/>
                  </a:lnTo>
                  <a:lnTo>
                    <a:pt x="1015255" y="0"/>
                  </a:lnTo>
                  <a:lnTo>
                    <a:pt x="1005563" y="0"/>
                  </a:lnTo>
                  <a:lnTo>
                    <a:pt x="997740" y="7747"/>
                  </a:lnTo>
                  <a:lnTo>
                    <a:pt x="997740" y="17344"/>
                  </a:lnTo>
                  <a:lnTo>
                    <a:pt x="997740" y="26942"/>
                  </a:lnTo>
                  <a:lnTo>
                    <a:pt x="1005563" y="34689"/>
                  </a:lnTo>
                  <a:lnTo>
                    <a:pt x="1015255" y="34689"/>
                  </a:lnTo>
                  <a:lnTo>
                    <a:pt x="1024889" y="34689"/>
                  </a:lnTo>
                  <a:lnTo>
                    <a:pt x="1032771" y="26942"/>
                  </a:lnTo>
                  <a:lnTo>
                    <a:pt x="1032771" y="17344"/>
                  </a:lnTo>
                </a:path>
                <a:path w="1935479" h="34925">
                  <a:moveTo>
                    <a:pt x="1080296" y="17344"/>
                  </a:moveTo>
                  <a:lnTo>
                    <a:pt x="1080296" y="7747"/>
                  </a:lnTo>
                  <a:lnTo>
                    <a:pt x="1072414" y="0"/>
                  </a:lnTo>
                  <a:lnTo>
                    <a:pt x="1062780" y="0"/>
                  </a:lnTo>
                  <a:lnTo>
                    <a:pt x="1053088" y="0"/>
                  </a:lnTo>
                  <a:lnTo>
                    <a:pt x="1045265" y="7747"/>
                  </a:lnTo>
                  <a:lnTo>
                    <a:pt x="1045265" y="17344"/>
                  </a:lnTo>
                  <a:lnTo>
                    <a:pt x="1045265" y="26942"/>
                  </a:lnTo>
                  <a:lnTo>
                    <a:pt x="1053088" y="34689"/>
                  </a:lnTo>
                  <a:lnTo>
                    <a:pt x="1062780" y="34689"/>
                  </a:lnTo>
                  <a:lnTo>
                    <a:pt x="1072414" y="34689"/>
                  </a:lnTo>
                  <a:lnTo>
                    <a:pt x="1080296" y="26942"/>
                  </a:lnTo>
                  <a:lnTo>
                    <a:pt x="1080296" y="17344"/>
                  </a:lnTo>
                </a:path>
                <a:path w="1935479" h="34925">
                  <a:moveTo>
                    <a:pt x="1127763" y="17344"/>
                  </a:moveTo>
                  <a:lnTo>
                    <a:pt x="1127763" y="7747"/>
                  </a:lnTo>
                  <a:lnTo>
                    <a:pt x="1119939" y="0"/>
                  </a:lnTo>
                  <a:lnTo>
                    <a:pt x="1110247" y="0"/>
                  </a:lnTo>
                  <a:lnTo>
                    <a:pt x="1100614" y="0"/>
                  </a:lnTo>
                  <a:lnTo>
                    <a:pt x="1092732" y="7747"/>
                  </a:lnTo>
                  <a:lnTo>
                    <a:pt x="1092732" y="17344"/>
                  </a:lnTo>
                  <a:lnTo>
                    <a:pt x="1092732" y="26942"/>
                  </a:lnTo>
                  <a:lnTo>
                    <a:pt x="1100614" y="34689"/>
                  </a:lnTo>
                  <a:lnTo>
                    <a:pt x="1110247" y="34689"/>
                  </a:lnTo>
                  <a:lnTo>
                    <a:pt x="1119939" y="34689"/>
                  </a:lnTo>
                  <a:lnTo>
                    <a:pt x="1127763" y="26942"/>
                  </a:lnTo>
                  <a:lnTo>
                    <a:pt x="1127763" y="17344"/>
                  </a:lnTo>
                </a:path>
                <a:path w="1935479" h="34925">
                  <a:moveTo>
                    <a:pt x="1175288" y="17344"/>
                  </a:moveTo>
                  <a:lnTo>
                    <a:pt x="1175288" y="7747"/>
                  </a:lnTo>
                  <a:lnTo>
                    <a:pt x="1167465" y="0"/>
                  </a:lnTo>
                  <a:lnTo>
                    <a:pt x="1157773" y="0"/>
                  </a:lnTo>
                  <a:lnTo>
                    <a:pt x="1148081" y="0"/>
                  </a:lnTo>
                  <a:lnTo>
                    <a:pt x="1140257" y="7747"/>
                  </a:lnTo>
                  <a:lnTo>
                    <a:pt x="1140257" y="17344"/>
                  </a:lnTo>
                  <a:lnTo>
                    <a:pt x="1140257" y="26942"/>
                  </a:lnTo>
                  <a:lnTo>
                    <a:pt x="1148081" y="34689"/>
                  </a:lnTo>
                  <a:lnTo>
                    <a:pt x="1157773" y="34689"/>
                  </a:lnTo>
                  <a:lnTo>
                    <a:pt x="1167465" y="34689"/>
                  </a:lnTo>
                  <a:lnTo>
                    <a:pt x="1175288" y="26942"/>
                  </a:lnTo>
                  <a:lnTo>
                    <a:pt x="1175288" y="17344"/>
                  </a:lnTo>
                </a:path>
                <a:path w="1935479" h="34925">
                  <a:moveTo>
                    <a:pt x="1222813" y="17344"/>
                  </a:moveTo>
                  <a:lnTo>
                    <a:pt x="1222813" y="7747"/>
                  </a:lnTo>
                  <a:lnTo>
                    <a:pt x="1214932" y="0"/>
                  </a:lnTo>
                  <a:lnTo>
                    <a:pt x="1205298" y="0"/>
                  </a:lnTo>
                  <a:lnTo>
                    <a:pt x="1195606" y="0"/>
                  </a:lnTo>
                  <a:lnTo>
                    <a:pt x="1187783" y="7747"/>
                  </a:lnTo>
                  <a:lnTo>
                    <a:pt x="1187783" y="17344"/>
                  </a:lnTo>
                  <a:lnTo>
                    <a:pt x="1187783" y="26942"/>
                  </a:lnTo>
                  <a:lnTo>
                    <a:pt x="1195606" y="34689"/>
                  </a:lnTo>
                  <a:lnTo>
                    <a:pt x="1205298" y="34689"/>
                  </a:lnTo>
                  <a:lnTo>
                    <a:pt x="1214932" y="34689"/>
                  </a:lnTo>
                  <a:lnTo>
                    <a:pt x="1222813" y="26942"/>
                  </a:lnTo>
                  <a:lnTo>
                    <a:pt x="1222813" y="17344"/>
                  </a:lnTo>
                </a:path>
                <a:path w="1935479" h="34925">
                  <a:moveTo>
                    <a:pt x="1270280" y="17344"/>
                  </a:moveTo>
                  <a:lnTo>
                    <a:pt x="1270280" y="7747"/>
                  </a:lnTo>
                  <a:lnTo>
                    <a:pt x="1262457" y="0"/>
                  </a:lnTo>
                  <a:lnTo>
                    <a:pt x="1252765" y="0"/>
                  </a:lnTo>
                  <a:lnTo>
                    <a:pt x="1243131" y="0"/>
                  </a:lnTo>
                  <a:lnTo>
                    <a:pt x="1235249" y="7747"/>
                  </a:lnTo>
                  <a:lnTo>
                    <a:pt x="1235249" y="17344"/>
                  </a:lnTo>
                  <a:lnTo>
                    <a:pt x="1235249" y="26942"/>
                  </a:lnTo>
                  <a:lnTo>
                    <a:pt x="1243131" y="34689"/>
                  </a:lnTo>
                  <a:lnTo>
                    <a:pt x="1252765" y="34689"/>
                  </a:lnTo>
                  <a:lnTo>
                    <a:pt x="1262457" y="34689"/>
                  </a:lnTo>
                  <a:lnTo>
                    <a:pt x="1270280" y="26942"/>
                  </a:lnTo>
                  <a:lnTo>
                    <a:pt x="1270280" y="17344"/>
                  </a:lnTo>
                </a:path>
                <a:path w="1935479" h="34925">
                  <a:moveTo>
                    <a:pt x="1317806" y="17344"/>
                  </a:moveTo>
                  <a:lnTo>
                    <a:pt x="1317806" y="7747"/>
                  </a:lnTo>
                  <a:lnTo>
                    <a:pt x="1309982" y="0"/>
                  </a:lnTo>
                  <a:lnTo>
                    <a:pt x="1300290" y="0"/>
                  </a:lnTo>
                  <a:lnTo>
                    <a:pt x="1290657" y="0"/>
                  </a:lnTo>
                  <a:lnTo>
                    <a:pt x="1282775" y="7747"/>
                  </a:lnTo>
                  <a:lnTo>
                    <a:pt x="1282775" y="17344"/>
                  </a:lnTo>
                  <a:lnTo>
                    <a:pt x="1282775" y="26942"/>
                  </a:lnTo>
                  <a:lnTo>
                    <a:pt x="1290657" y="34689"/>
                  </a:lnTo>
                  <a:lnTo>
                    <a:pt x="1300290" y="34689"/>
                  </a:lnTo>
                  <a:lnTo>
                    <a:pt x="1309982" y="34689"/>
                  </a:lnTo>
                  <a:lnTo>
                    <a:pt x="1317806" y="26942"/>
                  </a:lnTo>
                  <a:lnTo>
                    <a:pt x="1317806" y="17344"/>
                  </a:lnTo>
                </a:path>
                <a:path w="1935479" h="34925">
                  <a:moveTo>
                    <a:pt x="1365331" y="17344"/>
                  </a:moveTo>
                  <a:lnTo>
                    <a:pt x="1365331" y="7747"/>
                  </a:lnTo>
                  <a:lnTo>
                    <a:pt x="1357508" y="0"/>
                  </a:lnTo>
                  <a:lnTo>
                    <a:pt x="1347816" y="0"/>
                  </a:lnTo>
                  <a:lnTo>
                    <a:pt x="1338124" y="0"/>
                  </a:lnTo>
                  <a:lnTo>
                    <a:pt x="1330300" y="7747"/>
                  </a:lnTo>
                  <a:lnTo>
                    <a:pt x="1330300" y="17344"/>
                  </a:lnTo>
                  <a:lnTo>
                    <a:pt x="1330300" y="26942"/>
                  </a:lnTo>
                  <a:lnTo>
                    <a:pt x="1338124" y="34689"/>
                  </a:lnTo>
                  <a:lnTo>
                    <a:pt x="1347816" y="34689"/>
                  </a:lnTo>
                  <a:lnTo>
                    <a:pt x="1357508" y="34689"/>
                  </a:lnTo>
                  <a:lnTo>
                    <a:pt x="1365331" y="26942"/>
                  </a:lnTo>
                  <a:lnTo>
                    <a:pt x="1365331" y="17344"/>
                  </a:lnTo>
                </a:path>
                <a:path w="1935479" h="34925">
                  <a:moveTo>
                    <a:pt x="1412856" y="17344"/>
                  </a:moveTo>
                  <a:lnTo>
                    <a:pt x="1412856" y="7747"/>
                  </a:lnTo>
                  <a:lnTo>
                    <a:pt x="1404974" y="0"/>
                  </a:lnTo>
                  <a:lnTo>
                    <a:pt x="1395341" y="0"/>
                  </a:lnTo>
                  <a:lnTo>
                    <a:pt x="1385649" y="0"/>
                  </a:lnTo>
                  <a:lnTo>
                    <a:pt x="1377825" y="7747"/>
                  </a:lnTo>
                  <a:lnTo>
                    <a:pt x="1377825" y="17344"/>
                  </a:lnTo>
                  <a:lnTo>
                    <a:pt x="1377825" y="26942"/>
                  </a:lnTo>
                  <a:lnTo>
                    <a:pt x="1385649" y="34689"/>
                  </a:lnTo>
                  <a:lnTo>
                    <a:pt x="1395341" y="34689"/>
                  </a:lnTo>
                  <a:lnTo>
                    <a:pt x="1404974" y="34689"/>
                  </a:lnTo>
                  <a:lnTo>
                    <a:pt x="1412856" y="26942"/>
                  </a:lnTo>
                  <a:lnTo>
                    <a:pt x="1412856" y="17344"/>
                  </a:lnTo>
                </a:path>
                <a:path w="1935479" h="34925">
                  <a:moveTo>
                    <a:pt x="1460382" y="17344"/>
                  </a:moveTo>
                  <a:lnTo>
                    <a:pt x="1460382" y="7747"/>
                  </a:lnTo>
                  <a:lnTo>
                    <a:pt x="1452500" y="0"/>
                  </a:lnTo>
                  <a:lnTo>
                    <a:pt x="1442866" y="0"/>
                  </a:lnTo>
                  <a:lnTo>
                    <a:pt x="1433174" y="0"/>
                  </a:lnTo>
                  <a:lnTo>
                    <a:pt x="1425351" y="7747"/>
                  </a:lnTo>
                  <a:lnTo>
                    <a:pt x="1425351" y="17344"/>
                  </a:lnTo>
                  <a:lnTo>
                    <a:pt x="1425351" y="26942"/>
                  </a:lnTo>
                  <a:lnTo>
                    <a:pt x="1433174" y="34689"/>
                  </a:lnTo>
                  <a:lnTo>
                    <a:pt x="1442866" y="34689"/>
                  </a:lnTo>
                  <a:lnTo>
                    <a:pt x="1452500" y="34689"/>
                  </a:lnTo>
                  <a:lnTo>
                    <a:pt x="1460382" y="26942"/>
                  </a:lnTo>
                  <a:lnTo>
                    <a:pt x="1460382" y="17344"/>
                  </a:lnTo>
                </a:path>
                <a:path w="1935479" h="34925">
                  <a:moveTo>
                    <a:pt x="1507849" y="17344"/>
                  </a:moveTo>
                  <a:lnTo>
                    <a:pt x="1507849" y="7747"/>
                  </a:lnTo>
                  <a:lnTo>
                    <a:pt x="1500025" y="0"/>
                  </a:lnTo>
                  <a:lnTo>
                    <a:pt x="1490333" y="0"/>
                  </a:lnTo>
                  <a:lnTo>
                    <a:pt x="1480700" y="0"/>
                  </a:lnTo>
                  <a:lnTo>
                    <a:pt x="1472818" y="7747"/>
                  </a:lnTo>
                  <a:lnTo>
                    <a:pt x="1472818" y="17344"/>
                  </a:lnTo>
                  <a:lnTo>
                    <a:pt x="1472818" y="26942"/>
                  </a:lnTo>
                  <a:lnTo>
                    <a:pt x="1480700" y="34689"/>
                  </a:lnTo>
                  <a:lnTo>
                    <a:pt x="1490333" y="34689"/>
                  </a:lnTo>
                  <a:lnTo>
                    <a:pt x="1500025" y="34689"/>
                  </a:lnTo>
                  <a:lnTo>
                    <a:pt x="1507849" y="26942"/>
                  </a:lnTo>
                  <a:lnTo>
                    <a:pt x="1507849" y="17344"/>
                  </a:lnTo>
                </a:path>
                <a:path w="1935479" h="34925">
                  <a:moveTo>
                    <a:pt x="1555374" y="17344"/>
                  </a:moveTo>
                  <a:lnTo>
                    <a:pt x="1555374" y="7747"/>
                  </a:lnTo>
                  <a:lnTo>
                    <a:pt x="1547550" y="0"/>
                  </a:lnTo>
                  <a:lnTo>
                    <a:pt x="1537859" y="0"/>
                  </a:lnTo>
                  <a:lnTo>
                    <a:pt x="1528167" y="0"/>
                  </a:lnTo>
                  <a:lnTo>
                    <a:pt x="1520343" y="7747"/>
                  </a:lnTo>
                  <a:lnTo>
                    <a:pt x="1520343" y="17344"/>
                  </a:lnTo>
                  <a:lnTo>
                    <a:pt x="1520343" y="26942"/>
                  </a:lnTo>
                  <a:lnTo>
                    <a:pt x="1528167" y="34689"/>
                  </a:lnTo>
                  <a:lnTo>
                    <a:pt x="1537859" y="34689"/>
                  </a:lnTo>
                  <a:lnTo>
                    <a:pt x="1547550" y="34689"/>
                  </a:lnTo>
                  <a:lnTo>
                    <a:pt x="1555374" y="26942"/>
                  </a:lnTo>
                  <a:lnTo>
                    <a:pt x="1555374" y="17344"/>
                  </a:lnTo>
                </a:path>
                <a:path w="1935479" h="34925">
                  <a:moveTo>
                    <a:pt x="1602899" y="17344"/>
                  </a:moveTo>
                  <a:lnTo>
                    <a:pt x="1602899" y="7747"/>
                  </a:lnTo>
                  <a:lnTo>
                    <a:pt x="1595017" y="0"/>
                  </a:lnTo>
                  <a:lnTo>
                    <a:pt x="1585384" y="0"/>
                  </a:lnTo>
                  <a:lnTo>
                    <a:pt x="1575692" y="0"/>
                  </a:lnTo>
                  <a:lnTo>
                    <a:pt x="1567868" y="7747"/>
                  </a:lnTo>
                  <a:lnTo>
                    <a:pt x="1567868" y="17344"/>
                  </a:lnTo>
                  <a:lnTo>
                    <a:pt x="1567868" y="26942"/>
                  </a:lnTo>
                  <a:lnTo>
                    <a:pt x="1575692" y="34689"/>
                  </a:lnTo>
                  <a:lnTo>
                    <a:pt x="1585384" y="34689"/>
                  </a:lnTo>
                  <a:lnTo>
                    <a:pt x="1595017" y="34689"/>
                  </a:lnTo>
                  <a:lnTo>
                    <a:pt x="1602899" y="26942"/>
                  </a:lnTo>
                  <a:lnTo>
                    <a:pt x="1602899" y="17344"/>
                  </a:lnTo>
                </a:path>
                <a:path w="1935479" h="34925">
                  <a:moveTo>
                    <a:pt x="1650366" y="17344"/>
                  </a:moveTo>
                  <a:lnTo>
                    <a:pt x="1650366" y="7747"/>
                  </a:lnTo>
                  <a:lnTo>
                    <a:pt x="1642543" y="0"/>
                  </a:lnTo>
                  <a:lnTo>
                    <a:pt x="1632851" y="0"/>
                  </a:lnTo>
                  <a:lnTo>
                    <a:pt x="1623217" y="0"/>
                  </a:lnTo>
                  <a:lnTo>
                    <a:pt x="1615335" y="7747"/>
                  </a:lnTo>
                  <a:lnTo>
                    <a:pt x="1615335" y="17344"/>
                  </a:lnTo>
                  <a:lnTo>
                    <a:pt x="1615335" y="26942"/>
                  </a:lnTo>
                  <a:lnTo>
                    <a:pt x="1623217" y="34689"/>
                  </a:lnTo>
                  <a:lnTo>
                    <a:pt x="1632851" y="34689"/>
                  </a:lnTo>
                  <a:lnTo>
                    <a:pt x="1642543" y="34689"/>
                  </a:lnTo>
                  <a:lnTo>
                    <a:pt x="1650366" y="26942"/>
                  </a:lnTo>
                  <a:lnTo>
                    <a:pt x="1650366" y="17344"/>
                  </a:lnTo>
                </a:path>
                <a:path w="1935479" h="34925">
                  <a:moveTo>
                    <a:pt x="1697892" y="17344"/>
                  </a:moveTo>
                  <a:lnTo>
                    <a:pt x="1697892" y="7747"/>
                  </a:lnTo>
                  <a:lnTo>
                    <a:pt x="1690068" y="0"/>
                  </a:lnTo>
                  <a:lnTo>
                    <a:pt x="1680376" y="0"/>
                  </a:lnTo>
                  <a:lnTo>
                    <a:pt x="1670743" y="0"/>
                  </a:lnTo>
                  <a:lnTo>
                    <a:pt x="1662861" y="7747"/>
                  </a:lnTo>
                  <a:lnTo>
                    <a:pt x="1662861" y="17344"/>
                  </a:lnTo>
                  <a:lnTo>
                    <a:pt x="1662861" y="26942"/>
                  </a:lnTo>
                  <a:lnTo>
                    <a:pt x="1670743" y="34689"/>
                  </a:lnTo>
                  <a:lnTo>
                    <a:pt x="1680376" y="34689"/>
                  </a:lnTo>
                  <a:lnTo>
                    <a:pt x="1690068" y="34689"/>
                  </a:lnTo>
                  <a:lnTo>
                    <a:pt x="1697892" y="26942"/>
                  </a:lnTo>
                  <a:lnTo>
                    <a:pt x="1697892" y="17344"/>
                  </a:lnTo>
                </a:path>
                <a:path w="1935479" h="34925">
                  <a:moveTo>
                    <a:pt x="1745417" y="17344"/>
                  </a:moveTo>
                  <a:lnTo>
                    <a:pt x="1745417" y="7747"/>
                  </a:lnTo>
                  <a:lnTo>
                    <a:pt x="1737593" y="0"/>
                  </a:lnTo>
                  <a:lnTo>
                    <a:pt x="1727902" y="0"/>
                  </a:lnTo>
                  <a:lnTo>
                    <a:pt x="1718210" y="0"/>
                  </a:lnTo>
                  <a:lnTo>
                    <a:pt x="1710386" y="7747"/>
                  </a:lnTo>
                  <a:lnTo>
                    <a:pt x="1710386" y="17344"/>
                  </a:lnTo>
                  <a:lnTo>
                    <a:pt x="1710386" y="26942"/>
                  </a:lnTo>
                  <a:lnTo>
                    <a:pt x="1718210" y="34689"/>
                  </a:lnTo>
                  <a:lnTo>
                    <a:pt x="1727902" y="34689"/>
                  </a:lnTo>
                  <a:lnTo>
                    <a:pt x="1737593" y="34689"/>
                  </a:lnTo>
                  <a:lnTo>
                    <a:pt x="1745417" y="26942"/>
                  </a:lnTo>
                  <a:lnTo>
                    <a:pt x="1745417" y="17344"/>
                  </a:lnTo>
                </a:path>
                <a:path w="1935479" h="34925">
                  <a:moveTo>
                    <a:pt x="1792942" y="17344"/>
                  </a:moveTo>
                  <a:lnTo>
                    <a:pt x="1792942" y="7747"/>
                  </a:lnTo>
                  <a:lnTo>
                    <a:pt x="1785060" y="0"/>
                  </a:lnTo>
                  <a:lnTo>
                    <a:pt x="1775427" y="0"/>
                  </a:lnTo>
                  <a:lnTo>
                    <a:pt x="1765735" y="0"/>
                  </a:lnTo>
                  <a:lnTo>
                    <a:pt x="1757911" y="7747"/>
                  </a:lnTo>
                  <a:lnTo>
                    <a:pt x="1757911" y="17344"/>
                  </a:lnTo>
                  <a:lnTo>
                    <a:pt x="1757911" y="26942"/>
                  </a:lnTo>
                  <a:lnTo>
                    <a:pt x="1765735" y="34689"/>
                  </a:lnTo>
                  <a:lnTo>
                    <a:pt x="1775427" y="34689"/>
                  </a:lnTo>
                  <a:lnTo>
                    <a:pt x="1785060" y="34689"/>
                  </a:lnTo>
                  <a:lnTo>
                    <a:pt x="1792942" y="26942"/>
                  </a:lnTo>
                  <a:lnTo>
                    <a:pt x="1792942" y="17344"/>
                  </a:lnTo>
                </a:path>
                <a:path w="1935479" h="34925">
                  <a:moveTo>
                    <a:pt x="1840409" y="17344"/>
                  </a:moveTo>
                  <a:lnTo>
                    <a:pt x="1840409" y="7747"/>
                  </a:lnTo>
                  <a:lnTo>
                    <a:pt x="1832586" y="0"/>
                  </a:lnTo>
                  <a:lnTo>
                    <a:pt x="1822894" y="0"/>
                  </a:lnTo>
                  <a:lnTo>
                    <a:pt x="1813260" y="0"/>
                  </a:lnTo>
                  <a:lnTo>
                    <a:pt x="1805378" y="7747"/>
                  </a:lnTo>
                  <a:lnTo>
                    <a:pt x="1805378" y="17344"/>
                  </a:lnTo>
                  <a:lnTo>
                    <a:pt x="1805378" y="26942"/>
                  </a:lnTo>
                  <a:lnTo>
                    <a:pt x="1813260" y="34689"/>
                  </a:lnTo>
                  <a:lnTo>
                    <a:pt x="1822894" y="34689"/>
                  </a:lnTo>
                  <a:lnTo>
                    <a:pt x="1832586" y="34689"/>
                  </a:lnTo>
                  <a:lnTo>
                    <a:pt x="1840409" y="26942"/>
                  </a:lnTo>
                  <a:lnTo>
                    <a:pt x="1840409" y="17344"/>
                  </a:lnTo>
                </a:path>
                <a:path w="1935479" h="34925">
                  <a:moveTo>
                    <a:pt x="1887935" y="17344"/>
                  </a:moveTo>
                  <a:lnTo>
                    <a:pt x="1887935" y="7747"/>
                  </a:lnTo>
                  <a:lnTo>
                    <a:pt x="1880111" y="0"/>
                  </a:lnTo>
                  <a:lnTo>
                    <a:pt x="1870419" y="0"/>
                  </a:lnTo>
                  <a:lnTo>
                    <a:pt x="1860786" y="0"/>
                  </a:lnTo>
                  <a:lnTo>
                    <a:pt x="1852904" y="7747"/>
                  </a:lnTo>
                  <a:lnTo>
                    <a:pt x="1852904" y="17344"/>
                  </a:lnTo>
                  <a:lnTo>
                    <a:pt x="1852904" y="26942"/>
                  </a:lnTo>
                  <a:lnTo>
                    <a:pt x="1860786" y="34689"/>
                  </a:lnTo>
                  <a:lnTo>
                    <a:pt x="1870419" y="34689"/>
                  </a:lnTo>
                  <a:lnTo>
                    <a:pt x="1880111" y="34689"/>
                  </a:lnTo>
                  <a:lnTo>
                    <a:pt x="1887935" y="26942"/>
                  </a:lnTo>
                  <a:lnTo>
                    <a:pt x="1887935" y="17344"/>
                  </a:lnTo>
                </a:path>
                <a:path w="1935479" h="34925">
                  <a:moveTo>
                    <a:pt x="1935460" y="17344"/>
                  </a:moveTo>
                  <a:lnTo>
                    <a:pt x="1935460" y="7747"/>
                  </a:lnTo>
                  <a:lnTo>
                    <a:pt x="1927636" y="0"/>
                  </a:lnTo>
                  <a:lnTo>
                    <a:pt x="1917944" y="0"/>
                  </a:lnTo>
                  <a:lnTo>
                    <a:pt x="1908253" y="0"/>
                  </a:lnTo>
                  <a:lnTo>
                    <a:pt x="1900429" y="7747"/>
                  </a:lnTo>
                  <a:lnTo>
                    <a:pt x="1900429" y="17344"/>
                  </a:lnTo>
                  <a:lnTo>
                    <a:pt x="1900429" y="26942"/>
                  </a:lnTo>
                  <a:lnTo>
                    <a:pt x="1908253" y="34689"/>
                  </a:lnTo>
                  <a:lnTo>
                    <a:pt x="1917944" y="34689"/>
                  </a:lnTo>
                  <a:lnTo>
                    <a:pt x="1927636" y="34689"/>
                  </a:lnTo>
                  <a:lnTo>
                    <a:pt x="1935460" y="26942"/>
                  </a:lnTo>
                  <a:lnTo>
                    <a:pt x="1935460" y="17344"/>
                  </a:lnTo>
                </a:path>
              </a:pathLst>
            </a:custGeom>
            <a:ln w="435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58045" y="5284281"/>
              <a:ext cx="1900555" cy="594995"/>
            </a:xfrm>
            <a:custGeom>
              <a:avLst/>
              <a:gdLst/>
              <a:ahLst/>
              <a:cxnLst/>
              <a:rect l="l" t="t" r="r" b="b"/>
              <a:pathLst>
                <a:path w="1900554" h="594995">
                  <a:moveTo>
                    <a:pt x="0" y="594925"/>
                  </a:moveTo>
                  <a:lnTo>
                    <a:pt x="0" y="0"/>
                  </a:lnTo>
                </a:path>
                <a:path w="1900554" h="594995">
                  <a:moveTo>
                    <a:pt x="47507" y="594925"/>
                  </a:moveTo>
                  <a:lnTo>
                    <a:pt x="47507" y="0"/>
                  </a:lnTo>
                </a:path>
                <a:path w="1900554" h="594995">
                  <a:moveTo>
                    <a:pt x="95021" y="594925"/>
                  </a:moveTo>
                  <a:lnTo>
                    <a:pt x="95021" y="0"/>
                  </a:lnTo>
                </a:path>
                <a:path w="1900554" h="594995">
                  <a:moveTo>
                    <a:pt x="142535" y="594925"/>
                  </a:moveTo>
                  <a:lnTo>
                    <a:pt x="142535" y="0"/>
                  </a:lnTo>
                </a:path>
                <a:path w="1900554" h="594995">
                  <a:moveTo>
                    <a:pt x="190042" y="594925"/>
                  </a:moveTo>
                  <a:lnTo>
                    <a:pt x="190042" y="0"/>
                  </a:lnTo>
                </a:path>
                <a:path w="1900554" h="594995">
                  <a:moveTo>
                    <a:pt x="237556" y="594925"/>
                  </a:moveTo>
                  <a:lnTo>
                    <a:pt x="237556" y="0"/>
                  </a:lnTo>
                </a:path>
                <a:path w="1900554" h="594995">
                  <a:moveTo>
                    <a:pt x="285093" y="594925"/>
                  </a:moveTo>
                  <a:lnTo>
                    <a:pt x="285093" y="0"/>
                  </a:lnTo>
                </a:path>
                <a:path w="1900554" h="594995">
                  <a:moveTo>
                    <a:pt x="332560" y="594925"/>
                  </a:moveTo>
                  <a:lnTo>
                    <a:pt x="332560" y="0"/>
                  </a:lnTo>
                </a:path>
                <a:path w="1900554" h="594995">
                  <a:moveTo>
                    <a:pt x="380085" y="594925"/>
                  </a:moveTo>
                  <a:lnTo>
                    <a:pt x="380085" y="0"/>
                  </a:lnTo>
                </a:path>
                <a:path w="1900554" h="594995">
                  <a:moveTo>
                    <a:pt x="427611" y="594925"/>
                  </a:moveTo>
                  <a:lnTo>
                    <a:pt x="427611" y="0"/>
                  </a:lnTo>
                </a:path>
                <a:path w="1900554" h="594995">
                  <a:moveTo>
                    <a:pt x="475136" y="594925"/>
                  </a:moveTo>
                  <a:lnTo>
                    <a:pt x="475136" y="0"/>
                  </a:lnTo>
                </a:path>
                <a:path w="1900554" h="594995">
                  <a:moveTo>
                    <a:pt x="522603" y="594925"/>
                  </a:moveTo>
                  <a:lnTo>
                    <a:pt x="522603" y="0"/>
                  </a:lnTo>
                </a:path>
                <a:path w="1900554" h="594995">
                  <a:moveTo>
                    <a:pt x="570128" y="594925"/>
                  </a:moveTo>
                  <a:lnTo>
                    <a:pt x="570128" y="0"/>
                  </a:lnTo>
                </a:path>
                <a:path w="1900554" h="594995">
                  <a:moveTo>
                    <a:pt x="617654" y="594925"/>
                  </a:moveTo>
                  <a:lnTo>
                    <a:pt x="617654" y="0"/>
                  </a:lnTo>
                </a:path>
                <a:path w="1900554" h="594995">
                  <a:moveTo>
                    <a:pt x="665121" y="594925"/>
                  </a:moveTo>
                  <a:lnTo>
                    <a:pt x="665121" y="0"/>
                  </a:lnTo>
                </a:path>
                <a:path w="1900554" h="594995">
                  <a:moveTo>
                    <a:pt x="712646" y="594925"/>
                  </a:moveTo>
                  <a:lnTo>
                    <a:pt x="712646" y="0"/>
                  </a:lnTo>
                </a:path>
                <a:path w="1900554" h="594995">
                  <a:moveTo>
                    <a:pt x="760171" y="594925"/>
                  </a:moveTo>
                  <a:lnTo>
                    <a:pt x="760171" y="0"/>
                  </a:lnTo>
                </a:path>
                <a:path w="1900554" h="594995">
                  <a:moveTo>
                    <a:pt x="807697" y="594925"/>
                  </a:moveTo>
                  <a:lnTo>
                    <a:pt x="807697" y="0"/>
                  </a:lnTo>
                </a:path>
                <a:path w="1900554" h="594995">
                  <a:moveTo>
                    <a:pt x="855164" y="594925"/>
                  </a:moveTo>
                  <a:lnTo>
                    <a:pt x="855164" y="0"/>
                  </a:lnTo>
                </a:path>
                <a:path w="1900554" h="594995">
                  <a:moveTo>
                    <a:pt x="902689" y="594925"/>
                  </a:moveTo>
                  <a:lnTo>
                    <a:pt x="902689" y="0"/>
                  </a:lnTo>
                </a:path>
                <a:path w="1900554" h="594995">
                  <a:moveTo>
                    <a:pt x="950214" y="594925"/>
                  </a:moveTo>
                  <a:lnTo>
                    <a:pt x="950214" y="0"/>
                  </a:lnTo>
                </a:path>
                <a:path w="1900554" h="594995">
                  <a:moveTo>
                    <a:pt x="997740" y="594925"/>
                  </a:moveTo>
                  <a:lnTo>
                    <a:pt x="997740" y="0"/>
                  </a:lnTo>
                </a:path>
                <a:path w="1900554" h="594995">
                  <a:moveTo>
                    <a:pt x="1045265" y="594925"/>
                  </a:moveTo>
                  <a:lnTo>
                    <a:pt x="1045265" y="0"/>
                  </a:lnTo>
                </a:path>
                <a:path w="1900554" h="594995">
                  <a:moveTo>
                    <a:pt x="1092732" y="594925"/>
                  </a:moveTo>
                  <a:lnTo>
                    <a:pt x="1092732" y="0"/>
                  </a:lnTo>
                </a:path>
                <a:path w="1900554" h="594995">
                  <a:moveTo>
                    <a:pt x="1140257" y="594925"/>
                  </a:moveTo>
                  <a:lnTo>
                    <a:pt x="1140257" y="0"/>
                  </a:lnTo>
                </a:path>
                <a:path w="1900554" h="594995">
                  <a:moveTo>
                    <a:pt x="1187783" y="594925"/>
                  </a:moveTo>
                  <a:lnTo>
                    <a:pt x="1187783" y="0"/>
                  </a:lnTo>
                </a:path>
                <a:path w="1900554" h="594995">
                  <a:moveTo>
                    <a:pt x="1235308" y="594925"/>
                  </a:moveTo>
                  <a:lnTo>
                    <a:pt x="1235308" y="0"/>
                  </a:lnTo>
                </a:path>
                <a:path w="1900554" h="594995">
                  <a:moveTo>
                    <a:pt x="1282775" y="594925"/>
                  </a:moveTo>
                  <a:lnTo>
                    <a:pt x="1282775" y="0"/>
                  </a:lnTo>
                </a:path>
                <a:path w="1900554" h="594995">
                  <a:moveTo>
                    <a:pt x="1330300" y="594925"/>
                  </a:moveTo>
                  <a:lnTo>
                    <a:pt x="1330300" y="0"/>
                  </a:lnTo>
                </a:path>
                <a:path w="1900554" h="594995">
                  <a:moveTo>
                    <a:pt x="1377825" y="594925"/>
                  </a:moveTo>
                  <a:lnTo>
                    <a:pt x="1377825" y="0"/>
                  </a:lnTo>
                </a:path>
                <a:path w="1900554" h="594995">
                  <a:moveTo>
                    <a:pt x="1425351" y="594925"/>
                  </a:moveTo>
                  <a:lnTo>
                    <a:pt x="1425351" y="0"/>
                  </a:lnTo>
                </a:path>
                <a:path w="1900554" h="594995">
                  <a:moveTo>
                    <a:pt x="1472818" y="594925"/>
                  </a:moveTo>
                  <a:lnTo>
                    <a:pt x="1472818" y="0"/>
                  </a:lnTo>
                </a:path>
                <a:path w="1900554" h="594995">
                  <a:moveTo>
                    <a:pt x="1520343" y="594925"/>
                  </a:moveTo>
                  <a:lnTo>
                    <a:pt x="1520343" y="0"/>
                  </a:lnTo>
                </a:path>
                <a:path w="1900554" h="594995">
                  <a:moveTo>
                    <a:pt x="1567868" y="594925"/>
                  </a:moveTo>
                  <a:lnTo>
                    <a:pt x="1567868" y="0"/>
                  </a:lnTo>
                </a:path>
                <a:path w="1900554" h="594995">
                  <a:moveTo>
                    <a:pt x="1615335" y="594925"/>
                  </a:moveTo>
                  <a:lnTo>
                    <a:pt x="1615335" y="0"/>
                  </a:lnTo>
                </a:path>
                <a:path w="1900554" h="594995">
                  <a:moveTo>
                    <a:pt x="1662861" y="594925"/>
                  </a:moveTo>
                  <a:lnTo>
                    <a:pt x="1662861" y="0"/>
                  </a:lnTo>
                </a:path>
                <a:path w="1900554" h="594995">
                  <a:moveTo>
                    <a:pt x="1710386" y="594925"/>
                  </a:moveTo>
                  <a:lnTo>
                    <a:pt x="1710386" y="0"/>
                  </a:lnTo>
                </a:path>
                <a:path w="1900554" h="594995">
                  <a:moveTo>
                    <a:pt x="1757911" y="594925"/>
                  </a:moveTo>
                  <a:lnTo>
                    <a:pt x="1757911" y="0"/>
                  </a:lnTo>
                </a:path>
                <a:path w="1900554" h="594995">
                  <a:moveTo>
                    <a:pt x="1805378" y="594925"/>
                  </a:moveTo>
                  <a:lnTo>
                    <a:pt x="1805378" y="0"/>
                  </a:lnTo>
                </a:path>
                <a:path w="1900554" h="594995">
                  <a:moveTo>
                    <a:pt x="1852904" y="594925"/>
                  </a:moveTo>
                  <a:lnTo>
                    <a:pt x="1852904" y="0"/>
                  </a:lnTo>
                </a:path>
                <a:path w="1900554" h="594995">
                  <a:moveTo>
                    <a:pt x="1900429" y="594925"/>
                  </a:moveTo>
                  <a:lnTo>
                    <a:pt x="1900429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16048" y="4985384"/>
              <a:ext cx="1971039" cy="1572260"/>
            </a:xfrm>
            <a:custGeom>
              <a:avLst/>
              <a:gdLst/>
              <a:ahLst/>
              <a:cxnLst/>
              <a:rect l="l" t="t" r="r" b="b"/>
              <a:pathLst>
                <a:path w="1971040" h="1572259">
                  <a:moveTo>
                    <a:pt x="15303" y="1554035"/>
                  </a:moveTo>
                  <a:lnTo>
                    <a:pt x="0" y="1554035"/>
                  </a:lnTo>
                  <a:lnTo>
                    <a:pt x="0" y="1559001"/>
                  </a:lnTo>
                  <a:lnTo>
                    <a:pt x="15303" y="1559001"/>
                  </a:lnTo>
                  <a:lnTo>
                    <a:pt x="15303" y="1554035"/>
                  </a:lnTo>
                  <a:close/>
                </a:path>
                <a:path w="1971040" h="1572259">
                  <a:moveTo>
                    <a:pt x="46164" y="1566316"/>
                  </a:moveTo>
                  <a:lnTo>
                    <a:pt x="26250" y="1566316"/>
                  </a:lnTo>
                  <a:lnTo>
                    <a:pt x="26809" y="1565427"/>
                  </a:lnTo>
                  <a:lnTo>
                    <a:pt x="27508" y="1564525"/>
                  </a:lnTo>
                  <a:lnTo>
                    <a:pt x="29210" y="1562760"/>
                  </a:lnTo>
                  <a:lnTo>
                    <a:pt x="31127" y="1561071"/>
                  </a:lnTo>
                  <a:lnTo>
                    <a:pt x="37693" y="1555597"/>
                  </a:lnTo>
                  <a:lnTo>
                    <a:pt x="40259" y="1553235"/>
                  </a:lnTo>
                  <a:lnTo>
                    <a:pt x="43345" y="1549793"/>
                  </a:lnTo>
                  <a:lnTo>
                    <a:pt x="44437" y="1548168"/>
                  </a:lnTo>
                  <a:lnTo>
                    <a:pt x="45770" y="1545056"/>
                  </a:lnTo>
                  <a:lnTo>
                    <a:pt x="46075" y="1543621"/>
                  </a:lnTo>
                  <a:lnTo>
                    <a:pt x="45948" y="1538363"/>
                  </a:lnTo>
                  <a:lnTo>
                    <a:pt x="44970" y="1536065"/>
                  </a:lnTo>
                  <a:lnTo>
                    <a:pt x="43637" y="1534807"/>
                  </a:lnTo>
                  <a:lnTo>
                    <a:pt x="40436" y="1531785"/>
                  </a:lnTo>
                  <a:lnTo>
                    <a:pt x="37350" y="1530718"/>
                  </a:lnTo>
                  <a:lnTo>
                    <a:pt x="29591" y="1530718"/>
                  </a:lnTo>
                  <a:lnTo>
                    <a:pt x="26530" y="1531708"/>
                  </a:lnTo>
                  <a:lnTo>
                    <a:pt x="21945" y="1535671"/>
                  </a:lnTo>
                  <a:lnTo>
                    <a:pt x="20624" y="1538554"/>
                  </a:lnTo>
                  <a:lnTo>
                    <a:pt x="20281" y="1542338"/>
                  </a:lnTo>
                  <a:lnTo>
                    <a:pt x="25400" y="1542859"/>
                  </a:lnTo>
                  <a:lnTo>
                    <a:pt x="25425" y="1540332"/>
                  </a:lnTo>
                  <a:lnTo>
                    <a:pt x="26149" y="1538363"/>
                  </a:lnTo>
                  <a:lnTo>
                    <a:pt x="29019" y="1535518"/>
                  </a:lnTo>
                  <a:lnTo>
                    <a:pt x="30949" y="1534807"/>
                  </a:lnTo>
                  <a:lnTo>
                    <a:pt x="35610" y="1534807"/>
                  </a:lnTo>
                  <a:lnTo>
                    <a:pt x="37452" y="1535468"/>
                  </a:lnTo>
                  <a:lnTo>
                    <a:pt x="40271" y="1538160"/>
                  </a:lnTo>
                  <a:lnTo>
                    <a:pt x="40982" y="1539811"/>
                  </a:lnTo>
                  <a:lnTo>
                    <a:pt x="40982" y="1543621"/>
                  </a:lnTo>
                  <a:lnTo>
                    <a:pt x="40208" y="1545602"/>
                  </a:lnTo>
                  <a:lnTo>
                    <a:pt x="37096" y="1549806"/>
                  </a:lnTo>
                  <a:lnTo>
                    <a:pt x="34124" y="1552625"/>
                  </a:lnTo>
                  <a:lnTo>
                    <a:pt x="26873" y="1558505"/>
                  </a:lnTo>
                  <a:lnTo>
                    <a:pt x="24701" y="1560537"/>
                  </a:lnTo>
                  <a:lnTo>
                    <a:pt x="21691" y="1564043"/>
                  </a:lnTo>
                  <a:lnTo>
                    <a:pt x="20599" y="1565821"/>
                  </a:lnTo>
                  <a:lnTo>
                    <a:pt x="19494" y="1568729"/>
                  </a:lnTo>
                  <a:lnTo>
                    <a:pt x="19304" y="1569872"/>
                  </a:lnTo>
                  <a:lnTo>
                    <a:pt x="19342" y="1571053"/>
                  </a:lnTo>
                  <a:lnTo>
                    <a:pt x="46164" y="1571053"/>
                  </a:lnTo>
                  <a:lnTo>
                    <a:pt x="46164" y="1566316"/>
                  </a:lnTo>
                  <a:close/>
                </a:path>
                <a:path w="1971040" h="1572259">
                  <a:moveTo>
                    <a:pt x="78905" y="1555953"/>
                  </a:moveTo>
                  <a:lnTo>
                    <a:pt x="74828" y="1534807"/>
                  </a:lnTo>
                  <a:lnTo>
                    <a:pt x="74396" y="1534134"/>
                  </a:lnTo>
                  <a:lnTo>
                    <a:pt x="73774" y="1533563"/>
                  </a:lnTo>
                  <a:lnTo>
                    <a:pt x="73774" y="1557845"/>
                  </a:lnTo>
                  <a:lnTo>
                    <a:pt x="72986" y="1562227"/>
                  </a:lnTo>
                  <a:lnTo>
                    <a:pt x="69875" y="1566595"/>
                  </a:lnTo>
                  <a:lnTo>
                    <a:pt x="67957" y="1567688"/>
                  </a:lnTo>
                  <a:lnTo>
                    <a:pt x="63385" y="1567688"/>
                  </a:lnTo>
                  <a:lnTo>
                    <a:pt x="61468" y="1566595"/>
                  </a:lnTo>
                  <a:lnTo>
                    <a:pt x="58343" y="1562201"/>
                  </a:lnTo>
                  <a:lnTo>
                    <a:pt x="57556" y="1557845"/>
                  </a:lnTo>
                  <a:lnTo>
                    <a:pt x="57670" y="1544091"/>
                  </a:lnTo>
                  <a:lnTo>
                    <a:pt x="58420" y="1540129"/>
                  </a:lnTo>
                  <a:lnTo>
                    <a:pt x="61506" y="1535760"/>
                  </a:lnTo>
                  <a:lnTo>
                    <a:pt x="63334" y="1534807"/>
                  </a:lnTo>
                  <a:lnTo>
                    <a:pt x="67945" y="1534807"/>
                  </a:lnTo>
                  <a:lnTo>
                    <a:pt x="69875" y="1535887"/>
                  </a:lnTo>
                  <a:lnTo>
                    <a:pt x="72999" y="1540243"/>
                  </a:lnTo>
                  <a:lnTo>
                    <a:pt x="73685" y="1544091"/>
                  </a:lnTo>
                  <a:lnTo>
                    <a:pt x="73774" y="1557845"/>
                  </a:lnTo>
                  <a:lnTo>
                    <a:pt x="73774" y="1533563"/>
                  </a:lnTo>
                  <a:lnTo>
                    <a:pt x="73050" y="1532890"/>
                  </a:lnTo>
                  <a:lnTo>
                    <a:pt x="69761" y="1531150"/>
                  </a:lnTo>
                  <a:lnTo>
                    <a:pt x="67843" y="1530718"/>
                  </a:lnTo>
                  <a:lnTo>
                    <a:pt x="62712" y="1530718"/>
                  </a:lnTo>
                  <a:lnTo>
                    <a:pt x="52438" y="1546491"/>
                  </a:lnTo>
                  <a:lnTo>
                    <a:pt x="52438" y="1558785"/>
                  </a:lnTo>
                  <a:lnTo>
                    <a:pt x="53784" y="1564233"/>
                  </a:lnTo>
                  <a:lnTo>
                    <a:pt x="58686" y="1570355"/>
                  </a:lnTo>
                  <a:lnTo>
                    <a:pt x="61760" y="1571752"/>
                  </a:lnTo>
                  <a:lnTo>
                    <a:pt x="68643" y="1571752"/>
                  </a:lnTo>
                  <a:lnTo>
                    <a:pt x="78409" y="1559763"/>
                  </a:lnTo>
                  <a:lnTo>
                    <a:pt x="78905" y="1555953"/>
                  </a:lnTo>
                  <a:close/>
                </a:path>
                <a:path w="1971040" h="1572259">
                  <a:moveTo>
                    <a:pt x="252857" y="1554035"/>
                  </a:moveTo>
                  <a:lnTo>
                    <a:pt x="237540" y="1554035"/>
                  </a:lnTo>
                  <a:lnTo>
                    <a:pt x="237540" y="1559001"/>
                  </a:lnTo>
                  <a:lnTo>
                    <a:pt x="252857" y="1559001"/>
                  </a:lnTo>
                  <a:lnTo>
                    <a:pt x="252857" y="1554035"/>
                  </a:lnTo>
                  <a:close/>
                </a:path>
                <a:path w="1971040" h="1572259">
                  <a:moveTo>
                    <a:pt x="276301" y="1530718"/>
                  </a:moveTo>
                  <a:lnTo>
                    <a:pt x="273088" y="1530718"/>
                  </a:lnTo>
                  <a:lnTo>
                    <a:pt x="272211" y="1532445"/>
                  </a:lnTo>
                  <a:lnTo>
                    <a:pt x="270738" y="1534236"/>
                  </a:lnTo>
                  <a:lnTo>
                    <a:pt x="266573" y="1537931"/>
                  </a:lnTo>
                  <a:lnTo>
                    <a:pt x="264134" y="1539506"/>
                  </a:lnTo>
                  <a:lnTo>
                    <a:pt x="261442" y="1540764"/>
                  </a:lnTo>
                  <a:lnTo>
                    <a:pt x="261353" y="1545577"/>
                  </a:lnTo>
                  <a:lnTo>
                    <a:pt x="271310" y="1539621"/>
                  </a:lnTo>
                  <a:lnTo>
                    <a:pt x="271310" y="1571053"/>
                  </a:lnTo>
                  <a:lnTo>
                    <a:pt x="276301" y="1571053"/>
                  </a:lnTo>
                  <a:lnTo>
                    <a:pt x="276301" y="1539621"/>
                  </a:lnTo>
                  <a:lnTo>
                    <a:pt x="276301" y="1530718"/>
                  </a:lnTo>
                  <a:close/>
                </a:path>
                <a:path w="1971040" h="1572259">
                  <a:moveTo>
                    <a:pt x="316928" y="1553616"/>
                  </a:moveTo>
                  <a:lnTo>
                    <a:pt x="315696" y="1550492"/>
                  </a:lnTo>
                  <a:lnTo>
                    <a:pt x="313969" y="1548777"/>
                  </a:lnTo>
                  <a:lnTo>
                    <a:pt x="312115" y="1546948"/>
                  </a:lnTo>
                  <a:lnTo>
                    <a:pt x="310794" y="1545640"/>
                  </a:lnTo>
                  <a:lnTo>
                    <a:pt x="307822" y="1544421"/>
                  </a:lnTo>
                  <a:lnTo>
                    <a:pt x="301599" y="1544421"/>
                  </a:lnTo>
                  <a:lnTo>
                    <a:pt x="299046" y="1545259"/>
                  </a:lnTo>
                  <a:lnTo>
                    <a:pt x="296608" y="1546948"/>
                  </a:lnTo>
                  <a:lnTo>
                    <a:pt x="298792" y="1536141"/>
                  </a:lnTo>
                  <a:lnTo>
                    <a:pt x="314998" y="1536141"/>
                  </a:lnTo>
                  <a:lnTo>
                    <a:pt x="314998" y="1531429"/>
                  </a:lnTo>
                  <a:lnTo>
                    <a:pt x="294805" y="1531429"/>
                  </a:lnTo>
                  <a:lnTo>
                    <a:pt x="290880" y="1552067"/>
                  </a:lnTo>
                  <a:lnTo>
                    <a:pt x="295554" y="1552663"/>
                  </a:lnTo>
                  <a:lnTo>
                    <a:pt x="296303" y="1551520"/>
                  </a:lnTo>
                  <a:lnTo>
                    <a:pt x="297319" y="1550581"/>
                  </a:lnTo>
                  <a:lnTo>
                    <a:pt x="299897" y="1549146"/>
                  </a:lnTo>
                  <a:lnTo>
                    <a:pt x="301345" y="1548777"/>
                  </a:lnTo>
                  <a:lnTo>
                    <a:pt x="305536" y="1548777"/>
                  </a:lnTo>
                  <a:lnTo>
                    <a:pt x="307644" y="1549590"/>
                  </a:lnTo>
                  <a:lnTo>
                    <a:pt x="310794" y="1552841"/>
                  </a:lnTo>
                  <a:lnTo>
                    <a:pt x="311607" y="1555064"/>
                  </a:lnTo>
                  <a:lnTo>
                    <a:pt x="311531" y="1561071"/>
                  </a:lnTo>
                  <a:lnTo>
                    <a:pt x="310794" y="1563217"/>
                  </a:lnTo>
                  <a:lnTo>
                    <a:pt x="309105" y="1565008"/>
                  </a:lnTo>
                  <a:lnTo>
                    <a:pt x="307467" y="1566786"/>
                  </a:lnTo>
                  <a:lnTo>
                    <a:pt x="305435" y="1567688"/>
                  </a:lnTo>
                  <a:lnTo>
                    <a:pt x="301040" y="1567688"/>
                  </a:lnTo>
                  <a:lnTo>
                    <a:pt x="299339" y="1567053"/>
                  </a:lnTo>
                  <a:lnTo>
                    <a:pt x="296519" y="1564513"/>
                  </a:lnTo>
                  <a:lnTo>
                    <a:pt x="295617" y="1562620"/>
                  </a:lnTo>
                  <a:lnTo>
                    <a:pt x="295224" y="1560093"/>
                  </a:lnTo>
                  <a:lnTo>
                    <a:pt x="289991" y="1560537"/>
                  </a:lnTo>
                  <a:lnTo>
                    <a:pt x="290322" y="1563916"/>
                  </a:lnTo>
                  <a:lnTo>
                    <a:pt x="291668" y="1566633"/>
                  </a:lnTo>
                  <a:lnTo>
                    <a:pt x="296329" y="1570723"/>
                  </a:lnTo>
                  <a:lnTo>
                    <a:pt x="299339" y="1571752"/>
                  </a:lnTo>
                  <a:lnTo>
                    <a:pt x="307530" y="1571752"/>
                  </a:lnTo>
                  <a:lnTo>
                    <a:pt x="311086" y="1570126"/>
                  </a:lnTo>
                  <a:lnTo>
                    <a:pt x="313055" y="1567688"/>
                  </a:lnTo>
                  <a:lnTo>
                    <a:pt x="315810" y="1564220"/>
                  </a:lnTo>
                  <a:lnTo>
                    <a:pt x="316928" y="1561071"/>
                  </a:lnTo>
                  <a:lnTo>
                    <a:pt x="316928" y="1553616"/>
                  </a:lnTo>
                  <a:close/>
                </a:path>
                <a:path w="1971040" h="1572259">
                  <a:moveTo>
                    <a:pt x="490385" y="1554035"/>
                  </a:moveTo>
                  <a:lnTo>
                    <a:pt x="475094" y="1554035"/>
                  </a:lnTo>
                  <a:lnTo>
                    <a:pt x="475094" y="1559001"/>
                  </a:lnTo>
                  <a:lnTo>
                    <a:pt x="490385" y="1559001"/>
                  </a:lnTo>
                  <a:lnTo>
                    <a:pt x="490385" y="1554035"/>
                  </a:lnTo>
                  <a:close/>
                </a:path>
                <a:path w="1971040" h="1572259">
                  <a:moveTo>
                    <a:pt x="513854" y="1530718"/>
                  </a:moveTo>
                  <a:lnTo>
                    <a:pt x="510641" y="1530718"/>
                  </a:lnTo>
                  <a:lnTo>
                    <a:pt x="509765" y="1532445"/>
                  </a:lnTo>
                  <a:lnTo>
                    <a:pt x="508317" y="1534236"/>
                  </a:lnTo>
                  <a:lnTo>
                    <a:pt x="504113" y="1537931"/>
                  </a:lnTo>
                  <a:lnTo>
                    <a:pt x="501713" y="1539506"/>
                  </a:lnTo>
                  <a:lnTo>
                    <a:pt x="499008" y="1540764"/>
                  </a:lnTo>
                  <a:lnTo>
                    <a:pt x="498906" y="1545577"/>
                  </a:lnTo>
                  <a:lnTo>
                    <a:pt x="508889" y="1539621"/>
                  </a:lnTo>
                  <a:lnTo>
                    <a:pt x="508889" y="1571053"/>
                  </a:lnTo>
                  <a:lnTo>
                    <a:pt x="513854" y="1571053"/>
                  </a:lnTo>
                  <a:lnTo>
                    <a:pt x="513854" y="1539621"/>
                  </a:lnTo>
                  <a:lnTo>
                    <a:pt x="513854" y="1530718"/>
                  </a:lnTo>
                  <a:close/>
                </a:path>
                <a:path w="1971040" h="1572259">
                  <a:moveTo>
                    <a:pt x="554024" y="1555953"/>
                  </a:moveTo>
                  <a:lnTo>
                    <a:pt x="549960" y="1534807"/>
                  </a:lnTo>
                  <a:lnTo>
                    <a:pt x="549529" y="1534134"/>
                  </a:lnTo>
                  <a:lnTo>
                    <a:pt x="548881" y="1533563"/>
                  </a:lnTo>
                  <a:lnTo>
                    <a:pt x="548881" y="1557845"/>
                  </a:lnTo>
                  <a:lnTo>
                    <a:pt x="548119" y="1562227"/>
                  </a:lnTo>
                  <a:lnTo>
                    <a:pt x="544982" y="1566595"/>
                  </a:lnTo>
                  <a:lnTo>
                    <a:pt x="543052" y="1567688"/>
                  </a:lnTo>
                  <a:lnTo>
                    <a:pt x="538492" y="1567688"/>
                  </a:lnTo>
                  <a:lnTo>
                    <a:pt x="536575" y="1566595"/>
                  </a:lnTo>
                  <a:lnTo>
                    <a:pt x="534873" y="1564233"/>
                  </a:lnTo>
                  <a:lnTo>
                    <a:pt x="533476" y="1562201"/>
                  </a:lnTo>
                  <a:lnTo>
                    <a:pt x="532663" y="1557845"/>
                  </a:lnTo>
                  <a:lnTo>
                    <a:pt x="532765" y="1544091"/>
                  </a:lnTo>
                  <a:lnTo>
                    <a:pt x="533539" y="1540129"/>
                  </a:lnTo>
                  <a:lnTo>
                    <a:pt x="535228" y="1537677"/>
                  </a:lnTo>
                  <a:lnTo>
                    <a:pt x="536625" y="1535760"/>
                  </a:lnTo>
                  <a:lnTo>
                    <a:pt x="538441" y="1534807"/>
                  </a:lnTo>
                  <a:lnTo>
                    <a:pt x="543052" y="1534807"/>
                  </a:lnTo>
                  <a:lnTo>
                    <a:pt x="544982" y="1535887"/>
                  </a:lnTo>
                  <a:lnTo>
                    <a:pt x="548132" y="1540243"/>
                  </a:lnTo>
                  <a:lnTo>
                    <a:pt x="548792" y="1544091"/>
                  </a:lnTo>
                  <a:lnTo>
                    <a:pt x="548881" y="1557845"/>
                  </a:lnTo>
                  <a:lnTo>
                    <a:pt x="548881" y="1533563"/>
                  </a:lnTo>
                  <a:lnTo>
                    <a:pt x="548132" y="1532890"/>
                  </a:lnTo>
                  <a:lnTo>
                    <a:pt x="544855" y="1531150"/>
                  </a:lnTo>
                  <a:lnTo>
                    <a:pt x="542937" y="1530718"/>
                  </a:lnTo>
                  <a:lnTo>
                    <a:pt x="537857" y="1530718"/>
                  </a:lnTo>
                  <a:lnTo>
                    <a:pt x="527519" y="1546491"/>
                  </a:lnTo>
                  <a:lnTo>
                    <a:pt x="527519" y="1558785"/>
                  </a:lnTo>
                  <a:lnTo>
                    <a:pt x="528866" y="1564233"/>
                  </a:lnTo>
                  <a:lnTo>
                    <a:pt x="533768" y="1570355"/>
                  </a:lnTo>
                  <a:lnTo>
                    <a:pt x="536867" y="1571752"/>
                  </a:lnTo>
                  <a:lnTo>
                    <a:pt x="543750" y="1571752"/>
                  </a:lnTo>
                  <a:lnTo>
                    <a:pt x="546201" y="1570951"/>
                  </a:lnTo>
                  <a:lnTo>
                    <a:pt x="548132" y="1569377"/>
                  </a:lnTo>
                  <a:lnTo>
                    <a:pt x="550113" y="1567789"/>
                  </a:lnTo>
                  <a:lnTo>
                    <a:pt x="551573" y="1565554"/>
                  </a:lnTo>
                  <a:lnTo>
                    <a:pt x="552716" y="1562201"/>
                  </a:lnTo>
                  <a:lnTo>
                    <a:pt x="553504" y="1559763"/>
                  </a:lnTo>
                  <a:lnTo>
                    <a:pt x="554024" y="1555953"/>
                  </a:lnTo>
                  <a:close/>
                </a:path>
                <a:path w="1971040" h="1572259">
                  <a:moveTo>
                    <a:pt x="745477" y="1554035"/>
                  </a:moveTo>
                  <a:lnTo>
                    <a:pt x="730173" y="1554035"/>
                  </a:lnTo>
                  <a:lnTo>
                    <a:pt x="730173" y="1559001"/>
                  </a:lnTo>
                  <a:lnTo>
                    <a:pt x="745477" y="1559001"/>
                  </a:lnTo>
                  <a:lnTo>
                    <a:pt x="745477" y="1554035"/>
                  </a:lnTo>
                  <a:close/>
                </a:path>
                <a:path w="1971040" h="1572259">
                  <a:moveTo>
                    <a:pt x="777062" y="1553616"/>
                  </a:moveTo>
                  <a:lnTo>
                    <a:pt x="775830" y="1550492"/>
                  </a:lnTo>
                  <a:lnTo>
                    <a:pt x="774103" y="1548777"/>
                  </a:lnTo>
                  <a:lnTo>
                    <a:pt x="772274" y="1546948"/>
                  </a:lnTo>
                  <a:lnTo>
                    <a:pt x="770978" y="1545640"/>
                  </a:lnTo>
                  <a:lnTo>
                    <a:pt x="767943" y="1544421"/>
                  </a:lnTo>
                  <a:lnTo>
                    <a:pt x="761758" y="1544421"/>
                  </a:lnTo>
                  <a:lnTo>
                    <a:pt x="759193" y="1545259"/>
                  </a:lnTo>
                  <a:lnTo>
                    <a:pt x="756742" y="1546948"/>
                  </a:lnTo>
                  <a:lnTo>
                    <a:pt x="758952" y="1536141"/>
                  </a:lnTo>
                  <a:lnTo>
                    <a:pt x="775131" y="1536141"/>
                  </a:lnTo>
                  <a:lnTo>
                    <a:pt x="775131" y="1531429"/>
                  </a:lnTo>
                  <a:lnTo>
                    <a:pt x="754989" y="1531429"/>
                  </a:lnTo>
                  <a:lnTo>
                    <a:pt x="751014" y="1552067"/>
                  </a:lnTo>
                  <a:lnTo>
                    <a:pt x="755688" y="1552663"/>
                  </a:lnTo>
                  <a:lnTo>
                    <a:pt x="756450" y="1551520"/>
                  </a:lnTo>
                  <a:lnTo>
                    <a:pt x="757440" y="1550581"/>
                  </a:lnTo>
                  <a:lnTo>
                    <a:pt x="758786" y="1549869"/>
                  </a:lnTo>
                  <a:lnTo>
                    <a:pt x="760069" y="1549146"/>
                  </a:lnTo>
                  <a:lnTo>
                    <a:pt x="761530" y="1548777"/>
                  </a:lnTo>
                  <a:lnTo>
                    <a:pt x="765670" y="1548777"/>
                  </a:lnTo>
                  <a:lnTo>
                    <a:pt x="767778" y="1549590"/>
                  </a:lnTo>
                  <a:lnTo>
                    <a:pt x="769353" y="1551216"/>
                  </a:lnTo>
                  <a:lnTo>
                    <a:pt x="770978" y="1552841"/>
                  </a:lnTo>
                  <a:lnTo>
                    <a:pt x="771740" y="1555064"/>
                  </a:lnTo>
                  <a:lnTo>
                    <a:pt x="771664" y="1561071"/>
                  </a:lnTo>
                  <a:lnTo>
                    <a:pt x="770928" y="1563217"/>
                  </a:lnTo>
                  <a:lnTo>
                    <a:pt x="769289" y="1565008"/>
                  </a:lnTo>
                  <a:lnTo>
                    <a:pt x="767600" y="1566786"/>
                  </a:lnTo>
                  <a:lnTo>
                    <a:pt x="765619" y="1567688"/>
                  </a:lnTo>
                  <a:lnTo>
                    <a:pt x="761174" y="1567688"/>
                  </a:lnTo>
                  <a:lnTo>
                    <a:pt x="759485" y="1567053"/>
                  </a:lnTo>
                  <a:lnTo>
                    <a:pt x="756678" y="1564513"/>
                  </a:lnTo>
                  <a:lnTo>
                    <a:pt x="755751" y="1562620"/>
                  </a:lnTo>
                  <a:lnTo>
                    <a:pt x="755396" y="1560093"/>
                  </a:lnTo>
                  <a:lnTo>
                    <a:pt x="750138" y="1560537"/>
                  </a:lnTo>
                  <a:lnTo>
                    <a:pt x="750493" y="1563916"/>
                  </a:lnTo>
                  <a:lnTo>
                    <a:pt x="751840" y="1566633"/>
                  </a:lnTo>
                  <a:lnTo>
                    <a:pt x="756500" y="1570723"/>
                  </a:lnTo>
                  <a:lnTo>
                    <a:pt x="759485" y="1571752"/>
                  </a:lnTo>
                  <a:lnTo>
                    <a:pt x="767715" y="1571752"/>
                  </a:lnTo>
                  <a:lnTo>
                    <a:pt x="771220" y="1570126"/>
                  </a:lnTo>
                  <a:lnTo>
                    <a:pt x="773188" y="1567688"/>
                  </a:lnTo>
                  <a:lnTo>
                    <a:pt x="776008" y="1564220"/>
                  </a:lnTo>
                  <a:lnTo>
                    <a:pt x="777062" y="1561071"/>
                  </a:lnTo>
                  <a:lnTo>
                    <a:pt x="777062" y="1553616"/>
                  </a:lnTo>
                  <a:close/>
                </a:path>
                <a:path w="1971040" h="1572259">
                  <a:moveTo>
                    <a:pt x="1003477" y="1555953"/>
                  </a:moveTo>
                  <a:lnTo>
                    <a:pt x="999426" y="1534807"/>
                  </a:lnTo>
                  <a:lnTo>
                    <a:pt x="998982" y="1534134"/>
                  </a:lnTo>
                  <a:lnTo>
                    <a:pt x="998385" y="1533588"/>
                  </a:lnTo>
                  <a:lnTo>
                    <a:pt x="998385" y="1557845"/>
                  </a:lnTo>
                  <a:lnTo>
                    <a:pt x="997559" y="1562227"/>
                  </a:lnTo>
                  <a:lnTo>
                    <a:pt x="996061" y="1564398"/>
                  </a:lnTo>
                  <a:lnTo>
                    <a:pt x="994486" y="1566595"/>
                  </a:lnTo>
                  <a:lnTo>
                    <a:pt x="992555" y="1567688"/>
                  </a:lnTo>
                  <a:lnTo>
                    <a:pt x="987996" y="1567688"/>
                  </a:lnTo>
                  <a:lnTo>
                    <a:pt x="986078" y="1566595"/>
                  </a:lnTo>
                  <a:lnTo>
                    <a:pt x="982916" y="1562201"/>
                  </a:lnTo>
                  <a:lnTo>
                    <a:pt x="982167" y="1557845"/>
                  </a:lnTo>
                  <a:lnTo>
                    <a:pt x="982268" y="1544091"/>
                  </a:lnTo>
                  <a:lnTo>
                    <a:pt x="983043" y="1540129"/>
                  </a:lnTo>
                  <a:lnTo>
                    <a:pt x="986078" y="1535760"/>
                  </a:lnTo>
                  <a:lnTo>
                    <a:pt x="987945" y="1534807"/>
                  </a:lnTo>
                  <a:lnTo>
                    <a:pt x="992555" y="1534807"/>
                  </a:lnTo>
                  <a:lnTo>
                    <a:pt x="998385" y="1557845"/>
                  </a:lnTo>
                  <a:lnTo>
                    <a:pt x="998385" y="1533588"/>
                  </a:lnTo>
                  <a:lnTo>
                    <a:pt x="997635" y="1532890"/>
                  </a:lnTo>
                  <a:lnTo>
                    <a:pt x="994371" y="1531150"/>
                  </a:lnTo>
                  <a:lnTo>
                    <a:pt x="992441" y="1530718"/>
                  </a:lnTo>
                  <a:lnTo>
                    <a:pt x="987298" y="1530718"/>
                  </a:lnTo>
                  <a:lnTo>
                    <a:pt x="984846" y="1531505"/>
                  </a:lnTo>
                  <a:lnTo>
                    <a:pt x="980998" y="1534642"/>
                  </a:lnTo>
                  <a:lnTo>
                    <a:pt x="979474" y="1536877"/>
                  </a:lnTo>
                  <a:lnTo>
                    <a:pt x="978382" y="1540243"/>
                  </a:lnTo>
                  <a:lnTo>
                    <a:pt x="977557" y="1542669"/>
                  </a:lnTo>
                  <a:lnTo>
                    <a:pt x="977023" y="1546491"/>
                  </a:lnTo>
                  <a:lnTo>
                    <a:pt x="977023" y="1558785"/>
                  </a:lnTo>
                  <a:lnTo>
                    <a:pt x="978369" y="1564233"/>
                  </a:lnTo>
                  <a:lnTo>
                    <a:pt x="983272" y="1570355"/>
                  </a:lnTo>
                  <a:lnTo>
                    <a:pt x="986370" y="1571752"/>
                  </a:lnTo>
                  <a:lnTo>
                    <a:pt x="993254" y="1571752"/>
                  </a:lnTo>
                  <a:lnTo>
                    <a:pt x="995705" y="1570951"/>
                  </a:lnTo>
                  <a:lnTo>
                    <a:pt x="999566" y="1567789"/>
                  </a:lnTo>
                  <a:lnTo>
                    <a:pt x="1001026" y="1565554"/>
                  </a:lnTo>
                  <a:lnTo>
                    <a:pt x="1003007" y="1559763"/>
                  </a:lnTo>
                  <a:lnTo>
                    <a:pt x="1003477" y="1555953"/>
                  </a:lnTo>
                  <a:close/>
                </a:path>
                <a:path w="1971040" h="1572259">
                  <a:moveTo>
                    <a:pt x="1241513" y="1553616"/>
                  </a:moveTo>
                  <a:lnTo>
                    <a:pt x="1240282" y="1550492"/>
                  </a:lnTo>
                  <a:lnTo>
                    <a:pt x="1235379" y="1545640"/>
                  </a:lnTo>
                  <a:lnTo>
                    <a:pt x="1232395" y="1544421"/>
                  </a:lnTo>
                  <a:lnTo>
                    <a:pt x="1226210" y="1544421"/>
                  </a:lnTo>
                  <a:lnTo>
                    <a:pt x="1223645" y="1545259"/>
                  </a:lnTo>
                  <a:lnTo>
                    <a:pt x="1221193" y="1546948"/>
                  </a:lnTo>
                  <a:lnTo>
                    <a:pt x="1223416" y="1536141"/>
                  </a:lnTo>
                  <a:lnTo>
                    <a:pt x="1239583" y="1536141"/>
                  </a:lnTo>
                  <a:lnTo>
                    <a:pt x="1239583" y="1531429"/>
                  </a:lnTo>
                  <a:lnTo>
                    <a:pt x="1219377" y="1531429"/>
                  </a:lnTo>
                  <a:lnTo>
                    <a:pt x="1215466" y="1552067"/>
                  </a:lnTo>
                  <a:lnTo>
                    <a:pt x="1220139" y="1552663"/>
                  </a:lnTo>
                  <a:lnTo>
                    <a:pt x="1220901" y="1551520"/>
                  </a:lnTo>
                  <a:lnTo>
                    <a:pt x="1221892" y="1550581"/>
                  </a:lnTo>
                  <a:lnTo>
                    <a:pt x="1224457" y="1549146"/>
                  </a:lnTo>
                  <a:lnTo>
                    <a:pt x="1225918" y="1548777"/>
                  </a:lnTo>
                  <a:lnTo>
                    <a:pt x="1230122" y="1548777"/>
                  </a:lnTo>
                  <a:lnTo>
                    <a:pt x="1232230" y="1549590"/>
                  </a:lnTo>
                  <a:lnTo>
                    <a:pt x="1235379" y="1552841"/>
                  </a:lnTo>
                  <a:lnTo>
                    <a:pt x="1236192" y="1555064"/>
                  </a:lnTo>
                  <a:lnTo>
                    <a:pt x="1236192" y="1560842"/>
                  </a:lnTo>
                  <a:lnTo>
                    <a:pt x="1235379" y="1563217"/>
                  </a:lnTo>
                  <a:lnTo>
                    <a:pt x="1232052" y="1566786"/>
                  </a:lnTo>
                  <a:lnTo>
                    <a:pt x="1230007" y="1567688"/>
                  </a:lnTo>
                  <a:lnTo>
                    <a:pt x="1225626" y="1567688"/>
                  </a:lnTo>
                  <a:lnTo>
                    <a:pt x="1223937" y="1567053"/>
                  </a:lnTo>
                  <a:lnTo>
                    <a:pt x="1221130" y="1564513"/>
                  </a:lnTo>
                  <a:lnTo>
                    <a:pt x="1220203" y="1562620"/>
                  </a:lnTo>
                  <a:lnTo>
                    <a:pt x="1219784" y="1560093"/>
                  </a:lnTo>
                  <a:lnTo>
                    <a:pt x="1214589" y="1560537"/>
                  </a:lnTo>
                  <a:lnTo>
                    <a:pt x="1214945" y="1563916"/>
                  </a:lnTo>
                  <a:lnTo>
                    <a:pt x="1216228" y="1566633"/>
                  </a:lnTo>
                  <a:lnTo>
                    <a:pt x="1220901" y="1570723"/>
                  </a:lnTo>
                  <a:lnTo>
                    <a:pt x="1223937" y="1571752"/>
                  </a:lnTo>
                  <a:lnTo>
                    <a:pt x="1232103" y="1571752"/>
                  </a:lnTo>
                  <a:lnTo>
                    <a:pt x="1235671" y="1570126"/>
                  </a:lnTo>
                  <a:lnTo>
                    <a:pt x="1240396" y="1564220"/>
                  </a:lnTo>
                  <a:lnTo>
                    <a:pt x="1241513" y="1561071"/>
                  </a:lnTo>
                  <a:lnTo>
                    <a:pt x="1241513" y="1553616"/>
                  </a:lnTo>
                  <a:close/>
                </a:path>
                <a:path w="1971040" h="1572259">
                  <a:moveTo>
                    <a:pt x="1455610" y="1530718"/>
                  </a:moveTo>
                  <a:lnTo>
                    <a:pt x="1452397" y="1530718"/>
                  </a:lnTo>
                  <a:lnTo>
                    <a:pt x="1451521" y="1532445"/>
                  </a:lnTo>
                  <a:lnTo>
                    <a:pt x="1449997" y="1534236"/>
                  </a:lnTo>
                  <a:lnTo>
                    <a:pt x="1447952" y="1536090"/>
                  </a:lnTo>
                  <a:lnTo>
                    <a:pt x="1445856" y="1537931"/>
                  </a:lnTo>
                  <a:lnTo>
                    <a:pt x="1443405" y="1539506"/>
                  </a:lnTo>
                  <a:lnTo>
                    <a:pt x="1440764" y="1540764"/>
                  </a:lnTo>
                  <a:lnTo>
                    <a:pt x="1440662" y="1545577"/>
                  </a:lnTo>
                  <a:lnTo>
                    <a:pt x="1442173" y="1545005"/>
                  </a:lnTo>
                  <a:lnTo>
                    <a:pt x="1443926" y="1544154"/>
                  </a:lnTo>
                  <a:lnTo>
                    <a:pt x="1445856" y="1543024"/>
                  </a:lnTo>
                  <a:lnTo>
                    <a:pt x="1447838" y="1541894"/>
                  </a:lnTo>
                  <a:lnTo>
                    <a:pt x="1449412" y="1540764"/>
                  </a:lnTo>
                  <a:lnTo>
                    <a:pt x="1450581" y="1539621"/>
                  </a:lnTo>
                  <a:lnTo>
                    <a:pt x="1450581" y="1571053"/>
                  </a:lnTo>
                  <a:lnTo>
                    <a:pt x="1455610" y="1571053"/>
                  </a:lnTo>
                  <a:lnTo>
                    <a:pt x="1455610" y="1539621"/>
                  </a:lnTo>
                  <a:lnTo>
                    <a:pt x="1455610" y="1530718"/>
                  </a:lnTo>
                  <a:close/>
                </a:path>
                <a:path w="1971040" h="1572259">
                  <a:moveTo>
                    <a:pt x="1495717" y="1555953"/>
                  </a:moveTo>
                  <a:lnTo>
                    <a:pt x="1490637" y="1533601"/>
                  </a:lnTo>
                  <a:lnTo>
                    <a:pt x="1490637" y="1557845"/>
                  </a:lnTo>
                  <a:lnTo>
                    <a:pt x="1489798" y="1562227"/>
                  </a:lnTo>
                  <a:lnTo>
                    <a:pt x="1488300" y="1564398"/>
                  </a:lnTo>
                  <a:lnTo>
                    <a:pt x="1486725" y="1566595"/>
                  </a:lnTo>
                  <a:lnTo>
                    <a:pt x="1484795" y="1567688"/>
                  </a:lnTo>
                  <a:lnTo>
                    <a:pt x="1480248" y="1567688"/>
                  </a:lnTo>
                  <a:lnTo>
                    <a:pt x="1478318" y="1566595"/>
                  </a:lnTo>
                  <a:lnTo>
                    <a:pt x="1475155" y="1562201"/>
                  </a:lnTo>
                  <a:lnTo>
                    <a:pt x="1474406" y="1557845"/>
                  </a:lnTo>
                  <a:lnTo>
                    <a:pt x="1474508" y="1544091"/>
                  </a:lnTo>
                  <a:lnTo>
                    <a:pt x="1475282" y="1540129"/>
                  </a:lnTo>
                  <a:lnTo>
                    <a:pt x="1478318" y="1535760"/>
                  </a:lnTo>
                  <a:lnTo>
                    <a:pt x="1480185" y="1534807"/>
                  </a:lnTo>
                  <a:lnTo>
                    <a:pt x="1484795" y="1534807"/>
                  </a:lnTo>
                  <a:lnTo>
                    <a:pt x="1490637" y="1557845"/>
                  </a:lnTo>
                  <a:lnTo>
                    <a:pt x="1490637" y="1533601"/>
                  </a:lnTo>
                  <a:lnTo>
                    <a:pt x="1489875" y="1532890"/>
                  </a:lnTo>
                  <a:lnTo>
                    <a:pt x="1486611" y="1531150"/>
                  </a:lnTo>
                  <a:lnTo>
                    <a:pt x="1484680" y="1530718"/>
                  </a:lnTo>
                  <a:lnTo>
                    <a:pt x="1479550" y="1530718"/>
                  </a:lnTo>
                  <a:lnTo>
                    <a:pt x="1477098" y="1531505"/>
                  </a:lnTo>
                  <a:lnTo>
                    <a:pt x="1473238" y="1534642"/>
                  </a:lnTo>
                  <a:lnTo>
                    <a:pt x="1471726" y="1536877"/>
                  </a:lnTo>
                  <a:lnTo>
                    <a:pt x="1470634" y="1540243"/>
                  </a:lnTo>
                  <a:lnTo>
                    <a:pt x="1469796" y="1542669"/>
                  </a:lnTo>
                  <a:lnTo>
                    <a:pt x="1469263" y="1546491"/>
                  </a:lnTo>
                  <a:lnTo>
                    <a:pt x="1469263" y="1558785"/>
                  </a:lnTo>
                  <a:lnTo>
                    <a:pt x="1470609" y="1564233"/>
                  </a:lnTo>
                  <a:lnTo>
                    <a:pt x="1475511" y="1570355"/>
                  </a:lnTo>
                  <a:lnTo>
                    <a:pt x="1478610" y="1571752"/>
                  </a:lnTo>
                  <a:lnTo>
                    <a:pt x="1485506" y="1571752"/>
                  </a:lnTo>
                  <a:lnTo>
                    <a:pt x="1494409" y="1562201"/>
                  </a:lnTo>
                  <a:lnTo>
                    <a:pt x="1495247" y="1559763"/>
                  </a:lnTo>
                  <a:lnTo>
                    <a:pt x="1495717" y="1555953"/>
                  </a:lnTo>
                  <a:close/>
                </a:path>
                <a:path w="1971040" h="1572259">
                  <a:moveTo>
                    <a:pt x="1693113" y="1530718"/>
                  </a:moveTo>
                  <a:lnTo>
                    <a:pt x="1689900" y="1530718"/>
                  </a:lnTo>
                  <a:lnTo>
                    <a:pt x="1689023" y="1532445"/>
                  </a:lnTo>
                  <a:lnTo>
                    <a:pt x="1687576" y="1534236"/>
                  </a:lnTo>
                  <a:lnTo>
                    <a:pt x="1685467" y="1536090"/>
                  </a:lnTo>
                  <a:lnTo>
                    <a:pt x="1683423" y="1537931"/>
                  </a:lnTo>
                  <a:lnTo>
                    <a:pt x="1680972" y="1539506"/>
                  </a:lnTo>
                  <a:lnTo>
                    <a:pt x="1678266" y="1540764"/>
                  </a:lnTo>
                  <a:lnTo>
                    <a:pt x="1678165" y="1545577"/>
                  </a:lnTo>
                  <a:lnTo>
                    <a:pt x="1679752" y="1545005"/>
                  </a:lnTo>
                  <a:lnTo>
                    <a:pt x="1681492" y="1544154"/>
                  </a:lnTo>
                  <a:lnTo>
                    <a:pt x="1685353" y="1541894"/>
                  </a:lnTo>
                  <a:lnTo>
                    <a:pt x="1686928" y="1540764"/>
                  </a:lnTo>
                  <a:lnTo>
                    <a:pt x="1688160" y="1539621"/>
                  </a:lnTo>
                  <a:lnTo>
                    <a:pt x="1688160" y="1571053"/>
                  </a:lnTo>
                  <a:lnTo>
                    <a:pt x="1693113" y="1571053"/>
                  </a:lnTo>
                  <a:lnTo>
                    <a:pt x="1693113" y="1539621"/>
                  </a:lnTo>
                  <a:lnTo>
                    <a:pt x="1693113" y="1530718"/>
                  </a:lnTo>
                  <a:close/>
                </a:path>
                <a:path w="1971040" h="1572259">
                  <a:moveTo>
                    <a:pt x="1733753" y="1553616"/>
                  </a:moveTo>
                  <a:lnTo>
                    <a:pt x="1732521" y="1550492"/>
                  </a:lnTo>
                  <a:lnTo>
                    <a:pt x="1730794" y="1548777"/>
                  </a:lnTo>
                  <a:lnTo>
                    <a:pt x="1728939" y="1546948"/>
                  </a:lnTo>
                  <a:lnTo>
                    <a:pt x="1727619" y="1545640"/>
                  </a:lnTo>
                  <a:lnTo>
                    <a:pt x="1724647" y="1544421"/>
                  </a:lnTo>
                  <a:lnTo>
                    <a:pt x="1718449" y="1544421"/>
                  </a:lnTo>
                  <a:lnTo>
                    <a:pt x="1715884" y="1545259"/>
                  </a:lnTo>
                  <a:lnTo>
                    <a:pt x="1713433" y="1546948"/>
                  </a:lnTo>
                  <a:lnTo>
                    <a:pt x="1715655" y="1536141"/>
                  </a:lnTo>
                  <a:lnTo>
                    <a:pt x="1731822" y="1536141"/>
                  </a:lnTo>
                  <a:lnTo>
                    <a:pt x="1731822" y="1531429"/>
                  </a:lnTo>
                  <a:lnTo>
                    <a:pt x="1711629" y="1531429"/>
                  </a:lnTo>
                  <a:lnTo>
                    <a:pt x="1707718" y="1552067"/>
                  </a:lnTo>
                  <a:lnTo>
                    <a:pt x="1712379" y="1552663"/>
                  </a:lnTo>
                  <a:lnTo>
                    <a:pt x="1713141" y="1551520"/>
                  </a:lnTo>
                  <a:lnTo>
                    <a:pt x="1714131" y="1550581"/>
                  </a:lnTo>
                  <a:lnTo>
                    <a:pt x="1716760" y="1549146"/>
                  </a:lnTo>
                  <a:lnTo>
                    <a:pt x="1718157" y="1548777"/>
                  </a:lnTo>
                  <a:lnTo>
                    <a:pt x="1722361" y="1548777"/>
                  </a:lnTo>
                  <a:lnTo>
                    <a:pt x="1724469" y="1549590"/>
                  </a:lnTo>
                  <a:lnTo>
                    <a:pt x="1726044" y="1551216"/>
                  </a:lnTo>
                  <a:lnTo>
                    <a:pt x="1727682" y="1552841"/>
                  </a:lnTo>
                  <a:lnTo>
                    <a:pt x="1728444" y="1555064"/>
                  </a:lnTo>
                  <a:lnTo>
                    <a:pt x="1728355" y="1561071"/>
                  </a:lnTo>
                  <a:lnTo>
                    <a:pt x="1727619" y="1563217"/>
                  </a:lnTo>
                  <a:lnTo>
                    <a:pt x="1725993" y="1565008"/>
                  </a:lnTo>
                  <a:lnTo>
                    <a:pt x="1724291" y="1566786"/>
                  </a:lnTo>
                  <a:lnTo>
                    <a:pt x="1722247" y="1567688"/>
                  </a:lnTo>
                  <a:lnTo>
                    <a:pt x="1717878" y="1567688"/>
                  </a:lnTo>
                  <a:lnTo>
                    <a:pt x="1716176" y="1567053"/>
                  </a:lnTo>
                  <a:lnTo>
                    <a:pt x="1713382" y="1564513"/>
                  </a:lnTo>
                  <a:lnTo>
                    <a:pt x="1712442" y="1562620"/>
                  </a:lnTo>
                  <a:lnTo>
                    <a:pt x="1712087" y="1560093"/>
                  </a:lnTo>
                  <a:lnTo>
                    <a:pt x="1706841" y="1560537"/>
                  </a:lnTo>
                  <a:lnTo>
                    <a:pt x="1707184" y="1563916"/>
                  </a:lnTo>
                  <a:lnTo>
                    <a:pt x="1708467" y="1566633"/>
                  </a:lnTo>
                  <a:lnTo>
                    <a:pt x="1713141" y="1570723"/>
                  </a:lnTo>
                  <a:lnTo>
                    <a:pt x="1716176" y="1571752"/>
                  </a:lnTo>
                  <a:lnTo>
                    <a:pt x="1724355" y="1571752"/>
                  </a:lnTo>
                  <a:lnTo>
                    <a:pt x="1727911" y="1570126"/>
                  </a:lnTo>
                  <a:lnTo>
                    <a:pt x="1729879" y="1567688"/>
                  </a:lnTo>
                  <a:lnTo>
                    <a:pt x="1732648" y="1564220"/>
                  </a:lnTo>
                  <a:lnTo>
                    <a:pt x="1733753" y="1561071"/>
                  </a:lnTo>
                  <a:lnTo>
                    <a:pt x="1733753" y="1553616"/>
                  </a:lnTo>
                  <a:close/>
                </a:path>
                <a:path w="1971040" h="1572259">
                  <a:moveTo>
                    <a:pt x="1938096" y="1566316"/>
                  </a:moveTo>
                  <a:lnTo>
                    <a:pt x="1918195" y="1566316"/>
                  </a:lnTo>
                  <a:lnTo>
                    <a:pt x="1918779" y="1565427"/>
                  </a:lnTo>
                  <a:lnTo>
                    <a:pt x="1929638" y="1555597"/>
                  </a:lnTo>
                  <a:lnTo>
                    <a:pt x="1932203" y="1553235"/>
                  </a:lnTo>
                  <a:lnTo>
                    <a:pt x="1933727" y="1551520"/>
                  </a:lnTo>
                  <a:lnTo>
                    <a:pt x="1935302" y="1549793"/>
                  </a:lnTo>
                  <a:lnTo>
                    <a:pt x="1936407" y="1548168"/>
                  </a:lnTo>
                  <a:lnTo>
                    <a:pt x="1937689" y="1545056"/>
                  </a:lnTo>
                  <a:lnTo>
                    <a:pt x="1938007" y="1543621"/>
                  </a:lnTo>
                  <a:lnTo>
                    <a:pt x="1937893" y="1538363"/>
                  </a:lnTo>
                  <a:lnTo>
                    <a:pt x="1936927" y="1536065"/>
                  </a:lnTo>
                  <a:lnTo>
                    <a:pt x="1935594" y="1534807"/>
                  </a:lnTo>
                  <a:lnTo>
                    <a:pt x="1932381" y="1531785"/>
                  </a:lnTo>
                  <a:lnTo>
                    <a:pt x="1929282" y="1530718"/>
                  </a:lnTo>
                  <a:lnTo>
                    <a:pt x="1921522" y="1530718"/>
                  </a:lnTo>
                  <a:lnTo>
                    <a:pt x="1918487" y="1531708"/>
                  </a:lnTo>
                  <a:lnTo>
                    <a:pt x="1916201" y="1533690"/>
                  </a:lnTo>
                  <a:lnTo>
                    <a:pt x="1913864" y="1535671"/>
                  </a:lnTo>
                  <a:lnTo>
                    <a:pt x="1912581" y="1538554"/>
                  </a:lnTo>
                  <a:lnTo>
                    <a:pt x="1912239" y="1542338"/>
                  </a:lnTo>
                  <a:lnTo>
                    <a:pt x="1917369" y="1542859"/>
                  </a:lnTo>
                  <a:lnTo>
                    <a:pt x="1917369" y="1540332"/>
                  </a:lnTo>
                  <a:lnTo>
                    <a:pt x="1918068" y="1538363"/>
                  </a:lnTo>
                  <a:lnTo>
                    <a:pt x="1920989" y="1535518"/>
                  </a:lnTo>
                  <a:lnTo>
                    <a:pt x="1922919" y="1534807"/>
                  </a:lnTo>
                  <a:lnTo>
                    <a:pt x="1927529" y="1534807"/>
                  </a:lnTo>
                  <a:lnTo>
                    <a:pt x="1929396" y="1535468"/>
                  </a:lnTo>
                  <a:lnTo>
                    <a:pt x="1932203" y="1538160"/>
                  </a:lnTo>
                  <a:lnTo>
                    <a:pt x="1932901" y="1539811"/>
                  </a:lnTo>
                  <a:lnTo>
                    <a:pt x="1932901" y="1543621"/>
                  </a:lnTo>
                  <a:lnTo>
                    <a:pt x="1918830" y="1558505"/>
                  </a:lnTo>
                  <a:lnTo>
                    <a:pt x="1916671" y="1560537"/>
                  </a:lnTo>
                  <a:lnTo>
                    <a:pt x="1913636" y="1564043"/>
                  </a:lnTo>
                  <a:lnTo>
                    <a:pt x="1912531" y="1565821"/>
                  </a:lnTo>
                  <a:lnTo>
                    <a:pt x="1911883" y="1567637"/>
                  </a:lnTo>
                  <a:lnTo>
                    <a:pt x="1911413" y="1568729"/>
                  </a:lnTo>
                  <a:lnTo>
                    <a:pt x="1911299" y="1571053"/>
                  </a:lnTo>
                  <a:lnTo>
                    <a:pt x="1938096" y="1571053"/>
                  </a:lnTo>
                  <a:lnTo>
                    <a:pt x="1938096" y="1566316"/>
                  </a:lnTo>
                  <a:close/>
                </a:path>
                <a:path w="1971040" h="1572259">
                  <a:moveTo>
                    <a:pt x="1943874" y="1487309"/>
                  </a:moveTo>
                  <a:lnTo>
                    <a:pt x="1706308" y="1487309"/>
                  </a:lnTo>
                  <a:lnTo>
                    <a:pt x="1706308" y="1468488"/>
                  </a:lnTo>
                  <a:lnTo>
                    <a:pt x="1703387" y="1468488"/>
                  </a:lnTo>
                  <a:lnTo>
                    <a:pt x="1703387" y="1487309"/>
                  </a:lnTo>
                  <a:lnTo>
                    <a:pt x="1468742" y="1487309"/>
                  </a:lnTo>
                  <a:lnTo>
                    <a:pt x="1468742" y="1468488"/>
                  </a:lnTo>
                  <a:lnTo>
                    <a:pt x="1465821" y="1468488"/>
                  </a:lnTo>
                  <a:lnTo>
                    <a:pt x="1465821" y="1487309"/>
                  </a:lnTo>
                  <a:lnTo>
                    <a:pt x="1231239" y="1487309"/>
                  </a:lnTo>
                  <a:lnTo>
                    <a:pt x="1231239" y="1468488"/>
                  </a:lnTo>
                  <a:lnTo>
                    <a:pt x="1228318" y="1468488"/>
                  </a:lnTo>
                  <a:lnTo>
                    <a:pt x="1228318" y="1487309"/>
                  </a:lnTo>
                  <a:lnTo>
                    <a:pt x="993660" y="1487309"/>
                  </a:lnTo>
                  <a:lnTo>
                    <a:pt x="993660" y="1468488"/>
                  </a:lnTo>
                  <a:lnTo>
                    <a:pt x="990752" y="1468488"/>
                  </a:lnTo>
                  <a:lnTo>
                    <a:pt x="990752" y="1487309"/>
                  </a:lnTo>
                  <a:lnTo>
                    <a:pt x="756094" y="1487309"/>
                  </a:lnTo>
                  <a:lnTo>
                    <a:pt x="756094" y="1468488"/>
                  </a:lnTo>
                  <a:lnTo>
                    <a:pt x="753173" y="1468488"/>
                  </a:lnTo>
                  <a:lnTo>
                    <a:pt x="753173" y="1487309"/>
                  </a:lnTo>
                  <a:lnTo>
                    <a:pt x="518528" y="1487309"/>
                  </a:lnTo>
                  <a:lnTo>
                    <a:pt x="518528" y="1468488"/>
                  </a:lnTo>
                  <a:lnTo>
                    <a:pt x="515607" y="1468488"/>
                  </a:lnTo>
                  <a:lnTo>
                    <a:pt x="515607" y="1487309"/>
                  </a:lnTo>
                  <a:lnTo>
                    <a:pt x="281000" y="1487309"/>
                  </a:lnTo>
                  <a:lnTo>
                    <a:pt x="281000" y="1468488"/>
                  </a:lnTo>
                  <a:lnTo>
                    <a:pt x="278079" y="1468488"/>
                  </a:lnTo>
                  <a:lnTo>
                    <a:pt x="278079" y="1487309"/>
                  </a:lnTo>
                  <a:lnTo>
                    <a:pt x="41986" y="1487309"/>
                  </a:lnTo>
                  <a:lnTo>
                    <a:pt x="41986" y="1490192"/>
                  </a:lnTo>
                  <a:lnTo>
                    <a:pt x="1943874" y="1490192"/>
                  </a:lnTo>
                  <a:lnTo>
                    <a:pt x="1943874" y="1487309"/>
                  </a:lnTo>
                  <a:close/>
                </a:path>
                <a:path w="1971040" h="1572259">
                  <a:moveTo>
                    <a:pt x="1943874" y="0"/>
                  </a:moveTo>
                  <a:lnTo>
                    <a:pt x="41986" y="0"/>
                  </a:lnTo>
                  <a:lnTo>
                    <a:pt x="41986" y="2882"/>
                  </a:lnTo>
                  <a:lnTo>
                    <a:pt x="278079" y="2882"/>
                  </a:lnTo>
                  <a:lnTo>
                    <a:pt x="278079" y="21729"/>
                  </a:lnTo>
                  <a:lnTo>
                    <a:pt x="281000" y="21729"/>
                  </a:lnTo>
                  <a:lnTo>
                    <a:pt x="281000" y="2882"/>
                  </a:lnTo>
                  <a:lnTo>
                    <a:pt x="515607" y="2882"/>
                  </a:lnTo>
                  <a:lnTo>
                    <a:pt x="515607" y="21729"/>
                  </a:lnTo>
                  <a:lnTo>
                    <a:pt x="518528" y="21729"/>
                  </a:lnTo>
                  <a:lnTo>
                    <a:pt x="518528" y="2882"/>
                  </a:lnTo>
                  <a:lnTo>
                    <a:pt x="753173" y="2882"/>
                  </a:lnTo>
                  <a:lnTo>
                    <a:pt x="753173" y="21729"/>
                  </a:lnTo>
                  <a:lnTo>
                    <a:pt x="756094" y="21729"/>
                  </a:lnTo>
                  <a:lnTo>
                    <a:pt x="756094" y="2882"/>
                  </a:lnTo>
                  <a:lnTo>
                    <a:pt x="990752" y="2882"/>
                  </a:lnTo>
                  <a:lnTo>
                    <a:pt x="990752" y="21729"/>
                  </a:lnTo>
                  <a:lnTo>
                    <a:pt x="993660" y="21729"/>
                  </a:lnTo>
                  <a:lnTo>
                    <a:pt x="993660" y="2882"/>
                  </a:lnTo>
                  <a:lnTo>
                    <a:pt x="1228318" y="2882"/>
                  </a:lnTo>
                  <a:lnTo>
                    <a:pt x="1228318" y="21729"/>
                  </a:lnTo>
                  <a:lnTo>
                    <a:pt x="1231239" y="21729"/>
                  </a:lnTo>
                  <a:lnTo>
                    <a:pt x="1231239" y="2882"/>
                  </a:lnTo>
                  <a:lnTo>
                    <a:pt x="1465821" y="2882"/>
                  </a:lnTo>
                  <a:lnTo>
                    <a:pt x="1465821" y="21729"/>
                  </a:lnTo>
                  <a:lnTo>
                    <a:pt x="1468742" y="21729"/>
                  </a:lnTo>
                  <a:lnTo>
                    <a:pt x="1468742" y="2882"/>
                  </a:lnTo>
                  <a:lnTo>
                    <a:pt x="1703387" y="2882"/>
                  </a:lnTo>
                  <a:lnTo>
                    <a:pt x="1703387" y="21729"/>
                  </a:lnTo>
                  <a:lnTo>
                    <a:pt x="1706308" y="21729"/>
                  </a:lnTo>
                  <a:lnTo>
                    <a:pt x="1706308" y="2882"/>
                  </a:lnTo>
                  <a:lnTo>
                    <a:pt x="1943874" y="2882"/>
                  </a:lnTo>
                  <a:lnTo>
                    <a:pt x="1943874" y="0"/>
                  </a:lnTo>
                  <a:close/>
                </a:path>
                <a:path w="1971040" h="1572259">
                  <a:moveTo>
                    <a:pt x="1970849" y="1555953"/>
                  </a:moveTo>
                  <a:lnTo>
                    <a:pt x="1970786" y="1546491"/>
                  </a:lnTo>
                  <a:lnTo>
                    <a:pt x="1970557" y="1544091"/>
                  </a:lnTo>
                  <a:lnTo>
                    <a:pt x="1969922" y="1541741"/>
                  </a:lnTo>
                  <a:lnTo>
                    <a:pt x="1969338" y="1539405"/>
                  </a:lnTo>
                  <a:lnTo>
                    <a:pt x="1968461" y="1537411"/>
                  </a:lnTo>
                  <a:lnTo>
                    <a:pt x="1966785" y="1534807"/>
                  </a:lnTo>
                  <a:lnTo>
                    <a:pt x="1966353" y="1534134"/>
                  </a:lnTo>
                  <a:lnTo>
                    <a:pt x="1965718" y="1533550"/>
                  </a:lnTo>
                  <a:lnTo>
                    <a:pt x="1965718" y="1557845"/>
                  </a:lnTo>
                  <a:lnTo>
                    <a:pt x="1964944" y="1562227"/>
                  </a:lnTo>
                  <a:lnTo>
                    <a:pt x="1961807" y="1566595"/>
                  </a:lnTo>
                  <a:lnTo>
                    <a:pt x="1959940" y="1567688"/>
                  </a:lnTo>
                  <a:lnTo>
                    <a:pt x="1955317" y="1567688"/>
                  </a:lnTo>
                  <a:lnTo>
                    <a:pt x="1953399" y="1566595"/>
                  </a:lnTo>
                  <a:lnTo>
                    <a:pt x="1951697" y="1564233"/>
                  </a:lnTo>
                  <a:lnTo>
                    <a:pt x="1950300" y="1562201"/>
                  </a:lnTo>
                  <a:lnTo>
                    <a:pt x="1949488" y="1557845"/>
                  </a:lnTo>
                  <a:lnTo>
                    <a:pt x="1949589" y="1544091"/>
                  </a:lnTo>
                  <a:lnTo>
                    <a:pt x="1950364" y="1540129"/>
                  </a:lnTo>
                  <a:lnTo>
                    <a:pt x="1952053" y="1537677"/>
                  </a:lnTo>
                  <a:lnTo>
                    <a:pt x="1953450" y="1535760"/>
                  </a:lnTo>
                  <a:lnTo>
                    <a:pt x="1955266" y="1534807"/>
                  </a:lnTo>
                  <a:lnTo>
                    <a:pt x="1959876" y="1534807"/>
                  </a:lnTo>
                  <a:lnTo>
                    <a:pt x="1961807" y="1535887"/>
                  </a:lnTo>
                  <a:lnTo>
                    <a:pt x="1964956" y="1540243"/>
                  </a:lnTo>
                  <a:lnTo>
                    <a:pt x="1965617" y="1544091"/>
                  </a:lnTo>
                  <a:lnTo>
                    <a:pt x="1965718" y="1557845"/>
                  </a:lnTo>
                  <a:lnTo>
                    <a:pt x="1965718" y="1533550"/>
                  </a:lnTo>
                  <a:lnTo>
                    <a:pt x="1965020" y="1532890"/>
                  </a:lnTo>
                  <a:lnTo>
                    <a:pt x="1961692" y="1531150"/>
                  </a:lnTo>
                  <a:lnTo>
                    <a:pt x="1959813" y="1530718"/>
                  </a:lnTo>
                  <a:lnTo>
                    <a:pt x="1954682" y="1530718"/>
                  </a:lnTo>
                  <a:lnTo>
                    <a:pt x="1944408" y="1546491"/>
                  </a:lnTo>
                  <a:lnTo>
                    <a:pt x="1944408" y="1558785"/>
                  </a:lnTo>
                  <a:lnTo>
                    <a:pt x="1945754" y="1564233"/>
                  </a:lnTo>
                  <a:lnTo>
                    <a:pt x="1948548" y="1567789"/>
                  </a:lnTo>
                  <a:lnTo>
                    <a:pt x="1950656" y="1570355"/>
                  </a:lnTo>
                  <a:lnTo>
                    <a:pt x="1953691" y="1571752"/>
                  </a:lnTo>
                  <a:lnTo>
                    <a:pt x="1960575" y="1571752"/>
                  </a:lnTo>
                  <a:lnTo>
                    <a:pt x="1970392" y="1559763"/>
                  </a:lnTo>
                  <a:lnTo>
                    <a:pt x="1970849" y="155595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401871" y="4794515"/>
            <a:ext cx="5854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0" dirty="0">
                <a:latin typeface="Times New Roman"/>
                <a:cs typeface="Times New Roman"/>
              </a:rPr>
              <a:t>cos(2</a:t>
            </a:r>
            <a:r>
              <a:rPr sz="1250" i="1" spc="-50" dirty="0">
                <a:latin typeface="Symbol"/>
                <a:cs typeface="Symbol"/>
              </a:rPr>
              <a:t></a:t>
            </a:r>
            <a:r>
              <a:rPr sz="1200" i="1" spc="-50" dirty="0">
                <a:latin typeface="Times New Roman"/>
                <a:cs typeface="Times New Roman"/>
              </a:rPr>
              <a:t>n</a:t>
            </a:r>
            <a:r>
              <a:rPr sz="1200" spc="-5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8676" y="2571624"/>
            <a:ext cx="57912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80" dirty="0">
                <a:latin typeface="Times New Roman"/>
                <a:cs typeface="Times New Roman"/>
              </a:rPr>
              <a:t>cos(1</a:t>
            </a:r>
            <a:r>
              <a:rPr sz="1300" i="1" spc="-80" dirty="0">
                <a:latin typeface="Symbol"/>
                <a:cs typeface="Symbol"/>
              </a:rPr>
              <a:t></a:t>
            </a:r>
            <a:r>
              <a:rPr sz="1250" i="1" spc="-80" dirty="0">
                <a:latin typeface="Times New Roman"/>
                <a:cs typeface="Times New Roman"/>
              </a:rPr>
              <a:t>n</a:t>
            </a:r>
            <a:r>
              <a:rPr sz="1250" spc="-8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088625" y="2879679"/>
            <a:ext cx="2172335" cy="1718945"/>
            <a:chOff x="6088625" y="2879679"/>
            <a:chExt cx="2172335" cy="1718945"/>
          </a:xfrm>
        </p:grpSpPr>
        <p:sp>
          <p:nvSpPr>
            <p:cNvPr id="55" name="object 55"/>
            <p:cNvSpPr/>
            <p:nvPr/>
          </p:nvSpPr>
          <p:spPr>
            <a:xfrm>
              <a:off x="6088621" y="2881261"/>
              <a:ext cx="2143760" cy="1651635"/>
            </a:xfrm>
            <a:custGeom>
              <a:avLst/>
              <a:gdLst/>
              <a:ahLst/>
              <a:cxnLst/>
              <a:rect l="l" t="t" r="r" b="b"/>
              <a:pathLst>
                <a:path w="2143759" h="1651635">
                  <a:moveTo>
                    <a:pt x="16205" y="1472425"/>
                  </a:moveTo>
                  <a:lnTo>
                    <a:pt x="0" y="1472425"/>
                  </a:lnTo>
                  <a:lnTo>
                    <a:pt x="0" y="1477797"/>
                  </a:lnTo>
                  <a:lnTo>
                    <a:pt x="16205" y="1477797"/>
                  </a:lnTo>
                  <a:lnTo>
                    <a:pt x="16205" y="1472425"/>
                  </a:lnTo>
                  <a:close/>
                </a:path>
                <a:path w="2143759" h="1651635">
                  <a:moveTo>
                    <a:pt x="16205" y="1311630"/>
                  </a:moveTo>
                  <a:lnTo>
                    <a:pt x="0" y="1311630"/>
                  </a:lnTo>
                  <a:lnTo>
                    <a:pt x="0" y="1316990"/>
                  </a:lnTo>
                  <a:lnTo>
                    <a:pt x="16205" y="1316990"/>
                  </a:lnTo>
                  <a:lnTo>
                    <a:pt x="16205" y="1311630"/>
                  </a:lnTo>
                  <a:close/>
                </a:path>
                <a:path w="2143759" h="1651635">
                  <a:moveTo>
                    <a:pt x="16205" y="1150823"/>
                  </a:moveTo>
                  <a:lnTo>
                    <a:pt x="0" y="1150823"/>
                  </a:lnTo>
                  <a:lnTo>
                    <a:pt x="0" y="1156195"/>
                  </a:lnTo>
                  <a:lnTo>
                    <a:pt x="16205" y="1156195"/>
                  </a:lnTo>
                  <a:lnTo>
                    <a:pt x="16205" y="1150823"/>
                  </a:lnTo>
                  <a:close/>
                </a:path>
                <a:path w="2143759" h="1651635">
                  <a:moveTo>
                    <a:pt x="16205" y="990053"/>
                  </a:moveTo>
                  <a:lnTo>
                    <a:pt x="0" y="990053"/>
                  </a:lnTo>
                  <a:lnTo>
                    <a:pt x="0" y="995426"/>
                  </a:lnTo>
                  <a:lnTo>
                    <a:pt x="16205" y="995426"/>
                  </a:lnTo>
                  <a:lnTo>
                    <a:pt x="16205" y="990053"/>
                  </a:lnTo>
                  <a:close/>
                </a:path>
                <a:path w="2143759" h="1651635">
                  <a:moveTo>
                    <a:pt x="47155" y="670521"/>
                  </a:moveTo>
                  <a:lnTo>
                    <a:pt x="42849" y="647636"/>
                  </a:lnTo>
                  <a:lnTo>
                    <a:pt x="42379" y="646887"/>
                  </a:lnTo>
                  <a:lnTo>
                    <a:pt x="41732" y="646303"/>
                  </a:lnTo>
                  <a:lnTo>
                    <a:pt x="41732" y="672515"/>
                  </a:lnTo>
                  <a:lnTo>
                    <a:pt x="40906" y="677265"/>
                  </a:lnTo>
                  <a:lnTo>
                    <a:pt x="37604" y="682015"/>
                  </a:lnTo>
                  <a:lnTo>
                    <a:pt x="35560" y="683209"/>
                  </a:lnTo>
                  <a:lnTo>
                    <a:pt x="30721" y="683209"/>
                  </a:lnTo>
                  <a:lnTo>
                    <a:pt x="28676" y="682015"/>
                  </a:lnTo>
                  <a:lnTo>
                    <a:pt x="25374" y="677265"/>
                  </a:lnTo>
                  <a:lnTo>
                    <a:pt x="24549" y="672515"/>
                  </a:lnTo>
                  <a:lnTo>
                    <a:pt x="24650" y="657707"/>
                  </a:lnTo>
                  <a:lnTo>
                    <a:pt x="25463" y="653389"/>
                  </a:lnTo>
                  <a:lnTo>
                    <a:pt x="28727" y="648703"/>
                  </a:lnTo>
                  <a:lnTo>
                    <a:pt x="30657" y="647636"/>
                  </a:lnTo>
                  <a:lnTo>
                    <a:pt x="35547" y="647636"/>
                  </a:lnTo>
                  <a:lnTo>
                    <a:pt x="41732" y="672515"/>
                  </a:lnTo>
                  <a:lnTo>
                    <a:pt x="41732" y="646303"/>
                  </a:lnTo>
                  <a:lnTo>
                    <a:pt x="40944" y="645579"/>
                  </a:lnTo>
                  <a:lnTo>
                    <a:pt x="37465" y="643699"/>
                  </a:lnTo>
                  <a:lnTo>
                    <a:pt x="35445" y="643204"/>
                  </a:lnTo>
                  <a:lnTo>
                    <a:pt x="30022" y="643204"/>
                  </a:lnTo>
                  <a:lnTo>
                    <a:pt x="19126" y="660260"/>
                  </a:lnTo>
                  <a:lnTo>
                    <a:pt x="19126" y="673582"/>
                  </a:lnTo>
                  <a:lnTo>
                    <a:pt x="20548" y="679450"/>
                  </a:lnTo>
                  <a:lnTo>
                    <a:pt x="25742" y="686079"/>
                  </a:lnTo>
                  <a:lnTo>
                    <a:pt x="28994" y="687578"/>
                  </a:lnTo>
                  <a:lnTo>
                    <a:pt x="36283" y="687578"/>
                  </a:lnTo>
                  <a:lnTo>
                    <a:pt x="38887" y="686701"/>
                  </a:lnTo>
                  <a:lnTo>
                    <a:pt x="43014" y="683336"/>
                  </a:lnTo>
                  <a:lnTo>
                    <a:pt x="43091" y="683209"/>
                  </a:lnTo>
                  <a:lnTo>
                    <a:pt x="44564" y="680897"/>
                  </a:lnTo>
                  <a:lnTo>
                    <a:pt x="46634" y="674636"/>
                  </a:lnTo>
                  <a:lnTo>
                    <a:pt x="47155" y="670521"/>
                  </a:lnTo>
                  <a:close/>
                </a:path>
                <a:path w="2143759" h="1651635">
                  <a:moveTo>
                    <a:pt x="47155" y="509689"/>
                  </a:moveTo>
                  <a:lnTo>
                    <a:pt x="42824" y="486803"/>
                  </a:lnTo>
                  <a:lnTo>
                    <a:pt x="42379" y="486117"/>
                  </a:lnTo>
                  <a:lnTo>
                    <a:pt x="41732" y="485508"/>
                  </a:lnTo>
                  <a:lnTo>
                    <a:pt x="41732" y="511746"/>
                  </a:lnTo>
                  <a:lnTo>
                    <a:pt x="40906" y="516496"/>
                  </a:lnTo>
                  <a:lnTo>
                    <a:pt x="39204" y="518871"/>
                  </a:lnTo>
                  <a:lnTo>
                    <a:pt x="37604" y="521182"/>
                  </a:lnTo>
                  <a:lnTo>
                    <a:pt x="35560" y="522376"/>
                  </a:lnTo>
                  <a:lnTo>
                    <a:pt x="30721" y="522376"/>
                  </a:lnTo>
                  <a:lnTo>
                    <a:pt x="28676" y="521182"/>
                  </a:lnTo>
                  <a:lnTo>
                    <a:pt x="26898" y="518693"/>
                  </a:lnTo>
                  <a:lnTo>
                    <a:pt x="25374" y="516496"/>
                  </a:lnTo>
                  <a:lnTo>
                    <a:pt x="24549" y="511746"/>
                  </a:lnTo>
                  <a:lnTo>
                    <a:pt x="24663" y="496874"/>
                  </a:lnTo>
                  <a:lnTo>
                    <a:pt x="25463" y="492620"/>
                  </a:lnTo>
                  <a:lnTo>
                    <a:pt x="27279" y="489940"/>
                  </a:lnTo>
                  <a:lnTo>
                    <a:pt x="28727" y="487870"/>
                  </a:lnTo>
                  <a:lnTo>
                    <a:pt x="30657" y="486803"/>
                  </a:lnTo>
                  <a:lnTo>
                    <a:pt x="35547" y="486803"/>
                  </a:lnTo>
                  <a:lnTo>
                    <a:pt x="37604" y="487997"/>
                  </a:lnTo>
                  <a:lnTo>
                    <a:pt x="39255" y="490372"/>
                  </a:lnTo>
                  <a:lnTo>
                    <a:pt x="40906" y="492683"/>
                  </a:lnTo>
                  <a:lnTo>
                    <a:pt x="41630" y="496874"/>
                  </a:lnTo>
                  <a:lnTo>
                    <a:pt x="41732" y="511746"/>
                  </a:lnTo>
                  <a:lnTo>
                    <a:pt x="41732" y="485508"/>
                  </a:lnTo>
                  <a:lnTo>
                    <a:pt x="40944" y="484746"/>
                  </a:lnTo>
                  <a:lnTo>
                    <a:pt x="37465" y="482866"/>
                  </a:lnTo>
                  <a:lnTo>
                    <a:pt x="35445" y="482434"/>
                  </a:lnTo>
                  <a:lnTo>
                    <a:pt x="30022" y="482434"/>
                  </a:lnTo>
                  <a:lnTo>
                    <a:pt x="27419" y="483247"/>
                  </a:lnTo>
                  <a:lnTo>
                    <a:pt x="25361" y="485000"/>
                  </a:lnTo>
                  <a:lnTo>
                    <a:pt x="23291" y="486689"/>
                  </a:lnTo>
                  <a:lnTo>
                    <a:pt x="21742" y="489064"/>
                  </a:lnTo>
                  <a:lnTo>
                    <a:pt x="19659" y="495376"/>
                  </a:lnTo>
                  <a:lnTo>
                    <a:pt x="19126" y="499503"/>
                  </a:lnTo>
                  <a:lnTo>
                    <a:pt x="19126" y="512749"/>
                  </a:lnTo>
                  <a:lnTo>
                    <a:pt x="20548" y="518693"/>
                  </a:lnTo>
                  <a:lnTo>
                    <a:pt x="25742" y="525246"/>
                  </a:lnTo>
                  <a:lnTo>
                    <a:pt x="28994" y="526745"/>
                  </a:lnTo>
                  <a:lnTo>
                    <a:pt x="36283" y="526745"/>
                  </a:lnTo>
                  <a:lnTo>
                    <a:pt x="38887" y="525932"/>
                  </a:lnTo>
                  <a:lnTo>
                    <a:pt x="40957" y="524192"/>
                  </a:lnTo>
                  <a:lnTo>
                    <a:pt x="43014" y="522503"/>
                  </a:lnTo>
                  <a:lnTo>
                    <a:pt x="43091" y="522376"/>
                  </a:lnTo>
                  <a:lnTo>
                    <a:pt x="44564" y="520065"/>
                  </a:lnTo>
                  <a:lnTo>
                    <a:pt x="46634" y="513816"/>
                  </a:lnTo>
                  <a:lnTo>
                    <a:pt x="47155" y="509689"/>
                  </a:lnTo>
                  <a:close/>
                </a:path>
                <a:path w="2143759" h="1651635">
                  <a:moveTo>
                    <a:pt x="47155" y="348919"/>
                  </a:moveTo>
                  <a:lnTo>
                    <a:pt x="42849" y="326047"/>
                  </a:lnTo>
                  <a:lnTo>
                    <a:pt x="42379" y="325285"/>
                  </a:lnTo>
                  <a:lnTo>
                    <a:pt x="41732" y="324700"/>
                  </a:lnTo>
                  <a:lnTo>
                    <a:pt x="41732" y="350913"/>
                  </a:lnTo>
                  <a:lnTo>
                    <a:pt x="40906" y="355663"/>
                  </a:lnTo>
                  <a:lnTo>
                    <a:pt x="37604" y="360426"/>
                  </a:lnTo>
                  <a:lnTo>
                    <a:pt x="35560" y="361607"/>
                  </a:lnTo>
                  <a:lnTo>
                    <a:pt x="30721" y="361607"/>
                  </a:lnTo>
                  <a:lnTo>
                    <a:pt x="28676" y="360426"/>
                  </a:lnTo>
                  <a:lnTo>
                    <a:pt x="25374" y="355663"/>
                  </a:lnTo>
                  <a:lnTo>
                    <a:pt x="24549" y="350913"/>
                  </a:lnTo>
                  <a:lnTo>
                    <a:pt x="24650" y="336105"/>
                  </a:lnTo>
                  <a:lnTo>
                    <a:pt x="25463" y="331787"/>
                  </a:lnTo>
                  <a:lnTo>
                    <a:pt x="28727" y="327101"/>
                  </a:lnTo>
                  <a:lnTo>
                    <a:pt x="30657" y="326047"/>
                  </a:lnTo>
                  <a:lnTo>
                    <a:pt x="35547" y="326047"/>
                  </a:lnTo>
                  <a:lnTo>
                    <a:pt x="41732" y="350913"/>
                  </a:lnTo>
                  <a:lnTo>
                    <a:pt x="41732" y="324700"/>
                  </a:lnTo>
                  <a:lnTo>
                    <a:pt x="40944" y="323977"/>
                  </a:lnTo>
                  <a:lnTo>
                    <a:pt x="37465" y="322097"/>
                  </a:lnTo>
                  <a:lnTo>
                    <a:pt x="35445" y="321602"/>
                  </a:lnTo>
                  <a:lnTo>
                    <a:pt x="30022" y="321602"/>
                  </a:lnTo>
                  <a:lnTo>
                    <a:pt x="19126" y="338670"/>
                  </a:lnTo>
                  <a:lnTo>
                    <a:pt x="19126" y="351980"/>
                  </a:lnTo>
                  <a:lnTo>
                    <a:pt x="20548" y="357860"/>
                  </a:lnTo>
                  <a:lnTo>
                    <a:pt x="25742" y="364477"/>
                  </a:lnTo>
                  <a:lnTo>
                    <a:pt x="28994" y="365988"/>
                  </a:lnTo>
                  <a:lnTo>
                    <a:pt x="36283" y="365988"/>
                  </a:lnTo>
                  <a:lnTo>
                    <a:pt x="38887" y="365112"/>
                  </a:lnTo>
                  <a:lnTo>
                    <a:pt x="43014" y="361734"/>
                  </a:lnTo>
                  <a:lnTo>
                    <a:pt x="43091" y="361607"/>
                  </a:lnTo>
                  <a:lnTo>
                    <a:pt x="44564" y="359295"/>
                  </a:lnTo>
                  <a:lnTo>
                    <a:pt x="46634" y="353047"/>
                  </a:lnTo>
                  <a:lnTo>
                    <a:pt x="47155" y="348919"/>
                  </a:lnTo>
                  <a:close/>
                </a:path>
                <a:path w="2143759" h="1651635">
                  <a:moveTo>
                    <a:pt x="47155" y="188087"/>
                  </a:moveTo>
                  <a:lnTo>
                    <a:pt x="42824" y="165214"/>
                  </a:lnTo>
                  <a:lnTo>
                    <a:pt x="42379" y="164528"/>
                  </a:lnTo>
                  <a:lnTo>
                    <a:pt x="41732" y="163906"/>
                  </a:lnTo>
                  <a:lnTo>
                    <a:pt x="41732" y="190157"/>
                  </a:lnTo>
                  <a:lnTo>
                    <a:pt x="40906" y="194906"/>
                  </a:lnTo>
                  <a:lnTo>
                    <a:pt x="39204" y="197281"/>
                  </a:lnTo>
                  <a:lnTo>
                    <a:pt x="37604" y="199593"/>
                  </a:lnTo>
                  <a:lnTo>
                    <a:pt x="35560" y="200774"/>
                  </a:lnTo>
                  <a:lnTo>
                    <a:pt x="30721" y="200774"/>
                  </a:lnTo>
                  <a:lnTo>
                    <a:pt x="28676" y="199593"/>
                  </a:lnTo>
                  <a:lnTo>
                    <a:pt x="26898" y="197091"/>
                  </a:lnTo>
                  <a:lnTo>
                    <a:pt x="25374" y="194906"/>
                  </a:lnTo>
                  <a:lnTo>
                    <a:pt x="24549" y="190157"/>
                  </a:lnTo>
                  <a:lnTo>
                    <a:pt x="24663" y="175272"/>
                  </a:lnTo>
                  <a:lnTo>
                    <a:pt x="25463" y="171018"/>
                  </a:lnTo>
                  <a:lnTo>
                    <a:pt x="27279" y="168338"/>
                  </a:lnTo>
                  <a:lnTo>
                    <a:pt x="28727" y="166268"/>
                  </a:lnTo>
                  <a:lnTo>
                    <a:pt x="30657" y="165214"/>
                  </a:lnTo>
                  <a:lnTo>
                    <a:pt x="35547" y="165214"/>
                  </a:lnTo>
                  <a:lnTo>
                    <a:pt x="37604" y="166395"/>
                  </a:lnTo>
                  <a:lnTo>
                    <a:pt x="39255" y="168770"/>
                  </a:lnTo>
                  <a:lnTo>
                    <a:pt x="40906" y="171081"/>
                  </a:lnTo>
                  <a:lnTo>
                    <a:pt x="41630" y="175272"/>
                  </a:lnTo>
                  <a:lnTo>
                    <a:pt x="41732" y="190157"/>
                  </a:lnTo>
                  <a:lnTo>
                    <a:pt x="41732" y="163906"/>
                  </a:lnTo>
                  <a:lnTo>
                    <a:pt x="40944" y="163144"/>
                  </a:lnTo>
                  <a:lnTo>
                    <a:pt x="37465" y="161277"/>
                  </a:lnTo>
                  <a:lnTo>
                    <a:pt x="35445" y="160832"/>
                  </a:lnTo>
                  <a:lnTo>
                    <a:pt x="30022" y="160832"/>
                  </a:lnTo>
                  <a:lnTo>
                    <a:pt x="27419" y="161645"/>
                  </a:lnTo>
                  <a:lnTo>
                    <a:pt x="25361" y="163398"/>
                  </a:lnTo>
                  <a:lnTo>
                    <a:pt x="23291" y="165087"/>
                  </a:lnTo>
                  <a:lnTo>
                    <a:pt x="21742" y="167462"/>
                  </a:lnTo>
                  <a:lnTo>
                    <a:pt x="19659" y="173774"/>
                  </a:lnTo>
                  <a:lnTo>
                    <a:pt x="19126" y="177901"/>
                  </a:lnTo>
                  <a:lnTo>
                    <a:pt x="19126" y="191147"/>
                  </a:lnTo>
                  <a:lnTo>
                    <a:pt x="20548" y="197091"/>
                  </a:lnTo>
                  <a:lnTo>
                    <a:pt x="25742" y="203657"/>
                  </a:lnTo>
                  <a:lnTo>
                    <a:pt x="28994" y="205155"/>
                  </a:lnTo>
                  <a:lnTo>
                    <a:pt x="36283" y="205155"/>
                  </a:lnTo>
                  <a:lnTo>
                    <a:pt x="38887" y="204343"/>
                  </a:lnTo>
                  <a:lnTo>
                    <a:pt x="40957" y="202590"/>
                  </a:lnTo>
                  <a:lnTo>
                    <a:pt x="43014" y="200901"/>
                  </a:lnTo>
                  <a:lnTo>
                    <a:pt x="43091" y="200774"/>
                  </a:lnTo>
                  <a:lnTo>
                    <a:pt x="44564" y="198462"/>
                  </a:lnTo>
                  <a:lnTo>
                    <a:pt x="46634" y="192214"/>
                  </a:lnTo>
                  <a:lnTo>
                    <a:pt x="47155" y="188087"/>
                  </a:lnTo>
                  <a:close/>
                </a:path>
                <a:path w="2143759" h="1651635">
                  <a:moveTo>
                    <a:pt x="49174" y="1474508"/>
                  </a:moveTo>
                  <a:lnTo>
                    <a:pt x="44869" y="1451635"/>
                  </a:lnTo>
                  <a:lnTo>
                    <a:pt x="44411" y="1450911"/>
                  </a:lnTo>
                  <a:lnTo>
                    <a:pt x="43751" y="1450301"/>
                  </a:lnTo>
                  <a:lnTo>
                    <a:pt x="43751" y="1476540"/>
                  </a:lnTo>
                  <a:lnTo>
                    <a:pt x="42938" y="1481264"/>
                  </a:lnTo>
                  <a:lnTo>
                    <a:pt x="39636" y="1486001"/>
                  </a:lnTo>
                  <a:lnTo>
                    <a:pt x="37592" y="1487182"/>
                  </a:lnTo>
                  <a:lnTo>
                    <a:pt x="32740" y="1487182"/>
                  </a:lnTo>
                  <a:lnTo>
                    <a:pt x="30708" y="1486001"/>
                  </a:lnTo>
                  <a:lnTo>
                    <a:pt x="27406" y="1481264"/>
                  </a:lnTo>
                  <a:lnTo>
                    <a:pt x="26581" y="1476540"/>
                  </a:lnTo>
                  <a:lnTo>
                    <a:pt x="26695" y="1461681"/>
                  </a:lnTo>
                  <a:lnTo>
                    <a:pt x="27482" y="1457388"/>
                  </a:lnTo>
                  <a:lnTo>
                    <a:pt x="30746" y="1452664"/>
                  </a:lnTo>
                  <a:lnTo>
                    <a:pt x="32689" y="1451635"/>
                  </a:lnTo>
                  <a:lnTo>
                    <a:pt x="37566" y="1451635"/>
                  </a:lnTo>
                  <a:lnTo>
                    <a:pt x="39636" y="1452803"/>
                  </a:lnTo>
                  <a:lnTo>
                    <a:pt x="42938" y="1457502"/>
                  </a:lnTo>
                  <a:lnTo>
                    <a:pt x="43649" y="1461681"/>
                  </a:lnTo>
                  <a:lnTo>
                    <a:pt x="43751" y="1476540"/>
                  </a:lnTo>
                  <a:lnTo>
                    <a:pt x="43751" y="1450301"/>
                  </a:lnTo>
                  <a:lnTo>
                    <a:pt x="42976" y="1449565"/>
                  </a:lnTo>
                  <a:lnTo>
                    <a:pt x="39497" y="1447685"/>
                  </a:lnTo>
                  <a:lnTo>
                    <a:pt x="37477" y="1447215"/>
                  </a:lnTo>
                  <a:lnTo>
                    <a:pt x="32042" y="1447215"/>
                  </a:lnTo>
                  <a:lnTo>
                    <a:pt x="21158" y="1464271"/>
                  </a:lnTo>
                  <a:lnTo>
                    <a:pt x="21158" y="1477568"/>
                  </a:lnTo>
                  <a:lnTo>
                    <a:pt x="22567" y="1483461"/>
                  </a:lnTo>
                  <a:lnTo>
                    <a:pt x="27774" y="1490078"/>
                  </a:lnTo>
                  <a:lnTo>
                    <a:pt x="31026" y="1491576"/>
                  </a:lnTo>
                  <a:lnTo>
                    <a:pt x="38315" y="1491576"/>
                  </a:lnTo>
                  <a:lnTo>
                    <a:pt x="40919" y="1490713"/>
                  </a:lnTo>
                  <a:lnTo>
                    <a:pt x="45046" y="1487297"/>
                  </a:lnTo>
                  <a:lnTo>
                    <a:pt x="46596" y="1484884"/>
                  </a:lnTo>
                  <a:lnTo>
                    <a:pt x="48666" y="1478622"/>
                  </a:lnTo>
                  <a:lnTo>
                    <a:pt x="49174" y="1474508"/>
                  </a:lnTo>
                  <a:close/>
                </a:path>
                <a:path w="2143759" h="1651635">
                  <a:moveTo>
                    <a:pt x="49174" y="1313700"/>
                  </a:moveTo>
                  <a:lnTo>
                    <a:pt x="44869" y="1290828"/>
                  </a:lnTo>
                  <a:lnTo>
                    <a:pt x="44411" y="1290116"/>
                  </a:lnTo>
                  <a:lnTo>
                    <a:pt x="43751" y="1289494"/>
                  </a:lnTo>
                  <a:lnTo>
                    <a:pt x="43751" y="1315745"/>
                  </a:lnTo>
                  <a:lnTo>
                    <a:pt x="42938" y="1320457"/>
                  </a:lnTo>
                  <a:lnTo>
                    <a:pt x="39636" y="1325206"/>
                  </a:lnTo>
                  <a:lnTo>
                    <a:pt x="37592" y="1326388"/>
                  </a:lnTo>
                  <a:lnTo>
                    <a:pt x="32740" y="1326388"/>
                  </a:lnTo>
                  <a:lnTo>
                    <a:pt x="30708" y="1325206"/>
                  </a:lnTo>
                  <a:lnTo>
                    <a:pt x="27406" y="1320457"/>
                  </a:lnTo>
                  <a:lnTo>
                    <a:pt x="26581" y="1315745"/>
                  </a:lnTo>
                  <a:lnTo>
                    <a:pt x="26695" y="1300873"/>
                  </a:lnTo>
                  <a:lnTo>
                    <a:pt x="27482" y="1296593"/>
                  </a:lnTo>
                  <a:lnTo>
                    <a:pt x="30746" y="1291869"/>
                  </a:lnTo>
                  <a:lnTo>
                    <a:pt x="32689" y="1290828"/>
                  </a:lnTo>
                  <a:lnTo>
                    <a:pt x="37566" y="1290828"/>
                  </a:lnTo>
                  <a:lnTo>
                    <a:pt x="39636" y="1292009"/>
                  </a:lnTo>
                  <a:lnTo>
                    <a:pt x="42938" y="1296708"/>
                  </a:lnTo>
                  <a:lnTo>
                    <a:pt x="43649" y="1300873"/>
                  </a:lnTo>
                  <a:lnTo>
                    <a:pt x="43751" y="1315745"/>
                  </a:lnTo>
                  <a:lnTo>
                    <a:pt x="43751" y="1289494"/>
                  </a:lnTo>
                  <a:lnTo>
                    <a:pt x="42976" y="1288757"/>
                  </a:lnTo>
                  <a:lnTo>
                    <a:pt x="39497" y="1286878"/>
                  </a:lnTo>
                  <a:lnTo>
                    <a:pt x="37477" y="1286421"/>
                  </a:lnTo>
                  <a:lnTo>
                    <a:pt x="32042" y="1286421"/>
                  </a:lnTo>
                  <a:lnTo>
                    <a:pt x="21158" y="1303477"/>
                  </a:lnTo>
                  <a:lnTo>
                    <a:pt x="21158" y="1316774"/>
                  </a:lnTo>
                  <a:lnTo>
                    <a:pt x="22567" y="1322654"/>
                  </a:lnTo>
                  <a:lnTo>
                    <a:pt x="27774" y="1329270"/>
                  </a:lnTo>
                  <a:lnTo>
                    <a:pt x="31026" y="1330782"/>
                  </a:lnTo>
                  <a:lnTo>
                    <a:pt x="38315" y="1330782"/>
                  </a:lnTo>
                  <a:lnTo>
                    <a:pt x="40919" y="1329918"/>
                  </a:lnTo>
                  <a:lnTo>
                    <a:pt x="45046" y="1326502"/>
                  </a:lnTo>
                  <a:lnTo>
                    <a:pt x="46596" y="1324076"/>
                  </a:lnTo>
                  <a:lnTo>
                    <a:pt x="48666" y="1317815"/>
                  </a:lnTo>
                  <a:lnTo>
                    <a:pt x="49174" y="1313700"/>
                  </a:lnTo>
                  <a:close/>
                </a:path>
                <a:path w="2143759" h="1651635">
                  <a:moveTo>
                    <a:pt x="49174" y="1152880"/>
                  </a:moveTo>
                  <a:lnTo>
                    <a:pt x="43751" y="1128687"/>
                  </a:lnTo>
                  <a:lnTo>
                    <a:pt x="43751" y="1154950"/>
                  </a:lnTo>
                  <a:lnTo>
                    <a:pt x="42938" y="1159700"/>
                  </a:lnTo>
                  <a:lnTo>
                    <a:pt x="41236" y="1162075"/>
                  </a:lnTo>
                  <a:lnTo>
                    <a:pt x="39636" y="1164386"/>
                  </a:lnTo>
                  <a:lnTo>
                    <a:pt x="37592" y="1165567"/>
                  </a:lnTo>
                  <a:lnTo>
                    <a:pt x="32740" y="1165567"/>
                  </a:lnTo>
                  <a:lnTo>
                    <a:pt x="30708" y="1164386"/>
                  </a:lnTo>
                  <a:lnTo>
                    <a:pt x="28930" y="1161884"/>
                  </a:lnTo>
                  <a:lnTo>
                    <a:pt x="27406" y="1159700"/>
                  </a:lnTo>
                  <a:lnTo>
                    <a:pt x="26581" y="1154950"/>
                  </a:lnTo>
                  <a:lnTo>
                    <a:pt x="26695" y="1140066"/>
                  </a:lnTo>
                  <a:lnTo>
                    <a:pt x="27482" y="1135811"/>
                  </a:lnTo>
                  <a:lnTo>
                    <a:pt x="29311" y="1133132"/>
                  </a:lnTo>
                  <a:lnTo>
                    <a:pt x="30746" y="1131062"/>
                  </a:lnTo>
                  <a:lnTo>
                    <a:pt x="32689" y="1130007"/>
                  </a:lnTo>
                  <a:lnTo>
                    <a:pt x="37566" y="1130007"/>
                  </a:lnTo>
                  <a:lnTo>
                    <a:pt x="39636" y="1131189"/>
                  </a:lnTo>
                  <a:lnTo>
                    <a:pt x="41287" y="1133563"/>
                  </a:lnTo>
                  <a:lnTo>
                    <a:pt x="42938" y="1135875"/>
                  </a:lnTo>
                  <a:lnTo>
                    <a:pt x="43662" y="1140066"/>
                  </a:lnTo>
                  <a:lnTo>
                    <a:pt x="43751" y="1154950"/>
                  </a:lnTo>
                  <a:lnTo>
                    <a:pt x="43751" y="1128687"/>
                  </a:lnTo>
                  <a:lnTo>
                    <a:pt x="42976" y="1127937"/>
                  </a:lnTo>
                  <a:lnTo>
                    <a:pt x="39497" y="1126070"/>
                  </a:lnTo>
                  <a:lnTo>
                    <a:pt x="37477" y="1125626"/>
                  </a:lnTo>
                  <a:lnTo>
                    <a:pt x="32042" y="1125626"/>
                  </a:lnTo>
                  <a:lnTo>
                    <a:pt x="29451" y="1126439"/>
                  </a:lnTo>
                  <a:lnTo>
                    <a:pt x="27393" y="1128191"/>
                  </a:lnTo>
                  <a:lnTo>
                    <a:pt x="25323" y="1129880"/>
                  </a:lnTo>
                  <a:lnTo>
                    <a:pt x="23774" y="1132255"/>
                  </a:lnTo>
                  <a:lnTo>
                    <a:pt x="21678" y="1138567"/>
                  </a:lnTo>
                  <a:lnTo>
                    <a:pt x="21158" y="1142695"/>
                  </a:lnTo>
                  <a:lnTo>
                    <a:pt x="21158" y="1155941"/>
                  </a:lnTo>
                  <a:lnTo>
                    <a:pt x="22567" y="1161884"/>
                  </a:lnTo>
                  <a:lnTo>
                    <a:pt x="27774" y="1168450"/>
                  </a:lnTo>
                  <a:lnTo>
                    <a:pt x="31026" y="1169949"/>
                  </a:lnTo>
                  <a:lnTo>
                    <a:pt x="38315" y="1169949"/>
                  </a:lnTo>
                  <a:lnTo>
                    <a:pt x="40919" y="1169136"/>
                  </a:lnTo>
                  <a:lnTo>
                    <a:pt x="42976" y="1167384"/>
                  </a:lnTo>
                  <a:lnTo>
                    <a:pt x="45046" y="1165694"/>
                  </a:lnTo>
                  <a:lnTo>
                    <a:pt x="45123" y="1165567"/>
                  </a:lnTo>
                  <a:lnTo>
                    <a:pt x="46596" y="1163256"/>
                  </a:lnTo>
                  <a:lnTo>
                    <a:pt x="48666" y="1157008"/>
                  </a:lnTo>
                  <a:lnTo>
                    <a:pt x="49174" y="1152880"/>
                  </a:lnTo>
                  <a:close/>
                </a:path>
                <a:path w="2143759" h="1651635">
                  <a:moveTo>
                    <a:pt x="49174" y="992111"/>
                  </a:moveTo>
                  <a:lnTo>
                    <a:pt x="45542" y="970305"/>
                  </a:lnTo>
                  <a:lnTo>
                    <a:pt x="44881" y="969238"/>
                  </a:lnTo>
                  <a:lnTo>
                    <a:pt x="44411" y="968489"/>
                  </a:lnTo>
                  <a:lnTo>
                    <a:pt x="43751" y="967892"/>
                  </a:lnTo>
                  <a:lnTo>
                    <a:pt x="43751" y="994117"/>
                  </a:lnTo>
                  <a:lnTo>
                    <a:pt x="42938" y="998867"/>
                  </a:lnTo>
                  <a:lnTo>
                    <a:pt x="39636" y="1003617"/>
                  </a:lnTo>
                  <a:lnTo>
                    <a:pt x="37592" y="1004798"/>
                  </a:lnTo>
                  <a:lnTo>
                    <a:pt x="32740" y="1004798"/>
                  </a:lnTo>
                  <a:lnTo>
                    <a:pt x="30708" y="1003617"/>
                  </a:lnTo>
                  <a:lnTo>
                    <a:pt x="27406" y="998867"/>
                  </a:lnTo>
                  <a:lnTo>
                    <a:pt x="26581" y="994117"/>
                  </a:lnTo>
                  <a:lnTo>
                    <a:pt x="26682" y="979297"/>
                  </a:lnTo>
                  <a:lnTo>
                    <a:pt x="27482" y="974991"/>
                  </a:lnTo>
                  <a:lnTo>
                    <a:pt x="30746" y="970305"/>
                  </a:lnTo>
                  <a:lnTo>
                    <a:pt x="32689" y="969238"/>
                  </a:lnTo>
                  <a:lnTo>
                    <a:pt x="37566" y="969238"/>
                  </a:lnTo>
                  <a:lnTo>
                    <a:pt x="43751" y="994117"/>
                  </a:lnTo>
                  <a:lnTo>
                    <a:pt x="43751" y="967892"/>
                  </a:lnTo>
                  <a:lnTo>
                    <a:pt x="42976" y="967168"/>
                  </a:lnTo>
                  <a:lnTo>
                    <a:pt x="39497" y="965301"/>
                  </a:lnTo>
                  <a:lnTo>
                    <a:pt x="37477" y="964793"/>
                  </a:lnTo>
                  <a:lnTo>
                    <a:pt x="32042" y="964793"/>
                  </a:lnTo>
                  <a:lnTo>
                    <a:pt x="21158" y="981862"/>
                  </a:lnTo>
                  <a:lnTo>
                    <a:pt x="21158" y="995172"/>
                  </a:lnTo>
                  <a:lnTo>
                    <a:pt x="22567" y="1001052"/>
                  </a:lnTo>
                  <a:lnTo>
                    <a:pt x="27774" y="1007681"/>
                  </a:lnTo>
                  <a:lnTo>
                    <a:pt x="31026" y="1009180"/>
                  </a:lnTo>
                  <a:lnTo>
                    <a:pt x="38315" y="1009180"/>
                  </a:lnTo>
                  <a:lnTo>
                    <a:pt x="40919" y="1008303"/>
                  </a:lnTo>
                  <a:lnTo>
                    <a:pt x="45046" y="1004925"/>
                  </a:lnTo>
                  <a:lnTo>
                    <a:pt x="45123" y="1004798"/>
                  </a:lnTo>
                  <a:lnTo>
                    <a:pt x="46596" y="1002487"/>
                  </a:lnTo>
                  <a:lnTo>
                    <a:pt x="48666" y="996238"/>
                  </a:lnTo>
                  <a:lnTo>
                    <a:pt x="49174" y="992111"/>
                  </a:lnTo>
                  <a:close/>
                </a:path>
                <a:path w="2143759" h="1651635">
                  <a:moveTo>
                    <a:pt x="62484" y="680770"/>
                  </a:moveTo>
                  <a:lnTo>
                    <a:pt x="56476" y="680770"/>
                  </a:lnTo>
                  <a:lnTo>
                    <a:pt x="56476" y="686828"/>
                  </a:lnTo>
                  <a:lnTo>
                    <a:pt x="62484" y="686828"/>
                  </a:lnTo>
                  <a:lnTo>
                    <a:pt x="62484" y="680770"/>
                  </a:lnTo>
                  <a:close/>
                </a:path>
                <a:path w="2143759" h="1651635">
                  <a:moveTo>
                    <a:pt x="62484" y="519938"/>
                  </a:moveTo>
                  <a:lnTo>
                    <a:pt x="56476" y="519938"/>
                  </a:lnTo>
                  <a:lnTo>
                    <a:pt x="56476" y="526059"/>
                  </a:lnTo>
                  <a:lnTo>
                    <a:pt x="62484" y="526059"/>
                  </a:lnTo>
                  <a:lnTo>
                    <a:pt x="62484" y="519938"/>
                  </a:lnTo>
                  <a:close/>
                </a:path>
                <a:path w="2143759" h="1651635">
                  <a:moveTo>
                    <a:pt x="62484" y="359168"/>
                  </a:moveTo>
                  <a:lnTo>
                    <a:pt x="56476" y="359168"/>
                  </a:lnTo>
                  <a:lnTo>
                    <a:pt x="56476" y="365239"/>
                  </a:lnTo>
                  <a:lnTo>
                    <a:pt x="62484" y="365239"/>
                  </a:lnTo>
                  <a:lnTo>
                    <a:pt x="62484" y="359168"/>
                  </a:lnTo>
                  <a:close/>
                </a:path>
                <a:path w="2143759" h="1651635">
                  <a:moveTo>
                    <a:pt x="62484" y="198335"/>
                  </a:moveTo>
                  <a:lnTo>
                    <a:pt x="56476" y="198335"/>
                  </a:lnTo>
                  <a:lnTo>
                    <a:pt x="56476" y="204470"/>
                  </a:lnTo>
                  <a:lnTo>
                    <a:pt x="62484" y="204470"/>
                  </a:lnTo>
                  <a:lnTo>
                    <a:pt x="62484" y="198335"/>
                  </a:lnTo>
                  <a:close/>
                </a:path>
                <a:path w="2143759" h="1651635">
                  <a:moveTo>
                    <a:pt x="64516" y="1484757"/>
                  </a:moveTo>
                  <a:lnTo>
                    <a:pt x="58496" y="1484757"/>
                  </a:lnTo>
                  <a:lnTo>
                    <a:pt x="58496" y="1490827"/>
                  </a:lnTo>
                  <a:lnTo>
                    <a:pt x="64516" y="1490827"/>
                  </a:lnTo>
                  <a:lnTo>
                    <a:pt x="64516" y="1484757"/>
                  </a:lnTo>
                  <a:close/>
                </a:path>
                <a:path w="2143759" h="1651635">
                  <a:moveTo>
                    <a:pt x="64516" y="1323962"/>
                  </a:moveTo>
                  <a:lnTo>
                    <a:pt x="58496" y="1323962"/>
                  </a:lnTo>
                  <a:lnTo>
                    <a:pt x="58496" y="1330032"/>
                  </a:lnTo>
                  <a:lnTo>
                    <a:pt x="64516" y="1330032"/>
                  </a:lnTo>
                  <a:lnTo>
                    <a:pt x="64516" y="1323962"/>
                  </a:lnTo>
                  <a:close/>
                </a:path>
                <a:path w="2143759" h="1651635">
                  <a:moveTo>
                    <a:pt x="64516" y="1163129"/>
                  </a:moveTo>
                  <a:lnTo>
                    <a:pt x="58496" y="1163129"/>
                  </a:lnTo>
                  <a:lnTo>
                    <a:pt x="58496" y="1169263"/>
                  </a:lnTo>
                  <a:lnTo>
                    <a:pt x="64516" y="1169263"/>
                  </a:lnTo>
                  <a:lnTo>
                    <a:pt x="64516" y="1163129"/>
                  </a:lnTo>
                  <a:close/>
                </a:path>
                <a:path w="2143759" h="1651635">
                  <a:moveTo>
                    <a:pt x="64516" y="1002360"/>
                  </a:moveTo>
                  <a:lnTo>
                    <a:pt x="58496" y="1002360"/>
                  </a:lnTo>
                  <a:lnTo>
                    <a:pt x="58496" y="1008430"/>
                  </a:lnTo>
                  <a:lnTo>
                    <a:pt x="64516" y="1008430"/>
                  </a:lnTo>
                  <a:lnTo>
                    <a:pt x="64516" y="1002360"/>
                  </a:lnTo>
                  <a:close/>
                </a:path>
                <a:path w="2143759" h="1651635">
                  <a:moveTo>
                    <a:pt x="67208" y="1633232"/>
                  </a:moveTo>
                  <a:lnTo>
                    <a:pt x="51003" y="1633232"/>
                  </a:lnTo>
                  <a:lnTo>
                    <a:pt x="51003" y="1638592"/>
                  </a:lnTo>
                  <a:lnTo>
                    <a:pt x="67208" y="1638592"/>
                  </a:lnTo>
                  <a:lnTo>
                    <a:pt x="67208" y="1633232"/>
                  </a:lnTo>
                  <a:close/>
                </a:path>
                <a:path w="2143759" h="1651635">
                  <a:moveTo>
                    <a:pt x="90017" y="0"/>
                  </a:moveTo>
                  <a:lnTo>
                    <a:pt x="86614" y="0"/>
                  </a:lnTo>
                  <a:lnTo>
                    <a:pt x="85699" y="1879"/>
                  </a:lnTo>
                  <a:lnTo>
                    <a:pt x="84137" y="3822"/>
                  </a:lnTo>
                  <a:lnTo>
                    <a:pt x="79717" y="7823"/>
                  </a:lnTo>
                  <a:lnTo>
                    <a:pt x="77139" y="9512"/>
                  </a:lnTo>
                  <a:lnTo>
                    <a:pt x="74193" y="10947"/>
                  </a:lnTo>
                  <a:lnTo>
                    <a:pt x="74193" y="16065"/>
                  </a:lnTo>
                  <a:lnTo>
                    <a:pt x="84734" y="9626"/>
                  </a:lnTo>
                  <a:lnTo>
                    <a:pt x="84734" y="43637"/>
                  </a:lnTo>
                  <a:lnTo>
                    <a:pt x="90017" y="43637"/>
                  </a:lnTo>
                  <a:lnTo>
                    <a:pt x="90017" y="0"/>
                  </a:lnTo>
                  <a:close/>
                </a:path>
                <a:path w="2143759" h="1651635">
                  <a:moveTo>
                    <a:pt x="92036" y="1608010"/>
                  </a:moveTo>
                  <a:lnTo>
                    <a:pt x="88633" y="1608010"/>
                  </a:lnTo>
                  <a:lnTo>
                    <a:pt x="87718" y="1609890"/>
                  </a:lnTo>
                  <a:lnTo>
                    <a:pt x="86156" y="1611820"/>
                  </a:lnTo>
                  <a:lnTo>
                    <a:pt x="81749" y="1615821"/>
                  </a:lnTo>
                  <a:lnTo>
                    <a:pt x="79171" y="1617510"/>
                  </a:lnTo>
                  <a:lnTo>
                    <a:pt x="76314" y="1618869"/>
                  </a:lnTo>
                  <a:lnTo>
                    <a:pt x="76212" y="1624076"/>
                  </a:lnTo>
                  <a:lnTo>
                    <a:pt x="86766" y="1617649"/>
                  </a:lnTo>
                  <a:lnTo>
                    <a:pt x="86766" y="1651635"/>
                  </a:lnTo>
                  <a:lnTo>
                    <a:pt x="92036" y="1651635"/>
                  </a:lnTo>
                  <a:lnTo>
                    <a:pt x="92036" y="1617649"/>
                  </a:lnTo>
                  <a:lnTo>
                    <a:pt x="92036" y="1608010"/>
                  </a:lnTo>
                  <a:close/>
                </a:path>
                <a:path w="2143759" h="1651635">
                  <a:moveTo>
                    <a:pt x="98158" y="831278"/>
                  </a:moveTo>
                  <a:lnTo>
                    <a:pt x="92735" y="807097"/>
                  </a:lnTo>
                  <a:lnTo>
                    <a:pt x="92735" y="833348"/>
                  </a:lnTo>
                  <a:lnTo>
                    <a:pt x="91909" y="838098"/>
                  </a:lnTo>
                  <a:lnTo>
                    <a:pt x="90220" y="840473"/>
                  </a:lnTo>
                  <a:lnTo>
                    <a:pt x="88620" y="842784"/>
                  </a:lnTo>
                  <a:lnTo>
                    <a:pt x="86575" y="843978"/>
                  </a:lnTo>
                  <a:lnTo>
                    <a:pt x="81724" y="843978"/>
                  </a:lnTo>
                  <a:lnTo>
                    <a:pt x="79692" y="842784"/>
                  </a:lnTo>
                  <a:lnTo>
                    <a:pt x="77914" y="840282"/>
                  </a:lnTo>
                  <a:lnTo>
                    <a:pt x="76390" y="838098"/>
                  </a:lnTo>
                  <a:lnTo>
                    <a:pt x="75565" y="833348"/>
                  </a:lnTo>
                  <a:lnTo>
                    <a:pt x="75679" y="818464"/>
                  </a:lnTo>
                  <a:lnTo>
                    <a:pt x="76466" y="814222"/>
                  </a:lnTo>
                  <a:lnTo>
                    <a:pt x="78282" y="811530"/>
                  </a:lnTo>
                  <a:lnTo>
                    <a:pt x="79730" y="809472"/>
                  </a:lnTo>
                  <a:lnTo>
                    <a:pt x="81673" y="808405"/>
                  </a:lnTo>
                  <a:lnTo>
                    <a:pt x="86550" y="808405"/>
                  </a:lnTo>
                  <a:lnTo>
                    <a:pt x="88620" y="809599"/>
                  </a:lnTo>
                  <a:lnTo>
                    <a:pt x="90271" y="811974"/>
                  </a:lnTo>
                  <a:lnTo>
                    <a:pt x="91909" y="814285"/>
                  </a:lnTo>
                  <a:lnTo>
                    <a:pt x="92646" y="818464"/>
                  </a:lnTo>
                  <a:lnTo>
                    <a:pt x="92735" y="833348"/>
                  </a:lnTo>
                  <a:lnTo>
                    <a:pt x="92735" y="807097"/>
                  </a:lnTo>
                  <a:lnTo>
                    <a:pt x="91960" y="806348"/>
                  </a:lnTo>
                  <a:lnTo>
                    <a:pt x="88480" y="804468"/>
                  </a:lnTo>
                  <a:lnTo>
                    <a:pt x="86461" y="804037"/>
                  </a:lnTo>
                  <a:lnTo>
                    <a:pt x="81026" y="804037"/>
                  </a:lnTo>
                  <a:lnTo>
                    <a:pt x="78435" y="804849"/>
                  </a:lnTo>
                  <a:lnTo>
                    <a:pt x="76377" y="806589"/>
                  </a:lnTo>
                  <a:lnTo>
                    <a:pt x="74307" y="808278"/>
                  </a:lnTo>
                  <a:lnTo>
                    <a:pt x="72758" y="810653"/>
                  </a:lnTo>
                  <a:lnTo>
                    <a:pt x="70662" y="816965"/>
                  </a:lnTo>
                  <a:lnTo>
                    <a:pt x="70142" y="821093"/>
                  </a:lnTo>
                  <a:lnTo>
                    <a:pt x="70142" y="834351"/>
                  </a:lnTo>
                  <a:lnTo>
                    <a:pt x="71551" y="840282"/>
                  </a:lnTo>
                  <a:lnTo>
                    <a:pt x="76758" y="846848"/>
                  </a:lnTo>
                  <a:lnTo>
                    <a:pt x="80010" y="848347"/>
                  </a:lnTo>
                  <a:lnTo>
                    <a:pt x="87299" y="848347"/>
                  </a:lnTo>
                  <a:lnTo>
                    <a:pt x="89903" y="847534"/>
                  </a:lnTo>
                  <a:lnTo>
                    <a:pt x="91960" y="845781"/>
                  </a:lnTo>
                  <a:lnTo>
                    <a:pt x="94030" y="844092"/>
                  </a:lnTo>
                  <a:lnTo>
                    <a:pt x="95580" y="841654"/>
                  </a:lnTo>
                  <a:lnTo>
                    <a:pt x="97650" y="835406"/>
                  </a:lnTo>
                  <a:lnTo>
                    <a:pt x="98158" y="831278"/>
                  </a:lnTo>
                  <a:close/>
                </a:path>
                <a:path w="2143759" h="1651635">
                  <a:moveTo>
                    <a:pt x="98425" y="681710"/>
                  </a:moveTo>
                  <a:lnTo>
                    <a:pt x="77343" y="681710"/>
                  </a:lnTo>
                  <a:lnTo>
                    <a:pt x="77927" y="680770"/>
                  </a:lnTo>
                  <a:lnTo>
                    <a:pt x="78676" y="679767"/>
                  </a:lnTo>
                  <a:lnTo>
                    <a:pt x="80467" y="677887"/>
                  </a:lnTo>
                  <a:lnTo>
                    <a:pt x="82499" y="676021"/>
                  </a:lnTo>
                  <a:lnTo>
                    <a:pt x="89458" y="670140"/>
                  </a:lnTo>
                  <a:lnTo>
                    <a:pt x="92163" y="667575"/>
                  </a:lnTo>
                  <a:lnTo>
                    <a:pt x="95440" y="663829"/>
                  </a:lnTo>
                  <a:lnTo>
                    <a:pt x="96608" y="662076"/>
                  </a:lnTo>
                  <a:lnTo>
                    <a:pt x="98005" y="658698"/>
                  </a:lnTo>
                  <a:lnTo>
                    <a:pt x="98323" y="657199"/>
                  </a:lnTo>
                  <a:lnTo>
                    <a:pt x="98196" y="651510"/>
                  </a:lnTo>
                  <a:lnTo>
                    <a:pt x="97155" y="649008"/>
                  </a:lnTo>
                  <a:lnTo>
                    <a:pt x="95732" y="647636"/>
                  </a:lnTo>
                  <a:lnTo>
                    <a:pt x="92354" y="644385"/>
                  </a:lnTo>
                  <a:lnTo>
                    <a:pt x="89090" y="643204"/>
                  </a:lnTo>
                  <a:lnTo>
                    <a:pt x="80873" y="643204"/>
                  </a:lnTo>
                  <a:lnTo>
                    <a:pt x="77622" y="644258"/>
                  </a:lnTo>
                  <a:lnTo>
                    <a:pt x="75209" y="646455"/>
                  </a:lnTo>
                  <a:lnTo>
                    <a:pt x="72783" y="648576"/>
                  </a:lnTo>
                  <a:lnTo>
                    <a:pt x="71386" y="651700"/>
                  </a:lnTo>
                  <a:lnTo>
                    <a:pt x="71005" y="655764"/>
                  </a:lnTo>
                  <a:lnTo>
                    <a:pt x="76428" y="656323"/>
                  </a:lnTo>
                  <a:lnTo>
                    <a:pt x="76454" y="653643"/>
                  </a:lnTo>
                  <a:lnTo>
                    <a:pt x="77228" y="651510"/>
                  </a:lnTo>
                  <a:lnTo>
                    <a:pt x="80276" y="648385"/>
                  </a:lnTo>
                  <a:lnTo>
                    <a:pt x="82308" y="647636"/>
                  </a:lnTo>
                  <a:lnTo>
                    <a:pt x="87249" y="647636"/>
                  </a:lnTo>
                  <a:lnTo>
                    <a:pt x="89204" y="648385"/>
                  </a:lnTo>
                  <a:lnTo>
                    <a:pt x="92189" y="651268"/>
                  </a:lnTo>
                  <a:lnTo>
                    <a:pt x="92938" y="653072"/>
                  </a:lnTo>
                  <a:lnTo>
                    <a:pt x="92938" y="657199"/>
                  </a:lnTo>
                  <a:lnTo>
                    <a:pt x="92113" y="659333"/>
                  </a:lnTo>
                  <a:lnTo>
                    <a:pt x="88836" y="663829"/>
                  </a:lnTo>
                  <a:lnTo>
                    <a:pt x="85674" y="666889"/>
                  </a:lnTo>
                  <a:lnTo>
                    <a:pt x="78003" y="673265"/>
                  </a:lnTo>
                  <a:lnTo>
                    <a:pt x="75692" y="675449"/>
                  </a:lnTo>
                  <a:lnTo>
                    <a:pt x="69977" y="685584"/>
                  </a:lnTo>
                  <a:lnTo>
                    <a:pt x="70015" y="686828"/>
                  </a:lnTo>
                  <a:lnTo>
                    <a:pt x="98425" y="686828"/>
                  </a:lnTo>
                  <a:lnTo>
                    <a:pt x="98425" y="681710"/>
                  </a:lnTo>
                  <a:close/>
                </a:path>
                <a:path w="2143759" h="1651635">
                  <a:moveTo>
                    <a:pt x="98679" y="510743"/>
                  </a:moveTo>
                  <a:lnTo>
                    <a:pt x="92875" y="510743"/>
                  </a:lnTo>
                  <a:lnTo>
                    <a:pt x="92875" y="491185"/>
                  </a:lnTo>
                  <a:lnTo>
                    <a:pt x="92875" y="482625"/>
                  </a:lnTo>
                  <a:lnTo>
                    <a:pt x="88569" y="482625"/>
                  </a:lnTo>
                  <a:lnTo>
                    <a:pt x="87604" y="484009"/>
                  </a:lnTo>
                  <a:lnTo>
                    <a:pt x="87604" y="491185"/>
                  </a:lnTo>
                  <a:lnTo>
                    <a:pt x="87604" y="510743"/>
                  </a:lnTo>
                  <a:lnTo>
                    <a:pt x="74142" y="510743"/>
                  </a:lnTo>
                  <a:lnTo>
                    <a:pt x="87604" y="491185"/>
                  </a:lnTo>
                  <a:lnTo>
                    <a:pt x="87604" y="484009"/>
                  </a:lnTo>
                  <a:lnTo>
                    <a:pt x="68961" y="510743"/>
                  </a:lnTo>
                  <a:lnTo>
                    <a:pt x="68961" y="515620"/>
                  </a:lnTo>
                  <a:lnTo>
                    <a:pt x="87604" y="515620"/>
                  </a:lnTo>
                  <a:lnTo>
                    <a:pt x="87604" y="526059"/>
                  </a:lnTo>
                  <a:lnTo>
                    <a:pt x="92875" y="526059"/>
                  </a:lnTo>
                  <a:lnTo>
                    <a:pt x="92875" y="515620"/>
                  </a:lnTo>
                  <a:lnTo>
                    <a:pt x="98679" y="515620"/>
                  </a:lnTo>
                  <a:lnTo>
                    <a:pt x="98679" y="510743"/>
                  </a:lnTo>
                  <a:close/>
                </a:path>
                <a:path w="2143759" h="1651635">
                  <a:moveTo>
                    <a:pt x="98831" y="346976"/>
                  </a:moveTo>
                  <a:lnTo>
                    <a:pt x="97586" y="343611"/>
                  </a:lnTo>
                  <a:lnTo>
                    <a:pt x="95885" y="341795"/>
                  </a:lnTo>
                  <a:lnTo>
                    <a:pt x="93395" y="339153"/>
                  </a:lnTo>
                  <a:lnTo>
                    <a:pt x="93395" y="348361"/>
                  </a:lnTo>
                  <a:lnTo>
                    <a:pt x="93395" y="354736"/>
                  </a:lnTo>
                  <a:lnTo>
                    <a:pt x="92633" y="357047"/>
                  </a:lnTo>
                  <a:lnTo>
                    <a:pt x="89433" y="360667"/>
                  </a:lnTo>
                  <a:lnTo>
                    <a:pt x="87515" y="361607"/>
                  </a:lnTo>
                  <a:lnTo>
                    <a:pt x="83756" y="361607"/>
                  </a:lnTo>
                  <a:lnTo>
                    <a:pt x="76517" y="352983"/>
                  </a:lnTo>
                  <a:lnTo>
                    <a:pt x="76517" y="348361"/>
                  </a:lnTo>
                  <a:lnTo>
                    <a:pt x="77355" y="346100"/>
                  </a:lnTo>
                  <a:lnTo>
                    <a:pt x="79006" y="344360"/>
                  </a:lnTo>
                  <a:lnTo>
                    <a:pt x="80492" y="342861"/>
                  </a:lnTo>
                  <a:lnTo>
                    <a:pt x="80670" y="342671"/>
                  </a:lnTo>
                  <a:lnTo>
                    <a:pt x="82702" y="341795"/>
                  </a:lnTo>
                  <a:lnTo>
                    <a:pt x="87477" y="341795"/>
                  </a:lnTo>
                  <a:lnTo>
                    <a:pt x="89484" y="342671"/>
                  </a:lnTo>
                  <a:lnTo>
                    <a:pt x="91059" y="344360"/>
                  </a:lnTo>
                  <a:lnTo>
                    <a:pt x="92646" y="346100"/>
                  </a:lnTo>
                  <a:lnTo>
                    <a:pt x="93395" y="348361"/>
                  </a:lnTo>
                  <a:lnTo>
                    <a:pt x="93395" y="339153"/>
                  </a:lnTo>
                  <a:lnTo>
                    <a:pt x="92646" y="338353"/>
                  </a:lnTo>
                  <a:lnTo>
                    <a:pt x="89649" y="337045"/>
                  </a:lnTo>
                  <a:lnTo>
                    <a:pt x="84124" y="337045"/>
                  </a:lnTo>
                  <a:lnTo>
                    <a:pt x="82207" y="337540"/>
                  </a:lnTo>
                  <a:lnTo>
                    <a:pt x="78524" y="339420"/>
                  </a:lnTo>
                  <a:lnTo>
                    <a:pt x="76974" y="340855"/>
                  </a:lnTo>
                  <a:lnTo>
                    <a:pt x="75704" y="342861"/>
                  </a:lnTo>
                  <a:lnTo>
                    <a:pt x="75755" y="338353"/>
                  </a:lnTo>
                  <a:lnTo>
                    <a:pt x="83870" y="325983"/>
                  </a:lnTo>
                  <a:lnTo>
                    <a:pt x="87642" y="325983"/>
                  </a:lnTo>
                  <a:lnTo>
                    <a:pt x="92824" y="332854"/>
                  </a:lnTo>
                  <a:lnTo>
                    <a:pt x="98069" y="332422"/>
                  </a:lnTo>
                  <a:lnTo>
                    <a:pt x="89255" y="321602"/>
                  </a:lnTo>
                  <a:lnTo>
                    <a:pt x="81330" y="321602"/>
                  </a:lnTo>
                  <a:lnTo>
                    <a:pt x="77736" y="323291"/>
                  </a:lnTo>
                  <a:lnTo>
                    <a:pt x="71983" y="330415"/>
                  </a:lnTo>
                  <a:lnTo>
                    <a:pt x="70459" y="336537"/>
                  </a:lnTo>
                  <a:lnTo>
                    <a:pt x="70459" y="352425"/>
                  </a:lnTo>
                  <a:lnTo>
                    <a:pt x="71843" y="357797"/>
                  </a:lnTo>
                  <a:lnTo>
                    <a:pt x="74663" y="361175"/>
                  </a:lnTo>
                  <a:lnTo>
                    <a:pt x="77393" y="364363"/>
                  </a:lnTo>
                  <a:lnTo>
                    <a:pt x="80975" y="365988"/>
                  </a:lnTo>
                  <a:lnTo>
                    <a:pt x="87947" y="365988"/>
                  </a:lnTo>
                  <a:lnTo>
                    <a:pt x="90258" y="365353"/>
                  </a:lnTo>
                  <a:lnTo>
                    <a:pt x="94322" y="362851"/>
                  </a:lnTo>
                  <a:lnTo>
                    <a:pt x="95465" y="361607"/>
                  </a:lnTo>
                  <a:lnTo>
                    <a:pt x="95923" y="361111"/>
                  </a:lnTo>
                  <a:lnTo>
                    <a:pt x="97091" y="358736"/>
                  </a:lnTo>
                  <a:lnTo>
                    <a:pt x="98247" y="356425"/>
                  </a:lnTo>
                  <a:lnTo>
                    <a:pt x="98831" y="353860"/>
                  </a:lnTo>
                  <a:lnTo>
                    <a:pt x="98831" y="346976"/>
                  </a:lnTo>
                  <a:close/>
                </a:path>
                <a:path w="2143759" h="1651635">
                  <a:moveTo>
                    <a:pt x="98945" y="195719"/>
                  </a:moveTo>
                  <a:lnTo>
                    <a:pt x="98856" y="189026"/>
                  </a:lnTo>
                  <a:lnTo>
                    <a:pt x="98259" y="187020"/>
                  </a:lnTo>
                  <a:lnTo>
                    <a:pt x="95542" y="183210"/>
                  </a:lnTo>
                  <a:lnTo>
                    <a:pt x="93497" y="181775"/>
                  </a:lnTo>
                  <a:lnTo>
                    <a:pt x="93433" y="194906"/>
                  </a:lnTo>
                  <a:lnTo>
                    <a:pt x="92735" y="196710"/>
                  </a:lnTo>
                  <a:lnTo>
                    <a:pt x="89446" y="199961"/>
                  </a:lnTo>
                  <a:lnTo>
                    <a:pt x="87363" y="200774"/>
                  </a:lnTo>
                  <a:lnTo>
                    <a:pt x="83223" y="200774"/>
                  </a:lnTo>
                  <a:lnTo>
                    <a:pt x="76060" y="193395"/>
                  </a:lnTo>
                  <a:lnTo>
                    <a:pt x="76085" y="189344"/>
                  </a:lnTo>
                  <a:lnTo>
                    <a:pt x="76873" y="187337"/>
                  </a:lnTo>
                  <a:lnTo>
                    <a:pt x="78498" y="185712"/>
                  </a:lnTo>
                  <a:lnTo>
                    <a:pt x="80137" y="184023"/>
                  </a:lnTo>
                  <a:lnTo>
                    <a:pt x="82194" y="183210"/>
                  </a:lnTo>
                  <a:lnTo>
                    <a:pt x="87210" y="183210"/>
                  </a:lnTo>
                  <a:lnTo>
                    <a:pt x="89331" y="184023"/>
                  </a:lnTo>
                  <a:lnTo>
                    <a:pt x="92710" y="187401"/>
                  </a:lnTo>
                  <a:lnTo>
                    <a:pt x="93357" y="189026"/>
                  </a:lnTo>
                  <a:lnTo>
                    <a:pt x="93433" y="194906"/>
                  </a:lnTo>
                  <a:lnTo>
                    <a:pt x="93433" y="181762"/>
                  </a:lnTo>
                  <a:lnTo>
                    <a:pt x="90855" y="180898"/>
                  </a:lnTo>
                  <a:lnTo>
                    <a:pt x="92989" y="180086"/>
                  </a:lnTo>
                  <a:lnTo>
                    <a:pt x="94576" y="178904"/>
                  </a:lnTo>
                  <a:lnTo>
                    <a:pt x="95618" y="177457"/>
                  </a:lnTo>
                  <a:lnTo>
                    <a:pt x="96659" y="175958"/>
                  </a:lnTo>
                  <a:lnTo>
                    <a:pt x="97193" y="174218"/>
                  </a:lnTo>
                  <a:lnTo>
                    <a:pt x="97116" y="168833"/>
                  </a:lnTo>
                  <a:lnTo>
                    <a:pt x="96050" y="166331"/>
                  </a:lnTo>
                  <a:lnTo>
                    <a:pt x="94869" y="165214"/>
                  </a:lnTo>
                  <a:lnTo>
                    <a:pt x="93764" y="164147"/>
                  </a:lnTo>
                  <a:lnTo>
                    <a:pt x="91694" y="162128"/>
                  </a:lnTo>
                  <a:lnTo>
                    <a:pt x="91694" y="170027"/>
                  </a:lnTo>
                  <a:lnTo>
                    <a:pt x="91694" y="174218"/>
                  </a:lnTo>
                  <a:lnTo>
                    <a:pt x="91109" y="175590"/>
                  </a:lnTo>
                  <a:lnTo>
                    <a:pt x="88519" y="178206"/>
                  </a:lnTo>
                  <a:lnTo>
                    <a:pt x="86855" y="178841"/>
                  </a:lnTo>
                  <a:lnTo>
                    <a:pt x="82727" y="178841"/>
                  </a:lnTo>
                  <a:lnTo>
                    <a:pt x="81026" y="178206"/>
                  </a:lnTo>
                  <a:lnTo>
                    <a:pt x="78409" y="175590"/>
                  </a:lnTo>
                  <a:lnTo>
                    <a:pt x="77876" y="174218"/>
                  </a:lnTo>
                  <a:lnTo>
                    <a:pt x="77762" y="170027"/>
                  </a:lnTo>
                  <a:lnTo>
                    <a:pt x="78422" y="168465"/>
                  </a:lnTo>
                  <a:lnTo>
                    <a:pt x="81076" y="165836"/>
                  </a:lnTo>
                  <a:lnTo>
                    <a:pt x="82740" y="165214"/>
                  </a:lnTo>
                  <a:lnTo>
                    <a:pt x="86753" y="165214"/>
                  </a:lnTo>
                  <a:lnTo>
                    <a:pt x="88417" y="165900"/>
                  </a:lnTo>
                  <a:lnTo>
                    <a:pt x="91097" y="168529"/>
                  </a:lnTo>
                  <a:lnTo>
                    <a:pt x="91694" y="170027"/>
                  </a:lnTo>
                  <a:lnTo>
                    <a:pt x="91694" y="162128"/>
                  </a:lnTo>
                  <a:lnTo>
                    <a:pt x="91465" y="161899"/>
                  </a:lnTo>
                  <a:lnTo>
                    <a:pt x="88455" y="160832"/>
                  </a:lnTo>
                  <a:lnTo>
                    <a:pt x="80962" y="160832"/>
                  </a:lnTo>
                  <a:lnTo>
                    <a:pt x="72377" y="174218"/>
                  </a:lnTo>
                  <a:lnTo>
                    <a:pt x="72885" y="175895"/>
                  </a:lnTo>
                  <a:lnTo>
                    <a:pt x="74993" y="178904"/>
                  </a:lnTo>
                  <a:lnTo>
                    <a:pt x="76619" y="180086"/>
                  </a:lnTo>
                  <a:lnTo>
                    <a:pt x="78803" y="180898"/>
                  </a:lnTo>
                  <a:lnTo>
                    <a:pt x="76187" y="181584"/>
                  </a:lnTo>
                  <a:lnTo>
                    <a:pt x="74168" y="182905"/>
                  </a:lnTo>
                  <a:lnTo>
                    <a:pt x="72758" y="184772"/>
                  </a:lnTo>
                  <a:lnTo>
                    <a:pt x="71335" y="186715"/>
                  </a:lnTo>
                  <a:lnTo>
                    <a:pt x="70637" y="189026"/>
                  </a:lnTo>
                  <a:lnTo>
                    <a:pt x="70662" y="195719"/>
                  </a:lnTo>
                  <a:lnTo>
                    <a:pt x="71932" y="198843"/>
                  </a:lnTo>
                  <a:lnTo>
                    <a:pt x="74523" y="201396"/>
                  </a:lnTo>
                  <a:lnTo>
                    <a:pt x="77127" y="203898"/>
                  </a:lnTo>
                  <a:lnTo>
                    <a:pt x="80543" y="205155"/>
                  </a:lnTo>
                  <a:lnTo>
                    <a:pt x="89027" y="205155"/>
                  </a:lnTo>
                  <a:lnTo>
                    <a:pt x="92443" y="203898"/>
                  </a:lnTo>
                  <a:lnTo>
                    <a:pt x="95681" y="200774"/>
                  </a:lnTo>
                  <a:lnTo>
                    <a:pt x="97650" y="198843"/>
                  </a:lnTo>
                  <a:lnTo>
                    <a:pt x="98945" y="195719"/>
                  </a:lnTo>
                  <a:close/>
                </a:path>
                <a:path w="2143759" h="1651635">
                  <a:moveTo>
                    <a:pt x="100444" y="1003300"/>
                  </a:moveTo>
                  <a:lnTo>
                    <a:pt x="79375" y="1003300"/>
                  </a:lnTo>
                  <a:lnTo>
                    <a:pt x="79959" y="1002360"/>
                  </a:lnTo>
                  <a:lnTo>
                    <a:pt x="80695" y="1001369"/>
                  </a:lnTo>
                  <a:lnTo>
                    <a:pt x="82499" y="999490"/>
                  </a:lnTo>
                  <a:lnTo>
                    <a:pt x="84531" y="997610"/>
                  </a:lnTo>
                  <a:lnTo>
                    <a:pt x="91490" y="991743"/>
                  </a:lnTo>
                  <a:lnTo>
                    <a:pt x="94195" y="989177"/>
                  </a:lnTo>
                  <a:lnTo>
                    <a:pt x="97459" y="985431"/>
                  </a:lnTo>
                  <a:lnTo>
                    <a:pt x="98628" y="983678"/>
                  </a:lnTo>
                  <a:lnTo>
                    <a:pt x="100037" y="980300"/>
                  </a:lnTo>
                  <a:lnTo>
                    <a:pt x="100342" y="978801"/>
                  </a:lnTo>
                  <a:lnTo>
                    <a:pt x="100228" y="973112"/>
                  </a:lnTo>
                  <a:lnTo>
                    <a:pt x="99187" y="970610"/>
                  </a:lnTo>
                  <a:lnTo>
                    <a:pt x="97751" y="969238"/>
                  </a:lnTo>
                  <a:lnTo>
                    <a:pt x="94373" y="965987"/>
                  </a:lnTo>
                  <a:lnTo>
                    <a:pt x="91109" y="964793"/>
                  </a:lnTo>
                  <a:lnTo>
                    <a:pt x="82905" y="964793"/>
                  </a:lnTo>
                  <a:lnTo>
                    <a:pt x="79654" y="965860"/>
                  </a:lnTo>
                  <a:lnTo>
                    <a:pt x="77228" y="968044"/>
                  </a:lnTo>
                  <a:lnTo>
                    <a:pt x="74803" y="970178"/>
                  </a:lnTo>
                  <a:lnTo>
                    <a:pt x="73406" y="973302"/>
                  </a:lnTo>
                  <a:lnTo>
                    <a:pt x="73037" y="977366"/>
                  </a:lnTo>
                  <a:lnTo>
                    <a:pt x="78460" y="977925"/>
                  </a:lnTo>
                  <a:lnTo>
                    <a:pt x="78486" y="975233"/>
                  </a:lnTo>
                  <a:lnTo>
                    <a:pt x="79248" y="973112"/>
                  </a:lnTo>
                  <a:lnTo>
                    <a:pt x="82296" y="969987"/>
                  </a:lnTo>
                  <a:lnTo>
                    <a:pt x="84340" y="969238"/>
                  </a:lnTo>
                  <a:lnTo>
                    <a:pt x="89281" y="969238"/>
                  </a:lnTo>
                  <a:lnTo>
                    <a:pt x="91224" y="969987"/>
                  </a:lnTo>
                  <a:lnTo>
                    <a:pt x="94221" y="972858"/>
                  </a:lnTo>
                  <a:lnTo>
                    <a:pt x="94970" y="974674"/>
                  </a:lnTo>
                  <a:lnTo>
                    <a:pt x="94970" y="978801"/>
                  </a:lnTo>
                  <a:lnTo>
                    <a:pt x="94145" y="980922"/>
                  </a:lnTo>
                  <a:lnTo>
                    <a:pt x="90855" y="985431"/>
                  </a:lnTo>
                  <a:lnTo>
                    <a:pt x="87706" y="988491"/>
                  </a:lnTo>
                  <a:lnTo>
                    <a:pt x="80022" y="994867"/>
                  </a:lnTo>
                  <a:lnTo>
                    <a:pt x="77724" y="997051"/>
                  </a:lnTo>
                  <a:lnTo>
                    <a:pt x="72009" y="1007173"/>
                  </a:lnTo>
                  <a:lnTo>
                    <a:pt x="72047" y="1008430"/>
                  </a:lnTo>
                  <a:lnTo>
                    <a:pt x="100444" y="1008430"/>
                  </a:lnTo>
                  <a:lnTo>
                    <a:pt x="100444" y="1003300"/>
                  </a:lnTo>
                  <a:close/>
                </a:path>
                <a:path w="2143759" h="1651635">
                  <a:moveTo>
                    <a:pt x="100711" y="1153947"/>
                  </a:moveTo>
                  <a:lnTo>
                    <a:pt x="94907" y="1153947"/>
                  </a:lnTo>
                  <a:lnTo>
                    <a:pt x="94907" y="1134376"/>
                  </a:lnTo>
                  <a:lnTo>
                    <a:pt x="94907" y="1125816"/>
                  </a:lnTo>
                  <a:lnTo>
                    <a:pt x="90601" y="1125816"/>
                  </a:lnTo>
                  <a:lnTo>
                    <a:pt x="89623" y="1127226"/>
                  </a:lnTo>
                  <a:lnTo>
                    <a:pt x="89623" y="1134376"/>
                  </a:lnTo>
                  <a:lnTo>
                    <a:pt x="89623" y="1153947"/>
                  </a:lnTo>
                  <a:lnTo>
                    <a:pt x="76174" y="1153947"/>
                  </a:lnTo>
                  <a:lnTo>
                    <a:pt x="89623" y="1134376"/>
                  </a:lnTo>
                  <a:lnTo>
                    <a:pt x="89623" y="1127226"/>
                  </a:lnTo>
                  <a:lnTo>
                    <a:pt x="70980" y="1153947"/>
                  </a:lnTo>
                  <a:lnTo>
                    <a:pt x="70980" y="1158824"/>
                  </a:lnTo>
                  <a:lnTo>
                    <a:pt x="89623" y="1158824"/>
                  </a:lnTo>
                  <a:lnTo>
                    <a:pt x="89623" y="1169263"/>
                  </a:lnTo>
                  <a:lnTo>
                    <a:pt x="94907" y="1169263"/>
                  </a:lnTo>
                  <a:lnTo>
                    <a:pt x="94907" y="1158824"/>
                  </a:lnTo>
                  <a:lnTo>
                    <a:pt x="100711" y="1158824"/>
                  </a:lnTo>
                  <a:lnTo>
                    <a:pt x="100711" y="1153947"/>
                  </a:lnTo>
                  <a:close/>
                </a:path>
                <a:path w="2143759" h="1651635">
                  <a:moveTo>
                    <a:pt x="100850" y="1311783"/>
                  </a:moveTo>
                  <a:lnTo>
                    <a:pt x="99618" y="1308404"/>
                  </a:lnTo>
                  <a:lnTo>
                    <a:pt x="97891" y="1306563"/>
                  </a:lnTo>
                  <a:lnTo>
                    <a:pt x="95427" y="1303959"/>
                  </a:lnTo>
                  <a:lnTo>
                    <a:pt x="95427" y="1313154"/>
                  </a:lnTo>
                  <a:lnTo>
                    <a:pt x="95402" y="1319555"/>
                  </a:lnTo>
                  <a:lnTo>
                    <a:pt x="94665" y="1321841"/>
                  </a:lnTo>
                  <a:lnTo>
                    <a:pt x="91452" y="1325486"/>
                  </a:lnTo>
                  <a:lnTo>
                    <a:pt x="89547" y="1326388"/>
                  </a:lnTo>
                  <a:lnTo>
                    <a:pt x="85788" y="1326388"/>
                  </a:lnTo>
                  <a:lnTo>
                    <a:pt x="78549" y="1317790"/>
                  </a:lnTo>
                  <a:lnTo>
                    <a:pt x="78549" y="1313154"/>
                  </a:lnTo>
                  <a:lnTo>
                    <a:pt x="79387" y="1310881"/>
                  </a:lnTo>
                  <a:lnTo>
                    <a:pt x="82511" y="1307630"/>
                  </a:lnTo>
                  <a:lnTo>
                    <a:pt x="82702" y="1307426"/>
                  </a:lnTo>
                  <a:lnTo>
                    <a:pt x="84721" y="1306563"/>
                  </a:lnTo>
                  <a:lnTo>
                    <a:pt x="89509" y="1306563"/>
                  </a:lnTo>
                  <a:lnTo>
                    <a:pt x="91503" y="1307426"/>
                  </a:lnTo>
                  <a:lnTo>
                    <a:pt x="94678" y="1310881"/>
                  </a:lnTo>
                  <a:lnTo>
                    <a:pt x="95427" y="1313154"/>
                  </a:lnTo>
                  <a:lnTo>
                    <a:pt x="95427" y="1303959"/>
                  </a:lnTo>
                  <a:lnTo>
                    <a:pt x="94678" y="1303159"/>
                  </a:lnTo>
                  <a:lnTo>
                    <a:pt x="91681" y="1301851"/>
                  </a:lnTo>
                  <a:lnTo>
                    <a:pt x="86156" y="1301851"/>
                  </a:lnTo>
                  <a:lnTo>
                    <a:pt x="84226" y="1302334"/>
                  </a:lnTo>
                  <a:lnTo>
                    <a:pt x="80556" y="1304226"/>
                  </a:lnTo>
                  <a:lnTo>
                    <a:pt x="78994" y="1305674"/>
                  </a:lnTo>
                  <a:lnTo>
                    <a:pt x="77736" y="1307630"/>
                  </a:lnTo>
                  <a:lnTo>
                    <a:pt x="77787" y="1303159"/>
                  </a:lnTo>
                  <a:lnTo>
                    <a:pt x="85902" y="1290802"/>
                  </a:lnTo>
                  <a:lnTo>
                    <a:pt x="89674" y="1290802"/>
                  </a:lnTo>
                  <a:lnTo>
                    <a:pt x="94843" y="1297647"/>
                  </a:lnTo>
                  <a:lnTo>
                    <a:pt x="100101" y="1297228"/>
                  </a:lnTo>
                  <a:lnTo>
                    <a:pt x="91274" y="1286421"/>
                  </a:lnTo>
                  <a:lnTo>
                    <a:pt x="83362" y="1286421"/>
                  </a:lnTo>
                  <a:lnTo>
                    <a:pt x="79756" y="1288072"/>
                  </a:lnTo>
                  <a:lnTo>
                    <a:pt x="74015" y="1295209"/>
                  </a:lnTo>
                  <a:lnTo>
                    <a:pt x="72478" y="1301305"/>
                  </a:lnTo>
                  <a:lnTo>
                    <a:pt x="72478" y="1317205"/>
                  </a:lnTo>
                  <a:lnTo>
                    <a:pt x="73863" y="1322603"/>
                  </a:lnTo>
                  <a:lnTo>
                    <a:pt x="79425" y="1329143"/>
                  </a:lnTo>
                  <a:lnTo>
                    <a:pt x="83007" y="1330782"/>
                  </a:lnTo>
                  <a:lnTo>
                    <a:pt x="89979" y="1330782"/>
                  </a:lnTo>
                  <a:lnTo>
                    <a:pt x="92290" y="1330147"/>
                  </a:lnTo>
                  <a:lnTo>
                    <a:pt x="96354" y="1327658"/>
                  </a:lnTo>
                  <a:lnTo>
                    <a:pt x="97485" y="1326388"/>
                  </a:lnTo>
                  <a:lnTo>
                    <a:pt x="97955" y="1325867"/>
                  </a:lnTo>
                  <a:lnTo>
                    <a:pt x="100279" y="1321193"/>
                  </a:lnTo>
                  <a:lnTo>
                    <a:pt x="100850" y="1318653"/>
                  </a:lnTo>
                  <a:lnTo>
                    <a:pt x="100850" y="1311783"/>
                  </a:lnTo>
                  <a:close/>
                </a:path>
                <a:path w="2143759" h="1651635">
                  <a:moveTo>
                    <a:pt x="100977" y="1482128"/>
                  </a:moveTo>
                  <a:lnTo>
                    <a:pt x="100888" y="1475447"/>
                  </a:lnTo>
                  <a:lnTo>
                    <a:pt x="100279" y="1473415"/>
                  </a:lnTo>
                  <a:lnTo>
                    <a:pt x="97561" y="1469580"/>
                  </a:lnTo>
                  <a:lnTo>
                    <a:pt x="95516" y="1468145"/>
                  </a:lnTo>
                  <a:lnTo>
                    <a:pt x="95465" y="1481289"/>
                  </a:lnTo>
                  <a:lnTo>
                    <a:pt x="94754" y="1483080"/>
                  </a:lnTo>
                  <a:lnTo>
                    <a:pt x="91478" y="1486369"/>
                  </a:lnTo>
                  <a:lnTo>
                    <a:pt x="89395" y="1487182"/>
                  </a:lnTo>
                  <a:lnTo>
                    <a:pt x="85255" y="1487182"/>
                  </a:lnTo>
                  <a:lnTo>
                    <a:pt x="78079" y="1479816"/>
                  </a:lnTo>
                  <a:lnTo>
                    <a:pt x="78105" y="1475727"/>
                  </a:lnTo>
                  <a:lnTo>
                    <a:pt x="78892" y="1473733"/>
                  </a:lnTo>
                  <a:lnTo>
                    <a:pt x="82156" y="1470418"/>
                  </a:lnTo>
                  <a:lnTo>
                    <a:pt x="84213" y="1469580"/>
                  </a:lnTo>
                  <a:lnTo>
                    <a:pt x="89242" y="1469580"/>
                  </a:lnTo>
                  <a:lnTo>
                    <a:pt x="91351" y="1470431"/>
                  </a:lnTo>
                  <a:lnTo>
                    <a:pt x="94742" y="1473784"/>
                  </a:lnTo>
                  <a:lnTo>
                    <a:pt x="95389" y="1475447"/>
                  </a:lnTo>
                  <a:lnTo>
                    <a:pt x="95465" y="1481289"/>
                  </a:lnTo>
                  <a:lnTo>
                    <a:pt x="95465" y="1468132"/>
                  </a:lnTo>
                  <a:lnTo>
                    <a:pt x="92875" y="1467281"/>
                  </a:lnTo>
                  <a:lnTo>
                    <a:pt x="95008" y="1466469"/>
                  </a:lnTo>
                  <a:lnTo>
                    <a:pt x="96608" y="1465313"/>
                  </a:lnTo>
                  <a:lnTo>
                    <a:pt x="98691" y="1462328"/>
                  </a:lnTo>
                  <a:lnTo>
                    <a:pt x="99212" y="1460576"/>
                  </a:lnTo>
                  <a:lnTo>
                    <a:pt x="99148" y="1455254"/>
                  </a:lnTo>
                  <a:lnTo>
                    <a:pt x="98069" y="1452714"/>
                  </a:lnTo>
                  <a:lnTo>
                    <a:pt x="96913" y="1451597"/>
                  </a:lnTo>
                  <a:lnTo>
                    <a:pt x="93726" y="1448536"/>
                  </a:lnTo>
                  <a:lnTo>
                    <a:pt x="93726" y="1456423"/>
                  </a:lnTo>
                  <a:lnTo>
                    <a:pt x="93726" y="1460576"/>
                  </a:lnTo>
                  <a:lnTo>
                    <a:pt x="93141" y="1461998"/>
                  </a:lnTo>
                  <a:lnTo>
                    <a:pt x="90538" y="1464589"/>
                  </a:lnTo>
                  <a:lnTo>
                    <a:pt x="88874" y="1465224"/>
                  </a:lnTo>
                  <a:lnTo>
                    <a:pt x="84759" y="1465224"/>
                  </a:lnTo>
                  <a:lnTo>
                    <a:pt x="83058" y="1464576"/>
                  </a:lnTo>
                  <a:lnTo>
                    <a:pt x="80429" y="1461973"/>
                  </a:lnTo>
                  <a:lnTo>
                    <a:pt x="79895" y="1460576"/>
                  </a:lnTo>
                  <a:lnTo>
                    <a:pt x="79781" y="1456423"/>
                  </a:lnTo>
                  <a:lnTo>
                    <a:pt x="80441" y="1454861"/>
                  </a:lnTo>
                  <a:lnTo>
                    <a:pt x="83108" y="1452257"/>
                  </a:lnTo>
                  <a:lnTo>
                    <a:pt x="84772" y="1451597"/>
                  </a:lnTo>
                  <a:lnTo>
                    <a:pt x="88785" y="1451597"/>
                  </a:lnTo>
                  <a:lnTo>
                    <a:pt x="90449" y="1452270"/>
                  </a:lnTo>
                  <a:lnTo>
                    <a:pt x="93116" y="1454937"/>
                  </a:lnTo>
                  <a:lnTo>
                    <a:pt x="93726" y="1456423"/>
                  </a:lnTo>
                  <a:lnTo>
                    <a:pt x="93726" y="1448536"/>
                  </a:lnTo>
                  <a:lnTo>
                    <a:pt x="93497" y="1448308"/>
                  </a:lnTo>
                  <a:lnTo>
                    <a:pt x="90487" y="1447215"/>
                  </a:lnTo>
                  <a:lnTo>
                    <a:pt x="82994" y="1447215"/>
                  </a:lnTo>
                  <a:lnTo>
                    <a:pt x="80010" y="1448295"/>
                  </a:lnTo>
                  <a:lnTo>
                    <a:pt x="75514" y="1452600"/>
                  </a:lnTo>
                  <a:lnTo>
                    <a:pt x="74523" y="1454937"/>
                  </a:lnTo>
                  <a:lnTo>
                    <a:pt x="74409" y="1460576"/>
                  </a:lnTo>
                  <a:lnTo>
                    <a:pt x="74930" y="1462328"/>
                  </a:lnTo>
                  <a:lnTo>
                    <a:pt x="77038" y="1465313"/>
                  </a:lnTo>
                  <a:lnTo>
                    <a:pt x="78651" y="1466469"/>
                  </a:lnTo>
                  <a:lnTo>
                    <a:pt x="80835" y="1467281"/>
                  </a:lnTo>
                  <a:lnTo>
                    <a:pt x="78219" y="1467967"/>
                  </a:lnTo>
                  <a:lnTo>
                    <a:pt x="76200" y="1469263"/>
                  </a:lnTo>
                  <a:lnTo>
                    <a:pt x="73367" y="1473073"/>
                  </a:lnTo>
                  <a:lnTo>
                    <a:pt x="72656" y="1475447"/>
                  </a:lnTo>
                  <a:lnTo>
                    <a:pt x="72682" y="1482128"/>
                  </a:lnTo>
                  <a:lnTo>
                    <a:pt x="73964" y="1485226"/>
                  </a:lnTo>
                  <a:lnTo>
                    <a:pt x="79171" y="1490306"/>
                  </a:lnTo>
                  <a:lnTo>
                    <a:pt x="82575" y="1491576"/>
                  </a:lnTo>
                  <a:lnTo>
                    <a:pt x="91059" y="1491576"/>
                  </a:lnTo>
                  <a:lnTo>
                    <a:pt x="94488" y="1490306"/>
                  </a:lnTo>
                  <a:lnTo>
                    <a:pt x="97688" y="1487182"/>
                  </a:lnTo>
                  <a:lnTo>
                    <a:pt x="99682" y="1485226"/>
                  </a:lnTo>
                  <a:lnTo>
                    <a:pt x="100977" y="1482128"/>
                  </a:lnTo>
                  <a:close/>
                </a:path>
                <a:path w="2143759" h="1651635">
                  <a:moveTo>
                    <a:pt x="151168" y="17945"/>
                  </a:moveTo>
                  <a:lnTo>
                    <a:pt x="131038" y="17945"/>
                  </a:lnTo>
                  <a:lnTo>
                    <a:pt x="129489" y="17945"/>
                  </a:lnTo>
                  <a:lnTo>
                    <a:pt x="127939" y="17945"/>
                  </a:lnTo>
                  <a:lnTo>
                    <a:pt x="127939" y="1627492"/>
                  </a:lnTo>
                  <a:lnTo>
                    <a:pt x="129489" y="1627492"/>
                  </a:lnTo>
                  <a:lnTo>
                    <a:pt x="129489" y="1629054"/>
                  </a:lnTo>
                  <a:lnTo>
                    <a:pt x="151168" y="1629054"/>
                  </a:lnTo>
                  <a:lnTo>
                    <a:pt x="151168" y="1625930"/>
                  </a:lnTo>
                  <a:lnTo>
                    <a:pt x="131038" y="1625930"/>
                  </a:lnTo>
                  <a:lnTo>
                    <a:pt x="131038" y="1468259"/>
                  </a:lnTo>
                  <a:lnTo>
                    <a:pt x="151168" y="1468259"/>
                  </a:lnTo>
                  <a:lnTo>
                    <a:pt x="151168" y="1465135"/>
                  </a:lnTo>
                  <a:lnTo>
                    <a:pt x="131038" y="1465135"/>
                  </a:lnTo>
                  <a:lnTo>
                    <a:pt x="131038" y="1307465"/>
                  </a:lnTo>
                  <a:lnTo>
                    <a:pt x="151168" y="1307465"/>
                  </a:lnTo>
                  <a:lnTo>
                    <a:pt x="151168" y="1304340"/>
                  </a:lnTo>
                  <a:lnTo>
                    <a:pt x="131038" y="1304340"/>
                  </a:lnTo>
                  <a:lnTo>
                    <a:pt x="131038" y="1146632"/>
                  </a:lnTo>
                  <a:lnTo>
                    <a:pt x="151168" y="1146632"/>
                  </a:lnTo>
                  <a:lnTo>
                    <a:pt x="151168" y="1143508"/>
                  </a:lnTo>
                  <a:lnTo>
                    <a:pt x="131038" y="1143508"/>
                  </a:lnTo>
                  <a:lnTo>
                    <a:pt x="131038" y="985862"/>
                  </a:lnTo>
                  <a:lnTo>
                    <a:pt x="151168" y="985862"/>
                  </a:lnTo>
                  <a:lnTo>
                    <a:pt x="151168" y="982738"/>
                  </a:lnTo>
                  <a:lnTo>
                    <a:pt x="131038" y="982738"/>
                  </a:lnTo>
                  <a:lnTo>
                    <a:pt x="131038" y="825030"/>
                  </a:lnTo>
                  <a:lnTo>
                    <a:pt x="151168" y="825030"/>
                  </a:lnTo>
                  <a:lnTo>
                    <a:pt x="151168" y="821905"/>
                  </a:lnTo>
                  <a:lnTo>
                    <a:pt x="131038" y="821905"/>
                  </a:lnTo>
                  <a:lnTo>
                    <a:pt x="131038" y="664260"/>
                  </a:lnTo>
                  <a:lnTo>
                    <a:pt x="151168" y="664260"/>
                  </a:lnTo>
                  <a:lnTo>
                    <a:pt x="151168" y="661136"/>
                  </a:lnTo>
                  <a:lnTo>
                    <a:pt x="131038" y="661136"/>
                  </a:lnTo>
                  <a:lnTo>
                    <a:pt x="131038" y="503440"/>
                  </a:lnTo>
                  <a:lnTo>
                    <a:pt x="151168" y="503440"/>
                  </a:lnTo>
                  <a:lnTo>
                    <a:pt x="151168" y="500316"/>
                  </a:lnTo>
                  <a:lnTo>
                    <a:pt x="131038" y="500316"/>
                  </a:lnTo>
                  <a:lnTo>
                    <a:pt x="131038" y="342671"/>
                  </a:lnTo>
                  <a:lnTo>
                    <a:pt x="151168" y="342671"/>
                  </a:lnTo>
                  <a:lnTo>
                    <a:pt x="151168" y="339547"/>
                  </a:lnTo>
                  <a:lnTo>
                    <a:pt x="131038" y="339547"/>
                  </a:lnTo>
                  <a:lnTo>
                    <a:pt x="131038" y="181902"/>
                  </a:lnTo>
                  <a:lnTo>
                    <a:pt x="151168" y="181902"/>
                  </a:lnTo>
                  <a:lnTo>
                    <a:pt x="151168" y="178777"/>
                  </a:lnTo>
                  <a:lnTo>
                    <a:pt x="131038" y="178777"/>
                  </a:lnTo>
                  <a:lnTo>
                    <a:pt x="131038" y="21069"/>
                  </a:lnTo>
                  <a:lnTo>
                    <a:pt x="151168" y="21069"/>
                  </a:lnTo>
                  <a:lnTo>
                    <a:pt x="151168" y="17945"/>
                  </a:lnTo>
                  <a:close/>
                </a:path>
                <a:path w="2143759" h="1651635">
                  <a:moveTo>
                    <a:pt x="2143645" y="17945"/>
                  </a:moveTo>
                  <a:lnTo>
                    <a:pt x="2142071" y="17945"/>
                  </a:lnTo>
                  <a:lnTo>
                    <a:pt x="2140559" y="17945"/>
                  </a:lnTo>
                  <a:lnTo>
                    <a:pt x="2120404" y="17945"/>
                  </a:lnTo>
                  <a:lnTo>
                    <a:pt x="2120404" y="21069"/>
                  </a:lnTo>
                  <a:lnTo>
                    <a:pt x="2140559" y="21069"/>
                  </a:lnTo>
                  <a:lnTo>
                    <a:pt x="2140559" y="178777"/>
                  </a:lnTo>
                  <a:lnTo>
                    <a:pt x="2120404" y="178777"/>
                  </a:lnTo>
                  <a:lnTo>
                    <a:pt x="2120404" y="181902"/>
                  </a:lnTo>
                  <a:lnTo>
                    <a:pt x="2140559" y="181902"/>
                  </a:lnTo>
                  <a:lnTo>
                    <a:pt x="2140559" y="339547"/>
                  </a:lnTo>
                  <a:lnTo>
                    <a:pt x="2120404" y="339547"/>
                  </a:lnTo>
                  <a:lnTo>
                    <a:pt x="2120404" y="342671"/>
                  </a:lnTo>
                  <a:lnTo>
                    <a:pt x="2140559" y="342671"/>
                  </a:lnTo>
                  <a:lnTo>
                    <a:pt x="2140559" y="500316"/>
                  </a:lnTo>
                  <a:lnTo>
                    <a:pt x="2120404" y="500316"/>
                  </a:lnTo>
                  <a:lnTo>
                    <a:pt x="2120404" y="503440"/>
                  </a:lnTo>
                  <a:lnTo>
                    <a:pt x="2140559" y="503440"/>
                  </a:lnTo>
                  <a:lnTo>
                    <a:pt x="2140559" y="661136"/>
                  </a:lnTo>
                  <a:lnTo>
                    <a:pt x="2120404" y="661136"/>
                  </a:lnTo>
                  <a:lnTo>
                    <a:pt x="2120404" y="664260"/>
                  </a:lnTo>
                  <a:lnTo>
                    <a:pt x="2140559" y="664260"/>
                  </a:lnTo>
                  <a:lnTo>
                    <a:pt x="2140559" y="821905"/>
                  </a:lnTo>
                  <a:lnTo>
                    <a:pt x="2120404" y="821905"/>
                  </a:lnTo>
                  <a:lnTo>
                    <a:pt x="2120404" y="825030"/>
                  </a:lnTo>
                  <a:lnTo>
                    <a:pt x="2140559" y="825030"/>
                  </a:lnTo>
                  <a:lnTo>
                    <a:pt x="2140559" y="982738"/>
                  </a:lnTo>
                  <a:lnTo>
                    <a:pt x="2120404" y="982738"/>
                  </a:lnTo>
                  <a:lnTo>
                    <a:pt x="2120404" y="985862"/>
                  </a:lnTo>
                  <a:lnTo>
                    <a:pt x="2140559" y="985862"/>
                  </a:lnTo>
                  <a:lnTo>
                    <a:pt x="2140559" y="1143508"/>
                  </a:lnTo>
                  <a:lnTo>
                    <a:pt x="2120404" y="1143508"/>
                  </a:lnTo>
                  <a:lnTo>
                    <a:pt x="2120404" y="1146632"/>
                  </a:lnTo>
                  <a:lnTo>
                    <a:pt x="2140559" y="1146632"/>
                  </a:lnTo>
                  <a:lnTo>
                    <a:pt x="2140559" y="1304340"/>
                  </a:lnTo>
                  <a:lnTo>
                    <a:pt x="2120404" y="1304340"/>
                  </a:lnTo>
                  <a:lnTo>
                    <a:pt x="2120404" y="1307465"/>
                  </a:lnTo>
                  <a:lnTo>
                    <a:pt x="2140559" y="1307465"/>
                  </a:lnTo>
                  <a:lnTo>
                    <a:pt x="2140559" y="1465135"/>
                  </a:lnTo>
                  <a:lnTo>
                    <a:pt x="2120404" y="1465135"/>
                  </a:lnTo>
                  <a:lnTo>
                    <a:pt x="2120404" y="1468259"/>
                  </a:lnTo>
                  <a:lnTo>
                    <a:pt x="2140559" y="1468259"/>
                  </a:lnTo>
                  <a:lnTo>
                    <a:pt x="2140559" y="1625930"/>
                  </a:lnTo>
                  <a:lnTo>
                    <a:pt x="2120404" y="1625930"/>
                  </a:lnTo>
                  <a:lnTo>
                    <a:pt x="2120404" y="1629054"/>
                  </a:lnTo>
                  <a:lnTo>
                    <a:pt x="2142071" y="1629054"/>
                  </a:lnTo>
                  <a:lnTo>
                    <a:pt x="2142071" y="1627492"/>
                  </a:lnTo>
                  <a:lnTo>
                    <a:pt x="2143645" y="1627492"/>
                  </a:lnTo>
                  <a:lnTo>
                    <a:pt x="2143645" y="1794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18118" y="3704788"/>
              <a:ext cx="2012950" cy="0"/>
            </a:xfrm>
            <a:custGeom>
              <a:avLst/>
              <a:gdLst/>
              <a:ahLst/>
              <a:cxnLst/>
              <a:rect l="l" t="t" r="r" b="b"/>
              <a:pathLst>
                <a:path w="2012950">
                  <a:moveTo>
                    <a:pt x="0" y="0"/>
                  </a:moveTo>
                  <a:lnTo>
                    <a:pt x="201261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99569" y="2882011"/>
              <a:ext cx="2049780" cy="1645920"/>
            </a:xfrm>
            <a:custGeom>
              <a:avLst/>
              <a:gdLst/>
              <a:ahLst/>
              <a:cxnLst/>
              <a:rect l="l" t="t" r="r" b="b"/>
              <a:pathLst>
                <a:path w="2049779" h="1645920">
                  <a:moveTo>
                    <a:pt x="37098" y="18752"/>
                  </a:moveTo>
                  <a:lnTo>
                    <a:pt x="35641" y="11444"/>
                  </a:lnTo>
                  <a:lnTo>
                    <a:pt x="31666" y="5484"/>
                  </a:lnTo>
                  <a:lnTo>
                    <a:pt x="25770" y="1470"/>
                  </a:lnTo>
                  <a:lnTo>
                    <a:pt x="18549" y="0"/>
                  </a:lnTo>
                  <a:lnTo>
                    <a:pt x="11328" y="1470"/>
                  </a:lnTo>
                  <a:lnTo>
                    <a:pt x="5432" y="5484"/>
                  </a:lnTo>
                  <a:lnTo>
                    <a:pt x="1457" y="11444"/>
                  </a:lnTo>
                  <a:lnTo>
                    <a:pt x="0" y="18752"/>
                  </a:lnTo>
                  <a:lnTo>
                    <a:pt x="1457" y="26059"/>
                  </a:lnTo>
                  <a:lnTo>
                    <a:pt x="5432" y="32019"/>
                  </a:lnTo>
                  <a:lnTo>
                    <a:pt x="11328" y="36033"/>
                  </a:lnTo>
                  <a:lnTo>
                    <a:pt x="18549" y="37504"/>
                  </a:lnTo>
                  <a:lnTo>
                    <a:pt x="25770" y="36033"/>
                  </a:lnTo>
                  <a:lnTo>
                    <a:pt x="31666" y="32019"/>
                  </a:lnTo>
                  <a:lnTo>
                    <a:pt x="35641" y="26059"/>
                  </a:lnTo>
                  <a:lnTo>
                    <a:pt x="37098" y="18752"/>
                  </a:lnTo>
                </a:path>
                <a:path w="2049779" h="1645920">
                  <a:moveTo>
                    <a:pt x="87417" y="1626740"/>
                  </a:moveTo>
                  <a:lnTo>
                    <a:pt x="85958" y="1619440"/>
                  </a:lnTo>
                  <a:lnTo>
                    <a:pt x="81981" y="1613480"/>
                  </a:lnTo>
                  <a:lnTo>
                    <a:pt x="76083" y="1609461"/>
                  </a:lnTo>
                  <a:lnTo>
                    <a:pt x="68861" y="1607988"/>
                  </a:lnTo>
                  <a:lnTo>
                    <a:pt x="61643" y="1609461"/>
                  </a:lnTo>
                  <a:lnTo>
                    <a:pt x="55747" y="1613480"/>
                  </a:lnTo>
                  <a:lnTo>
                    <a:pt x="51770" y="1619440"/>
                  </a:lnTo>
                  <a:lnTo>
                    <a:pt x="50312" y="1626740"/>
                  </a:lnTo>
                  <a:lnTo>
                    <a:pt x="51770" y="1634039"/>
                  </a:lnTo>
                  <a:lnTo>
                    <a:pt x="55747" y="1640000"/>
                  </a:lnTo>
                  <a:lnTo>
                    <a:pt x="61643" y="1644018"/>
                  </a:lnTo>
                  <a:lnTo>
                    <a:pt x="68861" y="1645492"/>
                  </a:lnTo>
                  <a:lnTo>
                    <a:pt x="76083" y="1644018"/>
                  </a:lnTo>
                  <a:lnTo>
                    <a:pt x="81981" y="1640000"/>
                  </a:lnTo>
                  <a:lnTo>
                    <a:pt x="85958" y="1634039"/>
                  </a:lnTo>
                  <a:lnTo>
                    <a:pt x="87417" y="1626740"/>
                  </a:lnTo>
                </a:path>
                <a:path w="2049779" h="1645920">
                  <a:moveTo>
                    <a:pt x="137729" y="18752"/>
                  </a:moveTo>
                  <a:lnTo>
                    <a:pt x="136271" y="11444"/>
                  </a:lnTo>
                  <a:lnTo>
                    <a:pt x="132296" y="5484"/>
                  </a:lnTo>
                  <a:lnTo>
                    <a:pt x="126400" y="1470"/>
                  </a:lnTo>
                  <a:lnTo>
                    <a:pt x="119179" y="0"/>
                  </a:lnTo>
                  <a:lnTo>
                    <a:pt x="111959" y="1470"/>
                  </a:lnTo>
                  <a:lnTo>
                    <a:pt x="106063" y="5484"/>
                  </a:lnTo>
                  <a:lnTo>
                    <a:pt x="102088" y="11444"/>
                  </a:lnTo>
                  <a:lnTo>
                    <a:pt x="100630" y="18752"/>
                  </a:lnTo>
                  <a:lnTo>
                    <a:pt x="102088" y="26059"/>
                  </a:lnTo>
                  <a:lnTo>
                    <a:pt x="106063" y="32019"/>
                  </a:lnTo>
                  <a:lnTo>
                    <a:pt x="111959" y="36033"/>
                  </a:lnTo>
                  <a:lnTo>
                    <a:pt x="119179" y="37504"/>
                  </a:lnTo>
                  <a:lnTo>
                    <a:pt x="126400" y="36033"/>
                  </a:lnTo>
                  <a:lnTo>
                    <a:pt x="132296" y="32019"/>
                  </a:lnTo>
                  <a:lnTo>
                    <a:pt x="136271" y="26059"/>
                  </a:lnTo>
                  <a:lnTo>
                    <a:pt x="137729" y="18752"/>
                  </a:lnTo>
                </a:path>
                <a:path w="2049779" h="1645920">
                  <a:moveTo>
                    <a:pt x="188047" y="1626740"/>
                  </a:moveTo>
                  <a:lnTo>
                    <a:pt x="186589" y="1619440"/>
                  </a:lnTo>
                  <a:lnTo>
                    <a:pt x="182612" y="1613480"/>
                  </a:lnTo>
                  <a:lnTo>
                    <a:pt x="176716" y="1609461"/>
                  </a:lnTo>
                  <a:lnTo>
                    <a:pt x="169498" y="1607988"/>
                  </a:lnTo>
                  <a:lnTo>
                    <a:pt x="162277" y="1609461"/>
                  </a:lnTo>
                  <a:lnTo>
                    <a:pt x="156381" y="1613480"/>
                  </a:lnTo>
                  <a:lnTo>
                    <a:pt x="152406" y="1619440"/>
                  </a:lnTo>
                  <a:lnTo>
                    <a:pt x="150948" y="1626740"/>
                  </a:lnTo>
                  <a:lnTo>
                    <a:pt x="152406" y="1634039"/>
                  </a:lnTo>
                  <a:lnTo>
                    <a:pt x="156381" y="1640000"/>
                  </a:lnTo>
                  <a:lnTo>
                    <a:pt x="162277" y="1644018"/>
                  </a:lnTo>
                  <a:lnTo>
                    <a:pt x="169498" y="1645492"/>
                  </a:lnTo>
                  <a:lnTo>
                    <a:pt x="176716" y="1644018"/>
                  </a:lnTo>
                  <a:lnTo>
                    <a:pt x="182612" y="1640000"/>
                  </a:lnTo>
                  <a:lnTo>
                    <a:pt x="186589" y="1634039"/>
                  </a:lnTo>
                  <a:lnTo>
                    <a:pt x="188047" y="1626740"/>
                  </a:lnTo>
                </a:path>
                <a:path w="2049779" h="1645920">
                  <a:moveTo>
                    <a:pt x="238359" y="18752"/>
                  </a:moveTo>
                  <a:lnTo>
                    <a:pt x="236902" y="11444"/>
                  </a:lnTo>
                  <a:lnTo>
                    <a:pt x="232927" y="5484"/>
                  </a:lnTo>
                  <a:lnTo>
                    <a:pt x="227031" y="1470"/>
                  </a:lnTo>
                  <a:lnTo>
                    <a:pt x="219810" y="0"/>
                  </a:lnTo>
                  <a:lnTo>
                    <a:pt x="212589" y="1470"/>
                  </a:lnTo>
                  <a:lnTo>
                    <a:pt x="206693" y="5484"/>
                  </a:lnTo>
                  <a:lnTo>
                    <a:pt x="202718" y="11444"/>
                  </a:lnTo>
                  <a:lnTo>
                    <a:pt x="201261" y="18752"/>
                  </a:lnTo>
                  <a:lnTo>
                    <a:pt x="202718" y="26059"/>
                  </a:lnTo>
                  <a:lnTo>
                    <a:pt x="206693" y="32019"/>
                  </a:lnTo>
                  <a:lnTo>
                    <a:pt x="212589" y="36033"/>
                  </a:lnTo>
                  <a:lnTo>
                    <a:pt x="219810" y="37504"/>
                  </a:lnTo>
                  <a:lnTo>
                    <a:pt x="227031" y="36033"/>
                  </a:lnTo>
                  <a:lnTo>
                    <a:pt x="232927" y="32019"/>
                  </a:lnTo>
                  <a:lnTo>
                    <a:pt x="236902" y="26059"/>
                  </a:lnTo>
                  <a:lnTo>
                    <a:pt x="238359" y="18752"/>
                  </a:lnTo>
                </a:path>
                <a:path w="2049779" h="1645920">
                  <a:moveTo>
                    <a:pt x="288678" y="1626740"/>
                  </a:moveTo>
                  <a:lnTo>
                    <a:pt x="287219" y="1619440"/>
                  </a:lnTo>
                  <a:lnTo>
                    <a:pt x="283243" y="1613480"/>
                  </a:lnTo>
                  <a:lnTo>
                    <a:pt x="277346" y="1609461"/>
                  </a:lnTo>
                  <a:lnTo>
                    <a:pt x="270128" y="1607988"/>
                  </a:lnTo>
                  <a:lnTo>
                    <a:pt x="262908" y="1609461"/>
                  </a:lnTo>
                  <a:lnTo>
                    <a:pt x="257012" y="1613480"/>
                  </a:lnTo>
                  <a:lnTo>
                    <a:pt x="253037" y="1619440"/>
                  </a:lnTo>
                  <a:lnTo>
                    <a:pt x="251579" y="1626740"/>
                  </a:lnTo>
                  <a:lnTo>
                    <a:pt x="253037" y="1634039"/>
                  </a:lnTo>
                  <a:lnTo>
                    <a:pt x="257012" y="1640000"/>
                  </a:lnTo>
                  <a:lnTo>
                    <a:pt x="262908" y="1644018"/>
                  </a:lnTo>
                  <a:lnTo>
                    <a:pt x="270128" y="1645492"/>
                  </a:lnTo>
                  <a:lnTo>
                    <a:pt x="277346" y="1644018"/>
                  </a:lnTo>
                  <a:lnTo>
                    <a:pt x="283243" y="1640000"/>
                  </a:lnTo>
                  <a:lnTo>
                    <a:pt x="287219" y="1634039"/>
                  </a:lnTo>
                  <a:lnTo>
                    <a:pt x="288678" y="1626740"/>
                  </a:lnTo>
                </a:path>
                <a:path w="2049779" h="1645920">
                  <a:moveTo>
                    <a:pt x="339021" y="18752"/>
                  </a:moveTo>
                  <a:lnTo>
                    <a:pt x="337557" y="11444"/>
                  </a:lnTo>
                  <a:lnTo>
                    <a:pt x="333572" y="5484"/>
                  </a:lnTo>
                  <a:lnTo>
                    <a:pt x="327674" y="1470"/>
                  </a:lnTo>
                  <a:lnTo>
                    <a:pt x="320472" y="0"/>
                  </a:lnTo>
                  <a:lnTo>
                    <a:pt x="313243" y="1470"/>
                  </a:lnTo>
                  <a:lnTo>
                    <a:pt x="307348" y="5484"/>
                  </a:lnTo>
                  <a:lnTo>
                    <a:pt x="303377" y="11444"/>
                  </a:lnTo>
                  <a:lnTo>
                    <a:pt x="301922" y="18752"/>
                  </a:lnTo>
                  <a:lnTo>
                    <a:pt x="303377" y="26059"/>
                  </a:lnTo>
                  <a:lnTo>
                    <a:pt x="307348" y="32019"/>
                  </a:lnTo>
                  <a:lnTo>
                    <a:pt x="313243" y="36033"/>
                  </a:lnTo>
                  <a:lnTo>
                    <a:pt x="320472" y="37504"/>
                  </a:lnTo>
                  <a:lnTo>
                    <a:pt x="327674" y="36033"/>
                  </a:lnTo>
                  <a:lnTo>
                    <a:pt x="333572" y="32019"/>
                  </a:lnTo>
                  <a:lnTo>
                    <a:pt x="337557" y="26059"/>
                  </a:lnTo>
                  <a:lnTo>
                    <a:pt x="339021" y="18752"/>
                  </a:lnTo>
                </a:path>
                <a:path w="2049779" h="1645920">
                  <a:moveTo>
                    <a:pt x="389290" y="1626740"/>
                  </a:moveTo>
                  <a:lnTo>
                    <a:pt x="387835" y="1619440"/>
                  </a:lnTo>
                  <a:lnTo>
                    <a:pt x="383864" y="1613480"/>
                  </a:lnTo>
                  <a:lnTo>
                    <a:pt x="377969" y="1609461"/>
                  </a:lnTo>
                  <a:lnTo>
                    <a:pt x="370740" y="1607988"/>
                  </a:lnTo>
                  <a:lnTo>
                    <a:pt x="363538" y="1609461"/>
                  </a:lnTo>
                  <a:lnTo>
                    <a:pt x="357640" y="1613480"/>
                  </a:lnTo>
                  <a:lnTo>
                    <a:pt x="353655" y="1619440"/>
                  </a:lnTo>
                  <a:lnTo>
                    <a:pt x="352191" y="1626740"/>
                  </a:lnTo>
                  <a:lnTo>
                    <a:pt x="353655" y="1634039"/>
                  </a:lnTo>
                  <a:lnTo>
                    <a:pt x="357640" y="1640000"/>
                  </a:lnTo>
                  <a:lnTo>
                    <a:pt x="363538" y="1644018"/>
                  </a:lnTo>
                  <a:lnTo>
                    <a:pt x="370740" y="1645492"/>
                  </a:lnTo>
                  <a:lnTo>
                    <a:pt x="377969" y="1644018"/>
                  </a:lnTo>
                  <a:lnTo>
                    <a:pt x="383864" y="1640000"/>
                  </a:lnTo>
                  <a:lnTo>
                    <a:pt x="387835" y="1634039"/>
                  </a:lnTo>
                  <a:lnTo>
                    <a:pt x="389290" y="1626740"/>
                  </a:lnTo>
                </a:path>
                <a:path w="2049779" h="1645920">
                  <a:moveTo>
                    <a:pt x="439621" y="18752"/>
                  </a:moveTo>
                  <a:lnTo>
                    <a:pt x="438166" y="11444"/>
                  </a:lnTo>
                  <a:lnTo>
                    <a:pt x="434195" y="5485"/>
                  </a:lnTo>
                  <a:lnTo>
                    <a:pt x="428300" y="1470"/>
                  </a:lnTo>
                  <a:lnTo>
                    <a:pt x="421071" y="0"/>
                  </a:lnTo>
                  <a:lnTo>
                    <a:pt x="413843" y="1470"/>
                  </a:lnTo>
                  <a:lnTo>
                    <a:pt x="407947" y="5485"/>
                  </a:lnTo>
                  <a:lnTo>
                    <a:pt x="403977" y="11444"/>
                  </a:lnTo>
                  <a:lnTo>
                    <a:pt x="402522" y="18752"/>
                  </a:lnTo>
                  <a:lnTo>
                    <a:pt x="403977" y="26059"/>
                  </a:lnTo>
                  <a:lnTo>
                    <a:pt x="407947" y="32019"/>
                  </a:lnTo>
                  <a:lnTo>
                    <a:pt x="413843" y="36033"/>
                  </a:lnTo>
                  <a:lnTo>
                    <a:pt x="421071" y="37504"/>
                  </a:lnTo>
                  <a:lnTo>
                    <a:pt x="428300" y="36033"/>
                  </a:lnTo>
                  <a:lnTo>
                    <a:pt x="434195" y="32019"/>
                  </a:lnTo>
                  <a:lnTo>
                    <a:pt x="438166" y="26059"/>
                  </a:lnTo>
                  <a:lnTo>
                    <a:pt x="439621" y="18752"/>
                  </a:lnTo>
                </a:path>
                <a:path w="2049779" h="1645920">
                  <a:moveTo>
                    <a:pt x="489951" y="1626740"/>
                  </a:moveTo>
                  <a:lnTo>
                    <a:pt x="488488" y="1619440"/>
                  </a:lnTo>
                  <a:lnTo>
                    <a:pt x="484502" y="1613480"/>
                  </a:lnTo>
                  <a:lnTo>
                    <a:pt x="478604" y="1609461"/>
                  </a:lnTo>
                  <a:lnTo>
                    <a:pt x="471402" y="1607988"/>
                  </a:lnTo>
                  <a:lnTo>
                    <a:pt x="464173" y="1609461"/>
                  </a:lnTo>
                  <a:lnTo>
                    <a:pt x="458278" y="1613480"/>
                  </a:lnTo>
                  <a:lnTo>
                    <a:pt x="454307" y="1619440"/>
                  </a:lnTo>
                  <a:lnTo>
                    <a:pt x="452852" y="1626740"/>
                  </a:lnTo>
                  <a:lnTo>
                    <a:pt x="454307" y="1634039"/>
                  </a:lnTo>
                  <a:lnTo>
                    <a:pt x="458278" y="1640000"/>
                  </a:lnTo>
                  <a:lnTo>
                    <a:pt x="464173" y="1644018"/>
                  </a:lnTo>
                  <a:lnTo>
                    <a:pt x="471402" y="1645492"/>
                  </a:lnTo>
                  <a:lnTo>
                    <a:pt x="478604" y="1644018"/>
                  </a:lnTo>
                  <a:lnTo>
                    <a:pt x="484502" y="1640000"/>
                  </a:lnTo>
                  <a:lnTo>
                    <a:pt x="488488" y="1634039"/>
                  </a:lnTo>
                  <a:lnTo>
                    <a:pt x="489951" y="1626740"/>
                  </a:lnTo>
                </a:path>
                <a:path w="2049779" h="1645920">
                  <a:moveTo>
                    <a:pt x="540282" y="18752"/>
                  </a:moveTo>
                  <a:lnTo>
                    <a:pt x="538818" y="11444"/>
                  </a:lnTo>
                  <a:lnTo>
                    <a:pt x="534833" y="5485"/>
                  </a:lnTo>
                  <a:lnTo>
                    <a:pt x="528935" y="1470"/>
                  </a:lnTo>
                  <a:lnTo>
                    <a:pt x="521733" y="0"/>
                  </a:lnTo>
                  <a:lnTo>
                    <a:pt x="514504" y="1470"/>
                  </a:lnTo>
                  <a:lnTo>
                    <a:pt x="508609" y="5485"/>
                  </a:lnTo>
                  <a:lnTo>
                    <a:pt x="504638" y="11444"/>
                  </a:lnTo>
                  <a:lnTo>
                    <a:pt x="503183" y="18752"/>
                  </a:lnTo>
                  <a:lnTo>
                    <a:pt x="504638" y="26059"/>
                  </a:lnTo>
                  <a:lnTo>
                    <a:pt x="508609" y="32019"/>
                  </a:lnTo>
                  <a:lnTo>
                    <a:pt x="514504" y="36033"/>
                  </a:lnTo>
                  <a:lnTo>
                    <a:pt x="521733" y="37504"/>
                  </a:lnTo>
                  <a:lnTo>
                    <a:pt x="528935" y="36033"/>
                  </a:lnTo>
                  <a:lnTo>
                    <a:pt x="534833" y="32019"/>
                  </a:lnTo>
                  <a:lnTo>
                    <a:pt x="538818" y="26059"/>
                  </a:lnTo>
                  <a:lnTo>
                    <a:pt x="540282" y="18752"/>
                  </a:lnTo>
                </a:path>
                <a:path w="2049779" h="1645920">
                  <a:moveTo>
                    <a:pt x="590551" y="1626740"/>
                  </a:moveTo>
                  <a:lnTo>
                    <a:pt x="589096" y="1619440"/>
                  </a:lnTo>
                  <a:lnTo>
                    <a:pt x="585125" y="1613480"/>
                  </a:lnTo>
                  <a:lnTo>
                    <a:pt x="579230" y="1609461"/>
                  </a:lnTo>
                  <a:lnTo>
                    <a:pt x="572002" y="1607988"/>
                  </a:lnTo>
                  <a:lnTo>
                    <a:pt x="564799" y="1609461"/>
                  </a:lnTo>
                  <a:lnTo>
                    <a:pt x="558901" y="1613480"/>
                  </a:lnTo>
                  <a:lnTo>
                    <a:pt x="554916" y="1619440"/>
                  </a:lnTo>
                  <a:lnTo>
                    <a:pt x="553452" y="1626740"/>
                  </a:lnTo>
                  <a:lnTo>
                    <a:pt x="554916" y="1634039"/>
                  </a:lnTo>
                  <a:lnTo>
                    <a:pt x="558901" y="1640000"/>
                  </a:lnTo>
                  <a:lnTo>
                    <a:pt x="564799" y="1644018"/>
                  </a:lnTo>
                  <a:lnTo>
                    <a:pt x="572002" y="1645492"/>
                  </a:lnTo>
                  <a:lnTo>
                    <a:pt x="579230" y="1644018"/>
                  </a:lnTo>
                  <a:lnTo>
                    <a:pt x="585125" y="1640000"/>
                  </a:lnTo>
                  <a:lnTo>
                    <a:pt x="589096" y="1634039"/>
                  </a:lnTo>
                  <a:lnTo>
                    <a:pt x="590551" y="1626740"/>
                  </a:lnTo>
                </a:path>
                <a:path w="2049779" h="1645920">
                  <a:moveTo>
                    <a:pt x="640882" y="18752"/>
                  </a:moveTo>
                  <a:lnTo>
                    <a:pt x="639427" y="11444"/>
                  </a:lnTo>
                  <a:lnTo>
                    <a:pt x="635456" y="5485"/>
                  </a:lnTo>
                  <a:lnTo>
                    <a:pt x="629561" y="1470"/>
                  </a:lnTo>
                  <a:lnTo>
                    <a:pt x="622332" y="0"/>
                  </a:lnTo>
                  <a:lnTo>
                    <a:pt x="615104" y="1470"/>
                  </a:lnTo>
                  <a:lnTo>
                    <a:pt x="609209" y="5485"/>
                  </a:lnTo>
                  <a:lnTo>
                    <a:pt x="605238" y="11444"/>
                  </a:lnTo>
                  <a:lnTo>
                    <a:pt x="603783" y="18752"/>
                  </a:lnTo>
                  <a:lnTo>
                    <a:pt x="605238" y="26059"/>
                  </a:lnTo>
                  <a:lnTo>
                    <a:pt x="609209" y="32019"/>
                  </a:lnTo>
                  <a:lnTo>
                    <a:pt x="615104" y="36033"/>
                  </a:lnTo>
                  <a:lnTo>
                    <a:pt x="622332" y="37504"/>
                  </a:lnTo>
                  <a:lnTo>
                    <a:pt x="629561" y="36033"/>
                  </a:lnTo>
                  <a:lnTo>
                    <a:pt x="635456" y="32019"/>
                  </a:lnTo>
                  <a:lnTo>
                    <a:pt x="639427" y="26059"/>
                  </a:lnTo>
                  <a:lnTo>
                    <a:pt x="640882" y="18752"/>
                  </a:lnTo>
                </a:path>
                <a:path w="2049779" h="1645920">
                  <a:moveTo>
                    <a:pt x="691212" y="1626740"/>
                  </a:moveTo>
                  <a:lnTo>
                    <a:pt x="689749" y="1619440"/>
                  </a:lnTo>
                  <a:lnTo>
                    <a:pt x="685764" y="1613480"/>
                  </a:lnTo>
                  <a:lnTo>
                    <a:pt x="679865" y="1609461"/>
                  </a:lnTo>
                  <a:lnTo>
                    <a:pt x="672663" y="1607988"/>
                  </a:lnTo>
                  <a:lnTo>
                    <a:pt x="665435" y="1609461"/>
                  </a:lnTo>
                  <a:lnTo>
                    <a:pt x="659539" y="1613480"/>
                  </a:lnTo>
                  <a:lnTo>
                    <a:pt x="655569" y="1619440"/>
                  </a:lnTo>
                  <a:lnTo>
                    <a:pt x="654114" y="1626740"/>
                  </a:lnTo>
                  <a:lnTo>
                    <a:pt x="655569" y="1634039"/>
                  </a:lnTo>
                  <a:lnTo>
                    <a:pt x="659539" y="1640000"/>
                  </a:lnTo>
                  <a:lnTo>
                    <a:pt x="665435" y="1644018"/>
                  </a:lnTo>
                  <a:lnTo>
                    <a:pt x="672663" y="1645492"/>
                  </a:lnTo>
                  <a:lnTo>
                    <a:pt x="679865" y="1644018"/>
                  </a:lnTo>
                  <a:lnTo>
                    <a:pt x="685764" y="1640000"/>
                  </a:lnTo>
                  <a:lnTo>
                    <a:pt x="689749" y="1634039"/>
                  </a:lnTo>
                  <a:lnTo>
                    <a:pt x="691212" y="1626740"/>
                  </a:lnTo>
                </a:path>
                <a:path w="2049779" h="1645920">
                  <a:moveTo>
                    <a:pt x="741481" y="18752"/>
                  </a:moveTo>
                  <a:lnTo>
                    <a:pt x="740026" y="11444"/>
                  </a:lnTo>
                  <a:lnTo>
                    <a:pt x="736056" y="5485"/>
                  </a:lnTo>
                  <a:lnTo>
                    <a:pt x="730160" y="1470"/>
                  </a:lnTo>
                  <a:lnTo>
                    <a:pt x="722932" y="0"/>
                  </a:lnTo>
                  <a:lnTo>
                    <a:pt x="715730" y="1470"/>
                  </a:lnTo>
                  <a:lnTo>
                    <a:pt x="709831" y="5485"/>
                  </a:lnTo>
                  <a:lnTo>
                    <a:pt x="705846" y="11444"/>
                  </a:lnTo>
                  <a:lnTo>
                    <a:pt x="704383" y="18752"/>
                  </a:lnTo>
                  <a:lnTo>
                    <a:pt x="705846" y="26059"/>
                  </a:lnTo>
                  <a:lnTo>
                    <a:pt x="709831" y="32019"/>
                  </a:lnTo>
                  <a:lnTo>
                    <a:pt x="715730" y="36033"/>
                  </a:lnTo>
                  <a:lnTo>
                    <a:pt x="722932" y="37504"/>
                  </a:lnTo>
                  <a:lnTo>
                    <a:pt x="730160" y="36033"/>
                  </a:lnTo>
                  <a:lnTo>
                    <a:pt x="736056" y="32019"/>
                  </a:lnTo>
                  <a:lnTo>
                    <a:pt x="740026" y="26059"/>
                  </a:lnTo>
                  <a:lnTo>
                    <a:pt x="741481" y="18752"/>
                  </a:lnTo>
                </a:path>
                <a:path w="2049779" h="1645920">
                  <a:moveTo>
                    <a:pt x="791812" y="1626740"/>
                  </a:moveTo>
                  <a:lnTo>
                    <a:pt x="790357" y="1619440"/>
                  </a:lnTo>
                  <a:lnTo>
                    <a:pt x="786386" y="1613480"/>
                  </a:lnTo>
                  <a:lnTo>
                    <a:pt x="780491" y="1609461"/>
                  </a:lnTo>
                  <a:lnTo>
                    <a:pt x="773263" y="1607988"/>
                  </a:lnTo>
                  <a:lnTo>
                    <a:pt x="766060" y="1609461"/>
                  </a:lnTo>
                  <a:lnTo>
                    <a:pt x="760162" y="1613480"/>
                  </a:lnTo>
                  <a:lnTo>
                    <a:pt x="756177" y="1619440"/>
                  </a:lnTo>
                  <a:lnTo>
                    <a:pt x="754713" y="1626740"/>
                  </a:lnTo>
                  <a:lnTo>
                    <a:pt x="756177" y="1634039"/>
                  </a:lnTo>
                  <a:lnTo>
                    <a:pt x="760162" y="1640000"/>
                  </a:lnTo>
                  <a:lnTo>
                    <a:pt x="766060" y="1644018"/>
                  </a:lnTo>
                  <a:lnTo>
                    <a:pt x="773263" y="1645492"/>
                  </a:lnTo>
                  <a:lnTo>
                    <a:pt x="780491" y="1644018"/>
                  </a:lnTo>
                  <a:lnTo>
                    <a:pt x="786386" y="1640000"/>
                  </a:lnTo>
                  <a:lnTo>
                    <a:pt x="790357" y="1634039"/>
                  </a:lnTo>
                  <a:lnTo>
                    <a:pt x="791812" y="1626740"/>
                  </a:lnTo>
                </a:path>
                <a:path w="2049779" h="1645920">
                  <a:moveTo>
                    <a:pt x="842143" y="18752"/>
                  </a:moveTo>
                  <a:lnTo>
                    <a:pt x="840688" y="11444"/>
                  </a:lnTo>
                  <a:lnTo>
                    <a:pt x="836717" y="5485"/>
                  </a:lnTo>
                  <a:lnTo>
                    <a:pt x="830822" y="1470"/>
                  </a:lnTo>
                  <a:lnTo>
                    <a:pt x="823593" y="0"/>
                  </a:lnTo>
                  <a:lnTo>
                    <a:pt x="816365" y="1470"/>
                  </a:lnTo>
                  <a:lnTo>
                    <a:pt x="810470" y="5485"/>
                  </a:lnTo>
                  <a:lnTo>
                    <a:pt x="806499" y="11444"/>
                  </a:lnTo>
                  <a:lnTo>
                    <a:pt x="805044" y="18752"/>
                  </a:lnTo>
                  <a:lnTo>
                    <a:pt x="806499" y="26059"/>
                  </a:lnTo>
                  <a:lnTo>
                    <a:pt x="810470" y="32019"/>
                  </a:lnTo>
                  <a:lnTo>
                    <a:pt x="816365" y="36033"/>
                  </a:lnTo>
                  <a:lnTo>
                    <a:pt x="823593" y="37504"/>
                  </a:lnTo>
                  <a:lnTo>
                    <a:pt x="830822" y="36033"/>
                  </a:lnTo>
                  <a:lnTo>
                    <a:pt x="836717" y="32019"/>
                  </a:lnTo>
                  <a:lnTo>
                    <a:pt x="840688" y="26059"/>
                  </a:lnTo>
                  <a:lnTo>
                    <a:pt x="842143" y="18752"/>
                  </a:lnTo>
                </a:path>
                <a:path w="2049779" h="1645920">
                  <a:moveTo>
                    <a:pt x="892474" y="1626740"/>
                  </a:moveTo>
                  <a:lnTo>
                    <a:pt x="891010" y="1619440"/>
                  </a:lnTo>
                  <a:lnTo>
                    <a:pt x="887025" y="1613480"/>
                  </a:lnTo>
                  <a:lnTo>
                    <a:pt x="881127" y="1609461"/>
                  </a:lnTo>
                  <a:lnTo>
                    <a:pt x="873924" y="1607988"/>
                  </a:lnTo>
                  <a:lnTo>
                    <a:pt x="866696" y="1609461"/>
                  </a:lnTo>
                  <a:lnTo>
                    <a:pt x="860800" y="1613480"/>
                  </a:lnTo>
                  <a:lnTo>
                    <a:pt x="856830" y="1619440"/>
                  </a:lnTo>
                  <a:lnTo>
                    <a:pt x="855375" y="1626740"/>
                  </a:lnTo>
                  <a:lnTo>
                    <a:pt x="856830" y="1634039"/>
                  </a:lnTo>
                  <a:lnTo>
                    <a:pt x="860800" y="1640000"/>
                  </a:lnTo>
                  <a:lnTo>
                    <a:pt x="866696" y="1644018"/>
                  </a:lnTo>
                  <a:lnTo>
                    <a:pt x="873924" y="1645492"/>
                  </a:lnTo>
                  <a:lnTo>
                    <a:pt x="881127" y="1644018"/>
                  </a:lnTo>
                  <a:lnTo>
                    <a:pt x="887025" y="1640000"/>
                  </a:lnTo>
                  <a:lnTo>
                    <a:pt x="891010" y="1634039"/>
                  </a:lnTo>
                  <a:lnTo>
                    <a:pt x="892474" y="1626740"/>
                  </a:lnTo>
                </a:path>
                <a:path w="2049779" h="1645920">
                  <a:moveTo>
                    <a:pt x="942742" y="18752"/>
                  </a:moveTo>
                  <a:lnTo>
                    <a:pt x="941288" y="11444"/>
                  </a:lnTo>
                  <a:lnTo>
                    <a:pt x="937317" y="5485"/>
                  </a:lnTo>
                  <a:lnTo>
                    <a:pt x="931422" y="1470"/>
                  </a:lnTo>
                  <a:lnTo>
                    <a:pt x="924193" y="0"/>
                  </a:lnTo>
                  <a:lnTo>
                    <a:pt x="916991" y="1470"/>
                  </a:lnTo>
                  <a:lnTo>
                    <a:pt x="911093" y="5485"/>
                  </a:lnTo>
                  <a:lnTo>
                    <a:pt x="907107" y="11444"/>
                  </a:lnTo>
                  <a:lnTo>
                    <a:pt x="905644" y="18752"/>
                  </a:lnTo>
                  <a:lnTo>
                    <a:pt x="907107" y="26059"/>
                  </a:lnTo>
                  <a:lnTo>
                    <a:pt x="911093" y="32019"/>
                  </a:lnTo>
                  <a:lnTo>
                    <a:pt x="916991" y="36033"/>
                  </a:lnTo>
                  <a:lnTo>
                    <a:pt x="924193" y="37504"/>
                  </a:lnTo>
                  <a:lnTo>
                    <a:pt x="931422" y="36033"/>
                  </a:lnTo>
                  <a:lnTo>
                    <a:pt x="937317" y="32019"/>
                  </a:lnTo>
                  <a:lnTo>
                    <a:pt x="941288" y="26059"/>
                  </a:lnTo>
                  <a:lnTo>
                    <a:pt x="942742" y="18752"/>
                  </a:lnTo>
                </a:path>
                <a:path w="2049779" h="1645920">
                  <a:moveTo>
                    <a:pt x="993073" y="1626740"/>
                  </a:moveTo>
                  <a:lnTo>
                    <a:pt x="991618" y="1619440"/>
                  </a:lnTo>
                  <a:lnTo>
                    <a:pt x="987648" y="1613480"/>
                  </a:lnTo>
                  <a:lnTo>
                    <a:pt x="981752" y="1609461"/>
                  </a:lnTo>
                  <a:lnTo>
                    <a:pt x="974524" y="1607988"/>
                  </a:lnTo>
                  <a:lnTo>
                    <a:pt x="967321" y="1609461"/>
                  </a:lnTo>
                  <a:lnTo>
                    <a:pt x="961423" y="1613480"/>
                  </a:lnTo>
                  <a:lnTo>
                    <a:pt x="957438" y="1619440"/>
                  </a:lnTo>
                  <a:lnTo>
                    <a:pt x="955974" y="1626740"/>
                  </a:lnTo>
                  <a:lnTo>
                    <a:pt x="957438" y="1634039"/>
                  </a:lnTo>
                  <a:lnTo>
                    <a:pt x="961423" y="1640000"/>
                  </a:lnTo>
                  <a:lnTo>
                    <a:pt x="967321" y="1644018"/>
                  </a:lnTo>
                  <a:lnTo>
                    <a:pt x="974524" y="1645492"/>
                  </a:lnTo>
                  <a:lnTo>
                    <a:pt x="981752" y="1644018"/>
                  </a:lnTo>
                  <a:lnTo>
                    <a:pt x="987648" y="1640000"/>
                  </a:lnTo>
                  <a:lnTo>
                    <a:pt x="991618" y="1634039"/>
                  </a:lnTo>
                  <a:lnTo>
                    <a:pt x="993073" y="1626740"/>
                  </a:lnTo>
                </a:path>
                <a:path w="2049779" h="1645920">
                  <a:moveTo>
                    <a:pt x="1043404" y="18752"/>
                  </a:moveTo>
                  <a:lnTo>
                    <a:pt x="1041949" y="11444"/>
                  </a:lnTo>
                  <a:lnTo>
                    <a:pt x="1037978" y="5485"/>
                  </a:lnTo>
                  <a:lnTo>
                    <a:pt x="1032083" y="1470"/>
                  </a:lnTo>
                  <a:lnTo>
                    <a:pt x="1024855" y="0"/>
                  </a:lnTo>
                  <a:lnTo>
                    <a:pt x="1017626" y="1470"/>
                  </a:lnTo>
                  <a:lnTo>
                    <a:pt x="1011731" y="5485"/>
                  </a:lnTo>
                  <a:lnTo>
                    <a:pt x="1007760" y="11444"/>
                  </a:lnTo>
                  <a:lnTo>
                    <a:pt x="1006305" y="18752"/>
                  </a:lnTo>
                  <a:lnTo>
                    <a:pt x="1007760" y="26059"/>
                  </a:lnTo>
                  <a:lnTo>
                    <a:pt x="1011731" y="32019"/>
                  </a:lnTo>
                  <a:lnTo>
                    <a:pt x="1017626" y="36033"/>
                  </a:lnTo>
                  <a:lnTo>
                    <a:pt x="1024855" y="37504"/>
                  </a:lnTo>
                  <a:lnTo>
                    <a:pt x="1032083" y="36033"/>
                  </a:lnTo>
                  <a:lnTo>
                    <a:pt x="1037978" y="32019"/>
                  </a:lnTo>
                  <a:lnTo>
                    <a:pt x="1041949" y="26059"/>
                  </a:lnTo>
                  <a:lnTo>
                    <a:pt x="1043404" y="18752"/>
                  </a:lnTo>
                </a:path>
                <a:path w="2049779" h="1645920">
                  <a:moveTo>
                    <a:pt x="1093735" y="1626740"/>
                  </a:moveTo>
                  <a:lnTo>
                    <a:pt x="1092271" y="1619440"/>
                  </a:lnTo>
                  <a:lnTo>
                    <a:pt x="1088286" y="1613480"/>
                  </a:lnTo>
                  <a:lnTo>
                    <a:pt x="1082388" y="1609461"/>
                  </a:lnTo>
                  <a:lnTo>
                    <a:pt x="1075185" y="1607988"/>
                  </a:lnTo>
                  <a:lnTo>
                    <a:pt x="1067957" y="1609461"/>
                  </a:lnTo>
                  <a:lnTo>
                    <a:pt x="1062062" y="1613480"/>
                  </a:lnTo>
                  <a:lnTo>
                    <a:pt x="1058091" y="1619440"/>
                  </a:lnTo>
                  <a:lnTo>
                    <a:pt x="1056636" y="1626740"/>
                  </a:lnTo>
                  <a:lnTo>
                    <a:pt x="1058091" y="1634039"/>
                  </a:lnTo>
                  <a:lnTo>
                    <a:pt x="1062062" y="1640000"/>
                  </a:lnTo>
                  <a:lnTo>
                    <a:pt x="1067957" y="1644018"/>
                  </a:lnTo>
                  <a:lnTo>
                    <a:pt x="1075185" y="1645492"/>
                  </a:lnTo>
                  <a:lnTo>
                    <a:pt x="1082388" y="1644018"/>
                  </a:lnTo>
                  <a:lnTo>
                    <a:pt x="1088286" y="1640000"/>
                  </a:lnTo>
                  <a:lnTo>
                    <a:pt x="1092271" y="1634039"/>
                  </a:lnTo>
                  <a:lnTo>
                    <a:pt x="1093735" y="1626740"/>
                  </a:lnTo>
                </a:path>
                <a:path w="2049779" h="1645920">
                  <a:moveTo>
                    <a:pt x="1144065" y="18752"/>
                  </a:moveTo>
                  <a:lnTo>
                    <a:pt x="1142602" y="11444"/>
                  </a:lnTo>
                  <a:lnTo>
                    <a:pt x="1138617" y="5485"/>
                  </a:lnTo>
                  <a:lnTo>
                    <a:pt x="1132718" y="1470"/>
                  </a:lnTo>
                  <a:lnTo>
                    <a:pt x="1125516" y="0"/>
                  </a:lnTo>
                  <a:lnTo>
                    <a:pt x="1118288" y="1470"/>
                  </a:lnTo>
                  <a:lnTo>
                    <a:pt x="1112392" y="5485"/>
                  </a:lnTo>
                  <a:lnTo>
                    <a:pt x="1108422" y="11444"/>
                  </a:lnTo>
                  <a:lnTo>
                    <a:pt x="1106967" y="18752"/>
                  </a:lnTo>
                  <a:lnTo>
                    <a:pt x="1108422" y="26059"/>
                  </a:lnTo>
                  <a:lnTo>
                    <a:pt x="1112392" y="32019"/>
                  </a:lnTo>
                  <a:lnTo>
                    <a:pt x="1118288" y="36033"/>
                  </a:lnTo>
                  <a:lnTo>
                    <a:pt x="1125516" y="37504"/>
                  </a:lnTo>
                  <a:lnTo>
                    <a:pt x="1132718" y="36033"/>
                  </a:lnTo>
                  <a:lnTo>
                    <a:pt x="1138617" y="32019"/>
                  </a:lnTo>
                  <a:lnTo>
                    <a:pt x="1142602" y="26059"/>
                  </a:lnTo>
                  <a:lnTo>
                    <a:pt x="1144065" y="18752"/>
                  </a:lnTo>
                </a:path>
                <a:path w="2049779" h="1645920">
                  <a:moveTo>
                    <a:pt x="1194334" y="1626740"/>
                  </a:moveTo>
                  <a:lnTo>
                    <a:pt x="1192879" y="1619440"/>
                  </a:lnTo>
                  <a:lnTo>
                    <a:pt x="1188909" y="1613480"/>
                  </a:lnTo>
                  <a:lnTo>
                    <a:pt x="1183013" y="1609461"/>
                  </a:lnTo>
                  <a:lnTo>
                    <a:pt x="1175785" y="1607988"/>
                  </a:lnTo>
                  <a:lnTo>
                    <a:pt x="1168583" y="1609461"/>
                  </a:lnTo>
                  <a:lnTo>
                    <a:pt x="1162684" y="1613480"/>
                  </a:lnTo>
                  <a:lnTo>
                    <a:pt x="1158699" y="1619440"/>
                  </a:lnTo>
                  <a:lnTo>
                    <a:pt x="1157236" y="1626740"/>
                  </a:lnTo>
                  <a:lnTo>
                    <a:pt x="1158699" y="1634039"/>
                  </a:lnTo>
                  <a:lnTo>
                    <a:pt x="1162684" y="1640000"/>
                  </a:lnTo>
                  <a:lnTo>
                    <a:pt x="1168583" y="1644018"/>
                  </a:lnTo>
                  <a:lnTo>
                    <a:pt x="1175785" y="1645492"/>
                  </a:lnTo>
                  <a:lnTo>
                    <a:pt x="1183013" y="1644018"/>
                  </a:lnTo>
                  <a:lnTo>
                    <a:pt x="1188909" y="1640000"/>
                  </a:lnTo>
                  <a:lnTo>
                    <a:pt x="1192879" y="1634039"/>
                  </a:lnTo>
                  <a:lnTo>
                    <a:pt x="1194334" y="1626740"/>
                  </a:lnTo>
                </a:path>
                <a:path w="2049779" h="1645920">
                  <a:moveTo>
                    <a:pt x="1244665" y="18752"/>
                  </a:moveTo>
                  <a:lnTo>
                    <a:pt x="1243210" y="11444"/>
                  </a:lnTo>
                  <a:lnTo>
                    <a:pt x="1239239" y="5485"/>
                  </a:lnTo>
                  <a:lnTo>
                    <a:pt x="1233344" y="1470"/>
                  </a:lnTo>
                  <a:lnTo>
                    <a:pt x="1226116" y="0"/>
                  </a:lnTo>
                  <a:lnTo>
                    <a:pt x="1218887" y="1470"/>
                  </a:lnTo>
                  <a:lnTo>
                    <a:pt x="1212992" y="5485"/>
                  </a:lnTo>
                  <a:lnTo>
                    <a:pt x="1209021" y="11444"/>
                  </a:lnTo>
                  <a:lnTo>
                    <a:pt x="1207566" y="18752"/>
                  </a:lnTo>
                  <a:lnTo>
                    <a:pt x="1209021" y="26059"/>
                  </a:lnTo>
                  <a:lnTo>
                    <a:pt x="1212992" y="32019"/>
                  </a:lnTo>
                  <a:lnTo>
                    <a:pt x="1218887" y="36033"/>
                  </a:lnTo>
                  <a:lnTo>
                    <a:pt x="1226116" y="37504"/>
                  </a:lnTo>
                  <a:lnTo>
                    <a:pt x="1233344" y="36033"/>
                  </a:lnTo>
                  <a:lnTo>
                    <a:pt x="1239239" y="32019"/>
                  </a:lnTo>
                  <a:lnTo>
                    <a:pt x="1243210" y="26059"/>
                  </a:lnTo>
                  <a:lnTo>
                    <a:pt x="1244665" y="18752"/>
                  </a:lnTo>
                </a:path>
                <a:path w="2049779" h="1645920">
                  <a:moveTo>
                    <a:pt x="1294996" y="1626740"/>
                  </a:moveTo>
                  <a:lnTo>
                    <a:pt x="1293532" y="1619440"/>
                  </a:lnTo>
                  <a:lnTo>
                    <a:pt x="1289547" y="1613480"/>
                  </a:lnTo>
                  <a:lnTo>
                    <a:pt x="1283649" y="1609461"/>
                  </a:lnTo>
                  <a:lnTo>
                    <a:pt x="1276446" y="1607988"/>
                  </a:lnTo>
                  <a:lnTo>
                    <a:pt x="1269218" y="1609461"/>
                  </a:lnTo>
                  <a:lnTo>
                    <a:pt x="1263323" y="1613480"/>
                  </a:lnTo>
                  <a:lnTo>
                    <a:pt x="1259352" y="1619440"/>
                  </a:lnTo>
                  <a:lnTo>
                    <a:pt x="1257897" y="1626740"/>
                  </a:lnTo>
                  <a:lnTo>
                    <a:pt x="1259352" y="1634039"/>
                  </a:lnTo>
                  <a:lnTo>
                    <a:pt x="1263323" y="1640000"/>
                  </a:lnTo>
                  <a:lnTo>
                    <a:pt x="1269218" y="1644018"/>
                  </a:lnTo>
                  <a:lnTo>
                    <a:pt x="1276446" y="1645492"/>
                  </a:lnTo>
                  <a:lnTo>
                    <a:pt x="1283649" y="1644018"/>
                  </a:lnTo>
                  <a:lnTo>
                    <a:pt x="1289547" y="1640000"/>
                  </a:lnTo>
                  <a:lnTo>
                    <a:pt x="1293532" y="1634039"/>
                  </a:lnTo>
                  <a:lnTo>
                    <a:pt x="1294996" y="1626740"/>
                  </a:lnTo>
                </a:path>
                <a:path w="2049779" h="1645920">
                  <a:moveTo>
                    <a:pt x="1345265" y="18752"/>
                  </a:moveTo>
                  <a:lnTo>
                    <a:pt x="1343810" y="11444"/>
                  </a:lnTo>
                  <a:lnTo>
                    <a:pt x="1339839" y="5485"/>
                  </a:lnTo>
                  <a:lnTo>
                    <a:pt x="1333944" y="1470"/>
                  </a:lnTo>
                  <a:lnTo>
                    <a:pt x="1326715" y="0"/>
                  </a:lnTo>
                  <a:lnTo>
                    <a:pt x="1319513" y="1470"/>
                  </a:lnTo>
                  <a:lnTo>
                    <a:pt x="1313615" y="5485"/>
                  </a:lnTo>
                  <a:lnTo>
                    <a:pt x="1309630" y="11444"/>
                  </a:lnTo>
                  <a:lnTo>
                    <a:pt x="1308166" y="18752"/>
                  </a:lnTo>
                  <a:lnTo>
                    <a:pt x="1309630" y="26059"/>
                  </a:lnTo>
                  <a:lnTo>
                    <a:pt x="1313615" y="32019"/>
                  </a:lnTo>
                  <a:lnTo>
                    <a:pt x="1319513" y="36033"/>
                  </a:lnTo>
                  <a:lnTo>
                    <a:pt x="1326715" y="37504"/>
                  </a:lnTo>
                  <a:lnTo>
                    <a:pt x="1333944" y="36033"/>
                  </a:lnTo>
                  <a:lnTo>
                    <a:pt x="1339839" y="32019"/>
                  </a:lnTo>
                  <a:lnTo>
                    <a:pt x="1343810" y="26059"/>
                  </a:lnTo>
                  <a:lnTo>
                    <a:pt x="1345265" y="18752"/>
                  </a:lnTo>
                </a:path>
                <a:path w="2049779" h="1645920">
                  <a:moveTo>
                    <a:pt x="1395595" y="1626740"/>
                  </a:moveTo>
                  <a:lnTo>
                    <a:pt x="1394141" y="1619440"/>
                  </a:lnTo>
                  <a:lnTo>
                    <a:pt x="1390170" y="1613480"/>
                  </a:lnTo>
                  <a:lnTo>
                    <a:pt x="1384275" y="1609461"/>
                  </a:lnTo>
                  <a:lnTo>
                    <a:pt x="1377046" y="1607988"/>
                  </a:lnTo>
                  <a:lnTo>
                    <a:pt x="1369844" y="1609461"/>
                  </a:lnTo>
                  <a:lnTo>
                    <a:pt x="1363946" y="1613480"/>
                  </a:lnTo>
                  <a:lnTo>
                    <a:pt x="1359960" y="1619440"/>
                  </a:lnTo>
                  <a:lnTo>
                    <a:pt x="1358497" y="1626740"/>
                  </a:lnTo>
                  <a:lnTo>
                    <a:pt x="1359960" y="1634039"/>
                  </a:lnTo>
                  <a:lnTo>
                    <a:pt x="1363946" y="1640000"/>
                  </a:lnTo>
                  <a:lnTo>
                    <a:pt x="1369844" y="1644018"/>
                  </a:lnTo>
                  <a:lnTo>
                    <a:pt x="1377046" y="1645492"/>
                  </a:lnTo>
                  <a:lnTo>
                    <a:pt x="1384275" y="1644018"/>
                  </a:lnTo>
                  <a:lnTo>
                    <a:pt x="1390170" y="1640000"/>
                  </a:lnTo>
                  <a:lnTo>
                    <a:pt x="1394141" y="1634039"/>
                  </a:lnTo>
                  <a:lnTo>
                    <a:pt x="1395595" y="1626740"/>
                  </a:lnTo>
                </a:path>
                <a:path w="2049779" h="1645920">
                  <a:moveTo>
                    <a:pt x="1445926" y="18752"/>
                  </a:moveTo>
                  <a:lnTo>
                    <a:pt x="1444471" y="11444"/>
                  </a:lnTo>
                  <a:lnTo>
                    <a:pt x="1440501" y="5485"/>
                  </a:lnTo>
                  <a:lnTo>
                    <a:pt x="1434605" y="1470"/>
                  </a:lnTo>
                  <a:lnTo>
                    <a:pt x="1427377" y="0"/>
                  </a:lnTo>
                  <a:lnTo>
                    <a:pt x="1420148" y="1470"/>
                  </a:lnTo>
                  <a:lnTo>
                    <a:pt x="1414253" y="5485"/>
                  </a:lnTo>
                  <a:lnTo>
                    <a:pt x="1410282" y="11444"/>
                  </a:lnTo>
                  <a:lnTo>
                    <a:pt x="1408827" y="18752"/>
                  </a:lnTo>
                  <a:lnTo>
                    <a:pt x="1410282" y="26059"/>
                  </a:lnTo>
                  <a:lnTo>
                    <a:pt x="1414253" y="32019"/>
                  </a:lnTo>
                  <a:lnTo>
                    <a:pt x="1420148" y="36033"/>
                  </a:lnTo>
                  <a:lnTo>
                    <a:pt x="1427377" y="37504"/>
                  </a:lnTo>
                  <a:lnTo>
                    <a:pt x="1434605" y="36033"/>
                  </a:lnTo>
                  <a:lnTo>
                    <a:pt x="1440501" y="32019"/>
                  </a:lnTo>
                  <a:lnTo>
                    <a:pt x="1444471" y="26059"/>
                  </a:lnTo>
                  <a:lnTo>
                    <a:pt x="1445926" y="18752"/>
                  </a:lnTo>
                </a:path>
                <a:path w="2049779" h="1645920">
                  <a:moveTo>
                    <a:pt x="1496257" y="1626740"/>
                  </a:moveTo>
                  <a:lnTo>
                    <a:pt x="1494793" y="1619440"/>
                  </a:lnTo>
                  <a:lnTo>
                    <a:pt x="1490808" y="1613480"/>
                  </a:lnTo>
                  <a:lnTo>
                    <a:pt x="1484910" y="1609461"/>
                  </a:lnTo>
                  <a:lnTo>
                    <a:pt x="1477708" y="1607988"/>
                  </a:lnTo>
                  <a:lnTo>
                    <a:pt x="1470479" y="1609461"/>
                  </a:lnTo>
                  <a:lnTo>
                    <a:pt x="1464584" y="1613480"/>
                  </a:lnTo>
                  <a:lnTo>
                    <a:pt x="1460613" y="1619440"/>
                  </a:lnTo>
                  <a:lnTo>
                    <a:pt x="1459158" y="1626740"/>
                  </a:lnTo>
                  <a:lnTo>
                    <a:pt x="1460613" y="1634039"/>
                  </a:lnTo>
                  <a:lnTo>
                    <a:pt x="1464584" y="1640000"/>
                  </a:lnTo>
                  <a:lnTo>
                    <a:pt x="1470479" y="1644018"/>
                  </a:lnTo>
                  <a:lnTo>
                    <a:pt x="1477708" y="1645492"/>
                  </a:lnTo>
                  <a:lnTo>
                    <a:pt x="1484910" y="1644018"/>
                  </a:lnTo>
                  <a:lnTo>
                    <a:pt x="1490808" y="1640000"/>
                  </a:lnTo>
                  <a:lnTo>
                    <a:pt x="1494793" y="1634039"/>
                  </a:lnTo>
                  <a:lnTo>
                    <a:pt x="1496257" y="1626740"/>
                  </a:lnTo>
                </a:path>
                <a:path w="2049779" h="1645920">
                  <a:moveTo>
                    <a:pt x="1546588" y="18752"/>
                  </a:moveTo>
                  <a:lnTo>
                    <a:pt x="1545124" y="11444"/>
                  </a:lnTo>
                  <a:lnTo>
                    <a:pt x="1541139" y="5485"/>
                  </a:lnTo>
                  <a:lnTo>
                    <a:pt x="1535241" y="1470"/>
                  </a:lnTo>
                  <a:lnTo>
                    <a:pt x="1528038" y="0"/>
                  </a:lnTo>
                  <a:lnTo>
                    <a:pt x="1520810" y="1470"/>
                  </a:lnTo>
                  <a:lnTo>
                    <a:pt x="1514915" y="5485"/>
                  </a:lnTo>
                  <a:lnTo>
                    <a:pt x="1510944" y="11444"/>
                  </a:lnTo>
                  <a:lnTo>
                    <a:pt x="1509489" y="18752"/>
                  </a:lnTo>
                  <a:lnTo>
                    <a:pt x="1510944" y="26059"/>
                  </a:lnTo>
                  <a:lnTo>
                    <a:pt x="1514915" y="32019"/>
                  </a:lnTo>
                  <a:lnTo>
                    <a:pt x="1520810" y="36033"/>
                  </a:lnTo>
                  <a:lnTo>
                    <a:pt x="1528038" y="37504"/>
                  </a:lnTo>
                  <a:lnTo>
                    <a:pt x="1535241" y="36033"/>
                  </a:lnTo>
                  <a:lnTo>
                    <a:pt x="1541139" y="32019"/>
                  </a:lnTo>
                  <a:lnTo>
                    <a:pt x="1545124" y="26059"/>
                  </a:lnTo>
                  <a:lnTo>
                    <a:pt x="1546588" y="18752"/>
                  </a:lnTo>
                </a:path>
                <a:path w="2049779" h="1645920">
                  <a:moveTo>
                    <a:pt x="1596857" y="1626740"/>
                  </a:moveTo>
                  <a:lnTo>
                    <a:pt x="1595402" y="1619440"/>
                  </a:lnTo>
                  <a:lnTo>
                    <a:pt x="1591431" y="1613480"/>
                  </a:lnTo>
                  <a:lnTo>
                    <a:pt x="1585536" y="1609461"/>
                  </a:lnTo>
                  <a:lnTo>
                    <a:pt x="1578307" y="1607988"/>
                  </a:lnTo>
                  <a:lnTo>
                    <a:pt x="1571105" y="1609461"/>
                  </a:lnTo>
                  <a:lnTo>
                    <a:pt x="1565207" y="1613480"/>
                  </a:lnTo>
                  <a:lnTo>
                    <a:pt x="1561221" y="1619440"/>
                  </a:lnTo>
                  <a:lnTo>
                    <a:pt x="1559758" y="1626740"/>
                  </a:lnTo>
                  <a:lnTo>
                    <a:pt x="1561221" y="1634039"/>
                  </a:lnTo>
                  <a:lnTo>
                    <a:pt x="1565207" y="1640000"/>
                  </a:lnTo>
                  <a:lnTo>
                    <a:pt x="1571105" y="1644018"/>
                  </a:lnTo>
                  <a:lnTo>
                    <a:pt x="1578307" y="1645492"/>
                  </a:lnTo>
                  <a:lnTo>
                    <a:pt x="1585536" y="1644018"/>
                  </a:lnTo>
                  <a:lnTo>
                    <a:pt x="1591431" y="1640000"/>
                  </a:lnTo>
                  <a:lnTo>
                    <a:pt x="1595402" y="1634039"/>
                  </a:lnTo>
                  <a:lnTo>
                    <a:pt x="1596857" y="1626740"/>
                  </a:lnTo>
                </a:path>
                <a:path w="2049779" h="1645920">
                  <a:moveTo>
                    <a:pt x="1647187" y="18752"/>
                  </a:moveTo>
                  <a:lnTo>
                    <a:pt x="1645732" y="11444"/>
                  </a:lnTo>
                  <a:lnTo>
                    <a:pt x="1641762" y="5485"/>
                  </a:lnTo>
                  <a:lnTo>
                    <a:pt x="1635866" y="1470"/>
                  </a:lnTo>
                  <a:lnTo>
                    <a:pt x="1628638" y="0"/>
                  </a:lnTo>
                  <a:lnTo>
                    <a:pt x="1621409" y="1470"/>
                  </a:lnTo>
                  <a:lnTo>
                    <a:pt x="1615514" y="5485"/>
                  </a:lnTo>
                  <a:lnTo>
                    <a:pt x="1611544" y="11444"/>
                  </a:lnTo>
                  <a:lnTo>
                    <a:pt x="1610089" y="18752"/>
                  </a:lnTo>
                  <a:lnTo>
                    <a:pt x="1611544" y="26059"/>
                  </a:lnTo>
                  <a:lnTo>
                    <a:pt x="1615514" y="32019"/>
                  </a:lnTo>
                  <a:lnTo>
                    <a:pt x="1621409" y="36033"/>
                  </a:lnTo>
                  <a:lnTo>
                    <a:pt x="1628638" y="37504"/>
                  </a:lnTo>
                  <a:lnTo>
                    <a:pt x="1635866" y="36033"/>
                  </a:lnTo>
                  <a:lnTo>
                    <a:pt x="1641762" y="32019"/>
                  </a:lnTo>
                  <a:lnTo>
                    <a:pt x="1645732" y="26059"/>
                  </a:lnTo>
                  <a:lnTo>
                    <a:pt x="1647187" y="18752"/>
                  </a:lnTo>
                </a:path>
                <a:path w="2049779" h="1645920">
                  <a:moveTo>
                    <a:pt x="1697518" y="1626740"/>
                  </a:moveTo>
                  <a:lnTo>
                    <a:pt x="1696054" y="1619440"/>
                  </a:lnTo>
                  <a:lnTo>
                    <a:pt x="1692069" y="1613480"/>
                  </a:lnTo>
                  <a:lnTo>
                    <a:pt x="1686171" y="1609461"/>
                  </a:lnTo>
                  <a:lnTo>
                    <a:pt x="1678969" y="1607988"/>
                  </a:lnTo>
                  <a:lnTo>
                    <a:pt x="1671740" y="1609461"/>
                  </a:lnTo>
                  <a:lnTo>
                    <a:pt x="1665845" y="1613480"/>
                  </a:lnTo>
                  <a:lnTo>
                    <a:pt x="1661874" y="1619440"/>
                  </a:lnTo>
                  <a:lnTo>
                    <a:pt x="1660419" y="1626740"/>
                  </a:lnTo>
                  <a:lnTo>
                    <a:pt x="1661874" y="1634039"/>
                  </a:lnTo>
                  <a:lnTo>
                    <a:pt x="1665845" y="1640000"/>
                  </a:lnTo>
                  <a:lnTo>
                    <a:pt x="1671740" y="1644018"/>
                  </a:lnTo>
                  <a:lnTo>
                    <a:pt x="1678969" y="1645492"/>
                  </a:lnTo>
                  <a:lnTo>
                    <a:pt x="1686171" y="1644018"/>
                  </a:lnTo>
                  <a:lnTo>
                    <a:pt x="1692069" y="1640000"/>
                  </a:lnTo>
                  <a:lnTo>
                    <a:pt x="1696054" y="1634039"/>
                  </a:lnTo>
                  <a:lnTo>
                    <a:pt x="1697518" y="1626740"/>
                  </a:lnTo>
                </a:path>
                <a:path w="2049779" h="1645920">
                  <a:moveTo>
                    <a:pt x="1747787" y="18752"/>
                  </a:moveTo>
                  <a:lnTo>
                    <a:pt x="1746332" y="11444"/>
                  </a:lnTo>
                  <a:lnTo>
                    <a:pt x="1742361" y="5485"/>
                  </a:lnTo>
                  <a:lnTo>
                    <a:pt x="1736466" y="1470"/>
                  </a:lnTo>
                  <a:lnTo>
                    <a:pt x="1729238" y="0"/>
                  </a:lnTo>
                  <a:lnTo>
                    <a:pt x="1722035" y="1470"/>
                  </a:lnTo>
                  <a:lnTo>
                    <a:pt x="1716137" y="5485"/>
                  </a:lnTo>
                  <a:lnTo>
                    <a:pt x="1712152" y="11444"/>
                  </a:lnTo>
                  <a:lnTo>
                    <a:pt x="1710688" y="18752"/>
                  </a:lnTo>
                  <a:lnTo>
                    <a:pt x="1712152" y="26059"/>
                  </a:lnTo>
                  <a:lnTo>
                    <a:pt x="1716137" y="32019"/>
                  </a:lnTo>
                  <a:lnTo>
                    <a:pt x="1722035" y="36033"/>
                  </a:lnTo>
                  <a:lnTo>
                    <a:pt x="1729238" y="37504"/>
                  </a:lnTo>
                  <a:lnTo>
                    <a:pt x="1736466" y="36033"/>
                  </a:lnTo>
                  <a:lnTo>
                    <a:pt x="1742361" y="32019"/>
                  </a:lnTo>
                  <a:lnTo>
                    <a:pt x="1746332" y="26059"/>
                  </a:lnTo>
                  <a:lnTo>
                    <a:pt x="1747787" y="18752"/>
                  </a:lnTo>
                </a:path>
                <a:path w="2049779" h="1645920">
                  <a:moveTo>
                    <a:pt x="1798118" y="1626740"/>
                  </a:moveTo>
                  <a:lnTo>
                    <a:pt x="1796663" y="1619440"/>
                  </a:lnTo>
                  <a:lnTo>
                    <a:pt x="1792692" y="1613480"/>
                  </a:lnTo>
                  <a:lnTo>
                    <a:pt x="1786797" y="1609461"/>
                  </a:lnTo>
                  <a:lnTo>
                    <a:pt x="1779568" y="1607988"/>
                  </a:lnTo>
                  <a:lnTo>
                    <a:pt x="1772366" y="1609461"/>
                  </a:lnTo>
                  <a:lnTo>
                    <a:pt x="1766468" y="1613480"/>
                  </a:lnTo>
                  <a:lnTo>
                    <a:pt x="1762483" y="1619440"/>
                  </a:lnTo>
                  <a:lnTo>
                    <a:pt x="1761019" y="1626740"/>
                  </a:lnTo>
                  <a:lnTo>
                    <a:pt x="1762483" y="1634039"/>
                  </a:lnTo>
                  <a:lnTo>
                    <a:pt x="1766468" y="1640000"/>
                  </a:lnTo>
                  <a:lnTo>
                    <a:pt x="1772366" y="1644018"/>
                  </a:lnTo>
                  <a:lnTo>
                    <a:pt x="1779568" y="1645492"/>
                  </a:lnTo>
                  <a:lnTo>
                    <a:pt x="1786797" y="1644018"/>
                  </a:lnTo>
                  <a:lnTo>
                    <a:pt x="1792692" y="1640000"/>
                  </a:lnTo>
                  <a:lnTo>
                    <a:pt x="1796663" y="1634039"/>
                  </a:lnTo>
                  <a:lnTo>
                    <a:pt x="1798118" y="1626740"/>
                  </a:lnTo>
                </a:path>
                <a:path w="2049779" h="1645920">
                  <a:moveTo>
                    <a:pt x="1848448" y="18752"/>
                  </a:moveTo>
                  <a:lnTo>
                    <a:pt x="1846994" y="11444"/>
                  </a:lnTo>
                  <a:lnTo>
                    <a:pt x="1843023" y="5485"/>
                  </a:lnTo>
                  <a:lnTo>
                    <a:pt x="1837128" y="1470"/>
                  </a:lnTo>
                  <a:lnTo>
                    <a:pt x="1829899" y="0"/>
                  </a:lnTo>
                  <a:lnTo>
                    <a:pt x="1822671" y="1470"/>
                  </a:lnTo>
                  <a:lnTo>
                    <a:pt x="1816775" y="5485"/>
                  </a:lnTo>
                  <a:lnTo>
                    <a:pt x="1812805" y="11444"/>
                  </a:lnTo>
                  <a:lnTo>
                    <a:pt x="1811350" y="18752"/>
                  </a:lnTo>
                  <a:lnTo>
                    <a:pt x="1812805" y="26059"/>
                  </a:lnTo>
                  <a:lnTo>
                    <a:pt x="1816775" y="32019"/>
                  </a:lnTo>
                  <a:lnTo>
                    <a:pt x="1822671" y="36033"/>
                  </a:lnTo>
                  <a:lnTo>
                    <a:pt x="1829899" y="37504"/>
                  </a:lnTo>
                  <a:lnTo>
                    <a:pt x="1837128" y="36033"/>
                  </a:lnTo>
                  <a:lnTo>
                    <a:pt x="1843023" y="32019"/>
                  </a:lnTo>
                  <a:lnTo>
                    <a:pt x="1846994" y="26059"/>
                  </a:lnTo>
                  <a:lnTo>
                    <a:pt x="1848448" y="18752"/>
                  </a:lnTo>
                </a:path>
                <a:path w="2049779" h="1645920">
                  <a:moveTo>
                    <a:pt x="1898779" y="1626740"/>
                  </a:moveTo>
                  <a:lnTo>
                    <a:pt x="1897316" y="1619440"/>
                  </a:lnTo>
                  <a:lnTo>
                    <a:pt x="1893330" y="1613480"/>
                  </a:lnTo>
                  <a:lnTo>
                    <a:pt x="1887432" y="1609461"/>
                  </a:lnTo>
                  <a:lnTo>
                    <a:pt x="1880230" y="1607988"/>
                  </a:lnTo>
                  <a:lnTo>
                    <a:pt x="1873001" y="1609461"/>
                  </a:lnTo>
                  <a:lnTo>
                    <a:pt x="1867106" y="1613480"/>
                  </a:lnTo>
                  <a:lnTo>
                    <a:pt x="1863135" y="1619440"/>
                  </a:lnTo>
                  <a:lnTo>
                    <a:pt x="1861680" y="1626740"/>
                  </a:lnTo>
                  <a:lnTo>
                    <a:pt x="1863135" y="1634039"/>
                  </a:lnTo>
                  <a:lnTo>
                    <a:pt x="1867106" y="1640000"/>
                  </a:lnTo>
                  <a:lnTo>
                    <a:pt x="1873001" y="1644018"/>
                  </a:lnTo>
                  <a:lnTo>
                    <a:pt x="1880230" y="1645492"/>
                  </a:lnTo>
                  <a:lnTo>
                    <a:pt x="1887432" y="1644018"/>
                  </a:lnTo>
                  <a:lnTo>
                    <a:pt x="1893330" y="1640000"/>
                  </a:lnTo>
                  <a:lnTo>
                    <a:pt x="1897316" y="1634039"/>
                  </a:lnTo>
                  <a:lnTo>
                    <a:pt x="1898779" y="1626740"/>
                  </a:lnTo>
                </a:path>
                <a:path w="2049779" h="1645920">
                  <a:moveTo>
                    <a:pt x="1949048" y="18752"/>
                  </a:moveTo>
                  <a:lnTo>
                    <a:pt x="1947593" y="11444"/>
                  </a:lnTo>
                  <a:lnTo>
                    <a:pt x="1943622" y="5485"/>
                  </a:lnTo>
                  <a:lnTo>
                    <a:pt x="1937727" y="1470"/>
                  </a:lnTo>
                  <a:lnTo>
                    <a:pt x="1930499" y="0"/>
                  </a:lnTo>
                  <a:lnTo>
                    <a:pt x="1923296" y="1470"/>
                  </a:lnTo>
                  <a:lnTo>
                    <a:pt x="1917398" y="5485"/>
                  </a:lnTo>
                  <a:lnTo>
                    <a:pt x="1913413" y="11444"/>
                  </a:lnTo>
                  <a:lnTo>
                    <a:pt x="1911949" y="18752"/>
                  </a:lnTo>
                  <a:lnTo>
                    <a:pt x="1913413" y="26059"/>
                  </a:lnTo>
                  <a:lnTo>
                    <a:pt x="1917398" y="32019"/>
                  </a:lnTo>
                  <a:lnTo>
                    <a:pt x="1923296" y="36033"/>
                  </a:lnTo>
                  <a:lnTo>
                    <a:pt x="1930499" y="37504"/>
                  </a:lnTo>
                  <a:lnTo>
                    <a:pt x="1937727" y="36033"/>
                  </a:lnTo>
                  <a:lnTo>
                    <a:pt x="1943622" y="32019"/>
                  </a:lnTo>
                  <a:lnTo>
                    <a:pt x="1947593" y="26059"/>
                  </a:lnTo>
                  <a:lnTo>
                    <a:pt x="1949048" y="18752"/>
                  </a:lnTo>
                </a:path>
                <a:path w="2049779" h="1645920">
                  <a:moveTo>
                    <a:pt x="1999379" y="1626740"/>
                  </a:moveTo>
                  <a:lnTo>
                    <a:pt x="1997924" y="1619440"/>
                  </a:lnTo>
                  <a:lnTo>
                    <a:pt x="1993953" y="1613480"/>
                  </a:lnTo>
                  <a:lnTo>
                    <a:pt x="1988058" y="1609461"/>
                  </a:lnTo>
                  <a:lnTo>
                    <a:pt x="1980829" y="1607988"/>
                  </a:lnTo>
                  <a:lnTo>
                    <a:pt x="1973627" y="1609461"/>
                  </a:lnTo>
                  <a:lnTo>
                    <a:pt x="1967729" y="1613480"/>
                  </a:lnTo>
                  <a:lnTo>
                    <a:pt x="1963744" y="1619440"/>
                  </a:lnTo>
                  <a:lnTo>
                    <a:pt x="1962280" y="1626740"/>
                  </a:lnTo>
                  <a:lnTo>
                    <a:pt x="1963744" y="1634039"/>
                  </a:lnTo>
                  <a:lnTo>
                    <a:pt x="1967729" y="1640000"/>
                  </a:lnTo>
                  <a:lnTo>
                    <a:pt x="1973627" y="1644018"/>
                  </a:lnTo>
                  <a:lnTo>
                    <a:pt x="1980829" y="1645492"/>
                  </a:lnTo>
                  <a:lnTo>
                    <a:pt x="1988058" y="1644018"/>
                  </a:lnTo>
                  <a:lnTo>
                    <a:pt x="1993953" y="1640000"/>
                  </a:lnTo>
                  <a:lnTo>
                    <a:pt x="1997924" y="1634039"/>
                  </a:lnTo>
                  <a:lnTo>
                    <a:pt x="1999379" y="1626740"/>
                  </a:lnTo>
                </a:path>
                <a:path w="2049779" h="1645920">
                  <a:moveTo>
                    <a:pt x="2049710" y="18752"/>
                  </a:moveTo>
                  <a:lnTo>
                    <a:pt x="2048255" y="11444"/>
                  </a:lnTo>
                  <a:lnTo>
                    <a:pt x="2044284" y="5485"/>
                  </a:lnTo>
                  <a:lnTo>
                    <a:pt x="2038389" y="1470"/>
                  </a:lnTo>
                  <a:lnTo>
                    <a:pt x="2031160" y="0"/>
                  </a:lnTo>
                  <a:lnTo>
                    <a:pt x="2023932" y="1470"/>
                  </a:lnTo>
                  <a:lnTo>
                    <a:pt x="2018036" y="5485"/>
                  </a:lnTo>
                  <a:lnTo>
                    <a:pt x="2014066" y="11444"/>
                  </a:lnTo>
                  <a:lnTo>
                    <a:pt x="2012611" y="18752"/>
                  </a:lnTo>
                  <a:lnTo>
                    <a:pt x="2014066" y="26059"/>
                  </a:lnTo>
                  <a:lnTo>
                    <a:pt x="2018036" y="32019"/>
                  </a:lnTo>
                  <a:lnTo>
                    <a:pt x="2023932" y="36033"/>
                  </a:lnTo>
                  <a:lnTo>
                    <a:pt x="2031160" y="37504"/>
                  </a:lnTo>
                  <a:lnTo>
                    <a:pt x="2038389" y="36033"/>
                  </a:lnTo>
                  <a:lnTo>
                    <a:pt x="2044284" y="32019"/>
                  </a:lnTo>
                  <a:lnTo>
                    <a:pt x="2048255" y="26059"/>
                  </a:lnTo>
                  <a:lnTo>
                    <a:pt x="2049710" y="18752"/>
                  </a:lnTo>
                </a:path>
              </a:pathLst>
            </a:custGeom>
            <a:ln w="46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18118" y="2900763"/>
              <a:ext cx="2012950" cy="1608455"/>
            </a:xfrm>
            <a:custGeom>
              <a:avLst/>
              <a:gdLst/>
              <a:ahLst/>
              <a:cxnLst/>
              <a:rect l="l" t="t" r="r" b="b"/>
              <a:pathLst>
                <a:path w="2012950" h="1608454">
                  <a:moveTo>
                    <a:pt x="0" y="804025"/>
                  </a:moveTo>
                  <a:lnTo>
                    <a:pt x="0" y="0"/>
                  </a:lnTo>
                </a:path>
                <a:path w="2012950" h="1608454">
                  <a:moveTo>
                    <a:pt x="50312" y="804025"/>
                  </a:moveTo>
                  <a:lnTo>
                    <a:pt x="50312" y="1607988"/>
                  </a:lnTo>
                </a:path>
                <a:path w="2012950" h="1608454">
                  <a:moveTo>
                    <a:pt x="100630" y="804025"/>
                  </a:moveTo>
                  <a:lnTo>
                    <a:pt x="100630" y="0"/>
                  </a:lnTo>
                </a:path>
                <a:path w="2012950" h="1608454">
                  <a:moveTo>
                    <a:pt x="150948" y="804025"/>
                  </a:moveTo>
                  <a:lnTo>
                    <a:pt x="150948" y="1607988"/>
                  </a:lnTo>
                </a:path>
                <a:path w="2012950" h="1608454">
                  <a:moveTo>
                    <a:pt x="201261" y="804025"/>
                  </a:moveTo>
                  <a:lnTo>
                    <a:pt x="201261" y="0"/>
                  </a:lnTo>
                </a:path>
                <a:path w="2012950" h="1608454">
                  <a:moveTo>
                    <a:pt x="251579" y="804025"/>
                  </a:moveTo>
                  <a:lnTo>
                    <a:pt x="251579" y="1607988"/>
                  </a:lnTo>
                </a:path>
                <a:path w="2012950" h="1608454">
                  <a:moveTo>
                    <a:pt x="301922" y="804025"/>
                  </a:moveTo>
                  <a:lnTo>
                    <a:pt x="301922" y="0"/>
                  </a:lnTo>
                </a:path>
                <a:path w="2012950" h="1608454">
                  <a:moveTo>
                    <a:pt x="352191" y="804025"/>
                  </a:moveTo>
                  <a:lnTo>
                    <a:pt x="352191" y="1607988"/>
                  </a:lnTo>
                </a:path>
                <a:path w="2012950" h="1608454">
                  <a:moveTo>
                    <a:pt x="402522" y="804025"/>
                  </a:moveTo>
                  <a:lnTo>
                    <a:pt x="402522" y="0"/>
                  </a:lnTo>
                </a:path>
                <a:path w="2012950" h="1608454">
                  <a:moveTo>
                    <a:pt x="452852" y="804025"/>
                  </a:moveTo>
                  <a:lnTo>
                    <a:pt x="452852" y="1607988"/>
                  </a:lnTo>
                </a:path>
                <a:path w="2012950" h="1608454">
                  <a:moveTo>
                    <a:pt x="503183" y="804025"/>
                  </a:moveTo>
                  <a:lnTo>
                    <a:pt x="503183" y="0"/>
                  </a:lnTo>
                </a:path>
                <a:path w="2012950" h="1608454">
                  <a:moveTo>
                    <a:pt x="553452" y="804025"/>
                  </a:moveTo>
                  <a:lnTo>
                    <a:pt x="553452" y="1607988"/>
                  </a:lnTo>
                </a:path>
                <a:path w="2012950" h="1608454">
                  <a:moveTo>
                    <a:pt x="603783" y="804025"/>
                  </a:moveTo>
                  <a:lnTo>
                    <a:pt x="603783" y="0"/>
                  </a:lnTo>
                </a:path>
                <a:path w="2012950" h="1608454">
                  <a:moveTo>
                    <a:pt x="654114" y="804025"/>
                  </a:moveTo>
                  <a:lnTo>
                    <a:pt x="654114" y="1607988"/>
                  </a:lnTo>
                </a:path>
                <a:path w="2012950" h="1608454">
                  <a:moveTo>
                    <a:pt x="704383" y="804025"/>
                  </a:moveTo>
                  <a:lnTo>
                    <a:pt x="704383" y="0"/>
                  </a:lnTo>
                </a:path>
                <a:path w="2012950" h="1608454">
                  <a:moveTo>
                    <a:pt x="754713" y="804025"/>
                  </a:moveTo>
                  <a:lnTo>
                    <a:pt x="754713" y="1607988"/>
                  </a:lnTo>
                </a:path>
                <a:path w="2012950" h="1608454">
                  <a:moveTo>
                    <a:pt x="805044" y="804025"/>
                  </a:moveTo>
                  <a:lnTo>
                    <a:pt x="805044" y="0"/>
                  </a:lnTo>
                </a:path>
                <a:path w="2012950" h="1608454">
                  <a:moveTo>
                    <a:pt x="855375" y="804025"/>
                  </a:moveTo>
                  <a:lnTo>
                    <a:pt x="855375" y="1607988"/>
                  </a:lnTo>
                </a:path>
                <a:path w="2012950" h="1608454">
                  <a:moveTo>
                    <a:pt x="905644" y="804025"/>
                  </a:moveTo>
                  <a:lnTo>
                    <a:pt x="905644" y="0"/>
                  </a:lnTo>
                </a:path>
                <a:path w="2012950" h="1608454">
                  <a:moveTo>
                    <a:pt x="955974" y="804025"/>
                  </a:moveTo>
                  <a:lnTo>
                    <a:pt x="955974" y="1607988"/>
                  </a:lnTo>
                </a:path>
                <a:path w="2012950" h="1608454">
                  <a:moveTo>
                    <a:pt x="1006305" y="804025"/>
                  </a:moveTo>
                  <a:lnTo>
                    <a:pt x="1006305" y="0"/>
                  </a:lnTo>
                </a:path>
                <a:path w="2012950" h="1608454">
                  <a:moveTo>
                    <a:pt x="1056636" y="804025"/>
                  </a:moveTo>
                  <a:lnTo>
                    <a:pt x="1056636" y="1607988"/>
                  </a:lnTo>
                </a:path>
                <a:path w="2012950" h="1608454">
                  <a:moveTo>
                    <a:pt x="1106967" y="804025"/>
                  </a:moveTo>
                  <a:lnTo>
                    <a:pt x="1106967" y="0"/>
                  </a:lnTo>
                </a:path>
                <a:path w="2012950" h="1608454">
                  <a:moveTo>
                    <a:pt x="1157236" y="804025"/>
                  </a:moveTo>
                  <a:lnTo>
                    <a:pt x="1157236" y="1607988"/>
                  </a:lnTo>
                </a:path>
                <a:path w="2012950" h="1608454">
                  <a:moveTo>
                    <a:pt x="1207566" y="804025"/>
                  </a:moveTo>
                  <a:lnTo>
                    <a:pt x="1207566" y="0"/>
                  </a:lnTo>
                </a:path>
                <a:path w="2012950" h="1608454">
                  <a:moveTo>
                    <a:pt x="1257897" y="804025"/>
                  </a:moveTo>
                  <a:lnTo>
                    <a:pt x="1257897" y="1607988"/>
                  </a:lnTo>
                </a:path>
                <a:path w="2012950" h="1608454">
                  <a:moveTo>
                    <a:pt x="1308228" y="804025"/>
                  </a:moveTo>
                  <a:lnTo>
                    <a:pt x="1308228" y="0"/>
                  </a:lnTo>
                </a:path>
                <a:path w="2012950" h="1608454">
                  <a:moveTo>
                    <a:pt x="1358497" y="804025"/>
                  </a:moveTo>
                  <a:lnTo>
                    <a:pt x="1358497" y="1607988"/>
                  </a:lnTo>
                </a:path>
                <a:path w="2012950" h="1608454">
                  <a:moveTo>
                    <a:pt x="1408827" y="804025"/>
                  </a:moveTo>
                  <a:lnTo>
                    <a:pt x="1408827" y="0"/>
                  </a:lnTo>
                </a:path>
                <a:path w="2012950" h="1608454">
                  <a:moveTo>
                    <a:pt x="1459158" y="804025"/>
                  </a:moveTo>
                  <a:lnTo>
                    <a:pt x="1459158" y="1607988"/>
                  </a:lnTo>
                </a:path>
                <a:path w="2012950" h="1608454">
                  <a:moveTo>
                    <a:pt x="1509489" y="804025"/>
                  </a:moveTo>
                  <a:lnTo>
                    <a:pt x="1509489" y="0"/>
                  </a:lnTo>
                </a:path>
                <a:path w="2012950" h="1608454">
                  <a:moveTo>
                    <a:pt x="1559758" y="804025"/>
                  </a:moveTo>
                  <a:lnTo>
                    <a:pt x="1559758" y="1607988"/>
                  </a:lnTo>
                </a:path>
                <a:path w="2012950" h="1608454">
                  <a:moveTo>
                    <a:pt x="1610089" y="804025"/>
                  </a:moveTo>
                  <a:lnTo>
                    <a:pt x="1610089" y="0"/>
                  </a:lnTo>
                </a:path>
                <a:path w="2012950" h="1608454">
                  <a:moveTo>
                    <a:pt x="1660419" y="804025"/>
                  </a:moveTo>
                  <a:lnTo>
                    <a:pt x="1660419" y="1607988"/>
                  </a:lnTo>
                </a:path>
                <a:path w="2012950" h="1608454">
                  <a:moveTo>
                    <a:pt x="1710688" y="804025"/>
                  </a:moveTo>
                  <a:lnTo>
                    <a:pt x="1710688" y="0"/>
                  </a:lnTo>
                </a:path>
                <a:path w="2012950" h="1608454">
                  <a:moveTo>
                    <a:pt x="1761019" y="804025"/>
                  </a:moveTo>
                  <a:lnTo>
                    <a:pt x="1761019" y="1607988"/>
                  </a:lnTo>
                </a:path>
                <a:path w="2012950" h="1608454">
                  <a:moveTo>
                    <a:pt x="1811350" y="804025"/>
                  </a:moveTo>
                  <a:lnTo>
                    <a:pt x="1811350" y="0"/>
                  </a:lnTo>
                </a:path>
                <a:path w="2012950" h="1608454">
                  <a:moveTo>
                    <a:pt x="1861680" y="804025"/>
                  </a:moveTo>
                  <a:lnTo>
                    <a:pt x="1861680" y="1607988"/>
                  </a:lnTo>
                </a:path>
                <a:path w="2012950" h="1608454">
                  <a:moveTo>
                    <a:pt x="1911949" y="804025"/>
                  </a:moveTo>
                  <a:lnTo>
                    <a:pt x="1911949" y="0"/>
                  </a:lnTo>
                </a:path>
                <a:path w="2012950" h="1608454">
                  <a:moveTo>
                    <a:pt x="1962280" y="804025"/>
                  </a:moveTo>
                  <a:lnTo>
                    <a:pt x="1962280" y="1607988"/>
                  </a:lnTo>
                </a:path>
                <a:path w="2012950" h="1608454">
                  <a:moveTo>
                    <a:pt x="2012611" y="804025"/>
                  </a:moveTo>
                  <a:lnTo>
                    <a:pt x="2012611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73635" y="2899206"/>
              <a:ext cx="2087245" cy="1699895"/>
            </a:xfrm>
            <a:custGeom>
              <a:avLst/>
              <a:gdLst/>
              <a:ahLst/>
              <a:cxnLst/>
              <a:rect l="l" t="t" r="r" b="b"/>
              <a:pathLst>
                <a:path w="2087245" h="1699895">
                  <a:moveTo>
                    <a:pt x="16205" y="1680133"/>
                  </a:moveTo>
                  <a:lnTo>
                    <a:pt x="0" y="1680133"/>
                  </a:lnTo>
                  <a:lnTo>
                    <a:pt x="0" y="1685493"/>
                  </a:lnTo>
                  <a:lnTo>
                    <a:pt x="16205" y="1685493"/>
                  </a:lnTo>
                  <a:lnTo>
                    <a:pt x="16205" y="1680133"/>
                  </a:lnTo>
                  <a:close/>
                </a:path>
                <a:path w="2087245" h="1699895">
                  <a:moveTo>
                    <a:pt x="48895" y="1693405"/>
                  </a:moveTo>
                  <a:lnTo>
                    <a:pt x="27813" y="1693405"/>
                  </a:lnTo>
                  <a:lnTo>
                    <a:pt x="28397" y="1692440"/>
                  </a:lnTo>
                  <a:lnTo>
                    <a:pt x="29146" y="1691474"/>
                  </a:lnTo>
                  <a:lnTo>
                    <a:pt x="30937" y="1689569"/>
                  </a:lnTo>
                  <a:lnTo>
                    <a:pt x="32981" y="1687741"/>
                  </a:lnTo>
                  <a:lnTo>
                    <a:pt x="39928" y="1681810"/>
                  </a:lnTo>
                  <a:lnTo>
                    <a:pt x="42646" y="1679270"/>
                  </a:lnTo>
                  <a:lnTo>
                    <a:pt x="45910" y="1675536"/>
                  </a:lnTo>
                  <a:lnTo>
                    <a:pt x="47078" y="1673783"/>
                  </a:lnTo>
                  <a:lnTo>
                    <a:pt x="48488" y="1670431"/>
                  </a:lnTo>
                  <a:lnTo>
                    <a:pt x="48793" y="1668881"/>
                  </a:lnTo>
                  <a:lnTo>
                    <a:pt x="48679" y="1663192"/>
                  </a:lnTo>
                  <a:lnTo>
                    <a:pt x="47625" y="1660702"/>
                  </a:lnTo>
                  <a:lnTo>
                    <a:pt x="46215" y="1659343"/>
                  </a:lnTo>
                  <a:lnTo>
                    <a:pt x="42824" y="1656080"/>
                  </a:lnTo>
                  <a:lnTo>
                    <a:pt x="39560" y="1654924"/>
                  </a:lnTo>
                  <a:lnTo>
                    <a:pt x="31356" y="1654924"/>
                  </a:lnTo>
                  <a:lnTo>
                    <a:pt x="28092" y="1655991"/>
                  </a:lnTo>
                  <a:lnTo>
                    <a:pt x="23253" y="1660271"/>
                  </a:lnTo>
                  <a:lnTo>
                    <a:pt x="21856" y="1663395"/>
                  </a:lnTo>
                  <a:lnTo>
                    <a:pt x="21488" y="1667484"/>
                  </a:lnTo>
                  <a:lnTo>
                    <a:pt x="26898" y="1668043"/>
                  </a:lnTo>
                  <a:lnTo>
                    <a:pt x="26924" y="1665325"/>
                  </a:lnTo>
                  <a:lnTo>
                    <a:pt x="27698" y="1663192"/>
                  </a:lnTo>
                  <a:lnTo>
                    <a:pt x="30746" y="1660105"/>
                  </a:lnTo>
                  <a:lnTo>
                    <a:pt x="32778" y="1659343"/>
                  </a:lnTo>
                  <a:lnTo>
                    <a:pt x="37719" y="1659343"/>
                  </a:lnTo>
                  <a:lnTo>
                    <a:pt x="39674" y="1660067"/>
                  </a:lnTo>
                  <a:lnTo>
                    <a:pt x="42659" y="1662963"/>
                  </a:lnTo>
                  <a:lnTo>
                    <a:pt x="43408" y="1664754"/>
                  </a:lnTo>
                  <a:lnTo>
                    <a:pt x="43408" y="1668881"/>
                  </a:lnTo>
                  <a:lnTo>
                    <a:pt x="42595" y="1671015"/>
                  </a:lnTo>
                  <a:lnTo>
                    <a:pt x="39293" y="1675549"/>
                  </a:lnTo>
                  <a:lnTo>
                    <a:pt x="36144" y="1678609"/>
                  </a:lnTo>
                  <a:lnTo>
                    <a:pt x="28473" y="1684959"/>
                  </a:lnTo>
                  <a:lnTo>
                    <a:pt x="26174" y="1687156"/>
                  </a:lnTo>
                  <a:lnTo>
                    <a:pt x="22987" y="1690954"/>
                  </a:lnTo>
                  <a:lnTo>
                    <a:pt x="21831" y="1692884"/>
                  </a:lnTo>
                  <a:lnTo>
                    <a:pt x="20650" y="1696021"/>
                  </a:lnTo>
                  <a:lnTo>
                    <a:pt x="20447" y="1697253"/>
                  </a:lnTo>
                  <a:lnTo>
                    <a:pt x="20485" y="1698536"/>
                  </a:lnTo>
                  <a:lnTo>
                    <a:pt x="48895" y="1698536"/>
                  </a:lnTo>
                  <a:lnTo>
                    <a:pt x="48895" y="1693405"/>
                  </a:lnTo>
                  <a:close/>
                </a:path>
                <a:path w="2087245" h="1699895">
                  <a:moveTo>
                    <a:pt x="83566" y="1682203"/>
                  </a:moveTo>
                  <a:lnTo>
                    <a:pt x="79260" y="1659343"/>
                  </a:lnTo>
                  <a:lnTo>
                    <a:pt x="78803" y="1658620"/>
                  </a:lnTo>
                  <a:lnTo>
                    <a:pt x="78143" y="1658010"/>
                  </a:lnTo>
                  <a:lnTo>
                    <a:pt x="78143" y="1684248"/>
                  </a:lnTo>
                  <a:lnTo>
                    <a:pt x="77317" y="1688960"/>
                  </a:lnTo>
                  <a:lnTo>
                    <a:pt x="74015" y="1693710"/>
                  </a:lnTo>
                  <a:lnTo>
                    <a:pt x="71983" y="1694891"/>
                  </a:lnTo>
                  <a:lnTo>
                    <a:pt x="67132" y="1694891"/>
                  </a:lnTo>
                  <a:lnTo>
                    <a:pt x="65100" y="1693710"/>
                  </a:lnTo>
                  <a:lnTo>
                    <a:pt x="61798" y="1688960"/>
                  </a:lnTo>
                  <a:lnTo>
                    <a:pt x="60972" y="1684248"/>
                  </a:lnTo>
                  <a:lnTo>
                    <a:pt x="61074" y="1669376"/>
                  </a:lnTo>
                  <a:lnTo>
                    <a:pt x="61874" y="1665097"/>
                  </a:lnTo>
                  <a:lnTo>
                    <a:pt x="65138" y="1660372"/>
                  </a:lnTo>
                  <a:lnTo>
                    <a:pt x="67081" y="1659343"/>
                  </a:lnTo>
                  <a:lnTo>
                    <a:pt x="71958" y="1659343"/>
                  </a:lnTo>
                  <a:lnTo>
                    <a:pt x="74015" y="1660512"/>
                  </a:lnTo>
                  <a:lnTo>
                    <a:pt x="77317" y="1665211"/>
                  </a:lnTo>
                  <a:lnTo>
                    <a:pt x="78041" y="1669376"/>
                  </a:lnTo>
                  <a:lnTo>
                    <a:pt x="78143" y="1684248"/>
                  </a:lnTo>
                  <a:lnTo>
                    <a:pt x="78143" y="1658010"/>
                  </a:lnTo>
                  <a:lnTo>
                    <a:pt x="77368" y="1657273"/>
                  </a:lnTo>
                  <a:lnTo>
                    <a:pt x="73888" y="1655381"/>
                  </a:lnTo>
                  <a:lnTo>
                    <a:pt x="71856" y="1654924"/>
                  </a:lnTo>
                  <a:lnTo>
                    <a:pt x="66433" y="1654924"/>
                  </a:lnTo>
                  <a:lnTo>
                    <a:pt x="55549" y="1671980"/>
                  </a:lnTo>
                  <a:lnTo>
                    <a:pt x="55549" y="1685277"/>
                  </a:lnTo>
                  <a:lnTo>
                    <a:pt x="56959" y="1691157"/>
                  </a:lnTo>
                  <a:lnTo>
                    <a:pt x="62166" y="1697774"/>
                  </a:lnTo>
                  <a:lnTo>
                    <a:pt x="65417" y="1699285"/>
                  </a:lnTo>
                  <a:lnTo>
                    <a:pt x="72707" y="1699285"/>
                  </a:lnTo>
                  <a:lnTo>
                    <a:pt x="83045" y="1686318"/>
                  </a:lnTo>
                  <a:lnTo>
                    <a:pt x="83566" y="1682203"/>
                  </a:lnTo>
                  <a:close/>
                </a:path>
                <a:path w="2087245" h="1699895">
                  <a:moveTo>
                    <a:pt x="267792" y="1680133"/>
                  </a:moveTo>
                  <a:lnTo>
                    <a:pt x="251574" y="1680133"/>
                  </a:lnTo>
                  <a:lnTo>
                    <a:pt x="251574" y="1685493"/>
                  </a:lnTo>
                  <a:lnTo>
                    <a:pt x="267792" y="1685493"/>
                  </a:lnTo>
                  <a:lnTo>
                    <a:pt x="267792" y="1680133"/>
                  </a:lnTo>
                  <a:close/>
                </a:path>
                <a:path w="2087245" h="1699895">
                  <a:moveTo>
                    <a:pt x="292608" y="1654924"/>
                  </a:moveTo>
                  <a:lnTo>
                    <a:pt x="289217" y="1654924"/>
                  </a:lnTo>
                  <a:lnTo>
                    <a:pt x="288290" y="1656791"/>
                  </a:lnTo>
                  <a:lnTo>
                    <a:pt x="286727" y="1658734"/>
                  </a:lnTo>
                  <a:lnTo>
                    <a:pt x="282308" y="1662722"/>
                  </a:lnTo>
                  <a:lnTo>
                    <a:pt x="279730" y="1664423"/>
                  </a:lnTo>
                  <a:lnTo>
                    <a:pt x="276885" y="1665770"/>
                  </a:lnTo>
                  <a:lnTo>
                    <a:pt x="276783" y="1670977"/>
                  </a:lnTo>
                  <a:lnTo>
                    <a:pt x="287337" y="1664550"/>
                  </a:lnTo>
                  <a:lnTo>
                    <a:pt x="287337" y="1698536"/>
                  </a:lnTo>
                  <a:lnTo>
                    <a:pt x="292608" y="1698536"/>
                  </a:lnTo>
                  <a:lnTo>
                    <a:pt x="292608" y="1664550"/>
                  </a:lnTo>
                  <a:lnTo>
                    <a:pt x="292608" y="1654924"/>
                  </a:lnTo>
                  <a:close/>
                </a:path>
                <a:path w="2087245" h="1699895">
                  <a:moveTo>
                    <a:pt x="335635" y="1679689"/>
                  </a:moveTo>
                  <a:lnTo>
                    <a:pt x="334340" y="1676298"/>
                  </a:lnTo>
                  <a:lnTo>
                    <a:pt x="332511" y="1674444"/>
                  </a:lnTo>
                  <a:lnTo>
                    <a:pt x="330542" y="1672463"/>
                  </a:lnTo>
                  <a:lnTo>
                    <a:pt x="329145" y="1671053"/>
                  </a:lnTo>
                  <a:lnTo>
                    <a:pt x="325996" y="1669745"/>
                  </a:lnTo>
                  <a:lnTo>
                    <a:pt x="319405" y="1669745"/>
                  </a:lnTo>
                  <a:lnTo>
                    <a:pt x="316712" y="1670646"/>
                  </a:lnTo>
                  <a:lnTo>
                    <a:pt x="314121" y="1672463"/>
                  </a:lnTo>
                  <a:lnTo>
                    <a:pt x="316445" y="1660791"/>
                  </a:lnTo>
                  <a:lnTo>
                    <a:pt x="333603" y="1660791"/>
                  </a:lnTo>
                  <a:lnTo>
                    <a:pt x="333603" y="1655686"/>
                  </a:lnTo>
                  <a:lnTo>
                    <a:pt x="312216" y="1655686"/>
                  </a:lnTo>
                  <a:lnTo>
                    <a:pt x="308063" y="1678000"/>
                  </a:lnTo>
                  <a:lnTo>
                    <a:pt x="313016" y="1678647"/>
                  </a:lnTo>
                  <a:lnTo>
                    <a:pt x="313791" y="1677403"/>
                  </a:lnTo>
                  <a:lnTo>
                    <a:pt x="314871" y="1676400"/>
                  </a:lnTo>
                  <a:lnTo>
                    <a:pt x="317601" y="1674837"/>
                  </a:lnTo>
                  <a:lnTo>
                    <a:pt x="319138" y="1674444"/>
                  </a:lnTo>
                  <a:lnTo>
                    <a:pt x="323583" y="1674444"/>
                  </a:lnTo>
                  <a:lnTo>
                    <a:pt x="325805" y="1675333"/>
                  </a:lnTo>
                  <a:lnTo>
                    <a:pt x="329145" y="1678838"/>
                  </a:lnTo>
                  <a:lnTo>
                    <a:pt x="330009" y="1681238"/>
                  </a:lnTo>
                  <a:lnTo>
                    <a:pt x="329933" y="1687741"/>
                  </a:lnTo>
                  <a:lnTo>
                    <a:pt x="329145" y="1690052"/>
                  </a:lnTo>
                  <a:lnTo>
                    <a:pt x="327355" y="1691995"/>
                  </a:lnTo>
                  <a:lnTo>
                    <a:pt x="325628" y="1693926"/>
                  </a:lnTo>
                  <a:lnTo>
                    <a:pt x="323469" y="1694891"/>
                  </a:lnTo>
                  <a:lnTo>
                    <a:pt x="318820" y="1694891"/>
                  </a:lnTo>
                  <a:lnTo>
                    <a:pt x="317017" y="1694205"/>
                  </a:lnTo>
                  <a:lnTo>
                    <a:pt x="314020" y="1691462"/>
                  </a:lnTo>
                  <a:lnTo>
                    <a:pt x="313067" y="1689404"/>
                  </a:lnTo>
                  <a:lnTo>
                    <a:pt x="312661" y="1686687"/>
                  </a:lnTo>
                  <a:lnTo>
                    <a:pt x="307124" y="1687156"/>
                  </a:lnTo>
                  <a:lnTo>
                    <a:pt x="307467" y="1690814"/>
                  </a:lnTo>
                  <a:lnTo>
                    <a:pt x="308889" y="1693748"/>
                  </a:lnTo>
                  <a:lnTo>
                    <a:pt x="313829" y="1698167"/>
                  </a:lnTo>
                  <a:lnTo>
                    <a:pt x="317017" y="1699285"/>
                  </a:lnTo>
                  <a:lnTo>
                    <a:pt x="325691" y="1699285"/>
                  </a:lnTo>
                  <a:lnTo>
                    <a:pt x="329463" y="1697520"/>
                  </a:lnTo>
                  <a:lnTo>
                    <a:pt x="331533" y="1694891"/>
                  </a:lnTo>
                  <a:lnTo>
                    <a:pt x="334467" y="1691144"/>
                  </a:lnTo>
                  <a:lnTo>
                    <a:pt x="335635" y="1687741"/>
                  </a:lnTo>
                  <a:lnTo>
                    <a:pt x="335635" y="1679689"/>
                  </a:lnTo>
                  <a:close/>
                </a:path>
                <a:path w="2087245" h="1699895">
                  <a:moveTo>
                    <a:pt x="519341" y="1680133"/>
                  </a:moveTo>
                  <a:lnTo>
                    <a:pt x="503148" y="1680133"/>
                  </a:lnTo>
                  <a:lnTo>
                    <a:pt x="503148" y="1685493"/>
                  </a:lnTo>
                  <a:lnTo>
                    <a:pt x="519341" y="1685493"/>
                  </a:lnTo>
                  <a:lnTo>
                    <a:pt x="519341" y="1680133"/>
                  </a:lnTo>
                  <a:close/>
                </a:path>
                <a:path w="2087245" h="1699895">
                  <a:moveTo>
                    <a:pt x="544195" y="1654924"/>
                  </a:moveTo>
                  <a:lnTo>
                    <a:pt x="540804" y="1654924"/>
                  </a:lnTo>
                  <a:lnTo>
                    <a:pt x="539864" y="1656791"/>
                  </a:lnTo>
                  <a:lnTo>
                    <a:pt x="538327" y="1658734"/>
                  </a:lnTo>
                  <a:lnTo>
                    <a:pt x="533869" y="1662722"/>
                  </a:lnTo>
                  <a:lnTo>
                    <a:pt x="531342" y="1664423"/>
                  </a:lnTo>
                  <a:lnTo>
                    <a:pt x="528472" y="1665770"/>
                  </a:lnTo>
                  <a:lnTo>
                    <a:pt x="528370" y="1670977"/>
                  </a:lnTo>
                  <a:lnTo>
                    <a:pt x="538937" y="1664550"/>
                  </a:lnTo>
                  <a:lnTo>
                    <a:pt x="538937" y="1698536"/>
                  </a:lnTo>
                  <a:lnTo>
                    <a:pt x="544195" y="1698536"/>
                  </a:lnTo>
                  <a:lnTo>
                    <a:pt x="544195" y="1664550"/>
                  </a:lnTo>
                  <a:lnTo>
                    <a:pt x="544195" y="1654924"/>
                  </a:lnTo>
                  <a:close/>
                </a:path>
                <a:path w="2087245" h="1699895">
                  <a:moveTo>
                    <a:pt x="586740" y="1682203"/>
                  </a:moveTo>
                  <a:lnTo>
                    <a:pt x="581291" y="1658010"/>
                  </a:lnTo>
                  <a:lnTo>
                    <a:pt x="581291" y="1684248"/>
                  </a:lnTo>
                  <a:lnTo>
                    <a:pt x="580491" y="1688960"/>
                  </a:lnTo>
                  <a:lnTo>
                    <a:pt x="577151" y="1693710"/>
                  </a:lnTo>
                  <a:lnTo>
                    <a:pt x="575119" y="1694891"/>
                  </a:lnTo>
                  <a:lnTo>
                    <a:pt x="570293" y="1694891"/>
                  </a:lnTo>
                  <a:lnTo>
                    <a:pt x="568248" y="1693710"/>
                  </a:lnTo>
                  <a:lnTo>
                    <a:pt x="566585" y="1691347"/>
                  </a:lnTo>
                  <a:lnTo>
                    <a:pt x="564972" y="1688960"/>
                  </a:lnTo>
                  <a:lnTo>
                    <a:pt x="564108" y="1684248"/>
                  </a:lnTo>
                  <a:lnTo>
                    <a:pt x="564222" y="1669376"/>
                  </a:lnTo>
                  <a:lnTo>
                    <a:pt x="565035" y="1665097"/>
                  </a:lnTo>
                  <a:lnTo>
                    <a:pt x="566826" y="1662442"/>
                  </a:lnTo>
                  <a:lnTo>
                    <a:pt x="568312" y="1660372"/>
                  </a:lnTo>
                  <a:lnTo>
                    <a:pt x="570230" y="1659343"/>
                  </a:lnTo>
                  <a:lnTo>
                    <a:pt x="575119" y="1659343"/>
                  </a:lnTo>
                  <a:lnTo>
                    <a:pt x="577151" y="1660512"/>
                  </a:lnTo>
                  <a:lnTo>
                    <a:pt x="580491" y="1665211"/>
                  </a:lnTo>
                  <a:lnTo>
                    <a:pt x="581202" y="1669376"/>
                  </a:lnTo>
                  <a:lnTo>
                    <a:pt x="581291" y="1684248"/>
                  </a:lnTo>
                  <a:lnTo>
                    <a:pt x="581291" y="1658010"/>
                  </a:lnTo>
                  <a:lnTo>
                    <a:pt x="580491" y="1657273"/>
                  </a:lnTo>
                  <a:lnTo>
                    <a:pt x="577037" y="1655381"/>
                  </a:lnTo>
                  <a:lnTo>
                    <a:pt x="574992" y="1654924"/>
                  </a:lnTo>
                  <a:lnTo>
                    <a:pt x="569607" y="1654924"/>
                  </a:lnTo>
                  <a:lnTo>
                    <a:pt x="558673" y="1671980"/>
                  </a:lnTo>
                  <a:lnTo>
                    <a:pt x="558673" y="1685277"/>
                  </a:lnTo>
                  <a:lnTo>
                    <a:pt x="560095" y="1691157"/>
                  </a:lnTo>
                  <a:lnTo>
                    <a:pt x="565277" y="1697774"/>
                  </a:lnTo>
                  <a:lnTo>
                    <a:pt x="568566" y="1699285"/>
                  </a:lnTo>
                  <a:lnTo>
                    <a:pt x="575856" y="1699285"/>
                  </a:lnTo>
                  <a:lnTo>
                    <a:pt x="578446" y="1698421"/>
                  </a:lnTo>
                  <a:lnTo>
                    <a:pt x="580491" y="1696720"/>
                  </a:lnTo>
                  <a:lnTo>
                    <a:pt x="582599" y="1695005"/>
                  </a:lnTo>
                  <a:lnTo>
                    <a:pt x="584136" y="1692579"/>
                  </a:lnTo>
                  <a:lnTo>
                    <a:pt x="585343" y="1688960"/>
                  </a:lnTo>
                  <a:lnTo>
                    <a:pt x="586181" y="1686318"/>
                  </a:lnTo>
                  <a:lnTo>
                    <a:pt x="586740" y="1682203"/>
                  </a:lnTo>
                  <a:close/>
                </a:path>
                <a:path w="2087245" h="1699895">
                  <a:moveTo>
                    <a:pt x="789482" y="1680133"/>
                  </a:moveTo>
                  <a:lnTo>
                    <a:pt x="773277" y="1680133"/>
                  </a:lnTo>
                  <a:lnTo>
                    <a:pt x="773277" y="1685493"/>
                  </a:lnTo>
                  <a:lnTo>
                    <a:pt x="789482" y="1685493"/>
                  </a:lnTo>
                  <a:lnTo>
                    <a:pt x="789482" y="1680133"/>
                  </a:lnTo>
                  <a:close/>
                </a:path>
                <a:path w="2087245" h="1699895">
                  <a:moveTo>
                    <a:pt x="822934" y="1679689"/>
                  </a:moveTo>
                  <a:lnTo>
                    <a:pt x="821639" y="1676298"/>
                  </a:lnTo>
                  <a:lnTo>
                    <a:pt x="819797" y="1674444"/>
                  </a:lnTo>
                  <a:lnTo>
                    <a:pt x="817867" y="1672463"/>
                  </a:lnTo>
                  <a:lnTo>
                    <a:pt x="816508" y="1671053"/>
                  </a:lnTo>
                  <a:lnTo>
                    <a:pt x="813282" y="1669745"/>
                  </a:lnTo>
                  <a:lnTo>
                    <a:pt x="806729" y="1669745"/>
                  </a:lnTo>
                  <a:lnTo>
                    <a:pt x="804011" y="1670646"/>
                  </a:lnTo>
                  <a:lnTo>
                    <a:pt x="801420" y="1672463"/>
                  </a:lnTo>
                  <a:lnTo>
                    <a:pt x="803770" y="1660791"/>
                  </a:lnTo>
                  <a:lnTo>
                    <a:pt x="820889" y="1660791"/>
                  </a:lnTo>
                  <a:lnTo>
                    <a:pt x="820889" y="1655686"/>
                  </a:lnTo>
                  <a:lnTo>
                    <a:pt x="799566" y="1655686"/>
                  </a:lnTo>
                  <a:lnTo>
                    <a:pt x="795362" y="1678000"/>
                  </a:lnTo>
                  <a:lnTo>
                    <a:pt x="800303" y="1678647"/>
                  </a:lnTo>
                  <a:lnTo>
                    <a:pt x="801103" y="1677403"/>
                  </a:lnTo>
                  <a:lnTo>
                    <a:pt x="802157" y="1676400"/>
                  </a:lnTo>
                  <a:lnTo>
                    <a:pt x="803579" y="1675625"/>
                  </a:lnTo>
                  <a:lnTo>
                    <a:pt x="804938" y="1674837"/>
                  </a:lnTo>
                  <a:lnTo>
                    <a:pt x="806488" y="1674444"/>
                  </a:lnTo>
                  <a:lnTo>
                    <a:pt x="810882" y="1674444"/>
                  </a:lnTo>
                  <a:lnTo>
                    <a:pt x="813104" y="1675333"/>
                  </a:lnTo>
                  <a:lnTo>
                    <a:pt x="814768" y="1677085"/>
                  </a:lnTo>
                  <a:lnTo>
                    <a:pt x="816508" y="1678838"/>
                  </a:lnTo>
                  <a:lnTo>
                    <a:pt x="817308" y="1681238"/>
                  </a:lnTo>
                  <a:lnTo>
                    <a:pt x="817219" y="1687741"/>
                  </a:lnTo>
                  <a:lnTo>
                    <a:pt x="816444" y="1690052"/>
                  </a:lnTo>
                  <a:lnTo>
                    <a:pt x="814705" y="1691995"/>
                  </a:lnTo>
                  <a:lnTo>
                    <a:pt x="812914" y="1693926"/>
                  </a:lnTo>
                  <a:lnTo>
                    <a:pt x="810818" y="1694891"/>
                  </a:lnTo>
                  <a:lnTo>
                    <a:pt x="806119" y="1694891"/>
                  </a:lnTo>
                  <a:lnTo>
                    <a:pt x="804329" y="1694205"/>
                  </a:lnTo>
                  <a:lnTo>
                    <a:pt x="801357" y="1691462"/>
                  </a:lnTo>
                  <a:lnTo>
                    <a:pt x="800366" y="1689404"/>
                  </a:lnTo>
                  <a:lnTo>
                    <a:pt x="799998" y="1686687"/>
                  </a:lnTo>
                  <a:lnTo>
                    <a:pt x="794435" y="1687156"/>
                  </a:lnTo>
                  <a:lnTo>
                    <a:pt x="794804" y="1690814"/>
                  </a:lnTo>
                  <a:lnTo>
                    <a:pt x="796226" y="1693748"/>
                  </a:lnTo>
                  <a:lnTo>
                    <a:pt x="801166" y="1698167"/>
                  </a:lnTo>
                  <a:lnTo>
                    <a:pt x="804329" y="1699285"/>
                  </a:lnTo>
                  <a:lnTo>
                    <a:pt x="813041" y="1699285"/>
                  </a:lnTo>
                  <a:lnTo>
                    <a:pt x="816749" y="1697520"/>
                  </a:lnTo>
                  <a:lnTo>
                    <a:pt x="818845" y="1694891"/>
                  </a:lnTo>
                  <a:lnTo>
                    <a:pt x="821817" y="1691144"/>
                  </a:lnTo>
                  <a:lnTo>
                    <a:pt x="822934" y="1687741"/>
                  </a:lnTo>
                  <a:lnTo>
                    <a:pt x="822934" y="1679689"/>
                  </a:lnTo>
                  <a:close/>
                </a:path>
                <a:path w="2087245" h="1699895">
                  <a:moveTo>
                    <a:pt x="1062710" y="1682203"/>
                  </a:moveTo>
                  <a:lnTo>
                    <a:pt x="1058430" y="1659343"/>
                  </a:lnTo>
                  <a:lnTo>
                    <a:pt x="1057960" y="1658620"/>
                  </a:lnTo>
                  <a:lnTo>
                    <a:pt x="1057338" y="1658035"/>
                  </a:lnTo>
                  <a:lnTo>
                    <a:pt x="1057338" y="1684248"/>
                  </a:lnTo>
                  <a:lnTo>
                    <a:pt x="1056449" y="1688985"/>
                  </a:lnTo>
                  <a:lnTo>
                    <a:pt x="1054862" y="1691335"/>
                  </a:lnTo>
                  <a:lnTo>
                    <a:pt x="1053198" y="1693710"/>
                  </a:lnTo>
                  <a:lnTo>
                    <a:pt x="1051153" y="1694891"/>
                  </a:lnTo>
                  <a:lnTo>
                    <a:pt x="1046327" y="1694891"/>
                  </a:lnTo>
                  <a:lnTo>
                    <a:pt x="1044295" y="1693710"/>
                  </a:lnTo>
                  <a:lnTo>
                    <a:pt x="1040942" y="1688960"/>
                  </a:lnTo>
                  <a:lnTo>
                    <a:pt x="1040142" y="1684248"/>
                  </a:lnTo>
                  <a:lnTo>
                    <a:pt x="1040257" y="1669376"/>
                  </a:lnTo>
                  <a:lnTo>
                    <a:pt x="1041069" y="1665097"/>
                  </a:lnTo>
                  <a:lnTo>
                    <a:pt x="1044295" y="1660372"/>
                  </a:lnTo>
                  <a:lnTo>
                    <a:pt x="1046264" y="1659343"/>
                  </a:lnTo>
                  <a:lnTo>
                    <a:pt x="1051153" y="1659343"/>
                  </a:lnTo>
                  <a:lnTo>
                    <a:pt x="1057338" y="1684248"/>
                  </a:lnTo>
                  <a:lnTo>
                    <a:pt x="1057338" y="1658035"/>
                  </a:lnTo>
                  <a:lnTo>
                    <a:pt x="1056538" y="1657273"/>
                  </a:lnTo>
                  <a:lnTo>
                    <a:pt x="1053071" y="1655381"/>
                  </a:lnTo>
                  <a:lnTo>
                    <a:pt x="1051026" y="1654924"/>
                  </a:lnTo>
                  <a:lnTo>
                    <a:pt x="1045591" y="1654924"/>
                  </a:lnTo>
                  <a:lnTo>
                    <a:pt x="1042987" y="1655762"/>
                  </a:lnTo>
                  <a:lnTo>
                    <a:pt x="1038910" y="1659166"/>
                  </a:lnTo>
                  <a:lnTo>
                    <a:pt x="1037297" y="1661579"/>
                  </a:lnTo>
                  <a:lnTo>
                    <a:pt x="1036142" y="1665211"/>
                  </a:lnTo>
                  <a:lnTo>
                    <a:pt x="1035265" y="1667840"/>
                  </a:lnTo>
                  <a:lnTo>
                    <a:pt x="1034707" y="1671980"/>
                  </a:lnTo>
                  <a:lnTo>
                    <a:pt x="1034707" y="1685277"/>
                  </a:lnTo>
                  <a:lnTo>
                    <a:pt x="1036129" y="1691157"/>
                  </a:lnTo>
                  <a:lnTo>
                    <a:pt x="1041323" y="1697774"/>
                  </a:lnTo>
                  <a:lnTo>
                    <a:pt x="1044600" y="1699285"/>
                  </a:lnTo>
                  <a:lnTo>
                    <a:pt x="1051890" y="1699285"/>
                  </a:lnTo>
                  <a:lnTo>
                    <a:pt x="1062228" y="1686318"/>
                  </a:lnTo>
                  <a:lnTo>
                    <a:pt x="1062710" y="1682203"/>
                  </a:lnTo>
                  <a:close/>
                </a:path>
                <a:path w="2087245" h="1699895">
                  <a:moveTo>
                    <a:pt x="1314805" y="1679689"/>
                  </a:moveTo>
                  <a:lnTo>
                    <a:pt x="1313510" y="1676298"/>
                  </a:lnTo>
                  <a:lnTo>
                    <a:pt x="1308315" y="1671053"/>
                  </a:lnTo>
                  <a:lnTo>
                    <a:pt x="1305153" y="1669745"/>
                  </a:lnTo>
                  <a:lnTo>
                    <a:pt x="1298600" y="1669745"/>
                  </a:lnTo>
                  <a:lnTo>
                    <a:pt x="1295882" y="1670646"/>
                  </a:lnTo>
                  <a:lnTo>
                    <a:pt x="1293291" y="1672463"/>
                  </a:lnTo>
                  <a:lnTo>
                    <a:pt x="1295641" y="1660791"/>
                  </a:lnTo>
                  <a:lnTo>
                    <a:pt x="1312760" y="1660791"/>
                  </a:lnTo>
                  <a:lnTo>
                    <a:pt x="1312760" y="1655686"/>
                  </a:lnTo>
                  <a:lnTo>
                    <a:pt x="1291374" y="1655686"/>
                  </a:lnTo>
                  <a:lnTo>
                    <a:pt x="1287221" y="1678000"/>
                  </a:lnTo>
                  <a:lnTo>
                    <a:pt x="1292174" y="1678647"/>
                  </a:lnTo>
                  <a:lnTo>
                    <a:pt x="1292974" y="1677403"/>
                  </a:lnTo>
                  <a:lnTo>
                    <a:pt x="1294028" y="1676400"/>
                  </a:lnTo>
                  <a:lnTo>
                    <a:pt x="1296746" y="1674837"/>
                  </a:lnTo>
                  <a:lnTo>
                    <a:pt x="1298295" y="1674444"/>
                  </a:lnTo>
                  <a:lnTo>
                    <a:pt x="1302740" y="1674444"/>
                  </a:lnTo>
                  <a:lnTo>
                    <a:pt x="1304975" y="1675333"/>
                  </a:lnTo>
                  <a:lnTo>
                    <a:pt x="1308315" y="1678838"/>
                  </a:lnTo>
                  <a:lnTo>
                    <a:pt x="1309179" y="1681238"/>
                  </a:lnTo>
                  <a:lnTo>
                    <a:pt x="1309179" y="1687487"/>
                  </a:lnTo>
                  <a:lnTo>
                    <a:pt x="1308315" y="1690052"/>
                  </a:lnTo>
                  <a:lnTo>
                    <a:pt x="1304785" y="1693926"/>
                  </a:lnTo>
                  <a:lnTo>
                    <a:pt x="1302626" y="1694891"/>
                  </a:lnTo>
                  <a:lnTo>
                    <a:pt x="1297990" y="1694891"/>
                  </a:lnTo>
                  <a:lnTo>
                    <a:pt x="1296187" y="1694205"/>
                  </a:lnTo>
                  <a:lnTo>
                    <a:pt x="1293228" y="1691462"/>
                  </a:lnTo>
                  <a:lnTo>
                    <a:pt x="1292237" y="1689404"/>
                  </a:lnTo>
                  <a:lnTo>
                    <a:pt x="1291805" y="1686687"/>
                  </a:lnTo>
                  <a:lnTo>
                    <a:pt x="1286294" y="1687156"/>
                  </a:lnTo>
                  <a:lnTo>
                    <a:pt x="1286675" y="1690814"/>
                  </a:lnTo>
                  <a:lnTo>
                    <a:pt x="1288034" y="1693748"/>
                  </a:lnTo>
                  <a:lnTo>
                    <a:pt x="1292974" y="1698167"/>
                  </a:lnTo>
                  <a:lnTo>
                    <a:pt x="1296187" y="1699285"/>
                  </a:lnTo>
                  <a:lnTo>
                    <a:pt x="1304848" y="1699285"/>
                  </a:lnTo>
                  <a:lnTo>
                    <a:pt x="1308620" y="1697520"/>
                  </a:lnTo>
                  <a:lnTo>
                    <a:pt x="1313624" y="1691144"/>
                  </a:lnTo>
                  <a:lnTo>
                    <a:pt x="1314805" y="1687741"/>
                  </a:lnTo>
                  <a:lnTo>
                    <a:pt x="1314805" y="1679689"/>
                  </a:lnTo>
                  <a:close/>
                </a:path>
                <a:path w="2087245" h="1699895">
                  <a:moveTo>
                    <a:pt x="1541538" y="1654924"/>
                  </a:moveTo>
                  <a:lnTo>
                    <a:pt x="1538135" y="1654924"/>
                  </a:lnTo>
                  <a:lnTo>
                    <a:pt x="1537208" y="1656791"/>
                  </a:lnTo>
                  <a:lnTo>
                    <a:pt x="1535607" y="1658734"/>
                  </a:lnTo>
                  <a:lnTo>
                    <a:pt x="1533436" y="1660728"/>
                  </a:lnTo>
                  <a:lnTo>
                    <a:pt x="1531213" y="1662722"/>
                  </a:lnTo>
                  <a:lnTo>
                    <a:pt x="1528610" y="1664423"/>
                  </a:lnTo>
                  <a:lnTo>
                    <a:pt x="1525816" y="1665770"/>
                  </a:lnTo>
                  <a:lnTo>
                    <a:pt x="1525714" y="1670977"/>
                  </a:lnTo>
                  <a:lnTo>
                    <a:pt x="1527314" y="1670367"/>
                  </a:lnTo>
                  <a:lnTo>
                    <a:pt x="1529168" y="1669453"/>
                  </a:lnTo>
                  <a:lnTo>
                    <a:pt x="1531213" y="1668221"/>
                  </a:lnTo>
                  <a:lnTo>
                    <a:pt x="1533309" y="1667002"/>
                  </a:lnTo>
                  <a:lnTo>
                    <a:pt x="1534985" y="1665770"/>
                  </a:lnTo>
                  <a:lnTo>
                    <a:pt x="1536217" y="1664550"/>
                  </a:lnTo>
                  <a:lnTo>
                    <a:pt x="1536217" y="1698536"/>
                  </a:lnTo>
                  <a:lnTo>
                    <a:pt x="1541538" y="1698536"/>
                  </a:lnTo>
                  <a:lnTo>
                    <a:pt x="1541538" y="1664550"/>
                  </a:lnTo>
                  <a:lnTo>
                    <a:pt x="1541538" y="1654924"/>
                  </a:lnTo>
                  <a:close/>
                </a:path>
                <a:path w="2087245" h="1699895">
                  <a:moveTo>
                    <a:pt x="1584020" y="1682203"/>
                  </a:moveTo>
                  <a:lnTo>
                    <a:pt x="1579727" y="1659343"/>
                  </a:lnTo>
                  <a:lnTo>
                    <a:pt x="1579257" y="1658620"/>
                  </a:lnTo>
                  <a:lnTo>
                    <a:pt x="1578635" y="1658035"/>
                  </a:lnTo>
                  <a:lnTo>
                    <a:pt x="1578635" y="1684248"/>
                  </a:lnTo>
                  <a:lnTo>
                    <a:pt x="1577759" y="1688985"/>
                  </a:lnTo>
                  <a:lnTo>
                    <a:pt x="1576158" y="1691335"/>
                  </a:lnTo>
                  <a:lnTo>
                    <a:pt x="1574495" y="1693710"/>
                  </a:lnTo>
                  <a:lnTo>
                    <a:pt x="1572450" y="1694891"/>
                  </a:lnTo>
                  <a:lnTo>
                    <a:pt x="1567637" y="1694891"/>
                  </a:lnTo>
                  <a:lnTo>
                    <a:pt x="1565592" y="1693710"/>
                  </a:lnTo>
                  <a:lnTo>
                    <a:pt x="1562252" y="1688960"/>
                  </a:lnTo>
                  <a:lnTo>
                    <a:pt x="1561452" y="1684248"/>
                  </a:lnTo>
                  <a:lnTo>
                    <a:pt x="1561566" y="1669376"/>
                  </a:lnTo>
                  <a:lnTo>
                    <a:pt x="1562379" y="1665097"/>
                  </a:lnTo>
                  <a:lnTo>
                    <a:pt x="1565592" y="1660372"/>
                  </a:lnTo>
                  <a:lnTo>
                    <a:pt x="1567573" y="1659343"/>
                  </a:lnTo>
                  <a:lnTo>
                    <a:pt x="1572450" y="1659343"/>
                  </a:lnTo>
                  <a:lnTo>
                    <a:pt x="1578635" y="1684248"/>
                  </a:lnTo>
                  <a:lnTo>
                    <a:pt x="1578635" y="1658035"/>
                  </a:lnTo>
                  <a:lnTo>
                    <a:pt x="1577835" y="1657273"/>
                  </a:lnTo>
                  <a:lnTo>
                    <a:pt x="1574368" y="1655381"/>
                  </a:lnTo>
                  <a:lnTo>
                    <a:pt x="1572336" y="1654924"/>
                  </a:lnTo>
                  <a:lnTo>
                    <a:pt x="1566887" y="1654924"/>
                  </a:lnTo>
                  <a:lnTo>
                    <a:pt x="1564297" y="1655762"/>
                  </a:lnTo>
                  <a:lnTo>
                    <a:pt x="1560207" y="1659166"/>
                  </a:lnTo>
                  <a:lnTo>
                    <a:pt x="1558607" y="1661579"/>
                  </a:lnTo>
                  <a:lnTo>
                    <a:pt x="1557451" y="1665211"/>
                  </a:lnTo>
                  <a:lnTo>
                    <a:pt x="1556562" y="1667840"/>
                  </a:lnTo>
                  <a:lnTo>
                    <a:pt x="1556004" y="1671980"/>
                  </a:lnTo>
                  <a:lnTo>
                    <a:pt x="1556004" y="1685277"/>
                  </a:lnTo>
                  <a:lnTo>
                    <a:pt x="1557426" y="1691157"/>
                  </a:lnTo>
                  <a:lnTo>
                    <a:pt x="1562620" y="1697774"/>
                  </a:lnTo>
                  <a:lnTo>
                    <a:pt x="1565897" y="1699285"/>
                  </a:lnTo>
                  <a:lnTo>
                    <a:pt x="1573199" y="1699285"/>
                  </a:lnTo>
                  <a:lnTo>
                    <a:pt x="1575790" y="1698421"/>
                  </a:lnTo>
                  <a:lnTo>
                    <a:pt x="1579880" y="1695005"/>
                  </a:lnTo>
                  <a:lnTo>
                    <a:pt x="1581480" y="1692579"/>
                  </a:lnTo>
                  <a:lnTo>
                    <a:pt x="1582635" y="1688960"/>
                  </a:lnTo>
                  <a:lnTo>
                    <a:pt x="1583524" y="1686318"/>
                  </a:lnTo>
                  <a:lnTo>
                    <a:pt x="1584020" y="1682203"/>
                  </a:lnTo>
                  <a:close/>
                </a:path>
                <a:path w="2087245" h="1699895">
                  <a:moveTo>
                    <a:pt x="1793074" y="1654924"/>
                  </a:moveTo>
                  <a:lnTo>
                    <a:pt x="1789671" y="1654924"/>
                  </a:lnTo>
                  <a:lnTo>
                    <a:pt x="1788744" y="1656791"/>
                  </a:lnTo>
                  <a:lnTo>
                    <a:pt x="1787194" y="1658734"/>
                  </a:lnTo>
                  <a:lnTo>
                    <a:pt x="1784972" y="1660728"/>
                  </a:lnTo>
                  <a:lnTo>
                    <a:pt x="1782800" y="1662722"/>
                  </a:lnTo>
                  <a:lnTo>
                    <a:pt x="1780209" y="1664423"/>
                  </a:lnTo>
                  <a:lnTo>
                    <a:pt x="1777339" y="1665770"/>
                  </a:lnTo>
                  <a:lnTo>
                    <a:pt x="1777238" y="1670977"/>
                  </a:lnTo>
                  <a:lnTo>
                    <a:pt x="1778914" y="1670367"/>
                  </a:lnTo>
                  <a:lnTo>
                    <a:pt x="1780768" y="1669453"/>
                  </a:lnTo>
                  <a:lnTo>
                    <a:pt x="1784845" y="1667002"/>
                  </a:lnTo>
                  <a:lnTo>
                    <a:pt x="1786509" y="1665770"/>
                  </a:lnTo>
                  <a:lnTo>
                    <a:pt x="1787817" y="1664550"/>
                  </a:lnTo>
                  <a:lnTo>
                    <a:pt x="1787817" y="1698536"/>
                  </a:lnTo>
                  <a:lnTo>
                    <a:pt x="1793074" y="1698536"/>
                  </a:lnTo>
                  <a:lnTo>
                    <a:pt x="1793074" y="1664550"/>
                  </a:lnTo>
                  <a:lnTo>
                    <a:pt x="1793074" y="1654924"/>
                  </a:lnTo>
                  <a:close/>
                </a:path>
                <a:path w="2087245" h="1699895">
                  <a:moveTo>
                    <a:pt x="1836102" y="1679689"/>
                  </a:moveTo>
                  <a:lnTo>
                    <a:pt x="1834807" y="1676298"/>
                  </a:lnTo>
                  <a:lnTo>
                    <a:pt x="1832965" y="1674444"/>
                  </a:lnTo>
                  <a:lnTo>
                    <a:pt x="1831009" y="1672463"/>
                  </a:lnTo>
                  <a:lnTo>
                    <a:pt x="1829612" y="1671053"/>
                  </a:lnTo>
                  <a:lnTo>
                    <a:pt x="1826463" y="1669745"/>
                  </a:lnTo>
                  <a:lnTo>
                    <a:pt x="1819897" y="1669745"/>
                  </a:lnTo>
                  <a:lnTo>
                    <a:pt x="1817179" y="1670646"/>
                  </a:lnTo>
                  <a:lnTo>
                    <a:pt x="1814588" y="1672463"/>
                  </a:lnTo>
                  <a:lnTo>
                    <a:pt x="1816938" y="1660791"/>
                  </a:lnTo>
                  <a:lnTo>
                    <a:pt x="1834057" y="1660791"/>
                  </a:lnTo>
                  <a:lnTo>
                    <a:pt x="1834057" y="1655686"/>
                  </a:lnTo>
                  <a:lnTo>
                    <a:pt x="1812671" y="1655686"/>
                  </a:lnTo>
                  <a:lnTo>
                    <a:pt x="1808530" y="1678000"/>
                  </a:lnTo>
                  <a:lnTo>
                    <a:pt x="1813471" y="1678647"/>
                  </a:lnTo>
                  <a:lnTo>
                    <a:pt x="1814271" y="1677403"/>
                  </a:lnTo>
                  <a:lnTo>
                    <a:pt x="1815325" y="1676400"/>
                  </a:lnTo>
                  <a:lnTo>
                    <a:pt x="1818106" y="1674837"/>
                  </a:lnTo>
                  <a:lnTo>
                    <a:pt x="1819592" y="1674444"/>
                  </a:lnTo>
                  <a:lnTo>
                    <a:pt x="1824050" y="1674444"/>
                  </a:lnTo>
                  <a:lnTo>
                    <a:pt x="1826272" y="1675333"/>
                  </a:lnTo>
                  <a:lnTo>
                    <a:pt x="1827936" y="1677085"/>
                  </a:lnTo>
                  <a:lnTo>
                    <a:pt x="1829676" y="1678838"/>
                  </a:lnTo>
                  <a:lnTo>
                    <a:pt x="1830476" y="1681238"/>
                  </a:lnTo>
                  <a:lnTo>
                    <a:pt x="1830387" y="1687741"/>
                  </a:lnTo>
                  <a:lnTo>
                    <a:pt x="1829612" y="1690052"/>
                  </a:lnTo>
                  <a:lnTo>
                    <a:pt x="1827885" y="1691995"/>
                  </a:lnTo>
                  <a:lnTo>
                    <a:pt x="1826082" y="1693926"/>
                  </a:lnTo>
                  <a:lnTo>
                    <a:pt x="1823923" y="1694891"/>
                  </a:lnTo>
                  <a:lnTo>
                    <a:pt x="1819287" y="1694891"/>
                  </a:lnTo>
                  <a:lnTo>
                    <a:pt x="1817497" y="1694205"/>
                  </a:lnTo>
                  <a:lnTo>
                    <a:pt x="1814525" y="1691462"/>
                  </a:lnTo>
                  <a:lnTo>
                    <a:pt x="1813534" y="1689404"/>
                  </a:lnTo>
                  <a:lnTo>
                    <a:pt x="1813166" y="1686687"/>
                  </a:lnTo>
                  <a:lnTo>
                    <a:pt x="1807603" y="1687156"/>
                  </a:lnTo>
                  <a:lnTo>
                    <a:pt x="1807972" y="1690814"/>
                  </a:lnTo>
                  <a:lnTo>
                    <a:pt x="1809330" y="1693748"/>
                  </a:lnTo>
                  <a:lnTo>
                    <a:pt x="1814271" y="1698167"/>
                  </a:lnTo>
                  <a:lnTo>
                    <a:pt x="1817497" y="1699285"/>
                  </a:lnTo>
                  <a:lnTo>
                    <a:pt x="1826145" y="1699285"/>
                  </a:lnTo>
                  <a:lnTo>
                    <a:pt x="1829917" y="1697520"/>
                  </a:lnTo>
                  <a:lnTo>
                    <a:pt x="1832000" y="1694891"/>
                  </a:lnTo>
                  <a:lnTo>
                    <a:pt x="1834934" y="1691144"/>
                  </a:lnTo>
                  <a:lnTo>
                    <a:pt x="1836102" y="1687741"/>
                  </a:lnTo>
                  <a:lnTo>
                    <a:pt x="1836102" y="1679689"/>
                  </a:lnTo>
                  <a:close/>
                </a:path>
                <a:path w="2087245" h="1699895">
                  <a:moveTo>
                    <a:pt x="2052510" y="1693405"/>
                  </a:moveTo>
                  <a:lnTo>
                    <a:pt x="2031428" y="1693405"/>
                  </a:lnTo>
                  <a:lnTo>
                    <a:pt x="2032050" y="1692440"/>
                  </a:lnTo>
                  <a:lnTo>
                    <a:pt x="2043544" y="1681810"/>
                  </a:lnTo>
                  <a:lnTo>
                    <a:pt x="2046262" y="1679270"/>
                  </a:lnTo>
                  <a:lnTo>
                    <a:pt x="2047875" y="1677403"/>
                  </a:lnTo>
                  <a:lnTo>
                    <a:pt x="2049551" y="1675536"/>
                  </a:lnTo>
                  <a:lnTo>
                    <a:pt x="2050719" y="1673783"/>
                  </a:lnTo>
                  <a:lnTo>
                    <a:pt x="2052078" y="1670431"/>
                  </a:lnTo>
                  <a:lnTo>
                    <a:pt x="2052421" y="1668881"/>
                  </a:lnTo>
                  <a:lnTo>
                    <a:pt x="2052294" y="1663192"/>
                  </a:lnTo>
                  <a:lnTo>
                    <a:pt x="2051278" y="1660702"/>
                  </a:lnTo>
                  <a:lnTo>
                    <a:pt x="2049856" y="1659343"/>
                  </a:lnTo>
                  <a:lnTo>
                    <a:pt x="2046452" y="1656080"/>
                  </a:lnTo>
                  <a:lnTo>
                    <a:pt x="2043176" y="1654924"/>
                  </a:lnTo>
                  <a:lnTo>
                    <a:pt x="2034959" y="1654924"/>
                  </a:lnTo>
                  <a:lnTo>
                    <a:pt x="2031733" y="1655991"/>
                  </a:lnTo>
                  <a:lnTo>
                    <a:pt x="2029320" y="1658137"/>
                  </a:lnTo>
                  <a:lnTo>
                    <a:pt x="2026856" y="1660271"/>
                  </a:lnTo>
                  <a:lnTo>
                    <a:pt x="2025497" y="1663395"/>
                  </a:lnTo>
                  <a:lnTo>
                    <a:pt x="2025116" y="1667484"/>
                  </a:lnTo>
                  <a:lnTo>
                    <a:pt x="2030564" y="1668043"/>
                  </a:lnTo>
                  <a:lnTo>
                    <a:pt x="2030564" y="1665325"/>
                  </a:lnTo>
                  <a:lnTo>
                    <a:pt x="2031301" y="1663192"/>
                  </a:lnTo>
                  <a:lnTo>
                    <a:pt x="2034400" y="1660105"/>
                  </a:lnTo>
                  <a:lnTo>
                    <a:pt x="2036432" y="1659343"/>
                  </a:lnTo>
                  <a:lnTo>
                    <a:pt x="2041321" y="1659343"/>
                  </a:lnTo>
                  <a:lnTo>
                    <a:pt x="2043303" y="1660067"/>
                  </a:lnTo>
                  <a:lnTo>
                    <a:pt x="2046262" y="1662963"/>
                  </a:lnTo>
                  <a:lnTo>
                    <a:pt x="2047011" y="1664754"/>
                  </a:lnTo>
                  <a:lnTo>
                    <a:pt x="2047011" y="1668881"/>
                  </a:lnTo>
                  <a:lnTo>
                    <a:pt x="2032114" y="1684959"/>
                  </a:lnTo>
                  <a:lnTo>
                    <a:pt x="2029815" y="1687156"/>
                  </a:lnTo>
                  <a:lnTo>
                    <a:pt x="2026602" y="1690954"/>
                  </a:lnTo>
                  <a:lnTo>
                    <a:pt x="2025434" y="1692884"/>
                  </a:lnTo>
                  <a:lnTo>
                    <a:pt x="2024748" y="1694840"/>
                  </a:lnTo>
                  <a:lnTo>
                    <a:pt x="2024253" y="1696021"/>
                  </a:lnTo>
                  <a:lnTo>
                    <a:pt x="2024138" y="1698536"/>
                  </a:lnTo>
                  <a:lnTo>
                    <a:pt x="2052510" y="1698536"/>
                  </a:lnTo>
                  <a:lnTo>
                    <a:pt x="2052510" y="1693405"/>
                  </a:lnTo>
                  <a:close/>
                </a:path>
                <a:path w="2087245" h="1699895">
                  <a:moveTo>
                    <a:pt x="2058631" y="1607985"/>
                  </a:moveTo>
                  <a:lnTo>
                    <a:pt x="1807044" y="1607985"/>
                  </a:lnTo>
                  <a:lnTo>
                    <a:pt x="1807044" y="1587639"/>
                  </a:lnTo>
                  <a:lnTo>
                    <a:pt x="1803946" y="1587639"/>
                  </a:lnTo>
                  <a:lnTo>
                    <a:pt x="1803946" y="1607985"/>
                  </a:lnTo>
                  <a:lnTo>
                    <a:pt x="1555445" y="1607985"/>
                  </a:lnTo>
                  <a:lnTo>
                    <a:pt x="1555445" y="1587639"/>
                  </a:lnTo>
                  <a:lnTo>
                    <a:pt x="1552359" y="1587639"/>
                  </a:lnTo>
                  <a:lnTo>
                    <a:pt x="1552359" y="1607985"/>
                  </a:lnTo>
                  <a:lnTo>
                    <a:pt x="1303921" y="1607985"/>
                  </a:lnTo>
                  <a:lnTo>
                    <a:pt x="1303921" y="1587639"/>
                  </a:lnTo>
                  <a:lnTo>
                    <a:pt x="1300822" y="1587639"/>
                  </a:lnTo>
                  <a:lnTo>
                    <a:pt x="1300822" y="1607985"/>
                  </a:lnTo>
                  <a:lnTo>
                    <a:pt x="1052334" y="1607985"/>
                  </a:lnTo>
                  <a:lnTo>
                    <a:pt x="1052334" y="1587639"/>
                  </a:lnTo>
                  <a:lnTo>
                    <a:pt x="1049235" y="1587639"/>
                  </a:lnTo>
                  <a:lnTo>
                    <a:pt x="1049235" y="1607985"/>
                  </a:lnTo>
                  <a:lnTo>
                    <a:pt x="800735" y="1607985"/>
                  </a:lnTo>
                  <a:lnTo>
                    <a:pt x="800735" y="1587639"/>
                  </a:lnTo>
                  <a:lnTo>
                    <a:pt x="797648" y="1587639"/>
                  </a:lnTo>
                  <a:lnTo>
                    <a:pt x="797648" y="1607985"/>
                  </a:lnTo>
                  <a:lnTo>
                    <a:pt x="549148" y="1607985"/>
                  </a:lnTo>
                  <a:lnTo>
                    <a:pt x="549148" y="1587639"/>
                  </a:lnTo>
                  <a:lnTo>
                    <a:pt x="546049" y="1587639"/>
                  </a:lnTo>
                  <a:lnTo>
                    <a:pt x="546049" y="1607985"/>
                  </a:lnTo>
                  <a:lnTo>
                    <a:pt x="297599" y="1607985"/>
                  </a:lnTo>
                  <a:lnTo>
                    <a:pt x="297599" y="1587639"/>
                  </a:lnTo>
                  <a:lnTo>
                    <a:pt x="294500" y="1587639"/>
                  </a:lnTo>
                  <a:lnTo>
                    <a:pt x="294500" y="1607985"/>
                  </a:lnTo>
                  <a:lnTo>
                    <a:pt x="44475" y="1607985"/>
                  </a:lnTo>
                  <a:lnTo>
                    <a:pt x="44475" y="1611109"/>
                  </a:lnTo>
                  <a:lnTo>
                    <a:pt x="2058631" y="1611109"/>
                  </a:lnTo>
                  <a:lnTo>
                    <a:pt x="2058631" y="1607985"/>
                  </a:lnTo>
                  <a:close/>
                </a:path>
                <a:path w="2087245" h="1699895">
                  <a:moveTo>
                    <a:pt x="2058631" y="0"/>
                  </a:moveTo>
                  <a:lnTo>
                    <a:pt x="44475" y="0"/>
                  </a:lnTo>
                  <a:lnTo>
                    <a:pt x="44475" y="3124"/>
                  </a:lnTo>
                  <a:lnTo>
                    <a:pt x="294500" y="3124"/>
                  </a:lnTo>
                  <a:lnTo>
                    <a:pt x="294500" y="23507"/>
                  </a:lnTo>
                  <a:lnTo>
                    <a:pt x="297599" y="23507"/>
                  </a:lnTo>
                  <a:lnTo>
                    <a:pt x="297599" y="3124"/>
                  </a:lnTo>
                  <a:lnTo>
                    <a:pt x="546049" y="3124"/>
                  </a:lnTo>
                  <a:lnTo>
                    <a:pt x="546049" y="23507"/>
                  </a:lnTo>
                  <a:lnTo>
                    <a:pt x="549148" y="23507"/>
                  </a:lnTo>
                  <a:lnTo>
                    <a:pt x="549148" y="3124"/>
                  </a:lnTo>
                  <a:lnTo>
                    <a:pt x="797648" y="3124"/>
                  </a:lnTo>
                  <a:lnTo>
                    <a:pt x="797648" y="23507"/>
                  </a:lnTo>
                  <a:lnTo>
                    <a:pt x="800735" y="23507"/>
                  </a:lnTo>
                  <a:lnTo>
                    <a:pt x="800735" y="3124"/>
                  </a:lnTo>
                  <a:lnTo>
                    <a:pt x="1049235" y="3124"/>
                  </a:lnTo>
                  <a:lnTo>
                    <a:pt x="1049235" y="23507"/>
                  </a:lnTo>
                  <a:lnTo>
                    <a:pt x="1052334" y="23507"/>
                  </a:lnTo>
                  <a:lnTo>
                    <a:pt x="1052334" y="3124"/>
                  </a:lnTo>
                  <a:lnTo>
                    <a:pt x="1300822" y="3124"/>
                  </a:lnTo>
                  <a:lnTo>
                    <a:pt x="1300822" y="23507"/>
                  </a:lnTo>
                  <a:lnTo>
                    <a:pt x="1303921" y="23507"/>
                  </a:lnTo>
                  <a:lnTo>
                    <a:pt x="1303921" y="3124"/>
                  </a:lnTo>
                  <a:lnTo>
                    <a:pt x="1552359" y="3124"/>
                  </a:lnTo>
                  <a:lnTo>
                    <a:pt x="1552359" y="23507"/>
                  </a:lnTo>
                  <a:lnTo>
                    <a:pt x="1555445" y="23507"/>
                  </a:lnTo>
                  <a:lnTo>
                    <a:pt x="1555445" y="3124"/>
                  </a:lnTo>
                  <a:lnTo>
                    <a:pt x="1803946" y="3124"/>
                  </a:lnTo>
                  <a:lnTo>
                    <a:pt x="1803946" y="23507"/>
                  </a:lnTo>
                  <a:lnTo>
                    <a:pt x="1807044" y="23507"/>
                  </a:lnTo>
                  <a:lnTo>
                    <a:pt x="1807044" y="3124"/>
                  </a:lnTo>
                  <a:lnTo>
                    <a:pt x="2058631" y="3124"/>
                  </a:lnTo>
                  <a:lnTo>
                    <a:pt x="2058631" y="0"/>
                  </a:lnTo>
                  <a:close/>
                </a:path>
                <a:path w="2087245" h="1699895">
                  <a:moveTo>
                    <a:pt x="2087194" y="1682203"/>
                  </a:moveTo>
                  <a:lnTo>
                    <a:pt x="2087130" y="1671980"/>
                  </a:lnTo>
                  <a:lnTo>
                    <a:pt x="2086889" y="1669376"/>
                  </a:lnTo>
                  <a:lnTo>
                    <a:pt x="2086216" y="1666849"/>
                  </a:lnTo>
                  <a:lnTo>
                    <a:pt x="2085594" y="1664309"/>
                  </a:lnTo>
                  <a:lnTo>
                    <a:pt x="2084666" y="1662150"/>
                  </a:lnTo>
                  <a:lnTo>
                    <a:pt x="2082888" y="1659343"/>
                  </a:lnTo>
                  <a:lnTo>
                    <a:pt x="2082444" y="1658620"/>
                  </a:lnTo>
                  <a:lnTo>
                    <a:pt x="2081758" y="1657972"/>
                  </a:lnTo>
                  <a:lnTo>
                    <a:pt x="2081758" y="1684248"/>
                  </a:lnTo>
                  <a:lnTo>
                    <a:pt x="2080958" y="1688960"/>
                  </a:lnTo>
                  <a:lnTo>
                    <a:pt x="2077618" y="1693710"/>
                  </a:lnTo>
                  <a:lnTo>
                    <a:pt x="2075637" y="1694891"/>
                  </a:lnTo>
                  <a:lnTo>
                    <a:pt x="2070747" y="1694891"/>
                  </a:lnTo>
                  <a:lnTo>
                    <a:pt x="2068715" y="1693710"/>
                  </a:lnTo>
                  <a:lnTo>
                    <a:pt x="2067039" y="1691347"/>
                  </a:lnTo>
                  <a:lnTo>
                    <a:pt x="2065426" y="1688960"/>
                  </a:lnTo>
                  <a:lnTo>
                    <a:pt x="2064575" y="1684248"/>
                  </a:lnTo>
                  <a:lnTo>
                    <a:pt x="2064689" y="1669376"/>
                  </a:lnTo>
                  <a:lnTo>
                    <a:pt x="2065502" y="1665097"/>
                  </a:lnTo>
                  <a:lnTo>
                    <a:pt x="2067293" y="1662442"/>
                  </a:lnTo>
                  <a:lnTo>
                    <a:pt x="2068779" y="1660372"/>
                  </a:lnTo>
                  <a:lnTo>
                    <a:pt x="2070696" y="1659343"/>
                  </a:lnTo>
                  <a:lnTo>
                    <a:pt x="2075573" y="1659343"/>
                  </a:lnTo>
                  <a:lnTo>
                    <a:pt x="2077618" y="1660512"/>
                  </a:lnTo>
                  <a:lnTo>
                    <a:pt x="2080958" y="1665211"/>
                  </a:lnTo>
                  <a:lnTo>
                    <a:pt x="2081657" y="1669376"/>
                  </a:lnTo>
                  <a:lnTo>
                    <a:pt x="2081758" y="1684248"/>
                  </a:lnTo>
                  <a:lnTo>
                    <a:pt x="2081758" y="1657972"/>
                  </a:lnTo>
                  <a:lnTo>
                    <a:pt x="2081022" y="1657273"/>
                  </a:lnTo>
                  <a:lnTo>
                    <a:pt x="2077491" y="1655381"/>
                  </a:lnTo>
                  <a:lnTo>
                    <a:pt x="2075510" y="1654924"/>
                  </a:lnTo>
                  <a:lnTo>
                    <a:pt x="2070074" y="1654924"/>
                  </a:lnTo>
                  <a:lnTo>
                    <a:pt x="2059190" y="1671980"/>
                  </a:lnTo>
                  <a:lnTo>
                    <a:pt x="2059190" y="1685277"/>
                  </a:lnTo>
                  <a:lnTo>
                    <a:pt x="2060613" y="1691157"/>
                  </a:lnTo>
                  <a:lnTo>
                    <a:pt x="2063584" y="1695005"/>
                  </a:lnTo>
                  <a:lnTo>
                    <a:pt x="2065807" y="1697774"/>
                  </a:lnTo>
                  <a:lnTo>
                    <a:pt x="2069020" y="1699285"/>
                  </a:lnTo>
                  <a:lnTo>
                    <a:pt x="2076323" y="1699285"/>
                  </a:lnTo>
                  <a:lnTo>
                    <a:pt x="2086711" y="1686318"/>
                  </a:lnTo>
                  <a:lnTo>
                    <a:pt x="2087194" y="168220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669514" y="2688414"/>
            <a:ext cx="1016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374949" y="2561223"/>
            <a:ext cx="67754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latin typeface="Times New Roman"/>
                <a:cs typeface="Times New Roman"/>
              </a:rPr>
              <a:t>cos(</a:t>
            </a:r>
            <a:r>
              <a:rPr sz="1200" spc="-190" dirty="0">
                <a:latin typeface="Times New Roman"/>
                <a:cs typeface="Times New Roman"/>
              </a:rPr>
              <a:t> </a:t>
            </a:r>
            <a:r>
              <a:rPr sz="1800" u="sng" spc="-67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250" i="1" spc="-45" dirty="0">
                <a:latin typeface="Symbol"/>
                <a:cs typeface="Symbol"/>
              </a:rPr>
              <a:t></a:t>
            </a:r>
            <a:r>
              <a:rPr sz="1200" i="1" spc="-45" dirty="0">
                <a:latin typeface="Times New Roman"/>
                <a:cs typeface="Times New Roman"/>
              </a:rPr>
              <a:t>n</a:t>
            </a:r>
            <a:r>
              <a:rPr sz="1200" spc="-4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558059" y="2929777"/>
            <a:ext cx="2083435" cy="1632585"/>
            <a:chOff x="8558059" y="2929777"/>
            <a:chExt cx="2083435" cy="1632585"/>
          </a:xfrm>
        </p:grpSpPr>
        <p:sp>
          <p:nvSpPr>
            <p:cNvPr id="63" name="object 63"/>
            <p:cNvSpPr/>
            <p:nvPr/>
          </p:nvSpPr>
          <p:spPr>
            <a:xfrm>
              <a:off x="8558048" y="2931299"/>
              <a:ext cx="2056130" cy="1569085"/>
            </a:xfrm>
            <a:custGeom>
              <a:avLst/>
              <a:gdLst/>
              <a:ahLst/>
              <a:cxnLst/>
              <a:rect l="l" t="t" r="r" b="b"/>
              <a:pathLst>
                <a:path w="2056129" h="1569085">
                  <a:moveTo>
                    <a:pt x="15544" y="1398358"/>
                  </a:moveTo>
                  <a:lnTo>
                    <a:pt x="0" y="1398358"/>
                  </a:lnTo>
                  <a:lnTo>
                    <a:pt x="0" y="1403464"/>
                  </a:lnTo>
                  <a:lnTo>
                    <a:pt x="15544" y="1403464"/>
                  </a:lnTo>
                  <a:lnTo>
                    <a:pt x="15544" y="1398358"/>
                  </a:lnTo>
                  <a:close/>
                </a:path>
                <a:path w="2056129" h="1569085">
                  <a:moveTo>
                    <a:pt x="15544" y="1245654"/>
                  </a:moveTo>
                  <a:lnTo>
                    <a:pt x="0" y="1245654"/>
                  </a:lnTo>
                  <a:lnTo>
                    <a:pt x="0" y="1250746"/>
                  </a:lnTo>
                  <a:lnTo>
                    <a:pt x="15544" y="1250746"/>
                  </a:lnTo>
                  <a:lnTo>
                    <a:pt x="15544" y="1245654"/>
                  </a:lnTo>
                  <a:close/>
                </a:path>
                <a:path w="2056129" h="1569085">
                  <a:moveTo>
                    <a:pt x="15544" y="1092923"/>
                  </a:moveTo>
                  <a:lnTo>
                    <a:pt x="0" y="1092923"/>
                  </a:lnTo>
                  <a:lnTo>
                    <a:pt x="0" y="1098029"/>
                  </a:lnTo>
                  <a:lnTo>
                    <a:pt x="15544" y="1098029"/>
                  </a:lnTo>
                  <a:lnTo>
                    <a:pt x="15544" y="1092923"/>
                  </a:lnTo>
                  <a:close/>
                </a:path>
                <a:path w="2056129" h="1569085">
                  <a:moveTo>
                    <a:pt x="15544" y="940244"/>
                  </a:moveTo>
                  <a:lnTo>
                    <a:pt x="0" y="940244"/>
                  </a:lnTo>
                  <a:lnTo>
                    <a:pt x="0" y="945349"/>
                  </a:lnTo>
                  <a:lnTo>
                    <a:pt x="15544" y="945349"/>
                  </a:lnTo>
                  <a:lnTo>
                    <a:pt x="15544" y="940244"/>
                  </a:lnTo>
                  <a:close/>
                </a:path>
                <a:path w="2056129" h="1569085">
                  <a:moveTo>
                    <a:pt x="45224" y="636778"/>
                  </a:moveTo>
                  <a:lnTo>
                    <a:pt x="41097" y="615061"/>
                  </a:lnTo>
                  <a:lnTo>
                    <a:pt x="40652" y="614349"/>
                  </a:lnTo>
                  <a:lnTo>
                    <a:pt x="40017" y="613778"/>
                  </a:lnTo>
                  <a:lnTo>
                    <a:pt x="40017" y="638683"/>
                  </a:lnTo>
                  <a:lnTo>
                    <a:pt x="39230" y="643191"/>
                  </a:lnTo>
                  <a:lnTo>
                    <a:pt x="36068" y="647712"/>
                  </a:lnTo>
                  <a:lnTo>
                    <a:pt x="34112" y="648830"/>
                  </a:lnTo>
                  <a:lnTo>
                    <a:pt x="29464" y="648830"/>
                  </a:lnTo>
                  <a:lnTo>
                    <a:pt x="27508" y="647712"/>
                  </a:lnTo>
                  <a:lnTo>
                    <a:pt x="24345" y="643191"/>
                  </a:lnTo>
                  <a:lnTo>
                    <a:pt x="23545" y="638683"/>
                  </a:lnTo>
                  <a:lnTo>
                    <a:pt x="23647" y="624611"/>
                  </a:lnTo>
                  <a:lnTo>
                    <a:pt x="24422" y="620522"/>
                  </a:lnTo>
                  <a:lnTo>
                    <a:pt x="27546" y="616064"/>
                  </a:lnTo>
                  <a:lnTo>
                    <a:pt x="29413" y="615061"/>
                  </a:lnTo>
                  <a:lnTo>
                    <a:pt x="34086" y="615061"/>
                  </a:lnTo>
                  <a:lnTo>
                    <a:pt x="40017" y="638683"/>
                  </a:lnTo>
                  <a:lnTo>
                    <a:pt x="40017" y="613778"/>
                  </a:lnTo>
                  <a:lnTo>
                    <a:pt x="39268" y="613092"/>
                  </a:lnTo>
                  <a:lnTo>
                    <a:pt x="35941" y="611314"/>
                  </a:lnTo>
                  <a:lnTo>
                    <a:pt x="33997" y="610844"/>
                  </a:lnTo>
                  <a:lnTo>
                    <a:pt x="28790" y="610844"/>
                  </a:lnTo>
                  <a:lnTo>
                    <a:pt x="18351" y="627049"/>
                  </a:lnTo>
                  <a:lnTo>
                    <a:pt x="18351" y="639686"/>
                  </a:lnTo>
                  <a:lnTo>
                    <a:pt x="19710" y="645274"/>
                  </a:lnTo>
                  <a:lnTo>
                    <a:pt x="24688" y="651560"/>
                  </a:lnTo>
                  <a:lnTo>
                    <a:pt x="27813" y="652995"/>
                  </a:lnTo>
                  <a:lnTo>
                    <a:pt x="34798" y="652995"/>
                  </a:lnTo>
                  <a:lnTo>
                    <a:pt x="37299" y="652157"/>
                  </a:lnTo>
                  <a:lnTo>
                    <a:pt x="41249" y="648957"/>
                  </a:lnTo>
                  <a:lnTo>
                    <a:pt x="41325" y="648830"/>
                  </a:lnTo>
                  <a:lnTo>
                    <a:pt x="42748" y="646633"/>
                  </a:lnTo>
                  <a:lnTo>
                    <a:pt x="44729" y="640702"/>
                  </a:lnTo>
                  <a:lnTo>
                    <a:pt x="45224" y="636778"/>
                  </a:lnTo>
                  <a:close/>
                </a:path>
                <a:path w="2056129" h="1569085">
                  <a:moveTo>
                    <a:pt x="45224" y="484047"/>
                  </a:moveTo>
                  <a:lnTo>
                    <a:pt x="41071" y="462318"/>
                  </a:lnTo>
                  <a:lnTo>
                    <a:pt x="40652" y="461657"/>
                  </a:lnTo>
                  <a:lnTo>
                    <a:pt x="40017" y="461073"/>
                  </a:lnTo>
                  <a:lnTo>
                    <a:pt x="40017" y="486003"/>
                  </a:lnTo>
                  <a:lnTo>
                    <a:pt x="39230" y="490512"/>
                  </a:lnTo>
                  <a:lnTo>
                    <a:pt x="37604" y="492772"/>
                  </a:lnTo>
                  <a:lnTo>
                    <a:pt x="36068" y="494969"/>
                  </a:lnTo>
                  <a:lnTo>
                    <a:pt x="34112" y="496087"/>
                  </a:lnTo>
                  <a:lnTo>
                    <a:pt x="29464" y="496087"/>
                  </a:lnTo>
                  <a:lnTo>
                    <a:pt x="27508" y="494969"/>
                  </a:lnTo>
                  <a:lnTo>
                    <a:pt x="25806" y="492594"/>
                  </a:lnTo>
                  <a:lnTo>
                    <a:pt x="24345" y="490512"/>
                  </a:lnTo>
                  <a:lnTo>
                    <a:pt x="23545" y="486003"/>
                  </a:lnTo>
                  <a:lnTo>
                    <a:pt x="23660" y="471868"/>
                  </a:lnTo>
                  <a:lnTo>
                    <a:pt x="24422" y="467842"/>
                  </a:lnTo>
                  <a:lnTo>
                    <a:pt x="26162" y="465289"/>
                  </a:lnTo>
                  <a:lnTo>
                    <a:pt x="27546" y="463321"/>
                  </a:lnTo>
                  <a:lnTo>
                    <a:pt x="29413" y="462318"/>
                  </a:lnTo>
                  <a:lnTo>
                    <a:pt x="34086" y="462318"/>
                  </a:lnTo>
                  <a:lnTo>
                    <a:pt x="36068" y="463448"/>
                  </a:lnTo>
                  <a:lnTo>
                    <a:pt x="37655" y="465696"/>
                  </a:lnTo>
                  <a:lnTo>
                    <a:pt x="39230" y="467893"/>
                  </a:lnTo>
                  <a:lnTo>
                    <a:pt x="39928" y="471868"/>
                  </a:lnTo>
                  <a:lnTo>
                    <a:pt x="40017" y="486003"/>
                  </a:lnTo>
                  <a:lnTo>
                    <a:pt x="40017" y="461073"/>
                  </a:lnTo>
                  <a:lnTo>
                    <a:pt x="39268" y="460362"/>
                  </a:lnTo>
                  <a:lnTo>
                    <a:pt x="35941" y="458571"/>
                  </a:lnTo>
                  <a:lnTo>
                    <a:pt x="33997" y="458165"/>
                  </a:lnTo>
                  <a:lnTo>
                    <a:pt x="28790" y="458165"/>
                  </a:lnTo>
                  <a:lnTo>
                    <a:pt x="26301" y="458927"/>
                  </a:lnTo>
                  <a:lnTo>
                    <a:pt x="24320" y="460590"/>
                  </a:lnTo>
                  <a:lnTo>
                    <a:pt x="22352" y="462191"/>
                  </a:lnTo>
                  <a:lnTo>
                    <a:pt x="20853" y="464451"/>
                  </a:lnTo>
                  <a:lnTo>
                    <a:pt x="18859" y="470446"/>
                  </a:lnTo>
                  <a:lnTo>
                    <a:pt x="18351" y="474370"/>
                  </a:lnTo>
                  <a:lnTo>
                    <a:pt x="18351" y="486956"/>
                  </a:lnTo>
                  <a:lnTo>
                    <a:pt x="19710" y="492594"/>
                  </a:lnTo>
                  <a:lnTo>
                    <a:pt x="24688" y="498817"/>
                  </a:lnTo>
                  <a:lnTo>
                    <a:pt x="27813" y="500253"/>
                  </a:lnTo>
                  <a:lnTo>
                    <a:pt x="34798" y="500253"/>
                  </a:lnTo>
                  <a:lnTo>
                    <a:pt x="37299" y="499478"/>
                  </a:lnTo>
                  <a:lnTo>
                    <a:pt x="39281" y="497814"/>
                  </a:lnTo>
                  <a:lnTo>
                    <a:pt x="41249" y="496214"/>
                  </a:lnTo>
                  <a:lnTo>
                    <a:pt x="41325" y="496087"/>
                  </a:lnTo>
                  <a:lnTo>
                    <a:pt x="42748" y="493903"/>
                  </a:lnTo>
                  <a:lnTo>
                    <a:pt x="44729" y="487959"/>
                  </a:lnTo>
                  <a:lnTo>
                    <a:pt x="45224" y="484047"/>
                  </a:lnTo>
                  <a:close/>
                </a:path>
                <a:path w="2056129" h="1569085">
                  <a:moveTo>
                    <a:pt x="45224" y="331355"/>
                  </a:moveTo>
                  <a:lnTo>
                    <a:pt x="41097" y="309638"/>
                  </a:lnTo>
                  <a:lnTo>
                    <a:pt x="40652" y="308927"/>
                  </a:lnTo>
                  <a:lnTo>
                    <a:pt x="40017" y="308356"/>
                  </a:lnTo>
                  <a:lnTo>
                    <a:pt x="40017" y="333260"/>
                  </a:lnTo>
                  <a:lnTo>
                    <a:pt x="39230" y="337769"/>
                  </a:lnTo>
                  <a:lnTo>
                    <a:pt x="36068" y="342277"/>
                  </a:lnTo>
                  <a:lnTo>
                    <a:pt x="34112" y="343408"/>
                  </a:lnTo>
                  <a:lnTo>
                    <a:pt x="29464" y="343408"/>
                  </a:lnTo>
                  <a:lnTo>
                    <a:pt x="27508" y="342277"/>
                  </a:lnTo>
                  <a:lnTo>
                    <a:pt x="24345" y="337769"/>
                  </a:lnTo>
                  <a:lnTo>
                    <a:pt x="23545" y="333260"/>
                  </a:lnTo>
                  <a:lnTo>
                    <a:pt x="23647" y="319189"/>
                  </a:lnTo>
                  <a:lnTo>
                    <a:pt x="24422" y="315099"/>
                  </a:lnTo>
                  <a:lnTo>
                    <a:pt x="27546" y="310642"/>
                  </a:lnTo>
                  <a:lnTo>
                    <a:pt x="29413" y="309638"/>
                  </a:lnTo>
                  <a:lnTo>
                    <a:pt x="34086" y="309638"/>
                  </a:lnTo>
                  <a:lnTo>
                    <a:pt x="40017" y="333260"/>
                  </a:lnTo>
                  <a:lnTo>
                    <a:pt x="40017" y="308356"/>
                  </a:lnTo>
                  <a:lnTo>
                    <a:pt x="39268" y="307670"/>
                  </a:lnTo>
                  <a:lnTo>
                    <a:pt x="35941" y="305892"/>
                  </a:lnTo>
                  <a:lnTo>
                    <a:pt x="33997" y="305422"/>
                  </a:lnTo>
                  <a:lnTo>
                    <a:pt x="28790" y="305422"/>
                  </a:lnTo>
                  <a:lnTo>
                    <a:pt x="18351" y="321627"/>
                  </a:lnTo>
                  <a:lnTo>
                    <a:pt x="18351" y="334264"/>
                  </a:lnTo>
                  <a:lnTo>
                    <a:pt x="19710" y="339852"/>
                  </a:lnTo>
                  <a:lnTo>
                    <a:pt x="24688" y="346138"/>
                  </a:lnTo>
                  <a:lnTo>
                    <a:pt x="27813" y="347560"/>
                  </a:lnTo>
                  <a:lnTo>
                    <a:pt x="34798" y="347560"/>
                  </a:lnTo>
                  <a:lnTo>
                    <a:pt x="37299" y="346735"/>
                  </a:lnTo>
                  <a:lnTo>
                    <a:pt x="41249" y="343535"/>
                  </a:lnTo>
                  <a:lnTo>
                    <a:pt x="41325" y="343408"/>
                  </a:lnTo>
                  <a:lnTo>
                    <a:pt x="42748" y="341210"/>
                  </a:lnTo>
                  <a:lnTo>
                    <a:pt x="44729" y="335280"/>
                  </a:lnTo>
                  <a:lnTo>
                    <a:pt x="45224" y="331355"/>
                  </a:lnTo>
                  <a:close/>
                </a:path>
                <a:path w="2056129" h="1569085">
                  <a:moveTo>
                    <a:pt x="45224" y="178625"/>
                  </a:moveTo>
                  <a:lnTo>
                    <a:pt x="41071" y="156895"/>
                  </a:lnTo>
                  <a:lnTo>
                    <a:pt x="40652" y="156235"/>
                  </a:lnTo>
                  <a:lnTo>
                    <a:pt x="40017" y="155651"/>
                  </a:lnTo>
                  <a:lnTo>
                    <a:pt x="40017" y="180581"/>
                  </a:lnTo>
                  <a:lnTo>
                    <a:pt x="39230" y="185089"/>
                  </a:lnTo>
                  <a:lnTo>
                    <a:pt x="37604" y="187350"/>
                  </a:lnTo>
                  <a:lnTo>
                    <a:pt x="36068" y="189547"/>
                  </a:lnTo>
                  <a:lnTo>
                    <a:pt x="34112" y="190665"/>
                  </a:lnTo>
                  <a:lnTo>
                    <a:pt x="29464" y="190665"/>
                  </a:lnTo>
                  <a:lnTo>
                    <a:pt x="27508" y="189547"/>
                  </a:lnTo>
                  <a:lnTo>
                    <a:pt x="25806" y="187172"/>
                  </a:lnTo>
                  <a:lnTo>
                    <a:pt x="24345" y="185089"/>
                  </a:lnTo>
                  <a:lnTo>
                    <a:pt x="23545" y="180581"/>
                  </a:lnTo>
                  <a:lnTo>
                    <a:pt x="23660" y="166446"/>
                  </a:lnTo>
                  <a:lnTo>
                    <a:pt x="24422" y="162407"/>
                  </a:lnTo>
                  <a:lnTo>
                    <a:pt x="26162" y="159854"/>
                  </a:lnTo>
                  <a:lnTo>
                    <a:pt x="27546" y="157899"/>
                  </a:lnTo>
                  <a:lnTo>
                    <a:pt x="29413" y="156895"/>
                  </a:lnTo>
                  <a:lnTo>
                    <a:pt x="34086" y="156895"/>
                  </a:lnTo>
                  <a:lnTo>
                    <a:pt x="36068" y="158026"/>
                  </a:lnTo>
                  <a:lnTo>
                    <a:pt x="37642" y="160274"/>
                  </a:lnTo>
                  <a:lnTo>
                    <a:pt x="39230" y="162471"/>
                  </a:lnTo>
                  <a:lnTo>
                    <a:pt x="39928" y="166446"/>
                  </a:lnTo>
                  <a:lnTo>
                    <a:pt x="40017" y="180581"/>
                  </a:lnTo>
                  <a:lnTo>
                    <a:pt x="40017" y="155651"/>
                  </a:lnTo>
                  <a:lnTo>
                    <a:pt x="39268" y="154940"/>
                  </a:lnTo>
                  <a:lnTo>
                    <a:pt x="35941" y="153149"/>
                  </a:lnTo>
                  <a:lnTo>
                    <a:pt x="33997" y="152742"/>
                  </a:lnTo>
                  <a:lnTo>
                    <a:pt x="28790" y="152742"/>
                  </a:lnTo>
                  <a:lnTo>
                    <a:pt x="26301" y="153504"/>
                  </a:lnTo>
                  <a:lnTo>
                    <a:pt x="24320" y="155168"/>
                  </a:lnTo>
                  <a:lnTo>
                    <a:pt x="22352" y="156768"/>
                  </a:lnTo>
                  <a:lnTo>
                    <a:pt x="20853" y="159029"/>
                  </a:lnTo>
                  <a:lnTo>
                    <a:pt x="18859" y="165023"/>
                  </a:lnTo>
                  <a:lnTo>
                    <a:pt x="18351" y="168948"/>
                  </a:lnTo>
                  <a:lnTo>
                    <a:pt x="18351" y="181533"/>
                  </a:lnTo>
                  <a:lnTo>
                    <a:pt x="19710" y="187172"/>
                  </a:lnTo>
                  <a:lnTo>
                    <a:pt x="24688" y="193395"/>
                  </a:lnTo>
                  <a:lnTo>
                    <a:pt x="27813" y="194830"/>
                  </a:lnTo>
                  <a:lnTo>
                    <a:pt x="34798" y="194830"/>
                  </a:lnTo>
                  <a:lnTo>
                    <a:pt x="37299" y="194056"/>
                  </a:lnTo>
                  <a:lnTo>
                    <a:pt x="39281" y="192392"/>
                  </a:lnTo>
                  <a:lnTo>
                    <a:pt x="41249" y="190792"/>
                  </a:lnTo>
                  <a:lnTo>
                    <a:pt x="41325" y="190665"/>
                  </a:lnTo>
                  <a:lnTo>
                    <a:pt x="42748" y="188468"/>
                  </a:lnTo>
                  <a:lnTo>
                    <a:pt x="44729" y="182537"/>
                  </a:lnTo>
                  <a:lnTo>
                    <a:pt x="45224" y="178625"/>
                  </a:lnTo>
                  <a:close/>
                </a:path>
                <a:path w="2056129" h="1569085">
                  <a:moveTo>
                    <a:pt x="47167" y="1400340"/>
                  </a:moveTo>
                  <a:lnTo>
                    <a:pt x="41960" y="1377353"/>
                  </a:lnTo>
                  <a:lnTo>
                    <a:pt x="41960" y="1402270"/>
                  </a:lnTo>
                  <a:lnTo>
                    <a:pt x="41160" y="1406779"/>
                  </a:lnTo>
                  <a:lnTo>
                    <a:pt x="38011" y="1411262"/>
                  </a:lnTo>
                  <a:lnTo>
                    <a:pt x="36055" y="1412379"/>
                  </a:lnTo>
                  <a:lnTo>
                    <a:pt x="31407" y="1412379"/>
                  </a:lnTo>
                  <a:lnTo>
                    <a:pt x="29451" y="1411262"/>
                  </a:lnTo>
                  <a:lnTo>
                    <a:pt x="26289" y="1406753"/>
                  </a:lnTo>
                  <a:lnTo>
                    <a:pt x="25488" y="1402270"/>
                  </a:lnTo>
                  <a:lnTo>
                    <a:pt x="25603" y="1388148"/>
                  </a:lnTo>
                  <a:lnTo>
                    <a:pt x="26365" y="1384084"/>
                  </a:lnTo>
                  <a:lnTo>
                    <a:pt x="29502" y="1379588"/>
                  </a:lnTo>
                  <a:lnTo>
                    <a:pt x="31356" y="1378610"/>
                  </a:lnTo>
                  <a:lnTo>
                    <a:pt x="36042" y="1378610"/>
                  </a:lnTo>
                  <a:lnTo>
                    <a:pt x="38011" y="1379728"/>
                  </a:lnTo>
                  <a:lnTo>
                    <a:pt x="41173" y="1384198"/>
                  </a:lnTo>
                  <a:lnTo>
                    <a:pt x="41871" y="1388148"/>
                  </a:lnTo>
                  <a:lnTo>
                    <a:pt x="41960" y="1402270"/>
                  </a:lnTo>
                  <a:lnTo>
                    <a:pt x="41960" y="1377353"/>
                  </a:lnTo>
                  <a:lnTo>
                    <a:pt x="41224" y="1376654"/>
                  </a:lnTo>
                  <a:lnTo>
                    <a:pt x="37884" y="1374863"/>
                  </a:lnTo>
                  <a:lnTo>
                    <a:pt x="35941" y="1374419"/>
                  </a:lnTo>
                  <a:lnTo>
                    <a:pt x="30734" y="1374419"/>
                  </a:lnTo>
                  <a:lnTo>
                    <a:pt x="20294" y="1390611"/>
                  </a:lnTo>
                  <a:lnTo>
                    <a:pt x="20294" y="1403248"/>
                  </a:lnTo>
                  <a:lnTo>
                    <a:pt x="21653" y="1408836"/>
                  </a:lnTo>
                  <a:lnTo>
                    <a:pt x="26644" y="1415122"/>
                  </a:lnTo>
                  <a:lnTo>
                    <a:pt x="29756" y="1416545"/>
                  </a:lnTo>
                  <a:lnTo>
                    <a:pt x="36753" y="1416545"/>
                  </a:lnTo>
                  <a:lnTo>
                    <a:pt x="39243" y="1415732"/>
                  </a:lnTo>
                  <a:lnTo>
                    <a:pt x="43205" y="1412481"/>
                  </a:lnTo>
                  <a:lnTo>
                    <a:pt x="44691" y="1410195"/>
                  </a:lnTo>
                  <a:lnTo>
                    <a:pt x="46672" y="1404239"/>
                  </a:lnTo>
                  <a:lnTo>
                    <a:pt x="47167" y="1400340"/>
                  </a:lnTo>
                  <a:close/>
                </a:path>
                <a:path w="2056129" h="1569085">
                  <a:moveTo>
                    <a:pt x="47167" y="1247622"/>
                  </a:moveTo>
                  <a:lnTo>
                    <a:pt x="41960" y="1224635"/>
                  </a:lnTo>
                  <a:lnTo>
                    <a:pt x="41960" y="1249553"/>
                  </a:lnTo>
                  <a:lnTo>
                    <a:pt x="41160" y="1254061"/>
                  </a:lnTo>
                  <a:lnTo>
                    <a:pt x="38011" y="1258544"/>
                  </a:lnTo>
                  <a:lnTo>
                    <a:pt x="36055" y="1259662"/>
                  </a:lnTo>
                  <a:lnTo>
                    <a:pt x="31407" y="1259662"/>
                  </a:lnTo>
                  <a:lnTo>
                    <a:pt x="29451" y="1258544"/>
                  </a:lnTo>
                  <a:lnTo>
                    <a:pt x="26289" y="1254036"/>
                  </a:lnTo>
                  <a:lnTo>
                    <a:pt x="25488" y="1249553"/>
                  </a:lnTo>
                  <a:lnTo>
                    <a:pt x="25603" y="1235443"/>
                  </a:lnTo>
                  <a:lnTo>
                    <a:pt x="26365" y="1231366"/>
                  </a:lnTo>
                  <a:lnTo>
                    <a:pt x="29502" y="1226883"/>
                  </a:lnTo>
                  <a:lnTo>
                    <a:pt x="31356" y="1225905"/>
                  </a:lnTo>
                  <a:lnTo>
                    <a:pt x="36042" y="1225905"/>
                  </a:lnTo>
                  <a:lnTo>
                    <a:pt x="38011" y="1227023"/>
                  </a:lnTo>
                  <a:lnTo>
                    <a:pt x="41173" y="1231480"/>
                  </a:lnTo>
                  <a:lnTo>
                    <a:pt x="41871" y="1235443"/>
                  </a:lnTo>
                  <a:lnTo>
                    <a:pt x="41960" y="1249553"/>
                  </a:lnTo>
                  <a:lnTo>
                    <a:pt x="41960" y="1224635"/>
                  </a:lnTo>
                  <a:lnTo>
                    <a:pt x="41224" y="1223937"/>
                  </a:lnTo>
                  <a:lnTo>
                    <a:pt x="37884" y="1222146"/>
                  </a:lnTo>
                  <a:lnTo>
                    <a:pt x="35941" y="1221701"/>
                  </a:lnTo>
                  <a:lnTo>
                    <a:pt x="30734" y="1221701"/>
                  </a:lnTo>
                  <a:lnTo>
                    <a:pt x="20294" y="1237907"/>
                  </a:lnTo>
                  <a:lnTo>
                    <a:pt x="20294" y="1250530"/>
                  </a:lnTo>
                  <a:lnTo>
                    <a:pt x="21653" y="1256118"/>
                  </a:lnTo>
                  <a:lnTo>
                    <a:pt x="26644" y="1262405"/>
                  </a:lnTo>
                  <a:lnTo>
                    <a:pt x="29756" y="1263840"/>
                  </a:lnTo>
                  <a:lnTo>
                    <a:pt x="36753" y="1263840"/>
                  </a:lnTo>
                  <a:lnTo>
                    <a:pt x="39243" y="1263027"/>
                  </a:lnTo>
                  <a:lnTo>
                    <a:pt x="43205" y="1259776"/>
                  </a:lnTo>
                  <a:lnTo>
                    <a:pt x="44691" y="1257477"/>
                  </a:lnTo>
                  <a:lnTo>
                    <a:pt x="46672" y="1251534"/>
                  </a:lnTo>
                  <a:lnTo>
                    <a:pt x="47167" y="1247622"/>
                  </a:lnTo>
                  <a:close/>
                </a:path>
                <a:path w="2056129" h="1569085">
                  <a:moveTo>
                    <a:pt x="47167" y="1094892"/>
                  </a:moveTo>
                  <a:lnTo>
                    <a:pt x="43014" y="1073162"/>
                  </a:lnTo>
                  <a:lnTo>
                    <a:pt x="42595" y="1072502"/>
                  </a:lnTo>
                  <a:lnTo>
                    <a:pt x="41960" y="1071905"/>
                  </a:lnTo>
                  <a:lnTo>
                    <a:pt x="41960" y="1096848"/>
                  </a:lnTo>
                  <a:lnTo>
                    <a:pt x="41173" y="1101356"/>
                  </a:lnTo>
                  <a:lnTo>
                    <a:pt x="39547" y="1103617"/>
                  </a:lnTo>
                  <a:lnTo>
                    <a:pt x="38011" y="1105814"/>
                  </a:lnTo>
                  <a:lnTo>
                    <a:pt x="36055" y="1106944"/>
                  </a:lnTo>
                  <a:lnTo>
                    <a:pt x="31407" y="1106944"/>
                  </a:lnTo>
                  <a:lnTo>
                    <a:pt x="29451" y="1105814"/>
                  </a:lnTo>
                  <a:lnTo>
                    <a:pt x="27749" y="1103439"/>
                  </a:lnTo>
                  <a:lnTo>
                    <a:pt x="26289" y="1101356"/>
                  </a:lnTo>
                  <a:lnTo>
                    <a:pt x="25488" y="1096848"/>
                  </a:lnTo>
                  <a:lnTo>
                    <a:pt x="25603" y="1082713"/>
                  </a:lnTo>
                  <a:lnTo>
                    <a:pt x="26365" y="1078687"/>
                  </a:lnTo>
                  <a:lnTo>
                    <a:pt x="28105" y="1076134"/>
                  </a:lnTo>
                  <a:lnTo>
                    <a:pt x="29502" y="1074166"/>
                  </a:lnTo>
                  <a:lnTo>
                    <a:pt x="31356" y="1073162"/>
                  </a:lnTo>
                  <a:lnTo>
                    <a:pt x="36042" y="1073162"/>
                  </a:lnTo>
                  <a:lnTo>
                    <a:pt x="38011" y="1074293"/>
                  </a:lnTo>
                  <a:lnTo>
                    <a:pt x="39598" y="1076540"/>
                  </a:lnTo>
                  <a:lnTo>
                    <a:pt x="41173" y="1078738"/>
                  </a:lnTo>
                  <a:lnTo>
                    <a:pt x="41871" y="1082713"/>
                  </a:lnTo>
                  <a:lnTo>
                    <a:pt x="41960" y="1096848"/>
                  </a:lnTo>
                  <a:lnTo>
                    <a:pt x="41960" y="1071905"/>
                  </a:lnTo>
                  <a:lnTo>
                    <a:pt x="41224" y="1071206"/>
                  </a:lnTo>
                  <a:lnTo>
                    <a:pt x="37884" y="1069416"/>
                  </a:lnTo>
                  <a:lnTo>
                    <a:pt x="35941" y="1069009"/>
                  </a:lnTo>
                  <a:lnTo>
                    <a:pt x="30734" y="1069009"/>
                  </a:lnTo>
                  <a:lnTo>
                    <a:pt x="28244" y="1069771"/>
                  </a:lnTo>
                  <a:lnTo>
                    <a:pt x="26276" y="1071435"/>
                  </a:lnTo>
                  <a:lnTo>
                    <a:pt x="24295" y="1073048"/>
                  </a:lnTo>
                  <a:lnTo>
                    <a:pt x="22809" y="1075296"/>
                  </a:lnTo>
                  <a:lnTo>
                    <a:pt x="20802" y="1081290"/>
                  </a:lnTo>
                  <a:lnTo>
                    <a:pt x="20294" y="1085215"/>
                  </a:lnTo>
                  <a:lnTo>
                    <a:pt x="20294" y="1097800"/>
                  </a:lnTo>
                  <a:lnTo>
                    <a:pt x="21653" y="1103439"/>
                  </a:lnTo>
                  <a:lnTo>
                    <a:pt x="26644" y="1109675"/>
                  </a:lnTo>
                  <a:lnTo>
                    <a:pt x="29756" y="1111097"/>
                  </a:lnTo>
                  <a:lnTo>
                    <a:pt x="36753" y="1111097"/>
                  </a:lnTo>
                  <a:lnTo>
                    <a:pt x="39243" y="1110322"/>
                  </a:lnTo>
                  <a:lnTo>
                    <a:pt x="41224" y="1108659"/>
                  </a:lnTo>
                  <a:lnTo>
                    <a:pt x="43205" y="1107059"/>
                  </a:lnTo>
                  <a:lnTo>
                    <a:pt x="44691" y="1104747"/>
                  </a:lnTo>
                  <a:lnTo>
                    <a:pt x="46672" y="1098804"/>
                  </a:lnTo>
                  <a:lnTo>
                    <a:pt x="47167" y="1094892"/>
                  </a:lnTo>
                  <a:close/>
                </a:path>
                <a:path w="2056129" h="1569085">
                  <a:moveTo>
                    <a:pt x="47167" y="942213"/>
                  </a:moveTo>
                  <a:lnTo>
                    <a:pt x="43675" y="921486"/>
                  </a:lnTo>
                  <a:lnTo>
                    <a:pt x="43040" y="920483"/>
                  </a:lnTo>
                  <a:lnTo>
                    <a:pt x="42595" y="919772"/>
                  </a:lnTo>
                  <a:lnTo>
                    <a:pt x="41960" y="919200"/>
                  </a:lnTo>
                  <a:lnTo>
                    <a:pt x="41960" y="944105"/>
                  </a:lnTo>
                  <a:lnTo>
                    <a:pt x="41173" y="948613"/>
                  </a:lnTo>
                  <a:lnTo>
                    <a:pt x="38011" y="953135"/>
                  </a:lnTo>
                  <a:lnTo>
                    <a:pt x="36055" y="954252"/>
                  </a:lnTo>
                  <a:lnTo>
                    <a:pt x="31407" y="954252"/>
                  </a:lnTo>
                  <a:lnTo>
                    <a:pt x="29451" y="953135"/>
                  </a:lnTo>
                  <a:lnTo>
                    <a:pt x="26289" y="948613"/>
                  </a:lnTo>
                  <a:lnTo>
                    <a:pt x="25488" y="944105"/>
                  </a:lnTo>
                  <a:lnTo>
                    <a:pt x="25590" y="930033"/>
                  </a:lnTo>
                  <a:lnTo>
                    <a:pt x="26365" y="925944"/>
                  </a:lnTo>
                  <a:lnTo>
                    <a:pt x="29502" y="921486"/>
                  </a:lnTo>
                  <a:lnTo>
                    <a:pt x="31356" y="920483"/>
                  </a:lnTo>
                  <a:lnTo>
                    <a:pt x="36042" y="920483"/>
                  </a:lnTo>
                  <a:lnTo>
                    <a:pt x="41960" y="944105"/>
                  </a:lnTo>
                  <a:lnTo>
                    <a:pt x="41960" y="919200"/>
                  </a:lnTo>
                  <a:lnTo>
                    <a:pt x="41224" y="918514"/>
                  </a:lnTo>
                  <a:lnTo>
                    <a:pt x="37884" y="916736"/>
                  </a:lnTo>
                  <a:lnTo>
                    <a:pt x="35941" y="916266"/>
                  </a:lnTo>
                  <a:lnTo>
                    <a:pt x="30734" y="916266"/>
                  </a:lnTo>
                  <a:lnTo>
                    <a:pt x="20294" y="932472"/>
                  </a:lnTo>
                  <a:lnTo>
                    <a:pt x="20294" y="945121"/>
                  </a:lnTo>
                  <a:lnTo>
                    <a:pt x="21653" y="950696"/>
                  </a:lnTo>
                  <a:lnTo>
                    <a:pt x="26644" y="956983"/>
                  </a:lnTo>
                  <a:lnTo>
                    <a:pt x="29756" y="958418"/>
                  </a:lnTo>
                  <a:lnTo>
                    <a:pt x="36753" y="958418"/>
                  </a:lnTo>
                  <a:lnTo>
                    <a:pt x="46672" y="946124"/>
                  </a:lnTo>
                  <a:lnTo>
                    <a:pt x="47167" y="942213"/>
                  </a:lnTo>
                  <a:close/>
                </a:path>
                <a:path w="2056129" h="1569085">
                  <a:moveTo>
                    <a:pt x="59918" y="646518"/>
                  </a:moveTo>
                  <a:lnTo>
                    <a:pt x="54165" y="646518"/>
                  </a:lnTo>
                  <a:lnTo>
                    <a:pt x="54165" y="652272"/>
                  </a:lnTo>
                  <a:lnTo>
                    <a:pt x="59918" y="652272"/>
                  </a:lnTo>
                  <a:lnTo>
                    <a:pt x="59918" y="646518"/>
                  </a:lnTo>
                  <a:close/>
                </a:path>
                <a:path w="2056129" h="1569085">
                  <a:moveTo>
                    <a:pt x="59918" y="493776"/>
                  </a:moveTo>
                  <a:lnTo>
                    <a:pt x="54165" y="493776"/>
                  </a:lnTo>
                  <a:lnTo>
                    <a:pt x="54165" y="499592"/>
                  </a:lnTo>
                  <a:lnTo>
                    <a:pt x="59918" y="499592"/>
                  </a:lnTo>
                  <a:lnTo>
                    <a:pt x="59918" y="493776"/>
                  </a:lnTo>
                  <a:close/>
                </a:path>
                <a:path w="2056129" h="1569085">
                  <a:moveTo>
                    <a:pt x="59918" y="341096"/>
                  </a:moveTo>
                  <a:lnTo>
                    <a:pt x="54165" y="341096"/>
                  </a:lnTo>
                  <a:lnTo>
                    <a:pt x="54165" y="346849"/>
                  </a:lnTo>
                  <a:lnTo>
                    <a:pt x="59918" y="346849"/>
                  </a:lnTo>
                  <a:lnTo>
                    <a:pt x="59918" y="341096"/>
                  </a:lnTo>
                  <a:close/>
                </a:path>
                <a:path w="2056129" h="1569085">
                  <a:moveTo>
                    <a:pt x="59918" y="188353"/>
                  </a:moveTo>
                  <a:lnTo>
                    <a:pt x="54165" y="188353"/>
                  </a:lnTo>
                  <a:lnTo>
                    <a:pt x="54165" y="194170"/>
                  </a:lnTo>
                  <a:lnTo>
                    <a:pt x="59918" y="194170"/>
                  </a:lnTo>
                  <a:lnTo>
                    <a:pt x="59918" y="188353"/>
                  </a:lnTo>
                  <a:close/>
                </a:path>
                <a:path w="2056129" h="1569085">
                  <a:moveTo>
                    <a:pt x="61874" y="1410081"/>
                  </a:moveTo>
                  <a:lnTo>
                    <a:pt x="56108" y="1410081"/>
                  </a:lnTo>
                  <a:lnTo>
                    <a:pt x="56108" y="1415846"/>
                  </a:lnTo>
                  <a:lnTo>
                    <a:pt x="61874" y="1415846"/>
                  </a:lnTo>
                  <a:lnTo>
                    <a:pt x="61874" y="1410081"/>
                  </a:lnTo>
                  <a:close/>
                </a:path>
                <a:path w="2056129" h="1569085">
                  <a:moveTo>
                    <a:pt x="61874" y="1257363"/>
                  </a:moveTo>
                  <a:lnTo>
                    <a:pt x="56108" y="1257363"/>
                  </a:lnTo>
                  <a:lnTo>
                    <a:pt x="56108" y="1263129"/>
                  </a:lnTo>
                  <a:lnTo>
                    <a:pt x="61874" y="1263129"/>
                  </a:lnTo>
                  <a:lnTo>
                    <a:pt x="61874" y="1257363"/>
                  </a:lnTo>
                  <a:close/>
                </a:path>
                <a:path w="2056129" h="1569085">
                  <a:moveTo>
                    <a:pt x="61874" y="1104620"/>
                  </a:moveTo>
                  <a:lnTo>
                    <a:pt x="56108" y="1104620"/>
                  </a:lnTo>
                  <a:lnTo>
                    <a:pt x="56108" y="1110437"/>
                  </a:lnTo>
                  <a:lnTo>
                    <a:pt x="61874" y="1110437"/>
                  </a:lnTo>
                  <a:lnTo>
                    <a:pt x="61874" y="1104620"/>
                  </a:lnTo>
                  <a:close/>
                </a:path>
                <a:path w="2056129" h="1569085">
                  <a:moveTo>
                    <a:pt x="61874" y="951941"/>
                  </a:moveTo>
                  <a:lnTo>
                    <a:pt x="56108" y="951941"/>
                  </a:lnTo>
                  <a:lnTo>
                    <a:pt x="56108" y="957694"/>
                  </a:lnTo>
                  <a:lnTo>
                    <a:pt x="61874" y="957694"/>
                  </a:lnTo>
                  <a:lnTo>
                    <a:pt x="61874" y="951941"/>
                  </a:lnTo>
                  <a:close/>
                </a:path>
                <a:path w="2056129" h="1569085">
                  <a:moveTo>
                    <a:pt x="64465" y="1551076"/>
                  </a:moveTo>
                  <a:lnTo>
                    <a:pt x="48920" y="1551076"/>
                  </a:lnTo>
                  <a:lnTo>
                    <a:pt x="48920" y="1556169"/>
                  </a:lnTo>
                  <a:lnTo>
                    <a:pt x="64465" y="1556169"/>
                  </a:lnTo>
                  <a:lnTo>
                    <a:pt x="64465" y="1551076"/>
                  </a:lnTo>
                  <a:close/>
                </a:path>
                <a:path w="2056129" h="1569085">
                  <a:moveTo>
                    <a:pt x="86321" y="0"/>
                  </a:moveTo>
                  <a:lnTo>
                    <a:pt x="83070" y="0"/>
                  </a:lnTo>
                  <a:lnTo>
                    <a:pt x="82181" y="1778"/>
                  </a:lnTo>
                  <a:lnTo>
                    <a:pt x="80683" y="3619"/>
                  </a:lnTo>
                  <a:lnTo>
                    <a:pt x="76454" y="7416"/>
                  </a:lnTo>
                  <a:lnTo>
                    <a:pt x="73977" y="9017"/>
                  </a:lnTo>
                  <a:lnTo>
                    <a:pt x="71145" y="10388"/>
                  </a:lnTo>
                  <a:lnTo>
                    <a:pt x="71145" y="15252"/>
                  </a:lnTo>
                  <a:lnTo>
                    <a:pt x="81267" y="9144"/>
                  </a:lnTo>
                  <a:lnTo>
                    <a:pt x="81267" y="41427"/>
                  </a:lnTo>
                  <a:lnTo>
                    <a:pt x="86321" y="41427"/>
                  </a:lnTo>
                  <a:lnTo>
                    <a:pt x="86321" y="0"/>
                  </a:lnTo>
                  <a:close/>
                </a:path>
                <a:path w="2056129" h="1569085">
                  <a:moveTo>
                    <a:pt x="88265" y="1527124"/>
                  </a:moveTo>
                  <a:lnTo>
                    <a:pt x="85001" y="1527124"/>
                  </a:lnTo>
                  <a:lnTo>
                    <a:pt x="84124" y="1528914"/>
                  </a:lnTo>
                  <a:lnTo>
                    <a:pt x="82626" y="1530743"/>
                  </a:lnTo>
                  <a:lnTo>
                    <a:pt x="78397" y="1534541"/>
                  </a:lnTo>
                  <a:lnTo>
                    <a:pt x="75920" y="1536153"/>
                  </a:lnTo>
                  <a:lnTo>
                    <a:pt x="73190" y="1537436"/>
                  </a:lnTo>
                  <a:lnTo>
                    <a:pt x="73088" y="1542389"/>
                  </a:lnTo>
                  <a:lnTo>
                    <a:pt x="83210" y="1536280"/>
                  </a:lnTo>
                  <a:lnTo>
                    <a:pt x="83210" y="1568551"/>
                  </a:lnTo>
                  <a:lnTo>
                    <a:pt x="88265" y="1568551"/>
                  </a:lnTo>
                  <a:lnTo>
                    <a:pt x="88265" y="1536280"/>
                  </a:lnTo>
                  <a:lnTo>
                    <a:pt x="88265" y="1527124"/>
                  </a:lnTo>
                  <a:close/>
                </a:path>
                <a:path w="2056129" h="1569085">
                  <a:moveTo>
                    <a:pt x="94132" y="789470"/>
                  </a:moveTo>
                  <a:lnTo>
                    <a:pt x="89992" y="767740"/>
                  </a:lnTo>
                  <a:lnTo>
                    <a:pt x="89560" y="767080"/>
                  </a:lnTo>
                  <a:lnTo>
                    <a:pt x="88938" y="766495"/>
                  </a:lnTo>
                  <a:lnTo>
                    <a:pt x="88938" y="791425"/>
                  </a:lnTo>
                  <a:lnTo>
                    <a:pt x="88150" y="795934"/>
                  </a:lnTo>
                  <a:lnTo>
                    <a:pt x="86525" y="798195"/>
                  </a:lnTo>
                  <a:lnTo>
                    <a:pt x="84975" y="800392"/>
                  </a:lnTo>
                  <a:lnTo>
                    <a:pt x="83019" y="801522"/>
                  </a:lnTo>
                  <a:lnTo>
                    <a:pt x="78371" y="801522"/>
                  </a:lnTo>
                  <a:lnTo>
                    <a:pt x="76428" y="800392"/>
                  </a:lnTo>
                  <a:lnTo>
                    <a:pt x="74714" y="798017"/>
                  </a:lnTo>
                  <a:lnTo>
                    <a:pt x="73253" y="795934"/>
                  </a:lnTo>
                  <a:lnTo>
                    <a:pt x="72466" y="791425"/>
                  </a:lnTo>
                  <a:lnTo>
                    <a:pt x="72580" y="777290"/>
                  </a:lnTo>
                  <a:lnTo>
                    <a:pt x="73342" y="773264"/>
                  </a:lnTo>
                  <a:lnTo>
                    <a:pt x="75082" y="770712"/>
                  </a:lnTo>
                  <a:lnTo>
                    <a:pt x="76466" y="768743"/>
                  </a:lnTo>
                  <a:lnTo>
                    <a:pt x="78320" y="767740"/>
                  </a:lnTo>
                  <a:lnTo>
                    <a:pt x="83007" y="767740"/>
                  </a:lnTo>
                  <a:lnTo>
                    <a:pt x="84975" y="768870"/>
                  </a:lnTo>
                  <a:lnTo>
                    <a:pt x="86563" y="771118"/>
                  </a:lnTo>
                  <a:lnTo>
                    <a:pt x="88150" y="773315"/>
                  </a:lnTo>
                  <a:lnTo>
                    <a:pt x="88836" y="777290"/>
                  </a:lnTo>
                  <a:lnTo>
                    <a:pt x="88938" y="791425"/>
                  </a:lnTo>
                  <a:lnTo>
                    <a:pt x="88938" y="766495"/>
                  </a:lnTo>
                  <a:lnTo>
                    <a:pt x="88188" y="765784"/>
                  </a:lnTo>
                  <a:lnTo>
                    <a:pt x="84848" y="763993"/>
                  </a:lnTo>
                  <a:lnTo>
                    <a:pt x="82905" y="763587"/>
                  </a:lnTo>
                  <a:lnTo>
                    <a:pt x="77711" y="763587"/>
                  </a:lnTo>
                  <a:lnTo>
                    <a:pt x="75222" y="764349"/>
                  </a:lnTo>
                  <a:lnTo>
                    <a:pt x="73240" y="766013"/>
                  </a:lnTo>
                  <a:lnTo>
                    <a:pt x="71259" y="767626"/>
                  </a:lnTo>
                  <a:lnTo>
                    <a:pt x="69773" y="769874"/>
                  </a:lnTo>
                  <a:lnTo>
                    <a:pt x="67767" y="775868"/>
                  </a:lnTo>
                  <a:lnTo>
                    <a:pt x="67259" y="779792"/>
                  </a:lnTo>
                  <a:lnTo>
                    <a:pt x="67259" y="792378"/>
                  </a:lnTo>
                  <a:lnTo>
                    <a:pt x="68618" y="798017"/>
                  </a:lnTo>
                  <a:lnTo>
                    <a:pt x="73609" y="804252"/>
                  </a:lnTo>
                  <a:lnTo>
                    <a:pt x="76733" y="805675"/>
                  </a:lnTo>
                  <a:lnTo>
                    <a:pt x="83718" y="805675"/>
                  </a:lnTo>
                  <a:lnTo>
                    <a:pt x="86220" y="804900"/>
                  </a:lnTo>
                  <a:lnTo>
                    <a:pt x="88188" y="803236"/>
                  </a:lnTo>
                  <a:lnTo>
                    <a:pt x="90170" y="801636"/>
                  </a:lnTo>
                  <a:lnTo>
                    <a:pt x="91655" y="799325"/>
                  </a:lnTo>
                  <a:lnTo>
                    <a:pt x="93637" y="793381"/>
                  </a:lnTo>
                  <a:lnTo>
                    <a:pt x="94132" y="789470"/>
                  </a:lnTo>
                  <a:close/>
                </a:path>
                <a:path w="2056129" h="1569085">
                  <a:moveTo>
                    <a:pt x="94386" y="647407"/>
                  </a:moveTo>
                  <a:lnTo>
                    <a:pt x="74168" y="647407"/>
                  </a:lnTo>
                  <a:lnTo>
                    <a:pt x="74739" y="646518"/>
                  </a:lnTo>
                  <a:lnTo>
                    <a:pt x="75450" y="645566"/>
                  </a:lnTo>
                  <a:lnTo>
                    <a:pt x="77177" y="643788"/>
                  </a:lnTo>
                  <a:lnTo>
                    <a:pt x="79121" y="642010"/>
                  </a:lnTo>
                  <a:lnTo>
                    <a:pt x="85788" y="636422"/>
                  </a:lnTo>
                  <a:lnTo>
                    <a:pt x="88392" y="633996"/>
                  </a:lnTo>
                  <a:lnTo>
                    <a:pt x="91516" y="630428"/>
                  </a:lnTo>
                  <a:lnTo>
                    <a:pt x="92646" y="628764"/>
                  </a:lnTo>
                  <a:lnTo>
                    <a:pt x="93992" y="625563"/>
                  </a:lnTo>
                  <a:lnTo>
                    <a:pt x="94284" y="624141"/>
                  </a:lnTo>
                  <a:lnTo>
                    <a:pt x="94170" y="618731"/>
                  </a:lnTo>
                  <a:lnTo>
                    <a:pt x="93179" y="616369"/>
                  </a:lnTo>
                  <a:lnTo>
                    <a:pt x="91808" y="615061"/>
                  </a:lnTo>
                  <a:lnTo>
                    <a:pt x="88557" y="611974"/>
                  </a:lnTo>
                  <a:lnTo>
                    <a:pt x="85432" y="610844"/>
                  </a:lnTo>
                  <a:lnTo>
                    <a:pt x="77558" y="610844"/>
                  </a:lnTo>
                  <a:lnTo>
                    <a:pt x="74447" y="611847"/>
                  </a:lnTo>
                  <a:lnTo>
                    <a:pt x="72123" y="613930"/>
                  </a:lnTo>
                  <a:lnTo>
                    <a:pt x="69799" y="615950"/>
                  </a:lnTo>
                  <a:lnTo>
                    <a:pt x="68453" y="618921"/>
                  </a:lnTo>
                  <a:lnTo>
                    <a:pt x="68097" y="622769"/>
                  </a:lnTo>
                  <a:lnTo>
                    <a:pt x="73304" y="623303"/>
                  </a:lnTo>
                  <a:lnTo>
                    <a:pt x="73317" y="620750"/>
                  </a:lnTo>
                  <a:lnTo>
                    <a:pt x="74053" y="618731"/>
                  </a:lnTo>
                  <a:lnTo>
                    <a:pt x="76987" y="615772"/>
                  </a:lnTo>
                  <a:lnTo>
                    <a:pt x="78930" y="615061"/>
                  </a:lnTo>
                  <a:lnTo>
                    <a:pt x="83680" y="615061"/>
                  </a:lnTo>
                  <a:lnTo>
                    <a:pt x="85547" y="615772"/>
                  </a:lnTo>
                  <a:lnTo>
                    <a:pt x="88404" y="618502"/>
                  </a:lnTo>
                  <a:lnTo>
                    <a:pt x="89128" y="620217"/>
                  </a:lnTo>
                  <a:lnTo>
                    <a:pt x="89128" y="624141"/>
                  </a:lnTo>
                  <a:lnTo>
                    <a:pt x="88341" y="626160"/>
                  </a:lnTo>
                  <a:lnTo>
                    <a:pt x="85191" y="630428"/>
                  </a:lnTo>
                  <a:lnTo>
                    <a:pt x="82169" y="633336"/>
                  </a:lnTo>
                  <a:lnTo>
                    <a:pt x="74803" y="639394"/>
                  </a:lnTo>
                  <a:lnTo>
                    <a:pt x="72593" y="641477"/>
                  </a:lnTo>
                  <a:lnTo>
                    <a:pt x="67106" y="651090"/>
                  </a:lnTo>
                  <a:lnTo>
                    <a:pt x="67144" y="652272"/>
                  </a:lnTo>
                  <a:lnTo>
                    <a:pt x="94386" y="652272"/>
                  </a:lnTo>
                  <a:lnTo>
                    <a:pt x="94386" y="647407"/>
                  </a:lnTo>
                  <a:close/>
                </a:path>
                <a:path w="2056129" h="1569085">
                  <a:moveTo>
                    <a:pt x="94627" y="485051"/>
                  </a:moveTo>
                  <a:lnTo>
                    <a:pt x="89077" y="485051"/>
                  </a:lnTo>
                  <a:lnTo>
                    <a:pt x="89077" y="466471"/>
                  </a:lnTo>
                  <a:lnTo>
                    <a:pt x="89077" y="458343"/>
                  </a:lnTo>
                  <a:lnTo>
                    <a:pt x="84937" y="458343"/>
                  </a:lnTo>
                  <a:lnTo>
                    <a:pt x="84010" y="459663"/>
                  </a:lnTo>
                  <a:lnTo>
                    <a:pt x="84010" y="466471"/>
                  </a:lnTo>
                  <a:lnTo>
                    <a:pt x="84010" y="485051"/>
                  </a:lnTo>
                  <a:lnTo>
                    <a:pt x="71107" y="485051"/>
                  </a:lnTo>
                  <a:lnTo>
                    <a:pt x="84010" y="466471"/>
                  </a:lnTo>
                  <a:lnTo>
                    <a:pt x="84010" y="459663"/>
                  </a:lnTo>
                  <a:lnTo>
                    <a:pt x="66128" y="485051"/>
                  </a:lnTo>
                  <a:lnTo>
                    <a:pt x="66128" y="489686"/>
                  </a:lnTo>
                  <a:lnTo>
                    <a:pt x="84010" y="489686"/>
                  </a:lnTo>
                  <a:lnTo>
                    <a:pt x="84010" y="499592"/>
                  </a:lnTo>
                  <a:lnTo>
                    <a:pt x="89077" y="499592"/>
                  </a:lnTo>
                  <a:lnTo>
                    <a:pt x="89077" y="489686"/>
                  </a:lnTo>
                  <a:lnTo>
                    <a:pt x="94627" y="489686"/>
                  </a:lnTo>
                  <a:lnTo>
                    <a:pt x="94627" y="485051"/>
                  </a:lnTo>
                  <a:close/>
                </a:path>
                <a:path w="2056129" h="1569085">
                  <a:moveTo>
                    <a:pt x="94780" y="329526"/>
                  </a:moveTo>
                  <a:lnTo>
                    <a:pt x="93586" y="326313"/>
                  </a:lnTo>
                  <a:lnTo>
                    <a:pt x="91960" y="324599"/>
                  </a:lnTo>
                  <a:lnTo>
                    <a:pt x="89560" y="322072"/>
                  </a:lnTo>
                  <a:lnTo>
                    <a:pt x="89560" y="330822"/>
                  </a:lnTo>
                  <a:lnTo>
                    <a:pt x="89560" y="336880"/>
                  </a:lnTo>
                  <a:lnTo>
                    <a:pt x="88836" y="339077"/>
                  </a:lnTo>
                  <a:lnTo>
                    <a:pt x="85763" y="342519"/>
                  </a:lnTo>
                  <a:lnTo>
                    <a:pt x="83921" y="343408"/>
                  </a:lnTo>
                  <a:lnTo>
                    <a:pt x="80327" y="343408"/>
                  </a:lnTo>
                  <a:lnTo>
                    <a:pt x="73380" y="335216"/>
                  </a:lnTo>
                  <a:lnTo>
                    <a:pt x="73380" y="330822"/>
                  </a:lnTo>
                  <a:lnTo>
                    <a:pt x="74180" y="328688"/>
                  </a:lnTo>
                  <a:lnTo>
                    <a:pt x="75768" y="327025"/>
                  </a:lnTo>
                  <a:lnTo>
                    <a:pt x="77190" y="325602"/>
                  </a:lnTo>
                  <a:lnTo>
                    <a:pt x="77368" y="325424"/>
                  </a:lnTo>
                  <a:lnTo>
                    <a:pt x="79311" y="324599"/>
                  </a:lnTo>
                  <a:lnTo>
                    <a:pt x="83896" y="324599"/>
                  </a:lnTo>
                  <a:lnTo>
                    <a:pt x="85813" y="325424"/>
                  </a:lnTo>
                  <a:lnTo>
                    <a:pt x="87325" y="327025"/>
                  </a:lnTo>
                  <a:lnTo>
                    <a:pt x="88849" y="328688"/>
                  </a:lnTo>
                  <a:lnTo>
                    <a:pt x="89560" y="330822"/>
                  </a:lnTo>
                  <a:lnTo>
                    <a:pt x="89560" y="322072"/>
                  </a:lnTo>
                  <a:lnTo>
                    <a:pt x="88849" y="321322"/>
                  </a:lnTo>
                  <a:lnTo>
                    <a:pt x="85979" y="320078"/>
                  </a:lnTo>
                  <a:lnTo>
                    <a:pt x="80670" y="320078"/>
                  </a:lnTo>
                  <a:lnTo>
                    <a:pt x="78828" y="320560"/>
                  </a:lnTo>
                  <a:lnTo>
                    <a:pt x="75311" y="322338"/>
                  </a:lnTo>
                  <a:lnTo>
                    <a:pt x="73812" y="323697"/>
                  </a:lnTo>
                  <a:lnTo>
                    <a:pt x="72605" y="325602"/>
                  </a:lnTo>
                  <a:lnTo>
                    <a:pt x="72656" y="321322"/>
                  </a:lnTo>
                  <a:lnTo>
                    <a:pt x="80429" y="309575"/>
                  </a:lnTo>
                  <a:lnTo>
                    <a:pt x="84048" y="309575"/>
                  </a:lnTo>
                  <a:lnTo>
                    <a:pt x="89014" y="316103"/>
                  </a:lnTo>
                  <a:lnTo>
                    <a:pt x="94043" y="315683"/>
                  </a:lnTo>
                  <a:lnTo>
                    <a:pt x="85585" y="305422"/>
                  </a:lnTo>
                  <a:lnTo>
                    <a:pt x="78003" y="305422"/>
                  </a:lnTo>
                  <a:lnTo>
                    <a:pt x="74549" y="307022"/>
                  </a:lnTo>
                  <a:lnTo>
                    <a:pt x="69037" y="313791"/>
                  </a:lnTo>
                  <a:lnTo>
                    <a:pt x="67564" y="319608"/>
                  </a:lnTo>
                  <a:lnTo>
                    <a:pt x="67564" y="334683"/>
                  </a:lnTo>
                  <a:lnTo>
                    <a:pt x="68897" y="339788"/>
                  </a:lnTo>
                  <a:lnTo>
                    <a:pt x="71602" y="343001"/>
                  </a:lnTo>
                  <a:lnTo>
                    <a:pt x="74218" y="346024"/>
                  </a:lnTo>
                  <a:lnTo>
                    <a:pt x="77660" y="347560"/>
                  </a:lnTo>
                  <a:lnTo>
                    <a:pt x="84340" y="347560"/>
                  </a:lnTo>
                  <a:lnTo>
                    <a:pt x="86563" y="346976"/>
                  </a:lnTo>
                  <a:lnTo>
                    <a:pt x="90462" y="344601"/>
                  </a:lnTo>
                  <a:lnTo>
                    <a:pt x="91554" y="343408"/>
                  </a:lnTo>
                  <a:lnTo>
                    <a:pt x="91986" y="342938"/>
                  </a:lnTo>
                  <a:lnTo>
                    <a:pt x="93103" y="340677"/>
                  </a:lnTo>
                  <a:lnTo>
                    <a:pt x="94221" y="338480"/>
                  </a:lnTo>
                  <a:lnTo>
                    <a:pt x="94780" y="336054"/>
                  </a:lnTo>
                  <a:lnTo>
                    <a:pt x="94780" y="329526"/>
                  </a:lnTo>
                  <a:close/>
                </a:path>
                <a:path w="2056129" h="1569085">
                  <a:moveTo>
                    <a:pt x="94894" y="185864"/>
                  </a:moveTo>
                  <a:lnTo>
                    <a:pt x="89598" y="172605"/>
                  </a:lnTo>
                  <a:lnTo>
                    <a:pt x="89598" y="185089"/>
                  </a:lnTo>
                  <a:lnTo>
                    <a:pt x="88925" y="186817"/>
                  </a:lnTo>
                  <a:lnTo>
                    <a:pt x="85775" y="189903"/>
                  </a:lnTo>
                  <a:lnTo>
                    <a:pt x="83781" y="190665"/>
                  </a:lnTo>
                  <a:lnTo>
                    <a:pt x="79806" y="190665"/>
                  </a:lnTo>
                  <a:lnTo>
                    <a:pt x="72936" y="183667"/>
                  </a:lnTo>
                  <a:lnTo>
                    <a:pt x="72961" y="179806"/>
                  </a:lnTo>
                  <a:lnTo>
                    <a:pt x="73723" y="177901"/>
                  </a:lnTo>
                  <a:lnTo>
                    <a:pt x="75285" y="176364"/>
                  </a:lnTo>
                  <a:lnTo>
                    <a:pt x="76847" y="174764"/>
                  </a:lnTo>
                  <a:lnTo>
                    <a:pt x="78816" y="173990"/>
                  </a:lnTo>
                  <a:lnTo>
                    <a:pt x="83629" y="173990"/>
                  </a:lnTo>
                  <a:lnTo>
                    <a:pt x="85661" y="174764"/>
                  </a:lnTo>
                  <a:lnTo>
                    <a:pt x="88900" y="177965"/>
                  </a:lnTo>
                  <a:lnTo>
                    <a:pt x="89522" y="179514"/>
                  </a:lnTo>
                  <a:lnTo>
                    <a:pt x="89598" y="185089"/>
                  </a:lnTo>
                  <a:lnTo>
                    <a:pt x="89598" y="172605"/>
                  </a:lnTo>
                  <a:lnTo>
                    <a:pt x="87134" y="171792"/>
                  </a:lnTo>
                  <a:lnTo>
                    <a:pt x="89166" y="171018"/>
                  </a:lnTo>
                  <a:lnTo>
                    <a:pt x="90690" y="169887"/>
                  </a:lnTo>
                  <a:lnTo>
                    <a:pt x="91694" y="168529"/>
                  </a:lnTo>
                  <a:lnTo>
                    <a:pt x="92697" y="167106"/>
                  </a:lnTo>
                  <a:lnTo>
                    <a:pt x="93205" y="165442"/>
                  </a:lnTo>
                  <a:lnTo>
                    <a:pt x="93129" y="160337"/>
                  </a:lnTo>
                  <a:lnTo>
                    <a:pt x="92113" y="157962"/>
                  </a:lnTo>
                  <a:lnTo>
                    <a:pt x="90982" y="156895"/>
                  </a:lnTo>
                  <a:lnTo>
                    <a:pt x="89789" y="155765"/>
                  </a:lnTo>
                  <a:lnTo>
                    <a:pt x="87934" y="153962"/>
                  </a:lnTo>
                  <a:lnTo>
                    <a:pt x="87934" y="161467"/>
                  </a:lnTo>
                  <a:lnTo>
                    <a:pt x="87934" y="165442"/>
                  </a:lnTo>
                  <a:lnTo>
                    <a:pt x="87376" y="166751"/>
                  </a:lnTo>
                  <a:lnTo>
                    <a:pt x="84886" y="169240"/>
                  </a:lnTo>
                  <a:lnTo>
                    <a:pt x="83286" y="169837"/>
                  </a:lnTo>
                  <a:lnTo>
                    <a:pt x="79336" y="169837"/>
                  </a:lnTo>
                  <a:lnTo>
                    <a:pt x="77711" y="169240"/>
                  </a:lnTo>
                  <a:lnTo>
                    <a:pt x="75196" y="166751"/>
                  </a:lnTo>
                  <a:lnTo>
                    <a:pt x="74688" y="165442"/>
                  </a:lnTo>
                  <a:lnTo>
                    <a:pt x="74574" y="161467"/>
                  </a:lnTo>
                  <a:lnTo>
                    <a:pt x="75209" y="159981"/>
                  </a:lnTo>
                  <a:lnTo>
                    <a:pt x="77749" y="157492"/>
                  </a:lnTo>
                  <a:lnTo>
                    <a:pt x="79349" y="156895"/>
                  </a:lnTo>
                  <a:lnTo>
                    <a:pt x="83197" y="156895"/>
                  </a:lnTo>
                  <a:lnTo>
                    <a:pt x="84785" y="157543"/>
                  </a:lnTo>
                  <a:lnTo>
                    <a:pt x="87363" y="160032"/>
                  </a:lnTo>
                  <a:lnTo>
                    <a:pt x="87934" y="161467"/>
                  </a:lnTo>
                  <a:lnTo>
                    <a:pt x="87934" y="153962"/>
                  </a:lnTo>
                  <a:lnTo>
                    <a:pt x="87718" y="153746"/>
                  </a:lnTo>
                  <a:lnTo>
                    <a:pt x="84823" y="152742"/>
                  </a:lnTo>
                  <a:lnTo>
                    <a:pt x="77647" y="152742"/>
                  </a:lnTo>
                  <a:lnTo>
                    <a:pt x="69405" y="165442"/>
                  </a:lnTo>
                  <a:lnTo>
                    <a:pt x="69900" y="167043"/>
                  </a:lnTo>
                  <a:lnTo>
                    <a:pt x="71920" y="169887"/>
                  </a:lnTo>
                  <a:lnTo>
                    <a:pt x="73482" y="171018"/>
                  </a:lnTo>
                  <a:lnTo>
                    <a:pt x="75577" y="171792"/>
                  </a:lnTo>
                  <a:lnTo>
                    <a:pt x="73063" y="172440"/>
                  </a:lnTo>
                  <a:lnTo>
                    <a:pt x="71132" y="173697"/>
                  </a:lnTo>
                  <a:lnTo>
                    <a:pt x="69773" y="175475"/>
                  </a:lnTo>
                  <a:lnTo>
                    <a:pt x="68414" y="177317"/>
                  </a:lnTo>
                  <a:lnTo>
                    <a:pt x="67741" y="179514"/>
                  </a:lnTo>
                  <a:lnTo>
                    <a:pt x="67767" y="185864"/>
                  </a:lnTo>
                  <a:lnTo>
                    <a:pt x="68986" y="188836"/>
                  </a:lnTo>
                  <a:lnTo>
                    <a:pt x="71475" y="191262"/>
                  </a:lnTo>
                  <a:lnTo>
                    <a:pt x="73964" y="193636"/>
                  </a:lnTo>
                  <a:lnTo>
                    <a:pt x="77241" y="194830"/>
                  </a:lnTo>
                  <a:lnTo>
                    <a:pt x="85382" y="194830"/>
                  </a:lnTo>
                  <a:lnTo>
                    <a:pt x="88658" y="193636"/>
                  </a:lnTo>
                  <a:lnTo>
                    <a:pt x="91757" y="190665"/>
                  </a:lnTo>
                  <a:lnTo>
                    <a:pt x="93637" y="188836"/>
                  </a:lnTo>
                  <a:lnTo>
                    <a:pt x="94894" y="185864"/>
                  </a:lnTo>
                  <a:close/>
                </a:path>
                <a:path w="2056129" h="1569085">
                  <a:moveTo>
                    <a:pt x="96329" y="952830"/>
                  </a:moveTo>
                  <a:lnTo>
                    <a:pt x="76111" y="952830"/>
                  </a:lnTo>
                  <a:lnTo>
                    <a:pt x="76682" y="951941"/>
                  </a:lnTo>
                  <a:lnTo>
                    <a:pt x="77393" y="950988"/>
                  </a:lnTo>
                  <a:lnTo>
                    <a:pt x="79121" y="949210"/>
                  </a:lnTo>
                  <a:lnTo>
                    <a:pt x="81064" y="947432"/>
                  </a:lnTo>
                  <a:lnTo>
                    <a:pt x="87744" y="941844"/>
                  </a:lnTo>
                  <a:lnTo>
                    <a:pt x="90335" y="939419"/>
                  </a:lnTo>
                  <a:lnTo>
                    <a:pt x="93459" y="935850"/>
                  </a:lnTo>
                  <a:lnTo>
                    <a:pt x="94589" y="934186"/>
                  </a:lnTo>
                  <a:lnTo>
                    <a:pt x="95935" y="930986"/>
                  </a:lnTo>
                  <a:lnTo>
                    <a:pt x="96227" y="929563"/>
                  </a:lnTo>
                  <a:lnTo>
                    <a:pt x="96126" y="924166"/>
                  </a:lnTo>
                  <a:lnTo>
                    <a:pt x="95123" y="921791"/>
                  </a:lnTo>
                  <a:lnTo>
                    <a:pt x="93751" y="920483"/>
                  </a:lnTo>
                  <a:lnTo>
                    <a:pt x="90512" y="917397"/>
                  </a:lnTo>
                  <a:lnTo>
                    <a:pt x="87376" y="916266"/>
                  </a:lnTo>
                  <a:lnTo>
                    <a:pt x="79514" y="916266"/>
                  </a:lnTo>
                  <a:lnTo>
                    <a:pt x="76390" y="917270"/>
                  </a:lnTo>
                  <a:lnTo>
                    <a:pt x="74066" y="919353"/>
                  </a:lnTo>
                  <a:lnTo>
                    <a:pt x="71742" y="921372"/>
                  </a:lnTo>
                  <a:lnTo>
                    <a:pt x="70396" y="924344"/>
                  </a:lnTo>
                  <a:lnTo>
                    <a:pt x="70040" y="928192"/>
                  </a:lnTo>
                  <a:lnTo>
                    <a:pt x="75247" y="928725"/>
                  </a:lnTo>
                  <a:lnTo>
                    <a:pt x="75260" y="926172"/>
                  </a:lnTo>
                  <a:lnTo>
                    <a:pt x="76009" y="924166"/>
                  </a:lnTo>
                  <a:lnTo>
                    <a:pt x="78930" y="921194"/>
                  </a:lnTo>
                  <a:lnTo>
                    <a:pt x="80873" y="920483"/>
                  </a:lnTo>
                  <a:lnTo>
                    <a:pt x="85610" y="920483"/>
                  </a:lnTo>
                  <a:lnTo>
                    <a:pt x="87490" y="921194"/>
                  </a:lnTo>
                  <a:lnTo>
                    <a:pt x="90347" y="923925"/>
                  </a:lnTo>
                  <a:lnTo>
                    <a:pt x="91071" y="925639"/>
                  </a:lnTo>
                  <a:lnTo>
                    <a:pt x="91071" y="929563"/>
                  </a:lnTo>
                  <a:lnTo>
                    <a:pt x="90284" y="931583"/>
                  </a:lnTo>
                  <a:lnTo>
                    <a:pt x="87134" y="935850"/>
                  </a:lnTo>
                  <a:lnTo>
                    <a:pt x="84112" y="938758"/>
                  </a:lnTo>
                  <a:lnTo>
                    <a:pt x="76746" y="944816"/>
                  </a:lnTo>
                  <a:lnTo>
                    <a:pt x="74536" y="946899"/>
                  </a:lnTo>
                  <a:lnTo>
                    <a:pt x="69049" y="956513"/>
                  </a:lnTo>
                  <a:lnTo>
                    <a:pt x="69088" y="957694"/>
                  </a:lnTo>
                  <a:lnTo>
                    <a:pt x="96329" y="957694"/>
                  </a:lnTo>
                  <a:lnTo>
                    <a:pt x="96329" y="952830"/>
                  </a:lnTo>
                  <a:close/>
                </a:path>
                <a:path w="2056129" h="1569085">
                  <a:moveTo>
                    <a:pt x="96583" y="1095895"/>
                  </a:moveTo>
                  <a:lnTo>
                    <a:pt x="91020" y="1095895"/>
                  </a:lnTo>
                  <a:lnTo>
                    <a:pt x="91020" y="1077315"/>
                  </a:lnTo>
                  <a:lnTo>
                    <a:pt x="91020" y="1069187"/>
                  </a:lnTo>
                  <a:lnTo>
                    <a:pt x="86880" y="1069187"/>
                  </a:lnTo>
                  <a:lnTo>
                    <a:pt x="85953" y="1070508"/>
                  </a:lnTo>
                  <a:lnTo>
                    <a:pt x="85953" y="1077315"/>
                  </a:lnTo>
                  <a:lnTo>
                    <a:pt x="85953" y="1095895"/>
                  </a:lnTo>
                  <a:lnTo>
                    <a:pt x="73050" y="1095895"/>
                  </a:lnTo>
                  <a:lnTo>
                    <a:pt x="85953" y="1077315"/>
                  </a:lnTo>
                  <a:lnTo>
                    <a:pt x="85953" y="1070508"/>
                  </a:lnTo>
                  <a:lnTo>
                    <a:pt x="68072" y="1095895"/>
                  </a:lnTo>
                  <a:lnTo>
                    <a:pt x="68072" y="1100531"/>
                  </a:lnTo>
                  <a:lnTo>
                    <a:pt x="85953" y="1100531"/>
                  </a:lnTo>
                  <a:lnTo>
                    <a:pt x="85953" y="1110437"/>
                  </a:lnTo>
                  <a:lnTo>
                    <a:pt x="91020" y="1110437"/>
                  </a:lnTo>
                  <a:lnTo>
                    <a:pt x="91020" y="1100531"/>
                  </a:lnTo>
                  <a:lnTo>
                    <a:pt x="96583" y="1100531"/>
                  </a:lnTo>
                  <a:lnTo>
                    <a:pt x="96583" y="1095895"/>
                  </a:lnTo>
                  <a:close/>
                </a:path>
                <a:path w="2056129" h="1569085">
                  <a:moveTo>
                    <a:pt x="96723" y="1245793"/>
                  </a:moveTo>
                  <a:lnTo>
                    <a:pt x="95529" y="1242580"/>
                  </a:lnTo>
                  <a:lnTo>
                    <a:pt x="93878" y="1240840"/>
                  </a:lnTo>
                  <a:lnTo>
                    <a:pt x="91516" y="1238377"/>
                  </a:lnTo>
                  <a:lnTo>
                    <a:pt x="91516" y="1247101"/>
                  </a:lnTo>
                  <a:lnTo>
                    <a:pt x="91490" y="1253185"/>
                  </a:lnTo>
                  <a:lnTo>
                    <a:pt x="90779" y="1255356"/>
                  </a:lnTo>
                  <a:lnTo>
                    <a:pt x="87706" y="1258811"/>
                  </a:lnTo>
                  <a:lnTo>
                    <a:pt x="85864" y="1259662"/>
                  </a:lnTo>
                  <a:lnTo>
                    <a:pt x="82270" y="1259662"/>
                  </a:lnTo>
                  <a:lnTo>
                    <a:pt x="75323" y="1251508"/>
                  </a:lnTo>
                  <a:lnTo>
                    <a:pt x="75323" y="1247101"/>
                  </a:lnTo>
                  <a:lnTo>
                    <a:pt x="76123" y="1244942"/>
                  </a:lnTo>
                  <a:lnTo>
                    <a:pt x="79133" y="1241856"/>
                  </a:lnTo>
                  <a:lnTo>
                    <a:pt x="79311" y="1241666"/>
                  </a:lnTo>
                  <a:lnTo>
                    <a:pt x="81254" y="1240840"/>
                  </a:lnTo>
                  <a:lnTo>
                    <a:pt x="85839" y="1240840"/>
                  </a:lnTo>
                  <a:lnTo>
                    <a:pt x="87757" y="1241666"/>
                  </a:lnTo>
                  <a:lnTo>
                    <a:pt x="90792" y="1244942"/>
                  </a:lnTo>
                  <a:lnTo>
                    <a:pt x="91516" y="1247101"/>
                  </a:lnTo>
                  <a:lnTo>
                    <a:pt x="91516" y="1238377"/>
                  </a:lnTo>
                  <a:lnTo>
                    <a:pt x="90792" y="1237615"/>
                  </a:lnTo>
                  <a:lnTo>
                    <a:pt x="87922" y="1236370"/>
                  </a:lnTo>
                  <a:lnTo>
                    <a:pt x="82626" y="1236370"/>
                  </a:lnTo>
                  <a:lnTo>
                    <a:pt x="80772" y="1236814"/>
                  </a:lnTo>
                  <a:lnTo>
                    <a:pt x="77254" y="1238618"/>
                  </a:lnTo>
                  <a:lnTo>
                    <a:pt x="75755" y="1240002"/>
                  </a:lnTo>
                  <a:lnTo>
                    <a:pt x="74549" y="1241856"/>
                  </a:lnTo>
                  <a:lnTo>
                    <a:pt x="74599" y="1237615"/>
                  </a:lnTo>
                  <a:lnTo>
                    <a:pt x="82372" y="1225867"/>
                  </a:lnTo>
                  <a:lnTo>
                    <a:pt x="85991" y="1225867"/>
                  </a:lnTo>
                  <a:lnTo>
                    <a:pt x="90957" y="1232369"/>
                  </a:lnTo>
                  <a:lnTo>
                    <a:pt x="95986" y="1231976"/>
                  </a:lnTo>
                  <a:lnTo>
                    <a:pt x="87541" y="1221701"/>
                  </a:lnTo>
                  <a:lnTo>
                    <a:pt x="79946" y="1221701"/>
                  </a:lnTo>
                  <a:lnTo>
                    <a:pt x="76492" y="1223289"/>
                  </a:lnTo>
                  <a:lnTo>
                    <a:pt x="70980" y="1230058"/>
                  </a:lnTo>
                  <a:lnTo>
                    <a:pt x="69507" y="1235849"/>
                  </a:lnTo>
                  <a:lnTo>
                    <a:pt x="69507" y="1250950"/>
                  </a:lnTo>
                  <a:lnTo>
                    <a:pt x="70840" y="1256068"/>
                  </a:lnTo>
                  <a:lnTo>
                    <a:pt x="76161" y="1262278"/>
                  </a:lnTo>
                  <a:lnTo>
                    <a:pt x="79603" y="1263840"/>
                  </a:lnTo>
                  <a:lnTo>
                    <a:pt x="86296" y="1263840"/>
                  </a:lnTo>
                  <a:lnTo>
                    <a:pt x="88506" y="1263243"/>
                  </a:lnTo>
                  <a:lnTo>
                    <a:pt x="92392" y="1260881"/>
                  </a:lnTo>
                  <a:lnTo>
                    <a:pt x="93484" y="1259662"/>
                  </a:lnTo>
                  <a:lnTo>
                    <a:pt x="93929" y="1259179"/>
                  </a:lnTo>
                  <a:lnTo>
                    <a:pt x="96164" y="1254734"/>
                  </a:lnTo>
                  <a:lnTo>
                    <a:pt x="96723" y="1252321"/>
                  </a:lnTo>
                  <a:lnTo>
                    <a:pt x="96723" y="1245793"/>
                  </a:lnTo>
                  <a:close/>
                </a:path>
                <a:path w="2056129" h="1569085">
                  <a:moveTo>
                    <a:pt x="96837" y="1407579"/>
                  </a:moveTo>
                  <a:lnTo>
                    <a:pt x="96748" y="1401229"/>
                  </a:lnTo>
                  <a:lnTo>
                    <a:pt x="96164" y="1399298"/>
                  </a:lnTo>
                  <a:lnTo>
                    <a:pt x="93560" y="1395666"/>
                  </a:lnTo>
                  <a:lnTo>
                    <a:pt x="91605" y="1394294"/>
                  </a:lnTo>
                  <a:lnTo>
                    <a:pt x="91554" y="1406779"/>
                  </a:lnTo>
                  <a:lnTo>
                    <a:pt x="90868" y="1408480"/>
                  </a:lnTo>
                  <a:lnTo>
                    <a:pt x="87731" y="1411605"/>
                  </a:lnTo>
                  <a:lnTo>
                    <a:pt x="85725" y="1412379"/>
                  </a:lnTo>
                  <a:lnTo>
                    <a:pt x="81749" y="1412379"/>
                  </a:lnTo>
                  <a:lnTo>
                    <a:pt x="74879" y="1405382"/>
                  </a:lnTo>
                  <a:lnTo>
                    <a:pt x="74904" y="1401495"/>
                  </a:lnTo>
                  <a:lnTo>
                    <a:pt x="75666" y="1399603"/>
                  </a:lnTo>
                  <a:lnTo>
                    <a:pt x="78790" y="1396453"/>
                  </a:lnTo>
                  <a:lnTo>
                    <a:pt x="80772" y="1395666"/>
                  </a:lnTo>
                  <a:lnTo>
                    <a:pt x="85585" y="1395666"/>
                  </a:lnTo>
                  <a:lnTo>
                    <a:pt x="87604" y="1396466"/>
                  </a:lnTo>
                  <a:lnTo>
                    <a:pt x="90855" y="1399654"/>
                  </a:lnTo>
                  <a:lnTo>
                    <a:pt x="91478" y="1401229"/>
                  </a:lnTo>
                  <a:lnTo>
                    <a:pt x="91554" y="1406779"/>
                  </a:lnTo>
                  <a:lnTo>
                    <a:pt x="91554" y="1394282"/>
                  </a:lnTo>
                  <a:lnTo>
                    <a:pt x="89077" y="1393469"/>
                  </a:lnTo>
                  <a:lnTo>
                    <a:pt x="91122" y="1392694"/>
                  </a:lnTo>
                  <a:lnTo>
                    <a:pt x="92646" y="1391602"/>
                  </a:lnTo>
                  <a:lnTo>
                    <a:pt x="94640" y="1388783"/>
                  </a:lnTo>
                  <a:lnTo>
                    <a:pt x="95148" y="1387106"/>
                  </a:lnTo>
                  <a:lnTo>
                    <a:pt x="95084" y="1382052"/>
                  </a:lnTo>
                  <a:lnTo>
                    <a:pt x="94056" y="1379651"/>
                  </a:lnTo>
                  <a:lnTo>
                    <a:pt x="92938" y="1378585"/>
                  </a:lnTo>
                  <a:lnTo>
                    <a:pt x="89877" y="1375676"/>
                  </a:lnTo>
                  <a:lnTo>
                    <a:pt x="89877" y="1383157"/>
                  </a:lnTo>
                  <a:lnTo>
                    <a:pt x="89877" y="1387106"/>
                  </a:lnTo>
                  <a:lnTo>
                    <a:pt x="89319" y="1388452"/>
                  </a:lnTo>
                  <a:lnTo>
                    <a:pt x="86829" y="1390916"/>
                  </a:lnTo>
                  <a:lnTo>
                    <a:pt x="85242" y="1391526"/>
                  </a:lnTo>
                  <a:lnTo>
                    <a:pt x="81280" y="1391526"/>
                  </a:lnTo>
                  <a:lnTo>
                    <a:pt x="79654" y="1390904"/>
                  </a:lnTo>
                  <a:lnTo>
                    <a:pt x="77139" y="1388427"/>
                  </a:lnTo>
                  <a:lnTo>
                    <a:pt x="76619" y="1387106"/>
                  </a:lnTo>
                  <a:lnTo>
                    <a:pt x="76504" y="1383157"/>
                  </a:lnTo>
                  <a:lnTo>
                    <a:pt x="77152" y="1381671"/>
                  </a:lnTo>
                  <a:lnTo>
                    <a:pt x="79692" y="1379207"/>
                  </a:lnTo>
                  <a:lnTo>
                    <a:pt x="81305" y="1378585"/>
                  </a:lnTo>
                  <a:lnTo>
                    <a:pt x="85140" y="1378585"/>
                  </a:lnTo>
                  <a:lnTo>
                    <a:pt x="86741" y="1379220"/>
                  </a:lnTo>
                  <a:lnTo>
                    <a:pt x="89306" y="1381747"/>
                  </a:lnTo>
                  <a:lnTo>
                    <a:pt x="89877" y="1383157"/>
                  </a:lnTo>
                  <a:lnTo>
                    <a:pt x="89877" y="1375676"/>
                  </a:lnTo>
                  <a:lnTo>
                    <a:pt x="89662" y="1375460"/>
                  </a:lnTo>
                  <a:lnTo>
                    <a:pt x="86766" y="1374419"/>
                  </a:lnTo>
                  <a:lnTo>
                    <a:pt x="79590" y="1374419"/>
                  </a:lnTo>
                  <a:lnTo>
                    <a:pt x="76733" y="1375435"/>
                  </a:lnTo>
                  <a:lnTo>
                    <a:pt x="72415" y="1379524"/>
                  </a:lnTo>
                  <a:lnTo>
                    <a:pt x="71462" y="1381747"/>
                  </a:lnTo>
                  <a:lnTo>
                    <a:pt x="71361" y="1387106"/>
                  </a:lnTo>
                  <a:lnTo>
                    <a:pt x="71869" y="1388783"/>
                  </a:lnTo>
                  <a:lnTo>
                    <a:pt x="73875" y="1391602"/>
                  </a:lnTo>
                  <a:lnTo>
                    <a:pt x="75425" y="1392694"/>
                  </a:lnTo>
                  <a:lnTo>
                    <a:pt x="77520" y="1393469"/>
                  </a:lnTo>
                  <a:lnTo>
                    <a:pt x="75018" y="1394129"/>
                  </a:lnTo>
                  <a:lnTo>
                    <a:pt x="73075" y="1395361"/>
                  </a:lnTo>
                  <a:lnTo>
                    <a:pt x="70358" y="1398981"/>
                  </a:lnTo>
                  <a:lnTo>
                    <a:pt x="69672" y="1401229"/>
                  </a:lnTo>
                  <a:lnTo>
                    <a:pt x="69710" y="1407579"/>
                  </a:lnTo>
                  <a:lnTo>
                    <a:pt x="70929" y="1410525"/>
                  </a:lnTo>
                  <a:lnTo>
                    <a:pt x="75920" y="1415351"/>
                  </a:lnTo>
                  <a:lnTo>
                    <a:pt x="79184" y="1416545"/>
                  </a:lnTo>
                  <a:lnTo>
                    <a:pt x="87325" y="1416545"/>
                  </a:lnTo>
                  <a:lnTo>
                    <a:pt x="90614" y="1415338"/>
                  </a:lnTo>
                  <a:lnTo>
                    <a:pt x="93687" y="1412379"/>
                  </a:lnTo>
                  <a:lnTo>
                    <a:pt x="95592" y="1410525"/>
                  </a:lnTo>
                  <a:lnTo>
                    <a:pt x="96837" y="1407579"/>
                  </a:lnTo>
                  <a:close/>
                </a:path>
                <a:path w="2056129" h="1569085">
                  <a:moveTo>
                    <a:pt x="144957" y="17030"/>
                  </a:moveTo>
                  <a:lnTo>
                    <a:pt x="125666" y="17030"/>
                  </a:lnTo>
                  <a:lnTo>
                    <a:pt x="124180" y="17030"/>
                  </a:lnTo>
                  <a:lnTo>
                    <a:pt x="122694" y="17030"/>
                  </a:lnTo>
                  <a:lnTo>
                    <a:pt x="122694" y="1545628"/>
                  </a:lnTo>
                  <a:lnTo>
                    <a:pt x="124180" y="1545628"/>
                  </a:lnTo>
                  <a:lnTo>
                    <a:pt x="124180" y="1547114"/>
                  </a:lnTo>
                  <a:lnTo>
                    <a:pt x="144957" y="1547114"/>
                  </a:lnTo>
                  <a:lnTo>
                    <a:pt x="144957" y="1544142"/>
                  </a:lnTo>
                  <a:lnTo>
                    <a:pt x="125666" y="1544142"/>
                  </a:lnTo>
                  <a:lnTo>
                    <a:pt x="125666" y="1394409"/>
                  </a:lnTo>
                  <a:lnTo>
                    <a:pt x="144957" y="1394409"/>
                  </a:lnTo>
                  <a:lnTo>
                    <a:pt x="144957" y="1391437"/>
                  </a:lnTo>
                  <a:lnTo>
                    <a:pt x="125666" y="1391437"/>
                  </a:lnTo>
                  <a:lnTo>
                    <a:pt x="125666" y="1241691"/>
                  </a:lnTo>
                  <a:lnTo>
                    <a:pt x="144957" y="1241691"/>
                  </a:lnTo>
                  <a:lnTo>
                    <a:pt x="144957" y="1238719"/>
                  </a:lnTo>
                  <a:lnTo>
                    <a:pt x="125666" y="1238719"/>
                  </a:lnTo>
                  <a:lnTo>
                    <a:pt x="125666" y="1088948"/>
                  </a:lnTo>
                  <a:lnTo>
                    <a:pt x="144957" y="1088948"/>
                  </a:lnTo>
                  <a:lnTo>
                    <a:pt x="144957" y="1085989"/>
                  </a:lnTo>
                  <a:lnTo>
                    <a:pt x="125666" y="1085989"/>
                  </a:lnTo>
                  <a:lnTo>
                    <a:pt x="125666" y="936269"/>
                  </a:lnTo>
                  <a:lnTo>
                    <a:pt x="144957" y="936269"/>
                  </a:lnTo>
                  <a:lnTo>
                    <a:pt x="144957" y="933297"/>
                  </a:lnTo>
                  <a:lnTo>
                    <a:pt x="125666" y="933297"/>
                  </a:lnTo>
                  <a:lnTo>
                    <a:pt x="125666" y="783526"/>
                  </a:lnTo>
                  <a:lnTo>
                    <a:pt x="144957" y="783526"/>
                  </a:lnTo>
                  <a:lnTo>
                    <a:pt x="144957" y="780554"/>
                  </a:lnTo>
                  <a:lnTo>
                    <a:pt x="125666" y="780554"/>
                  </a:lnTo>
                  <a:lnTo>
                    <a:pt x="125666" y="630847"/>
                  </a:lnTo>
                  <a:lnTo>
                    <a:pt x="144957" y="630847"/>
                  </a:lnTo>
                  <a:lnTo>
                    <a:pt x="144957" y="627875"/>
                  </a:lnTo>
                  <a:lnTo>
                    <a:pt x="125666" y="627875"/>
                  </a:lnTo>
                  <a:lnTo>
                    <a:pt x="125666" y="478104"/>
                  </a:lnTo>
                  <a:lnTo>
                    <a:pt x="144957" y="478104"/>
                  </a:lnTo>
                  <a:lnTo>
                    <a:pt x="144957" y="475132"/>
                  </a:lnTo>
                  <a:lnTo>
                    <a:pt x="125666" y="475132"/>
                  </a:lnTo>
                  <a:lnTo>
                    <a:pt x="125666" y="325424"/>
                  </a:lnTo>
                  <a:lnTo>
                    <a:pt x="144957" y="325424"/>
                  </a:lnTo>
                  <a:lnTo>
                    <a:pt x="144957" y="322453"/>
                  </a:lnTo>
                  <a:lnTo>
                    <a:pt x="125666" y="322453"/>
                  </a:lnTo>
                  <a:lnTo>
                    <a:pt x="125666" y="172745"/>
                  </a:lnTo>
                  <a:lnTo>
                    <a:pt x="144957" y="172745"/>
                  </a:lnTo>
                  <a:lnTo>
                    <a:pt x="144957" y="169773"/>
                  </a:lnTo>
                  <a:lnTo>
                    <a:pt x="125666" y="169773"/>
                  </a:lnTo>
                  <a:lnTo>
                    <a:pt x="125666" y="20002"/>
                  </a:lnTo>
                  <a:lnTo>
                    <a:pt x="144957" y="20002"/>
                  </a:lnTo>
                  <a:lnTo>
                    <a:pt x="144957" y="17030"/>
                  </a:lnTo>
                  <a:close/>
                </a:path>
                <a:path w="2056129" h="1569085">
                  <a:moveTo>
                    <a:pt x="2055571" y="17030"/>
                  </a:moveTo>
                  <a:lnTo>
                    <a:pt x="2054059" y="17030"/>
                  </a:lnTo>
                  <a:lnTo>
                    <a:pt x="2052599" y="17030"/>
                  </a:lnTo>
                  <a:lnTo>
                    <a:pt x="2033282" y="17030"/>
                  </a:lnTo>
                  <a:lnTo>
                    <a:pt x="2033282" y="20002"/>
                  </a:lnTo>
                  <a:lnTo>
                    <a:pt x="2052599" y="20002"/>
                  </a:lnTo>
                  <a:lnTo>
                    <a:pt x="2052599" y="169773"/>
                  </a:lnTo>
                  <a:lnTo>
                    <a:pt x="2033282" y="169773"/>
                  </a:lnTo>
                  <a:lnTo>
                    <a:pt x="2033282" y="172745"/>
                  </a:lnTo>
                  <a:lnTo>
                    <a:pt x="2052599" y="172745"/>
                  </a:lnTo>
                  <a:lnTo>
                    <a:pt x="2052599" y="322453"/>
                  </a:lnTo>
                  <a:lnTo>
                    <a:pt x="2033282" y="322453"/>
                  </a:lnTo>
                  <a:lnTo>
                    <a:pt x="2033282" y="325424"/>
                  </a:lnTo>
                  <a:lnTo>
                    <a:pt x="2052599" y="325424"/>
                  </a:lnTo>
                  <a:lnTo>
                    <a:pt x="2052599" y="475132"/>
                  </a:lnTo>
                  <a:lnTo>
                    <a:pt x="2033282" y="475132"/>
                  </a:lnTo>
                  <a:lnTo>
                    <a:pt x="2033282" y="478104"/>
                  </a:lnTo>
                  <a:lnTo>
                    <a:pt x="2052599" y="478104"/>
                  </a:lnTo>
                  <a:lnTo>
                    <a:pt x="2052599" y="627875"/>
                  </a:lnTo>
                  <a:lnTo>
                    <a:pt x="2033282" y="627875"/>
                  </a:lnTo>
                  <a:lnTo>
                    <a:pt x="2033282" y="630847"/>
                  </a:lnTo>
                  <a:lnTo>
                    <a:pt x="2052599" y="630847"/>
                  </a:lnTo>
                  <a:lnTo>
                    <a:pt x="2052599" y="780567"/>
                  </a:lnTo>
                  <a:lnTo>
                    <a:pt x="2033282" y="780567"/>
                  </a:lnTo>
                  <a:lnTo>
                    <a:pt x="2033282" y="783526"/>
                  </a:lnTo>
                  <a:lnTo>
                    <a:pt x="2052599" y="783526"/>
                  </a:lnTo>
                  <a:lnTo>
                    <a:pt x="2052599" y="933297"/>
                  </a:lnTo>
                  <a:lnTo>
                    <a:pt x="2033282" y="933297"/>
                  </a:lnTo>
                  <a:lnTo>
                    <a:pt x="2033282" y="936269"/>
                  </a:lnTo>
                  <a:lnTo>
                    <a:pt x="2052599" y="936269"/>
                  </a:lnTo>
                  <a:lnTo>
                    <a:pt x="2052599" y="1085989"/>
                  </a:lnTo>
                  <a:lnTo>
                    <a:pt x="2033282" y="1085989"/>
                  </a:lnTo>
                  <a:lnTo>
                    <a:pt x="2033282" y="1088948"/>
                  </a:lnTo>
                  <a:lnTo>
                    <a:pt x="2052599" y="1088948"/>
                  </a:lnTo>
                  <a:lnTo>
                    <a:pt x="2052599" y="1238719"/>
                  </a:lnTo>
                  <a:lnTo>
                    <a:pt x="2033282" y="1238719"/>
                  </a:lnTo>
                  <a:lnTo>
                    <a:pt x="2033282" y="1241691"/>
                  </a:lnTo>
                  <a:lnTo>
                    <a:pt x="2052599" y="1241691"/>
                  </a:lnTo>
                  <a:lnTo>
                    <a:pt x="2052599" y="1391437"/>
                  </a:lnTo>
                  <a:lnTo>
                    <a:pt x="2033282" y="1391437"/>
                  </a:lnTo>
                  <a:lnTo>
                    <a:pt x="2033282" y="1394409"/>
                  </a:lnTo>
                  <a:lnTo>
                    <a:pt x="2052599" y="1394409"/>
                  </a:lnTo>
                  <a:lnTo>
                    <a:pt x="2052599" y="1544142"/>
                  </a:lnTo>
                  <a:lnTo>
                    <a:pt x="2033282" y="1544142"/>
                  </a:lnTo>
                  <a:lnTo>
                    <a:pt x="2033282" y="1547114"/>
                  </a:lnTo>
                  <a:lnTo>
                    <a:pt x="2054059" y="1547114"/>
                  </a:lnTo>
                  <a:lnTo>
                    <a:pt x="2054059" y="1545628"/>
                  </a:lnTo>
                  <a:lnTo>
                    <a:pt x="2055571" y="1545628"/>
                  </a:lnTo>
                  <a:lnTo>
                    <a:pt x="2055571" y="1703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82232" y="3713397"/>
              <a:ext cx="1930400" cy="0"/>
            </a:xfrm>
            <a:custGeom>
              <a:avLst/>
              <a:gdLst/>
              <a:ahLst/>
              <a:cxnLst/>
              <a:rect l="l" t="t" r="r" b="b"/>
              <a:pathLst>
                <a:path w="1930400">
                  <a:moveTo>
                    <a:pt x="0" y="0"/>
                  </a:moveTo>
                  <a:lnTo>
                    <a:pt x="192990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4444" y="2932001"/>
              <a:ext cx="1965960" cy="1562735"/>
            </a:xfrm>
            <a:custGeom>
              <a:avLst/>
              <a:gdLst/>
              <a:ahLst/>
              <a:cxnLst/>
              <a:rect l="l" t="t" r="r" b="b"/>
              <a:pathLst>
                <a:path w="1965959" h="1562735">
                  <a:moveTo>
                    <a:pt x="35574" y="17808"/>
                  </a:moveTo>
                  <a:lnTo>
                    <a:pt x="35574" y="7954"/>
                  </a:lnTo>
                  <a:lnTo>
                    <a:pt x="27611" y="0"/>
                  </a:lnTo>
                  <a:lnTo>
                    <a:pt x="17787" y="0"/>
                  </a:lnTo>
                  <a:lnTo>
                    <a:pt x="7962" y="0"/>
                  </a:lnTo>
                  <a:lnTo>
                    <a:pt x="0" y="7954"/>
                  </a:lnTo>
                  <a:lnTo>
                    <a:pt x="0" y="17808"/>
                  </a:lnTo>
                  <a:lnTo>
                    <a:pt x="0" y="27663"/>
                  </a:lnTo>
                  <a:lnTo>
                    <a:pt x="7962" y="35617"/>
                  </a:lnTo>
                  <a:lnTo>
                    <a:pt x="17787" y="35617"/>
                  </a:lnTo>
                  <a:lnTo>
                    <a:pt x="27611" y="35617"/>
                  </a:lnTo>
                  <a:lnTo>
                    <a:pt x="35574" y="27663"/>
                  </a:lnTo>
                  <a:lnTo>
                    <a:pt x="35574" y="17808"/>
                  </a:lnTo>
                </a:path>
                <a:path w="1965959" h="1562735">
                  <a:moveTo>
                    <a:pt x="83825" y="781395"/>
                  </a:moveTo>
                  <a:lnTo>
                    <a:pt x="83825" y="771541"/>
                  </a:lnTo>
                  <a:lnTo>
                    <a:pt x="75856" y="763587"/>
                  </a:lnTo>
                  <a:lnTo>
                    <a:pt x="66032" y="763587"/>
                  </a:lnTo>
                  <a:lnTo>
                    <a:pt x="56213" y="763587"/>
                  </a:lnTo>
                  <a:lnTo>
                    <a:pt x="48245" y="771541"/>
                  </a:lnTo>
                  <a:lnTo>
                    <a:pt x="48245" y="781395"/>
                  </a:lnTo>
                  <a:lnTo>
                    <a:pt x="48245" y="791190"/>
                  </a:lnTo>
                  <a:lnTo>
                    <a:pt x="56213" y="799204"/>
                  </a:lnTo>
                  <a:lnTo>
                    <a:pt x="66032" y="799204"/>
                  </a:lnTo>
                  <a:lnTo>
                    <a:pt x="75856" y="799204"/>
                  </a:lnTo>
                  <a:lnTo>
                    <a:pt x="83825" y="791190"/>
                  </a:lnTo>
                  <a:lnTo>
                    <a:pt x="83825" y="781395"/>
                  </a:lnTo>
                </a:path>
                <a:path w="1965959" h="1562735">
                  <a:moveTo>
                    <a:pt x="132070" y="1544923"/>
                  </a:moveTo>
                  <a:lnTo>
                    <a:pt x="132070" y="1535087"/>
                  </a:lnTo>
                  <a:lnTo>
                    <a:pt x="124107" y="1527114"/>
                  </a:lnTo>
                  <a:lnTo>
                    <a:pt x="114283" y="1527114"/>
                  </a:lnTo>
                  <a:lnTo>
                    <a:pt x="104458" y="1527114"/>
                  </a:lnTo>
                  <a:lnTo>
                    <a:pt x="96496" y="1535087"/>
                  </a:lnTo>
                  <a:lnTo>
                    <a:pt x="124107" y="1562732"/>
                  </a:lnTo>
                  <a:lnTo>
                    <a:pt x="132070" y="1554760"/>
                  </a:lnTo>
                  <a:lnTo>
                    <a:pt x="132070" y="1544923"/>
                  </a:lnTo>
                </a:path>
                <a:path w="1965959" h="1562735">
                  <a:moveTo>
                    <a:pt x="180320" y="781395"/>
                  </a:moveTo>
                  <a:lnTo>
                    <a:pt x="180320" y="771541"/>
                  </a:lnTo>
                  <a:lnTo>
                    <a:pt x="172352" y="763587"/>
                  </a:lnTo>
                  <a:lnTo>
                    <a:pt x="162533" y="763587"/>
                  </a:lnTo>
                  <a:lnTo>
                    <a:pt x="152709" y="763587"/>
                  </a:lnTo>
                  <a:lnTo>
                    <a:pt x="144746" y="771541"/>
                  </a:lnTo>
                  <a:lnTo>
                    <a:pt x="144746" y="781395"/>
                  </a:lnTo>
                  <a:lnTo>
                    <a:pt x="144746" y="791190"/>
                  </a:lnTo>
                  <a:lnTo>
                    <a:pt x="152709" y="799204"/>
                  </a:lnTo>
                  <a:lnTo>
                    <a:pt x="162533" y="799204"/>
                  </a:lnTo>
                  <a:lnTo>
                    <a:pt x="172352" y="799204"/>
                  </a:lnTo>
                  <a:lnTo>
                    <a:pt x="180320" y="791190"/>
                  </a:lnTo>
                  <a:lnTo>
                    <a:pt x="180320" y="781395"/>
                  </a:lnTo>
                </a:path>
                <a:path w="1965959" h="1562735">
                  <a:moveTo>
                    <a:pt x="228565" y="17808"/>
                  </a:moveTo>
                  <a:lnTo>
                    <a:pt x="228565" y="7954"/>
                  </a:lnTo>
                  <a:lnTo>
                    <a:pt x="220602" y="0"/>
                  </a:lnTo>
                  <a:lnTo>
                    <a:pt x="210778" y="0"/>
                  </a:lnTo>
                  <a:lnTo>
                    <a:pt x="200953" y="0"/>
                  </a:lnTo>
                  <a:lnTo>
                    <a:pt x="192990" y="7954"/>
                  </a:lnTo>
                  <a:lnTo>
                    <a:pt x="192991" y="17808"/>
                  </a:lnTo>
                  <a:lnTo>
                    <a:pt x="192991" y="27663"/>
                  </a:lnTo>
                  <a:lnTo>
                    <a:pt x="200953" y="35617"/>
                  </a:lnTo>
                  <a:lnTo>
                    <a:pt x="210778" y="35617"/>
                  </a:lnTo>
                  <a:lnTo>
                    <a:pt x="220602" y="35617"/>
                  </a:lnTo>
                  <a:lnTo>
                    <a:pt x="228565" y="27663"/>
                  </a:lnTo>
                  <a:lnTo>
                    <a:pt x="228565" y="17808"/>
                  </a:lnTo>
                </a:path>
                <a:path w="1965959" h="1562735">
                  <a:moveTo>
                    <a:pt x="276816" y="781395"/>
                  </a:moveTo>
                  <a:lnTo>
                    <a:pt x="276816" y="771541"/>
                  </a:lnTo>
                  <a:lnTo>
                    <a:pt x="268847" y="763587"/>
                  </a:lnTo>
                  <a:lnTo>
                    <a:pt x="259029" y="763587"/>
                  </a:lnTo>
                  <a:lnTo>
                    <a:pt x="249204" y="763587"/>
                  </a:lnTo>
                  <a:lnTo>
                    <a:pt x="241241" y="771541"/>
                  </a:lnTo>
                  <a:lnTo>
                    <a:pt x="241241" y="781395"/>
                  </a:lnTo>
                  <a:lnTo>
                    <a:pt x="241242" y="791190"/>
                  </a:lnTo>
                  <a:lnTo>
                    <a:pt x="249204" y="799204"/>
                  </a:lnTo>
                  <a:lnTo>
                    <a:pt x="259029" y="799204"/>
                  </a:lnTo>
                  <a:lnTo>
                    <a:pt x="268847" y="799204"/>
                  </a:lnTo>
                  <a:lnTo>
                    <a:pt x="276816" y="791190"/>
                  </a:lnTo>
                  <a:lnTo>
                    <a:pt x="276816" y="781395"/>
                  </a:lnTo>
                </a:path>
                <a:path w="1965959" h="1562735">
                  <a:moveTo>
                    <a:pt x="325091" y="1544923"/>
                  </a:moveTo>
                  <a:lnTo>
                    <a:pt x="325091" y="1535087"/>
                  </a:lnTo>
                  <a:lnTo>
                    <a:pt x="317086" y="1527114"/>
                  </a:lnTo>
                  <a:lnTo>
                    <a:pt x="307303" y="1527114"/>
                  </a:lnTo>
                  <a:lnTo>
                    <a:pt x="297461" y="1527114"/>
                  </a:lnTo>
                  <a:lnTo>
                    <a:pt x="289516" y="1535087"/>
                  </a:lnTo>
                  <a:lnTo>
                    <a:pt x="289516" y="1544923"/>
                  </a:lnTo>
                  <a:lnTo>
                    <a:pt x="289516" y="1554760"/>
                  </a:lnTo>
                  <a:lnTo>
                    <a:pt x="297461" y="1562732"/>
                  </a:lnTo>
                  <a:lnTo>
                    <a:pt x="307303" y="1562732"/>
                  </a:lnTo>
                  <a:lnTo>
                    <a:pt x="317086" y="1562732"/>
                  </a:lnTo>
                  <a:lnTo>
                    <a:pt x="325091" y="1554760"/>
                  </a:lnTo>
                  <a:lnTo>
                    <a:pt x="325091" y="1544923"/>
                  </a:lnTo>
                </a:path>
                <a:path w="1965959" h="1562735">
                  <a:moveTo>
                    <a:pt x="373294" y="781395"/>
                  </a:moveTo>
                  <a:lnTo>
                    <a:pt x="373294" y="771541"/>
                  </a:lnTo>
                  <a:lnTo>
                    <a:pt x="365349" y="763587"/>
                  </a:lnTo>
                  <a:lnTo>
                    <a:pt x="355506" y="763587"/>
                  </a:lnTo>
                  <a:lnTo>
                    <a:pt x="345723" y="763587"/>
                  </a:lnTo>
                  <a:lnTo>
                    <a:pt x="337719" y="771541"/>
                  </a:lnTo>
                  <a:lnTo>
                    <a:pt x="337719" y="781395"/>
                  </a:lnTo>
                  <a:lnTo>
                    <a:pt x="337719" y="791190"/>
                  </a:lnTo>
                  <a:lnTo>
                    <a:pt x="345723" y="799204"/>
                  </a:lnTo>
                  <a:lnTo>
                    <a:pt x="355506" y="799204"/>
                  </a:lnTo>
                  <a:lnTo>
                    <a:pt x="365349" y="799204"/>
                  </a:lnTo>
                  <a:lnTo>
                    <a:pt x="373294" y="791190"/>
                  </a:lnTo>
                  <a:lnTo>
                    <a:pt x="373294" y="781395"/>
                  </a:lnTo>
                </a:path>
                <a:path w="1965959" h="1562735">
                  <a:moveTo>
                    <a:pt x="421556" y="17808"/>
                  </a:moveTo>
                  <a:lnTo>
                    <a:pt x="421556" y="7954"/>
                  </a:lnTo>
                  <a:lnTo>
                    <a:pt x="413611" y="0"/>
                  </a:lnTo>
                  <a:lnTo>
                    <a:pt x="403769" y="0"/>
                  </a:lnTo>
                  <a:lnTo>
                    <a:pt x="393926" y="0"/>
                  </a:lnTo>
                  <a:lnTo>
                    <a:pt x="385981" y="7954"/>
                  </a:lnTo>
                  <a:lnTo>
                    <a:pt x="385981" y="17808"/>
                  </a:lnTo>
                  <a:lnTo>
                    <a:pt x="385982" y="27663"/>
                  </a:lnTo>
                  <a:lnTo>
                    <a:pt x="393926" y="35617"/>
                  </a:lnTo>
                  <a:lnTo>
                    <a:pt x="403769" y="35617"/>
                  </a:lnTo>
                  <a:lnTo>
                    <a:pt x="413611" y="35617"/>
                  </a:lnTo>
                  <a:lnTo>
                    <a:pt x="421556" y="27663"/>
                  </a:lnTo>
                  <a:lnTo>
                    <a:pt x="421556" y="17808"/>
                  </a:lnTo>
                </a:path>
                <a:path w="1965959" h="1562735">
                  <a:moveTo>
                    <a:pt x="469819" y="781395"/>
                  </a:moveTo>
                  <a:lnTo>
                    <a:pt x="469819" y="771541"/>
                  </a:lnTo>
                  <a:lnTo>
                    <a:pt x="461814" y="763587"/>
                  </a:lnTo>
                  <a:lnTo>
                    <a:pt x="452032" y="763587"/>
                  </a:lnTo>
                  <a:lnTo>
                    <a:pt x="442189" y="763587"/>
                  </a:lnTo>
                  <a:lnTo>
                    <a:pt x="434244" y="771541"/>
                  </a:lnTo>
                  <a:lnTo>
                    <a:pt x="434244" y="781395"/>
                  </a:lnTo>
                  <a:lnTo>
                    <a:pt x="434244" y="791190"/>
                  </a:lnTo>
                  <a:lnTo>
                    <a:pt x="442189" y="799204"/>
                  </a:lnTo>
                  <a:lnTo>
                    <a:pt x="452032" y="799204"/>
                  </a:lnTo>
                  <a:lnTo>
                    <a:pt x="461815" y="799204"/>
                  </a:lnTo>
                  <a:lnTo>
                    <a:pt x="469819" y="791190"/>
                  </a:lnTo>
                  <a:lnTo>
                    <a:pt x="469819" y="781395"/>
                  </a:lnTo>
                </a:path>
                <a:path w="1965959" h="1562735">
                  <a:moveTo>
                    <a:pt x="518082" y="1544923"/>
                  </a:moveTo>
                  <a:lnTo>
                    <a:pt x="518082" y="1535087"/>
                  </a:lnTo>
                  <a:lnTo>
                    <a:pt x="510077" y="1527114"/>
                  </a:lnTo>
                  <a:lnTo>
                    <a:pt x="500294" y="1527114"/>
                  </a:lnTo>
                  <a:lnTo>
                    <a:pt x="490452" y="1527114"/>
                  </a:lnTo>
                  <a:lnTo>
                    <a:pt x="482507" y="1535087"/>
                  </a:lnTo>
                  <a:lnTo>
                    <a:pt x="482507" y="1544923"/>
                  </a:lnTo>
                  <a:lnTo>
                    <a:pt x="482507" y="1554760"/>
                  </a:lnTo>
                  <a:lnTo>
                    <a:pt x="490452" y="1562732"/>
                  </a:lnTo>
                  <a:lnTo>
                    <a:pt x="500294" y="1562732"/>
                  </a:lnTo>
                  <a:lnTo>
                    <a:pt x="510077" y="1562732"/>
                  </a:lnTo>
                  <a:lnTo>
                    <a:pt x="518082" y="1554760"/>
                  </a:lnTo>
                  <a:lnTo>
                    <a:pt x="518082" y="1544923"/>
                  </a:lnTo>
                </a:path>
                <a:path w="1965959" h="1562735">
                  <a:moveTo>
                    <a:pt x="566285" y="781395"/>
                  </a:moveTo>
                  <a:lnTo>
                    <a:pt x="566285" y="771541"/>
                  </a:lnTo>
                  <a:lnTo>
                    <a:pt x="558340" y="763587"/>
                  </a:lnTo>
                  <a:lnTo>
                    <a:pt x="548497" y="763587"/>
                  </a:lnTo>
                  <a:lnTo>
                    <a:pt x="538714" y="763587"/>
                  </a:lnTo>
                  <a:lnTo>
                    <a:pt x="530710" y="771541"/>
                  </a:lnTo>
                  <a:lnTo>
                    <a:pt x="530710" y="781395"/>
                  </a:lnTo>
                  <a:lnTo>
                    <a:pt x="530710" y="791190"/>
                  </a:lnTo>
                  <a:lnTo>
                    <a:pt x="538714" y="799204"/>
                  </a:lnTo>
                  <a:lnTo>
                    <a:pt x="548497" y="799204"/>
                  </a:lnTo>
                  <a:lnTo>
                    <a:pt x="558340" y="799204"/>
                  </a:lnTo>
                  <a:lnTo>
                    <a:pt x="566285" y="791190"/>
                  </a:lnTo>
                  <a:lnTo>
                    <a:pt x="566285" y="781395"/>
                  </a:lnTo>
                </a:path>
                <a:path w="1965959" h="1562735">
                  <a:moveTo>
                    <a:pt x="614547" y="17808"/>
                  </a:moveTo>
                  <a:lnTo>
                    <a:pt x="614547" y="7954"/>
                  </a:lnTo>
                  <a:lnTo>
                    <a:pt x="606602" y="0"/>
                  </a:lnTo>
                  <a:lnTo>
                    <a:pt x="596760" y="0"/>
                  </a:lnTo>
                  <a:lnTo>
                    <a:pt x="586917" y="0"/>
                  </a:lnTo>
                  <a:lnTo>
                    <a:pt x="578972" y="7954"/>
                  </a:lnTo>
                  <a:lnTo>
                    <a:pt x="578972" y="17808"/>
                  </a:lnTo>
                  <a:lnTo>
                    <a:pt x="578973" y="27663"/>
                  </a:lnTo>
                  <a:lnTo>
                    <a:pt x="586917" y="35617"/>
                  </a:lnTo>
                  <a:lnTo>
                    <a:pt x="596760" y="35617"/>
                  </a:lnTo>
                  <a:lnTo>
                    <a:pt x="606602" y="35617"/>
                  </a:lnTo>
                  <a:lnTo>
                    <a:pt x="614547" y="27663"/>
                  </a:lnTo>
                  <a:lnTo>
                    <a:pt x="614547" y="17808"/>
                  </a:lnTo>
                </a:path>
                <a:path w="1965959" h="1562735">
                  <a:moveTo>
                    <a:pt x="662810" y="781395"/>
                  </a:moveTo>
                  <a:lnTo>
                    <a:pt x="662810" y="771541"/>
                  </a:lnTo>
                  <a:lnTo>
                    <a:pt x="654805" y="763587"/>
                  </a:lnTo>
                  <a:lnTo>
                    <a:pt x="645023" y="763587"/>
                  </a:lnTo>
                  <a:lnTo>
                    <a:pt x="635180" y="763587"/>
                  </a:lnTo>
                  <a:lnTo>
                    <a:pt x="627235" y="771541"/>
                  </a:lnTo>
                  <a:lnTo>
                    <a:pt x="627235" y="781395"/>
                  </a:lnTo>
                  <a:lnTo>
                    <a:pt x="627235" y="791190"/>
                  </a:lnTo>
                  <a:lnTo>
                    <a:pt x="635180" y="799204"/>
                  </a:lnTo>
                  <a:lnTo>
                    <a:pt x="645023" y="799204"/>
                  </a:lnTo>
                  <a:lnTo>
                    <a:pt x="654805" y="799204"/>
                  </a:lnTo>
                  <a:lnTo>
                    <a:pt x="662810" y="791190"/>
                  </a:lnTo>
                  <a:lnTo>
                    <a:pt x="662810" y="781395"/>
                  </a:lnTo>
                </a:path>
                <a:path w="1965959" h="1562735">
                  <a:moveTo>
                    <a:pt x="711013" y="1544923"/>
                  </a:moveTo>
                  <a:lnTo>
                    <a:pt x="711013" y="1535087"/>
                  </a:lnTo>
                  <a:lnTo>
                    <a:pt x="703068" y="1527114"/>
                  </a:lnTo>
                  <a:lnTo>
                    <a:pt x="693226" y="1527114"/>
                  </a:lnTo>
                  <a:lnTo>
                    <a:pt x="683443" y="1527114"/>
                  </a:lnTo>
                  <a:lnTo>
                    <a:pt x="675439" y="1535087"/>
                  </a:lnTo>
                  <a:lnTo>
                    <a:pt x="675439" y="1544923"/>
                  </a:lnTo>
                  <a:lnTo>
                    <a:pt x="675439" y="1554760"/>
                  </a:lnTo>
                  <a:lnTo>
                    <a:pt x="683443" y="1562732"/>
                  </a:lnTo>
                  <a:lnTo>
                    <a:pt x="693226" y="1562732"/>
                  </a:lnTo>
                  <a:lnTo>
                    <a:pt x="703068" y="1562732"/>
                  </a:lnTo>
                  <a:lnTo>
                    <a:pt x="711013" y="1554760"/>
                  </a:lnTo>
                  <a:lnTo>
                    <a:pt x="711013" y="1544923"/>
                  </a:lnTo>
                </a:path>
                <a:path w="1965959" h="1562735">
                  <a:moveTo>
                    <a:pt x="759276" y="781395"/>
                  </a:moveTo>
                  <a:lnTo>
                    <a:pt x="759276" y="771541"/>
                  </a:lnTo>
                  <a:lnTo>
                    <a:pt x="751331" y="763587"/>
                  </a:lnTo>
                  <a:lnTo>
                    <a:pt x="741488" y="763587"/>
                  </a:lnTo>
                  <a:lnTo>
                    <a:pt x="731705" y="763587"/>
                  </a:lnTo>
                  <a:lnTo>
                    <a:pt x="723701" y="771541"/>
                  </a:lnTo>
                  <a:lnTo>
                    <a:pt x="723701" y="781395"/>
                  </a:lnTo>
                  <a:lnTo>
                    <a:pt x="723701" y="791190"/>
                  </a:lnTo>
                  <a:lnTo>
                    <a:pt x="731705" y="799204"/>
                  </a:lnTo>
                  <a:lnTo>
                    <a:pt x="741488" y="799204"/>
                  </a:lnTo>
                  <a:lnTo>
                    <a:pt x="751331" y="799204"/>
                  </a:lnTo>
                  <a:lnTo>
                    <a:pt x="759276" y="791190"/>
                  </a:lnTo>
                  <a:lnTo>
                    <a:pt x="759276" y="781395"/>
                  </a:lnTo>
                </a:path>
                <a:path w="1965959" h="1562735">
                  <a:moveTo>
                    <a:pt x="807538" y="17808"/>
                  </a:moveTo>
                  <a:lnTo>
                    <a:pt x="807538" y="7954"/>
                  </a:lnTo>
                  <a:lnTo>
                    <a:pt x="799593" y="0"/>
                  </a:lnTo>
                  <a:lnTo>
                    <a:pt x="789751" y="0"/>
                  </a:lnTo>
                  <a:lnTo>
                    <a:pt x="779908" y="0"/>
                  </a:lnTo>
                  <a:lnTo>
                    <a:pt x="771963" y="7954"/>
                  </a:lnTo>
                  <a:lnTo>
                    <a:pt x="771963" y="17808"/>
                  </a:lnTo>
                  <a:lnTo>
                    <a:pt x="771963" y="27663"/>
                  </a:lnTo>
                  <a:lnTo>
                    <a:pt x="779908" y="35617"/>
                  </a:lnTo>
                  <a:lnTo>
                    <a:pt x="789751" y="35617"/>
                  </a:lnTo>
                  <a:lnTo>
                    <a:pt x="799593" y="35617"/>
                  </a:lnTo>
                  <a:lnTo>
                    <a:pt x="807538" y="27663"/>
                  </a:lnTo>
                  <a:lnTo>
                    <a:pt x="807538" y="17808"/>
                  </a:lnTo>
                </a:path>
                <a:path w="1965959" h="1562735">
                  <a:moveTo>
                    <a:pt x="855801" y="781395"/>
                  </a:moveTo>
                  <a:lnTo>
                    <a:pt x="855801" y="771541"/>
                  </a:lnTo>
                  <a:lnTo>
                    <a:pt x="847796" y="763587"/>
                  </a:lnTo>
                  <a:lnTo>
                    <a:pt x="838014" y="763587"/>
                  </a:lnTo>
                  <a:lnTo>
                    <a:pt x="828171" y="763587"/>
                  </a:lnTo>
                  <a:lnTo>
                    <a:pt x="820226" y="771541"/>
                  </a:lnTo>
                  <a:lnTo>
                    <a:pt x="820226" y="781395"/>
                  </a:lnTo>
                  <a:lnTo>
                    <a:pt x="820226" y="791190"/>
                  </a:lnTo>
                  <a:lnTo>
                    <a:pt x="828171" y="799204"/>
                  </a:lnTo>
                  <a:lnTo>
                    <a:pt x="838014" y="799204"/>
                  </a:lnTo>
                  <a:lnTo>
                    <a:pt x="847796" y="799204"/>
                  </a:lnTo>
                  <a:lnTo>
                    <a:pt x="855801" y="791190"/>
                  </a:lnTo>
                  <a:lnTo>
                    <a:pt x="855801" y="781395"/>
                  </a:lnTo>
                </a:path>
                <a:path w="1965959" h="1562735">
                  <a:moveTo>
                    <a:pt x="904004" y="1544923"/>
                  </a:moveTo>
                  <a:lnTo>
                    <a:pt x="904004" y="1535087"/>
                  </a:lnTo>
                  <a:lnTo>
                    <a:pt x="896059" y="1527114"/>
                  </a:lnTo>
                  <a:lnTo>
                    <a:pt x="886217" y="1527114"/>
                  </a:lnTo>
                  <a:lnTo>
                    <a:pt x="876434" y="1527114"/>
                  </a:lnTo>
                  <a:lnTo>
                    <a:pt x="868430" y="1535087"/>
                  </a:lnTo>
                  <a:lnTo>
                    <a:pt x="868430" y="1544923"/>
                  </a:lnTo>
                  <a:lnTo>
                    <a:pt x="868430" y="1554760"/>
                  </a:lnTo>
                  <a:lnTo>
                    <a:pt x="876434" y="1562732"/>
                  </a:lnTo>
                  <a:lnTo>
                    <a:pt x="886217" y="1562732"/>
                  </a:lnTo>
                  <a:lnTo>
                    <a:pt x="896059" y="1562732"/>
                  </a:lnTo>
                  <a:lnTo>
                    <a:pt x="904004" y="1554760"/>
                  </a:lnTo>
                  <a:lnTo>
                    <a:pt x="904004" y="1544923"/>
                  </a:lnTo>
                </a:path>
                <a:path w="1965959" h="1562735">
                  <a:moveTo>
                    <a:pt x="952267" y="781395"/>
                  </a:moveTo>
                  <a:lnTo>
                    <a:pt x="952267" y="771541"/>
                  </a:lnTo>
                  <a:lnTo>
                    <a:pt x="944322" y="763587"/>
                  </a:lnTo>
                  <a:lnTo>
                    <a:pt x="934479" y="763587"/>
                  </a:lnTo>
                  <a:lnTo>
                    <a:pt x="924696" y="763587"/>
                  </a:lnTo>
                  <a:lnTo>
                    <a:pt x="916692" y="771541"/>
                  </a:lnTo>
                  <a:lnTo>
                    <a:pt x="916692" y="781395"/>
                  </a:lnTo>
                  <a:lnTo>
                    <a:pt x="916692" y="791190"/>
                  </a:lnTo>
                  <a:lnTo>
                    <a:pt x="924696" y="799204"/>
                  </a:lnTo>
                  <a:lnTo>
                    <a:pt x="934479" y="799204"/>
                  </a:lnTo>
                  <a:lnTo>
                    <a:pt x="944322" y="799204"/>
                  </a:lnTo>
                  <a:lnTo>
                    <a:pt x="952267" y="791190"/>
                  </a:lnTo>
                  <a:lnTo>
                    <a:pt x="952267" y="781395"/>
                  </a:lnTo>
                </a:path>
                <a:path w="1965959" h="1562735">
                  <a:moveTo>
                    <a:pt x="1000529" y="17808"/>
                  </a:moveTo>
                  <a:lnTo>
                    <a:pt x="1000529" y="7954"/>
                  </a:lnTo>
                  <a:lnTo>
                    <a:pt x="992584" y="0"/>
                  </a:lnTo>
                  <a:lnTo>
                    <a:pt x="982742" y="0"/>
                  </a:lnTo>
                  <a:lnTo>
                    <a:pt x="972899" y="0"/>
                  </a:lnTo>
                  <a:lnTo>
                    <a:pt x="964954" y="7954"/>
                  </a:lnTo>
                  <a:lnTo>
                    <a:pt x="964954" y="17808"/>
                  </a:lnTo>
                  <a:lnTo>
                    <a:pt x="964954" y="27663"/>
                  </a:lnTo>
                  <a:lnTo>
                    <a:pt x="972899" y="35617"/>
                  </a:lnTo>
                  <a:lnTo>
                    <a:pt x="982742" y="35617"/>
                  </a:lnTo>
                  <a:lnTo>
                    <a:pt x="992584" y="35617"/>
                  </a:lnTo>
                  <a:lnTo>
                    <a:pt x="1000529" y="27663"/>
                  </a:lnTo>
                  <a:lnTo>
                    <a:pt x="1000529" y="17808"/>
                  </a:lnTo>
                </a:path>
                <a:path w="1965959" h="1562735">
                  <a:moveTo>
                    <a:pt x="1048792" y="781395"/>
                  </a:moveTo>
                  <a:lnTo>
                    <a:pt x="1048792" y="771541"/>
                  </a:lnTo>
                  <a:lnTo>
                    <a:pt x="1040787" y="763587"/>
                  </a:lnTo>
                  <a:lnTo>
                    <a:pt x="1031005" y="763587"/>
                  </a:lnTo>
                  <a:lnTo>
                    <a:pt x="1021162" y="763587"/>
                  </a:lnTo>
                  <a:lnTo>
                    <a:pt x="1013217" y="771541"/>
                  </a:lnTo>
                  <a:lnTo>
                    <a:pt x="1013217" y="781395"/>
                  </a:lnTo>
                  <a:lnTo>
                    <a:pt x="1013217" y="791190"/>
                  </a:lnTo>
                  <a:lnTo>
                    <a:pt x="1021162" y="799204"/>
                  </a:lnTo>
                  <a:lnTo>
                    <a:pt x="1031005" y="799204"/>
                  </a:lnTo>
                  <a:lnTo>
                    <a:pt x="1040787" y="799204"/>
                  </a:lnTo>
                  <a:lnTo>
                    <a:pt x="1048792" y="791190"/>
                  </a:lnTo>
                  <a:lnTo>
                    <a:pt x="1048792" y="781395"/>
                  </a:lnTo>
                </a:path>
                <a:path w="1965959" h="1562735">
                  <a:moveTo>
                    <a:pt x="1097055" y="1544923"/>
                  </a:moveTo>
                  <a:lnTo>
                    <a:pt x="1097055" y="1535087"/>
                  </a:lnTo>
                  <a:lnTo>
                    <a:pt x="1089050" y="1527114"/>
                  </a:lnTo>
                  <a:lnTo>
                    <a:pt x="1079267" y="1527114"/>
                  </a:lnTo>
                  <a:lnTo>
                    <a:pt x="1069425" y="1527114"/>
                  </a:lnTo>
                  <a:lnTo>
                    <a:pt x="1061480" y="1535087"/>
                  </a:lnTo>
                  <a:lnTo>
                    <a:pt x="1061480" y="1544923"/>
                  </a:lnTo>
                  <a:lnTo>
                    <a:pt x="1061480" y="1554760"/>
                  </a:lnTo>
                  <a:lnTo>
                    <a:pt x="1069425" y="1562732"/>
                  </a:lnTo>
                  <a:lnTo>
                    <a:pt x="1079267" y="1562732"/>
                  </a:lnTo>
                  <a:lnTo>
                    <a:pt x="1089050" y="1562732"/>
                  </a:lnTo>
                  <a:lnTo>
                    <a:pt x="1097055" y="1554760"/>
                  </a:lnTo>
                  <a:lnTo>
                    <a:pt x="1097055" y="1544923"/>
                  </a:lnTo>
                </a:path>
                <a:path w="1965959" h="1562735">
                  <a:moveTo>
                    <a:pt x="1145258" y="781395"/>
                  </a:moveTo>
                  <a:lnTo>
                    <a:pt x="1145258" y="771541"/>
                  </a:lnTo>
                  <a:lnTo>
                    <a:pt x="1137313" y="763587"/>
                  </a:lnTo>
                  <a:lnTo>
                    <a:pt x="1127470" y="763587"/>
                  </a:lnTo>
                  <a:lnTo>
                    <a:pt x="1117687" y="763587"/>
                  </a:lnTo>
                  <a:lnTo>
                    <a:pt x="1109683" y="771541"/>
                  </a:lnTo>
                  <a:lnTo>
                    <a:pt x="1109683" y="781395"/>
                  </a:lnTo>
                  <a:lnTo>
                    <a:pt x="1109683" y="791190"/>
                  </a:lnTo>
                  <a:lnTo>
                    <a:pt x="1117687" y="799204"/>
                  </a:lnTo>
                  <a:lnTo>
                    <a:pt x="1127470" y="799204"/>
                  </a:lnTo>
                  <a:lnTo>
                    <a:pt x="1137313" y="799204"/>
                  </a:lnTo>
                  <a:lnTo>
                    <a:pt x="1145258" y="791190"/>
                  </a:lnTo>
                  <a:lnTo>
                    <a:pt x="1145258" y="781395"/>
                  </a:lnTo>
                </a:path>
                <a:path w="1965959" h="1562735">
                  <a:moveTo>
                    <a:pt x="1193520" y="17808"/>
                  </a:moveTo>
                  <a:lnTo>
                    <a:pt x="1193520" y="7954"/>
                  </a:lnTo>
                  <a:lnTo>
                    <a:pt x="1185575" y="0"/>
                  </a:lnTo>
                  <a:lnTo>
                    <a:pt x="1175733" y="0"/>
                  </a:lnTo>
                  <a:lnTo>
                    <a:pt x="1165890" y="0"/>
                  </a:lnTo>
                  <a:lnTo>
                    <a:pt x="1157945" y="7954"/>
                  </a:lnTo>
                  <a:lnTo>
                    <a:pt x="1157945" y="17808"/>
                  </a:lnTo>
                  <a:lnTo>
                    <a:pt x="1157945" y="27663"/>
                  </a:lnTo>
                  <a:lnTo>
                    <a:pt x="1165890" y="35617"/>
                  </a:lnTo>
                  <a:lnTo>
                    <a:pt x="1175733" y="35617"/>
                  </a:lnTo>
                  <a:lnTo>
                    <a:pt x="1185575" y="35617"/>
                  </a:lnTo>
                  <a:lnTo>
                    <a:pt x="1193520" y="27663"/>
                  </a:lnTo>
                  <a:lnTo>
                    <a:pt x="1193520" y="17808"/>
                  </a:lnTo>
                </a:path>
                <a:path w="1965959" h="1562735">
                  <a:moveTo>
                    <a:pt x="1241783" y="781396"/>
                  </a:moveTo>
                  <a:lnTo>
                    <a:pt x="1241783" y="771541"/>
                  </a:lnTo>
                  <a:lnTo>
                    <a:pt x="1233778" y="763587"/>
                  </a:lnTo>
                  <a:lnTo>
                    <a:pt x="1223996" y="763587"/>
                  </a:lnTo>
                  <a:lnTo>
                    <a:pt x="1214153" y="763587"/>
                  </a:lnTo>
                  <a:lnTo>
                    <a:pt x="1206208" y="771541"/>
                  </a:lnTo>
                  <a:lnTo>
                    <a:pt x="1206208" y="781395"/>
                  </a:lnTo>
                  <a:lnTo>
                    <a:pt x="1206208" y="791190"/>
                  </a:lnTo>
                  <a:lnTo>
                    <a:pt x="1214153" y="799204"/>
                  </a:lnTo>
                  <a:lnTo>
                    <a:pt x="1223996" y="799204"/>
                  </a:lnTo>
                  <a:lnTo>
                    <a:pt x="1233778" y="799204"/>
                  </a:lnTo>
                  <a:lnTo>
                    <a:pt x="1241783" y="791190"/>
                  </a:lnTo>
                  <a:lnTo>
                    <a:pt x="1241783" y="781396"/>
                  </a:lnTo>
                </a:path>
                <a:path w="1965959" h="1562735">
                  <a:moveTo>
                    <a:pt x="1289986" y="1544923"/>
                  </a:moveTo>
                  <a:lnTo>
                    <a:pt x="1289986" y="1535087"/>
                  </a:lnTo>
                  <a:lnTo>
                    <a:pt x="1282041" y="1527114"/>
                  </a:lnTo>
                  <a:lnTo>
                    <a:pt x="1272199" y="1527114"/>
                  </a:lnTo>
                  <a:lnTo>
                    <a:pt x="1262416" y="1527114"/>
                  </a:lnTo>
                  <a:lnTo>
                    <a:pt x="1254412" y="1535087"/>
                  </a:lnTo>
                  <a:lnTo>
                    <a:pt x="1254412" y="1544923"/>
                  </a:lnTo>
                  <a:lnTo>
                    <a:pt x="1254412" y="1554760"/>
                  </a:lnTo>
                  <a:lnTo>
                    <a:pt x="1262416" y="1562732"/>
                  </a:lnTo>
                  <a:lnTo>
                    <a:pt x="1272199" y="1562732"/>
                  </a:lnTo>
                  <a:lnTo>
                    <a:pt x="1282041" y="1562732"/>
                  </a:lnTo>
                  <a:lnTo>
                    <a:pt x="1289986" y="1554760"/>
                  </a:lnTo>
                  <a:lnTo>
                    <a:pt x="1289986" y="1544923"/>
                  </a:lnTo>
                </a:path>
                <a:path w="1965959" h="1562735">
                  <a:moveTo>
                    <a:pt x="1338249" y="781396"/>
                  </a:moveTo>
                  <a:lnTo>
                    <a:pt x="1338249" y="771541"/>
                  </a:lnTo>
                  <a:lnTo>
                    <a:pt x="1330304" y="763587"/>
                  </a:lnTo>
                  <a:lnTo>
                    <a:pt x="1320461" y="763587"/>
                  </a:lnTo>
                  <a:lnTo>
                    <a:pt x="1310678" y="763587"/>
                  </a:lnTo>
                  <a:lnTo>
                    <a:pt x="1302674" y="771541"/>
                  </a:lnTo>
                  <a:lnTo>
                    <a:pt x="1302674" y="781396"/>
                  </a:lnTo>
                  <a:lnTo>
                    <a:pt x="1302674" y="791190"/>
                  </a:lnTo>
                  <a:lnTo>
                    <a:pt x="1310678" y="799204"/>
                  </a:lnTo>
                  <a:lnTo>
                    <a:pt x="1320461" y="799204"/>
                  </a:lnTo>
                  <a:lnTo>
                    <a:pt x="1330304" y="799204"/>
                  </a:lnTo>
                  <a:lnTo>
                    <a:pt x="1338249" y="791190"/>
                  </a:lnTo>
                  <a:lnTo>
                    <a:pt x="1338249" y="781396"/>
                  </a:lnTo>
                </a:path>
                <a:path w="1965959" h="1562735">
                  <a:moveTo>
                    <a:pt x="1386511" y="17809"/>
                  </a:moveTo>
                  <a:lnTo>
                    <a:pt x="1386511" y="7954"/>
                  </a:lnTo>
                  <a:lnTo>
                    <a:pt x="1378566" y="0"/>
                  </a:lnTo>
                  <a:lnTo>
                    <a:pt x="1368724" y="0"/>
                  </a:lnTo>
                  <a:lnTo>
                    <a:pt x="1358881" y="0"/>
                  </a:lnTo>
                  <a:lnTo>
                    <a:pt x="1350936" y="7954"/>
                  </a:lnTo>
                  <a:lnTo>
                    <a:pt x="1350936" y="17809"/>
                  </a:lnTo>
                  <a:lnTo>
                    <a:pt x="1350936" y="27663"/>
                  </a:lnTo>
                  <a:lnTo>
                    <a:pt x="1358881" y="35617"/>
                  </a:lnTo>
                  <a:lnTo>
                    <a:pt x="1368724" y="35617"/>
                  </a:lnTo>
                  <a:lnTo>
                    <a:pt x="1378566" y="35617"/>
                  </a:lnTo>
                  <a:lnTo>
                    <a:pt x="1386511" y="27663"/>
                  </a:lnTo>
                  <a:lnTo>
                    <a:pt x="1386511" y="17809"/>
                  </a:lnTo>
                </a:path>
                <a:path w="1965959" h="1562735">
                  <a:moveTo>
                    <a:pt x="1434774" y="781396"/>
                  </a:moveTo>
                  <a:lnTo>
                    <a:pt x="1434774" y="771541"/>
                  </a:lnTo>
                  <a:lnTo>
                    <a:pt x="1426769" y="763587"/>
                  </a:lnTo>
                  <a:lnTo>
                    <a:pt x="1416987" y="763587"/>
                  </a:lnTo>
                  <a:lnTo>
                    <a:pt x="1407144" y="763587"/>
                  </a:lnTo>
                  <a:lnTo>
                    <a:pt x="1399199" y="771541"/>
                  </a:lnTo>
                  <a:lnTo>
                    <a:pt x="1399199" y="781396"/>
                  </a:lnTo>
                  <a:lnTo>
                    <a:pt x="1399199" y="791190"/>
                  </a:lnTo>
                  <a:lnTo>
                    <a:pt x="1407144" y="799204"/>
                  </a:lnTo>
                  <a:lnTo>
                    <a:pt x="1416987" y="799204"/>
                  </a:lnTo>
                  <a:lnTo>
                    <a:pt x="1426769" y="799204"/>
                  </a:lnTo>
                  <a:lnTo>
                    <a:pt x="1434774" y="791190"/>
                  </a:lnTo>
                  <a:lnTo>
                    <a:pt x="1434774" y="781396"/>
                  </a:lnTo>
                </a:path>
                <a:path w="1965959" h="1562735">
                  <a:moveTo>
                    <a:pt x="1483037" y="1544923"/>
                  </a:moveTo>
                  <a:lnTo>
                    <a:pt x="1483037" y="1535087"/>
                  </a:lnTo>
                  <a:lnTo>
                    <a:pt x="1475032" y="1527114"/>
                  </a:lnTo>
                  <a:lnTo>
                    <a:pt x="1465249" y="1527114"/>
                  </a:lnTo>
                  <a:lnTo>
                    <a:pt x="1455407" y="1527114"/>
                  </a:lnTo>
                  <a:lnTo>
                    <a:pt x="1447462" y="1535087"/>
                  </a:lnTo>
                  <a:lnTo>
                    <a:pt x="1447462" y="1544923"/>
                  </a:lnTo>
                  <a:lnTo>
                    <a:pt x="1447462" y="1554760"/>
                  </a:lnTo>
                  <a:lnTo>
                    <a:pt x="1455407" y="1562732"/>
                  </a:lnTo>
                  <a:lnTo>
                    <a:pt x="1465249" y="1562732"/>
                  </a:lnTo>
                  <a:lnTo>
                    <a:pt x="1475032" y="1562732"/>
                  </a:lnTo>
                  <a:lnTo>
                    <a:pt x="1483037" y="1554760"/>
                  </a:lnTo>
                  <a:lnTo>
                    <a:pt x="1483037" y="1544923"/>
                  </a:lnTo>
                </a:path>
                <a:path w="1965959" h="1562735">
                  <a:moveTo>
                    <a:pt x="1531240" y="781396"/>
                  </a:moveTo>
                  <a:lnTo>
                    <a:pt x="1531240" y="771541"/>
                  </a:lnTo>
                  <a:lnTo>
                    <a:pt x="1523295" y="763587"/>
                  </a:lnTo>
                  <a:lnTo>
                    <a:pt x="1513452" y="763587"/>
                  </a:lnTo>
                  <a:lnTo>
                    <a:pt x="1503669" y="763587"/>
                  </a:lnTo>
                  <a:lnTo>
                    <a:pt x="1495665" y="771541"/>
                  </a:lnTo>
                  <a:lnTo>
                    <a:pt x="1495665" y="781396"/>
                  </a:lnTo>
                  <a:lnTo>
                    <a:pt x="1495665" y="791190"/>
                  </a:lnTo>
                  <a:lnTo>
                    <a:pt x="1503669" y="799204"/>
                  </a:lnTo>
                  <a:lnTo>
                    <a:pt x="1513452" y="799204"/>
                  </a:lnTo>
                  <a:lnTo>
                    <a:pt x="1523295" y="799204"/>
                  </a:lnTo>
                  <a:lnTo>
                    <a:pt x="1531240" y="791190"/>
                  </a:lnTo>
                  <a:lnTo>
                    <a:pt x="1531240" y="781396"/>
                  </a:lnTo>
                </a:path>
                <a:path w="1965959" h="1562735">
                  <a:moveTo>
                    <a:pt x="1579502" y="17809"/>
                  </a:moveTo>
                  <a:lnTo>
                    <a:pt x="1579502" y="7954"/>
                  </a:lnTo>
                  <a:lnTo>
                    <a:pt x="1571557" y="0"/>
                  </a:lnTo>
                  <a:lnTo>
                    <a:pt x="1561715" y="0"/>
                  </a:lnTo>
                  <a:lnTo>
                    <a:pt x="1551872" y="0"/>
                  </a:lnTo>
                  <a:lnTo>
                    <a:pt x="1543927" y="7954"/>
                  </a:lnTo>
                  <a:lnTo>
                    <a:pt x="1543927" y="17809"/>
                  </a:lnTo>
                  <a:lnTo>
                    <a:pt x="1543927" y="27663"/>
                  </a:lnTo>
                  <a:lnTo>
                    <a:pt x="1551872" y="35617"/>
                  </a:lnTo>
                  <a:lnTo>
                    <a:pt x="1561715" y="35617"/>
                  </a:lnTo>
                  <a:lnTo>
                    <a:pt x="1571557" y="35617"/>
                  </a:lnTo>
                  <a:lnTo>
                    <a:pt x="1579502" y="27663"/>
                  </a:lnTo>
                  <a:lnTo>
                    <a:pt x="1579502" y="17809"/>
                  </a:lnTo>
                </a:path>
                <a:path w="1965959" h="1562735">
                  <a:moveTo>
                    <a:pt x="1627765" y="781396"/>
                  </a:moveTo>
                  <a:lnTo>
                    <a:pt x="1627765" y="771541"/>
                  </a:lnTo>
                  <a:lnTo>
                    <a:pt x="1619760" y="763587"/>
                  </a:lnTo>
                  <a:lnTo>
                    <a:pt x="1609978" y="763587"/>
                  </a:lnTo>
                  <a:lnTo>
                    <a:pt x="1600135" y="763587"/>
                  </a:lnTo>
                  <a:lnTo>
                    <a:pt x="1592190" y="771541"/>
                  </a:lnTo>
                  <a:lnTo>
                    <a:pt x="1592190" y="781396"/>
                  </a:lnTo>
                  <a:lnTo>
                    <a:pt x="1592190" y="791190"/>
                  </a:lnTo>
                  <a:lnTo>
                    <a:pt x="1600135" y="799204"/>
                  </a:lnTo>
                  <a:lnTo>
                    <a:pt x="1609978" y="799204"/>
                  </a:lnTo>
                  <a:lnTo>
                    <a:pt x="1619760" y="799204"/>
                  </a:lnTo>
                  <a:lnTo>
                    <a:pt x="1627765" y="791190"/>
                  </a:lnTo>
                  <a:lnTo>
                    <a:pt x="1627765" y="781396"/>
                  </a:lnTo>
                </a:path>
                <a:path w="1965959" h="1562735">
                  <a:moveTo>
                    <a:pt x="1675968" y="1544923"/>
                  </a:moveTo>
                  <a:lnTo>
                    <a:pt x="1675968" y="1535087"/>
                  </a:lnTo>
                  <a:lnTo>
                    <a:pt x="1668023" y="1527114"/>
                  </a:lnTo>
                  <a:lnTo>
                    <a:pt x="1658181" y="1527114"/>
                  </a:lnTo>
                  <a:lnTo>
                    <a:pt x="1648398" y="1527114"/>
                  </a:lnTo>
                  <a:lnTo>
                    <a:pt x="1640394" y="1535087"/>
                  </a:lnTo>
                  <a:lnTo>
                    <a:pt x="1640394" y="1544923"/>
                  </a:lnTo>
                  <a:lnTo>
                    <a:pt x="1640394" y="1554760"/>
                  </a:lnTo>
                  <a:lnTo>
                    <a:pt x="1648398" y="1562732"/>
                  </a:lnTo>
                  <a:lnTo>
                    <a:pt x="1658181" y="1562732"/>
                  </a:lnTo>
                  <a:lnTo>
                    <a:pt x="1668023" y="1562732"/>
                  </a:lnTo>
                  <a:lnTo>
                    <a:pt x="1675968" y="1554760"/>
                  </a:lnTo>
                  <a:lnTo>
                    <a:pt x="1675968" y="1544923"/>
                  </a:lnTo>
                </a:path>
                <a:path w="1965959" h="1562735">
                  <a:moveTo>
                    <a:pt x="1724231" y="781396"/>
                  </a:moveTo>
                  <a:lnTo>
                    <a:pt x="1724231" y="771541"/>
                  </a:lnTo>
                  <a:lnTo>
                    <a:pt x="1716286" y="763587"/>
                  </a:lnTo>
                  <a:lnTo>
                    <a:pt x="1706443" y="763587"/>
                  </a:lnTo>
                  <a:lnTo>
                    <a:pt x="1696660" y="763587"/>
                  </a:lnTo>
                  <a:lnTo>
                    <a:pt x="1688656" y="771541"/>
                  </a:lnTo>
                  <a:lnTo>
                    <a:pt x="1688656" y="781396"/>
                  </a:lnTo>
                  <a:lnTo>
                    <a:pt x="1688656" y="791190"/>
                  </a:lnTo>
                  <a:lnTo>
                    <a:pt x="1696660" y="799204"/>
                  </a:lnTo>
                  <a:lnTo>
                    <a:pt x="1706443" y="799204"/>
                  </a:lnTo>
                  <a:lnTo>
                    <a:pt x="1716286" y="799204"/>
                  </a:lnTo>
                  <a:lnTo>
                    <a:pt x="1724231" y="791190"/>
                  </a:lnTo>
                  <a:lnTo>
                    <a:pt x="1724231" y="781396"/>
                  </a:lnTo>
                </a:path>
                <a:path w="1965959" h="1562735">
                  <a:moveTo>
                    <a:pt x="1772493" y="17809"/>
                  </a:moveTo>
                  <a:lnTo>
                    <a:pt x="1772493" y="7954"/>
                  </a:lnTo>
                  <a:lnTo>
                    <a:pt x="1764548" y="0"/>
                  </a:lnTo>
                  <a:lnTo>
                    <a:pt x="1754706" y="0"/>
                  </a:lnTo>
                  <a:lnTo>
                    <a:pt x="1744863" y="0"/>
                  </a:lnTo>
                  <a:lnTo>
                    <a:pt x="1736918" y="7954"/>
                  </a:lnTo>
                  <a:lnTo>
                    <a:pt x="1736918" y="17809"/>
                  </a:lnTo>
                  <a:lnTo>
                    <a:pt x="1736918" y="27663"/>
                  </a:lnTo>
                  <a:lnTo>
                    <a:pt x="1744863" y="35617"/>
                  </a:lnTo>
                  <a:lnTo>
                    <a:pt x="1754706" y="35617"/>
                  </a:lnTo>
                  <a:lnTo>
                    <a:pt x="1764548" y="35617"/>
                  </a:lnTo>
                  <a:lnTo>
                    <a:pt x="1772493" y="27663"/>
                  </a:lnTo>
                  <a:lnTo>
                    <a:pt x="1772493" y="17809"/>
                  </a:lnTo>
                </a:path>
                <a:path w="1965959" h="1562735">
                  <a:moveTo>
                    <a:pt x="1820756" y="781396"/>
                  </a:moveTo>
                  <a:lnTo>
                    <a:pt x="1820756" y="771541"/>
                  </a:lnTo>
                  <a:lnTo>
                    <a:pt x="1812751" y="763587"/>
                  </a:lnTo>
                  <a:lnTo>
                    <a:pt x="1802969" y="763587"/>
                  </a:lnTo>
                  <a:lnTo>
                    <a:pt x="1793126" y="763587"/>
                  </a:lnTo>
                  <a:lnTo>
                    <a:pt x="1785181" y="771541"/>
                  </a:lnTo>
                  <a:lnTo>
                    <a:pt x="1785181" y="781396"/>
                  </a:lnTo>
                  <a:lnTo>
                    <a:pt x="1785181" y="791190"/>
                  </a:lnTo>
                  <a:lnTo>
                    <a:pt x="1793126" y="799204"/>
                  </a:lnTo>
                  <a:lnTo>
                    <a:pt x="1802969" y="799204"/>
                  </a:lnTo>
                  <a:lnTo>
                    <a:pt x="1812751" y="799204"/>
                  </a:lnTo>
                  <a:lnTo>
                    <a:pt x="1820756" y="791190"/>
                  </a:lnTo>
                  <a:lnTo>
                    <a:pt x="1820756" y="781396"/>
                  </a:lnTo>
                </a:path>
                <a:path w="1965959" h="1562735">
                  <a:moveTo>
                    <a:pt x="1868959" y="1544923"/>
                  </a:moveTo>
                  <a:lnTo>
                    <a:pt x="1868959" y="1535087"/>
                  </a:lnTo>
                  <a:lnTo>
                    <a:pt x="1861014" y="1527114"/>
                  </a:lnTo>
                  <a:lnTo>
                    <a:pt x="1851172" y="1527114"/>
                  </a:lnTo>
                  <a:lnTo>
                    <a:pt x="1841389" y="1527114"/>
                  </a:lnTo>
                  <a:lnTo>
                    <a:pt x="1833385" y="1535087"/>
                  </a:lnTo>
                  <a:lnTo>
                    <a:pt x="1833385" y="1544923"/>
                  </a:lnTo>
                  <a:lnTo>
                    <a:pt x="1833385" y="1554760"/>
                  </a:lnTo>
                  <a:lnTo>
                    <a:pt x="1841389" y="1562732"/>
                  </a:lnTo>
                  <a:lnTo>
                    <a:pt x="1851172" y="1562732"/>
                  </a:lnTo>
                  <a:lnTo>
                    <a:pt x="1861014" y="1562732"/>
                  </a:lnTo>
                  <a:lnTo>
                    <a:pt x="1868959" y="1554760"/>
                  </a:lnTo>
                  <a:lnTo>
                    <a:pt x="1868959" y="1544923"/>
                  </a:lnTo>
                </a:path>
                <a:path w="1965959" h="1562735">
                  <a:moveTo>
                    <a:pt x="1917222" y="781396"/>
                  </a:moveTo>
                  <a:lnTo>
                    <a:pt x="1917222" y="771541"/>
                  </a:lnTo>
                  <a:lnTo>
                    <a:pt x="1909277" y="763587"/>
                  </a:lnTo>
                  <a:lnTo>
                    <a:pt x="1899434" y="763587"/>
                  </a:lnTo>
                  <a:lnTo>
                    <a:pt x="1889651" y="763587"/>
                  </a:lnTo>
                  <a:lnTo>
                    <a:pt x="1881647" y="771541"/>
                  </a:lnTo>
                  <a:lnTo>
                    <a:pt x="1881647" y="781396"/>
                  </a:lnTo>
                  <a:lnTo>
                    <a:pt x="1881647" y="791190"/>
                  </a:lnTo>
                  <a:lnTo>
                    <a:pt x="1889651" y="799204"/>
                  </a:lnTo>
                  <a:lnTo>
                    <a:pt x="1899434" y="799204"/>
                  </a:lnTo>
                  <a:lnTo>
                    <a:pt x="1909277" y="799204"/>
                  </a:lnTo>
                  <a:lnTo>
                    <a:pt x="1917222" y="791190"/>
                  </a:lnTo>
                  <a:lnTo>
                    <a:pt x="1917222" y="781396"/>
                  </a:lnTo>
                </a:path>
                <a:path w="1965959" h="1562735">
                  <a:moveTo>
                    <a:pt x="1965484" y="17809"/>
                  </a:moveTo>
                  <a:lnTo>
                    <a:pt x="1965484" y="7954"/>
                  </a:lnTo>
                  <a:lnTo>
                    <a:pt x="1957539" y="0"/>
                  </a:lnTo>
                  <a:lnTo>
                    <a:pt x="1947697" y="0"/>
                  </a:lnTo>
                  <a:lnTo>
                    <a:pt x="1937854" y="0"/>
                  </a:lnTo>
                  <a:lnTo>
                    <a:pt x="1929909" y="7954"/>
                  </a:lnTo>
                  <a:lnTo>
                    <a:pt x="1929909" y="17809"/>
                  </a:lnTo>
                  <a:lnTo>
                    <a:pt x="1929909" y="27663"/>
                  </a:lnTo>
                  <a:lnTo>
                    <a:pt x="1937854" y="35617"/>
                  </a:lnTo>
                  <a:lnTo>
                    <a:pt x="1947697" y="35617"/>
                  </a:lnTo>
                  <a:lnTo>
                    <a:pt x="1957539" y="35617"/>
                  </a:lnTo>
                  <a:lnTo>
                    <a:pt x="1965484" y="27663"/>
                  </a:lnTo>
                  <a:lnTo>
                    <a:pt x="1965484" y="17809"/>
                  </a:lnTo>
                </a:path>
              </a:pathLst>
            </a:custGeom>
            <a:ln w="44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82231" y="2949810"/>
              <a:ext cx="1930400" cy="1527175"/>
            </a:xfrm>
            <a:custGeom>
              <a:avLst/>
              <a:gdLst/>
              <a:ahLst/>
              <a:cxnLst/>
              <a:rect l="l" t="t" r="r" b="b"/>
              <a:pathLst>
                <a:path w="1930400" h="1527175">
                  <a:moveTo>
                    <a:pt x="0" y="763587"/>
                  </a:moveTo>
                  <a:lnTo>
                    <a:pt x="0" y="0"/>
                  </a:lnTo>
                </a:path>
                <a:path w="1930400" h="1527175">
                  <a:moveTo>
                    <a:pt x="48245" y="763587"/>
                  </a:moveTo>
                  <a:lnTo>
                    <a:pt x="48245" y="763587"/>
                  </a:lnTo>
                </a:path>
                <a:path w="1930400" h="1527175">
                  <a:moveTo>
                    <a:pt x="96495" y="763587"/>
                  </a:moveTo>
                  <a:lnTo>
                    <a:pt x="96496" y="1527114"/>
                  </a:lnTo>
                </a:path>
                <a:path w="1930400" h="1527175">
                  <a:moveTo>
                    <a:pt x="144746" y="763587"/>
                  </a:moveTo>
                  <a:lnTo>
                    <a:pt x="144746" y="763587"/>
                  </a:lnTo>
                </a:path>
                <a:path w="1930400" h="1527175">
                  <a:moveTo>
                    <a:pt x="192991" y="763587"/>
                  </a:moveTo>
                  <a:lnTo>
                    <a:pt x="192990" y="0"/>
                  </a:lnTo>
                </a:path>
                <a:path w="1930400" h="1527175">
                  <a:moveTo>
                    <a:pt x="241241" y="763587"/>
                  </a:moveTo>
                  <a:lnTo>
                    <a:pt x="241241" y="763587"/>
                  </a:lnTo>
                </a:path>
                <a:path w="1930400" h="1527175">
                  <a:moveTo>
                    <a:pt x="289516" y="763587"/>
                  </a:moveTo>
                  <a:lnTo>
                    <a:pt x="289516" y="1527114"/>
                  </a:lnTo>
                </a:path>
                <a:path w="1930400" h="1527175">
                  <a:moveTo>
                    <a:pt x="337719" y="763587"/>
                  </a:moveTo>
                  <a:lnTo>
                    <a:pt x="337719" y="763587"/>
                  </a:lnTo>
                </a:path>
                <a:path w="1930400" h="1527175">
                  <a:moveTo>
                    <a:pt x="385982" y="763587"/>
                  </a:moveTo>
                  <a:lnTo>
                    <a:pt x="385981" y="0"/>
                  </a:lnTo>
                </a:path>
                <a:path w="1930400" h="1527175">
                  <a:moveTo>
                    <a:pt x="434244" y="763587"/>
                  </a:moveTo>
                  <a:lnTo>
                    <a:pt x="434244" y="763587"/>
                  </a:lnTo>
                </a:path>
                <a:path w="1930400" h="1527175">
                  <a:moveTo>
                    <a:pt x="482507" y="763587"/>
                  </a:moveTo>
                  <a:lnTo>
                    <a:pt x="482507" y="1527114"/>
                  </a:lnTo>
                </a:path>
                <a:path w="1930400" h="1527175">
                  <a:moveTo>
                    <a:pt x="530710" y="763587"/>
                  </a:moveTo>
                  <a:lnTo>
                    <a:pt x="530710" y="763587"/>
                  </a:lnTo>
                </a:path>
                <a:path w="1930400" h="1527175">
                  <a:moveTo>
                    <a:pt x="578973" y="763587"/>
                  </a:moveTo>
                  <a:lnTo>
                    <a:pt x="578972" y="0"/>
                  </a:lnTo>
                </a:path>
                <a:path w="1930400" h="1527175">
                  <a:moveTo>
                    <a:pt x="627235" y="763587"/>
                  </a:moveTo>
                  <a:lnTo>
                    <a:pt x="627235" y="763587"/>
                  </a:lnTo>
                </a:path>
                <a:path w="1930400" h="1527175">
                  <a:moveTo>
                    <a:pt x="675439" y="763587"/>
                  </a:moveTo>
                  <a:lnTo>
                    <a:pt x="675439" y="1527114"/>
                  </a:lnTo>
                </a:path>
                <a:path w="1930400" h="1527175">
                  <a:moveTo>
                    <a:pt x="723701" y="763587"/>
                  </a:moveTo>
                  <a:lnTo>
                    <a:pt x="723701" y="763587"/>
                  </a:lnTo>
                </a:path>
                <a:path w="1930400" h="1527175">
                  <a:moveTo>
                    <a:pt x="771964" y="763587"/>
                  </a:moveTo>
                  <a:lnTo>
                    <a:pt x="771963" y="0"/>
                  </a:lnTo>
                </a:path>
                <a:path w="1930400" h="1527175">
                  <a:moveTo>
                    <a:pt x="820226" y="763587"/>
                  </a:moveTo>
                  <a:lnTo>
                    <a:pt x="820226" y="763587"/>
                  </a:lnTo>
                </a:path>
                <a:path w="1930400" h="1527175">
                  <a:moveTo>
                    <a:pt x="868430" y="763587"/>
                  </a:moveTo>
                  <a:lnTo>
                    <a:pt x="868430" y="1527114"/>
                  </a:lnTo>
                </a:path>
                <a:path w="1930400" h="1527175">
                  <a:moveTo>
                    <a:pt x="916692" y="763587"/>
                  </a:moveTo>
                  <a:lnTo>
                    <a:pt x="916692" y="763587"/>
                  </a:lnTo>
                </a:path>
                <a:path w="1930400" h="1527175">
                  <a:moveTo>
                    <a:pt x="964955" y="763587"/>
                  </a:moveTo>
                  <a:lnTo>
                    <a:pt x="964954" y="0"/>
                  </a:lnTo>
                </a:path>
                <a:path w="1930400" h="1527175">
                  <a:moveTo>
                    <a:pt x="1013217" y="763587"/>
                  </a:moveTo>
                  <a:lnTo>
                    <a:pt x="1013217" y="763587"/>
                  </a:lnTo>
                </a:path>
                <a:path w="1930400" h="1527175">
                  <a:moveTo>
                    <a:pt x="1061480" y="763587"/>
                  </a:moveTo>
                  <a:lnTo>
                    <a:pt x="1061480" y="1527114"/>
                  </a:lnTo>
                </a:path>
                <a:path w="1930400" h="1527175">
                  <a:moveTo>
                    <a:pt x="1109683" y="763587"/>
                  </a:moveTo>
                  <a:lnTo>
                    <a:pt x="1109683" y="763587"/>
                  </a:lnTo>
                </a:path>
                <a:path w="1930400" h="1527175">
                  <a:moveTo>
                    <a:pt x="1157946" y="763587"/>
                  </a:moveTo>
                  <a:lnTo>
                    <a:pt x="1157945" y="0"/>
                  </a:lnTo>
                </a:path>
                <a:path w="1930400" h="1527175">
                  <a:moveTo>
                    <a:pt x="1206208" y="763587"/>
                  </a:moveTo>
                  <a:lnTo>
                    <a:pt x="1206208" y="763587"/>
                  </a:lnTo>
                </a:path>
                <a:path w="1930400" h="1527175">
                  <a:moveTo>
                    <a:pt x="1254471" y="763587"/>
                  </a:moveTo>
                  <a:lnTo>
                    <a:pt x="1254471" y="1527114"/>
                  </a:lnTo>
                </a:path>
                <a:path w="1930400" h="1527175">
                  <a:moveTo>
                    <a:pt x="1302674" y="763587"/>
                  </a:moveTo>
                  <a:lnTo>
                    <a:pt x="1302674" y="763587"/>
                  </a:lnTo>
                </a:path>
                <a:path w="1930400" h="1527175">
                  <a:moveTo>
                    <a:pt x="1350937" y="763587"/>
                  </a:moveTo>
                  <a:lnTo>
                    <a:pt x="1350936" y="0"/>
                  </a:lnTo>
                </a:path>
                <a:path w="1930400" h="1527175">
                  <a:moveTo>
                    <a:pt x="1399199" y="763587"/>
                  </a:moveTo>
                  <a:lnTo>
                    <a:pt x="1399199" y="763587"/>
                  </a:lnTo>
                </a:path>
                <a:path w="1930400" h="1527175">
                  <a:moveTo>
                    <a:pt x="1447462" y="763587"/>
                  </a:moveTo>
                  <a:lnTo>
                    <a:pt x="1447462" y="1527114"/>
                  </a:lnTo>
                </a:path>
                <a:path w="1930400" h="1527175">
                  <a:moveTo>
                    <a:pt x="1495665" y="763587"/>
                  </a:moveTo>
                  <a:lnTo>
                    <a:pt x="1495665" y="763587"/>
                  </a:lnTo>
                </a:path>
                <a:path w="1930400" h="1527175">
                  <a:moveTo>
                    <a:pt x="1543928" y="763587"/>
                  </a:moveTo>
                  <a:lnTo>
                    <a:pt x="1543927" y="0"/>
                  </a:lnTo>
                </a:path>
                <a:path w="1930400" h="1527175">
                  <a:moveTo>
                    <a:pt x="1592190" y="763587"/>
                  </a:moveTo>
                  <a:lnTo>
                    <a:pt x="1592190" y="763587"/>
                  </a:lnTo>
                </a:path>
                <a:path w="1930400" h="1527175">
                  <a:moveTo>
                    <a:pt x="1640394" y="763587"/>
                  </a:moveTo>
                  <a:lnTo>
                    <a:pt x="1640394" y="1527114"/>
                  </a:lnTo>
                </a:path>
                <a:path w="1930400" h="1527175">
                  <a:moveTo>
                    <a:pt x="1688656" y="763587"/>
                  </a:moveTo>
                  <a:lnTo>
                    <a:pt x="1688656" y="763587"/>
                  </a:lnTo>
                </a:path>
                <a:path w="1930400" h="1527175">
                  <a:moveTo>
                    <a:pt x="1736919" y="763587"/>
                  </a:moveTo>
                  <a:lnTo>
                    <a:pt x="1736918" y="0"/>
                  </a:lnTo>
                </a:path>
                <a:path w="1930400" h="1527175">
                  <a:moveTo>
                    <a:pt x="1785181" y="763587"/>
                  </a:moveTo>
                  <a:lnTo>
                    <a:pt x="1785181" y="763587"/>
                  </a:lnTo>
                </a:path>
                <a:path w="1930400" h="1527175">
                  <a:moveTo>
                    <a:pt x="1833385" y="763587"/>
                  </a:moveTo>
                  <a:lnTo>
                    <a:pt x="1833385" y="1527114"/>
                  </a:lnTo>
                </a:path>
                <a:path w="1930400" h="1527175">
                  <a:moveTo>
                    <a:pt x="1881647" y="763587"/>
                  </a:moveTo>
                  <a:lnTo>
                    <a:pt x="1881647" y="763587"/>
                  </a:lnTo>
                </a:path>
                <a:path w="1930400" h="1527175">
                  <a:moveTo>
                    <a:pt x="1929910" y="763587"/>
                  </a:moveTo>
                  <a:lnTo>
                    <a:pt x="1929909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39582" y="2948330"/>
              <a:ext cx="2001520" cy="1614170"/>
            </a:xfrm>
            <a:custGeom>
              <a:avLst/>
              <a:gdLst/>
              <a:ahLst/>
              <a:cxnLst/>
              <a:rect l="l" t="t" r="r" b="b"/>
              <a:pathLst>
                <a:path w="2001520" h="1614170">
                  <a:moveTo>
                    <a:pt x="15532" y="1595628"/>
                  </a:moveTo>
                  <a:lnTo>
                    <a:pt x="0" y="1595628"/>
                  </a:lnTo>
                  <a:lnTo>
                    <a:pt x="0" y="1600733"/>
                  </a:lnTo>
                  <a:lnTo>
                    <a:pt x="15532" y="1600733"/>
                  </a:lnTo>
                  <a:lnTo>
                    <a:pt x="15532" y="1595628"/>
                  </a:lnTo>
                  <a:close/>
                </a:path>
                <a:path w="2001520" h="1614170">
                  <a:moveTo>
                    <a:pt x="46875" y="1608239"/>
                  </a:moveTo>
                  <a:lnTo>
                    <a:pt x="26670" y="1608239"/>
                  </a:lnTo>
                  <a:lnTo>
                    <a:pt x="27228" y="1607324"/>
                  </a:lnTo>
                  <a:lnTo>
                    <a:pt x="27940" y="1606410"/>
                  </a:lnTo>
                  <a:lnTo>
                    <a:pt x="29667" y="1604594"/>
                  </a:lnTo>
                  <a:lnTo>
                    <a:pt x="31610" y="1602854"/>
                  </a:lnTo>
                  <a:lnTo>
                    <a:pt x="38290" y="1597228"/>
                  </a:lnTo>
                  <a:lnTo>
                    <a:pt x="40881" y="1594815"/>
                  </a:lnTo>
                  <a:lnTo>
                    <a:pt x="44018" y="1591271"/>
                  </a:lnTo>
                  <a:lnTo>
                    <a:pt x="45135" y="1589608"/>
                  </a:lnTo>
                  <a:lnTo>
                    <a:pt x="46482" y="1586420"/>
                  </a:lnTo>
                  <a:lnTo>
                    <a:pt x="46786" y="1584947"/>
                  </a:lnTo>
                  <a:lnTo>
                    <a:pt x="46672" y="1579537"/>
                  </a:lnTo>
                  <a:lnTo>
                    <a:pt x="45669" y="1577174"/>
                  </a:lnTo>
                  <a:lnTo>
                    <a:pt x="44310" y="1575879"/>
                  </a:lnTo>
                  <a:lnTo>
                    <a:pt x="41059" y="1572780"/>
                  </a:lnTo>
                  <a:lnTo>
                    <a:pt x="37934" y="1571688"/>
                  </a:lnTo>
                  <a:lnTo>
                    <a:pt x="30060" y="1571688"/>
                  </a:lnTo>
                  <a:lnTo>
                    <a:pt x="26936" y="1572704"/>
                  </a:lnTo>
                  <a:lnTo>
                    <a:pt x="22288" y="1576768"/>
                  </a:lnTo>
                  <a:lnTo>
                    <a:pt x="20955" y="1579740"/>
                  </a:lnTo>
                  <a:lnTo>
                    <a:pt x="20599" y="1583613"/>
                  </a:lnTo>
                  <a:lnTo>
                    <a:pt x="25793" y="1584147"/>
                  </a:lnTo>
                  <a:lnTo>
                    <a:pt x="25819" y="1581569"/>
                  </a:lnTo>
                  <a:lnTo>
                    <a:pt x="26555" y="1579537"/>
                  </a:lnTo>
                  <a:lnTo>
                    <a:pt x="29476" y="1576616"/>
                  </a:lnTo>
                  <a:lnTo>
                    <a:pt x="31432" y="1575879"/>
                  </a:lnTo>
                  <a:lnTo>
                    <a:pt x="36169" y="1575879"/>
                  </a:lnTo>
                  <a:lnTo>
                    <a:pt x="38036" y="1576578"/>
                  </a:lnTo>
                  <a:lnTo>
                    <a:pt x="40906" y="1579321"/>
                  </a:lnTo>
                  <a:lnTo>
                    <a:pt x="41617" y="1581023"/>
                  </a:lnTo>
                  <a:lnTo>
                    <a:pt x="41617" y="1584947"/>
                  </a:lnTo>
                  <a:lnTo>
                    <a:pt x="40830" y="1586979"/>
                  </a:lnTo>
                  <a:lnTo>
                    <a:pt x="37680" y="1591284"/>
                  </a:lnTo>
                  <a:lnTo>
                    <a:pt x="34658" y="1594180"/>
                  </a:lnTo>
                  <a:lnTo>
                    <a:pt x="27292" y="1600225"/>
                  </a:lnTo>
                  <a:lnTo>
                    <a:pt x="25082" y="1602308"/>
                  </a:lnTo>
                  <a:lnTo>
                    <a:pt x="22034" y="1605915"/>
                  </a:lnTo>
                  <a:lnTo>
                    <a:pt x="20929" y="1607743"/>
                  </a:lnTo>
                  <a:lnTo>
                    <a:pt x="19799" y="1610715"/>
                  </a:lnTo>
                  <a:lnTo>
                    <a:pt x="19608" y="1611896"/>
                  </a:lnTo>
                  <a:lnTo>
                    <a:pt x="19634" y="1613115"/>
                  </a:lnTo>
                  <a:lnTo>
                    <a:pt x="46875" y="1613115"/>
                  </a:lnTo>
                  <a:lnTo>
                    <a:pt x="46875" y="1608239"/>
                  </a:lnTo>
                  <a:close/>
                </a:path>
                <a:path w="2001520" h="1614170">
                  <a:moveTo>
                    <a:pt x="80124" y="1597609"/>
                  </a:moveTo>
                  <a:lnTo>
                    <a:pt x="74930" y="1574634"/>
                  </a:lnTo>
                  <a:lnTo>
                    <a:pt x="74930" y="1599539"/>
                  </a:lnTo>
                  <a:lnTo>
                    <a:pt x="74117" y="1604048"/>
                  </a:lnTo>
                  <a:lnTo>
                    <a:pt x="70967" y="1608531"/>
                  </a:lnTo>
                  <a:lnTo>
                    <a:pt x="69011" y="1609648"/>
                  </a:lnTo>
                  <a:lnTo>
                    <a:pt x="64363" y="1609648"/>
                  </a:lnTo>
                  <a:lnTo>
                    <a:pt x="62420" y="1608531"/>
                  </a:lnTo>
                  <a:lnTo>
                    <a:pt x="59245" y="1604022"/>
                  </a:lnTo>
                  <a:lnTo>
                    <a:pt x="58458" y="1599539"/>
                  </a:lnTo>
                  <a:lnTo>
                    <a:pt x="58559" y="1585429"/>
                  </a:lnTo>
                  <a:lnTo>
                    <a:pt x="59334" y="1581353"/>
                  </a:lnTo>
                  <a:lnTo>
                    <a:pt x="62458" y="1576857"/>
                  </a:lnTo>
                  <a:lnTo>
                    <a:pt x="64312" y="1575879"/>
                  </a:lnTo>
                  <a:lnTo>
                    <a:pt x="68999" y="1575879"/>
                  </a:lnTo>
                  <a:lnTo>
                    <a:pt x="70967" y="1576997"/>
                  </a:lnTo>
                  <a:lnTo>
                    <a:pt x="74129" y="1581467"/>
                  </a:lnTo>
                  <a:lnTo>
                    <a:pt x="74828" y="1585429"/>
                  </a:lnTo>
                  <a:lnTo>
                    <a:pt x="74930" y="1599539"/>
                  </a:lnTo>
                  <a:lnTo>
                    <a:pt x="74930" y="1574634"/>
                  </a:lnTo>
                  <a:lnTo>
                    <a:pt x="74180" y="1573923"/>
                  </a:lnTo>
                  <a:lnTo>
                    <a:pt x="70840" y="1572133"/>
                  </a:lnTo>
                  <a:lnTo>
                    <a:pt x="68910" y="1571688"/>
                  </a:lnTo>
                  <a:lnTo>
                    <a:pt x="63690" y="1571688"/>
                  </a:lnTo>
                  <a:lnTo>
                    <a:pt x="53251" y="1587881"/>
                  </a:lnTo>
                  <a:lnTo>
                    <a:pt x="53251" y="1600517"/>
                  </a:lnTo>
                  <a:lnTo>
                    <a:pt x="54610" y="1606105"/>
                  </a:lnTo>
                  <a:lnTo>
                    <a:pt x="59601" y="1612392"/>
                  </a:lnTo>
                  <a:lnTo>
                    <a:pt x="62725" y="1613814"/>
                  </a:lnTo>
                  <a:lnTo>
                    <a:pt x="69710" y="1613814"/>
                  </a:lnTo>
                  <a:lnTo>
                    <a:pt x="72212" y="1613001"/>
                  </a:lnTo>
                  <a:lnTo>
                    <a:pt x="76161" y="1609750"/>
                  </a:lnTo>
                  <a:lnTo>
                    <a:pt x="77647" y="1607464"/>
                  </a:lnTo>
                  <a:lnTo>
                    <a:pt x="79629" y="1601508"/>
                  </a:lnTo>
                  <a:lnTo>
                    <a:pt x="80124" y="1597609"/>
                  </a:lnTo>
                  <a:close/>
                </a:path>
                <a:path w="2001520" h="1614170">
                  <a:moveTo>
                    <a:pt x="256781" y="1595628"/>
                  </a:moveTo>
                  <a:lnTo>
                    <a:pt x="241236" y="1595628"/>
                  </a:lnTo>
                  <a:lnTo>
                    <a:pt x="241236" y="1600733"/>
                  </a:lnTo>
                  <a:lnTo>
                    <a:pt x="256781" y="1600733"/>
                  </a:lnTo>
                  <a:lnTo>
                    <a:pt x="256781" y="1595628"/>
                  </a:lnTo>
                  <a:close/>
                </a:path>
                <a:path w="2001520" h="1614170">
                  <a:moveTo>
                    <a:pt x="280581" y="1571688"/>
                  </a:moveTo>
                  <a:lnTo>
                    <a:pt x="277317" y="1571688"/>
                  </a:lnTo>
                  <a:lnTo>
                    <a:pt x="276440" y="1573466"/>
                  </a:lnTo>
                  <a:lnTo>
                    <a:pt x="274942" y="1575308"/>
                  </a:lnTo>
                  <a:lnTo>
                    <a:pt x="270700" y="1579105"/>
                  </a:lnTo>
                  <a:lnTo>
                    <a:pt x="268236" y="1580705"/>
                  </a:lnTo>
                  <a:lnTo>
                    <a:pt x="265506" y="1582000"/>
                  </a:lnTo>
                  <a:lnTo>
                    <a:pt x="265404" y="1586941"/>
                  </a:lnTo>
                  <a:lnTo>
                    <a:pt x="275526" y="1580832"/>
                  </a:lnTo>
                  <a:lnTo>
                    <a:pt x="275526" y="1613115"/>
                  </a:lnTo>
                  <a:lnTo>
                    <a:pt x="280581" y="1613115"/>
                  </a:lnTo>
                  <a:lnTo>
                    <a:pt x="280581" y="1580832"/>
                  </a:lnTo>
                  <a:lnTo>
                    <a:pt x="280581" y="1571688"/>
                  </a:lnTo>
                  <a:close/>
                </a:path>
                <a:path w="2001520" h="1614170">
                  <a:moveTo>
                    <a:pt x="321843" y="1595208"/>
                  </a:moveTo>
                  <a:lnTo>
                    <a:pt x="320598" y="1591995"/>
                  </a:lnTo>
                  <a:lnTo>
                    <a:pt x="318833" y="1590230"/>
                  </a:lnTo>
                  <a:lnTo>
                    <a:pt x="316953" y="1588350"/>
                  </a:lnTo>
                  <a:lnTo>
                    <a:pt x="315620" y="1587004"/>
                  </a:lnTo>
                  <a:lnTo>
                    <a:pt x="312597" y="1585760"/>
                  </a:lnTo>
                  <a:lnTo>
                    <a:pt x="306285" y="1585760"/>
                  </a:lnTo>
                  <a:lnTo>
                    <a:pt x="303695" y="1586623"/>
                  </a:lnTo>
                  <a:lnTo>
                    <a:pt x="301205" y="1588350"/>
                  </a:lnTo>
                  <a:lnTo>
                    <a:pt x="303428" y="1577263"/>
                  </a:lnTo>
                  <a:lnTo>
                    <a:pt x="319887" y="1577263"/>
                  </a:lnTo>
                  <a:lnTo>
                    <a:pt x="319887" y="1572412"/>
                  </a:lnTo>
                  <a:lnTo>
                    <a:pt x="299389" y="1572412"/>
                  </a:lnTo>
                  <a:lnTo>
                    <a:pt x="295389" y="1593608"/>
                  </a:lnTo>
                  <a:lnTo>
                    <a:pt x="300139" y="1594231"/>
                  </a:lnTo>
                  <a:lnTo>
                    <a:pt x="300901" y="1593049"/>
                  </a:lnTo>
                  <a:lnTo>
                    <a:pt x="301929" y="1592084"/>
                  </a:lnTo>
                  <a:lnTo>
                    <a:pt x="304546" y="1590611"/>
                  </a:lnTo>
                  <a:lnTo>
                    <a:pt x="306019" y="1590230"/>
                  </a:lnTo>
                  <a:lnTo>
                    <a:pt x="310273" y="1590230"/>
                  </a:lnTo>
                  <a:lnTo>
                    <a:pt x="312420" y="1591068"/>
                  </a:lnTo>
                  <a:lnTo>
                    <a:pt x="315620" y="1594408"/>
                  </a:lnTo>
                  <a:lnTo>
                    <a:pt x="316445" y="1596682"/>
                  </a:lnTo>
                  <a:lnTo>
                    <a:pt x="316369" y="1602854"/>
                  </a:lnTo>
                  <a:lnTo>
                    <a:pt x="315620" y="1605051"/>
                  </a:lnTo>
                  <a:lnTo>
                    <a:pt x="313893" y="1606892"/>
                  </a:lnTo>
                  <a:lnTo>
                    <a:pt x="312242" y="1608734"/>
                  </a:lnTo>
                  <a:lnTo>
                    <a:pt x="310172" y="1609648"/>
                  </a:lnTo>
                  <a:lnTo>
                    <a:pt x="305714" y="1609648"/>
                  </a:lnTo>
                  <a:lnTo>
                    <a:pt x="303974" y="1609001"/>
                  </a:lnTo>
                  <a:lnTo>
                    <a:pt x="301117" y="1606384"/>
                  </a:lnTo>
                  <a:lnTo>
                    <a:pt x="300202" y="1604441"/>
                  </a:lnTo>
                  <a:lnTo>
                    <a:pt x="299808" y="1601851"/>
                  </a:lnTo>
                  <a:lnTo>
                    <a:pt x="294487" y="1602308"/>
                  </a:lnTo>
                  <a:lnTo>
                    <a:pt x="294830" y="1605775"/>
                  </a:lnTo>
                  <a:lnTo>
                    <a:pt x="296189" y="1608569"/>
                  </a:lnTo>
                  <a:lnTo>
                    <a:pt x="300926" y="1612760"/>
                  </a:lnTo>
                  <a:lnTo>
                    <a:pt x="303987" y="1613814"/>
                  </a:lnTo>
                  <a:lnTo>
                    <a:pt x="312293" y="1613814"/>
                  </a:lnTo>
                  <a:lnTo>
                    <a:pt x="315912" y="1612150"/>
                  </a:lnTo>
                  <a:lnTo>
                    <a:pt x="317906" y="1609648"/>
                  </a:lnTo>
                  <a:lnTo>
                    <a:pt x="320713" y="1606092"/>
                  </a:lnTo>
                  <a:lnTo>
                    <a:pt x="321843" y="1602854"/>
                  </a:lnTo>
                  <a:lnTo>
                    <a:pt x="321843" y="1595208"/>
                  </a:lnTo>
                  <a:close/>
                </a:path>
                <a:path w="2001520" h="1614170">
                  <a:moveTo>
                    <a:pt x="497992" y="1595628"/>
                  </a:moveTo>
                  <a:lnTo>
                    <a:pt x="482460" y="1595628"/>
                  </a:lnTo>
                  <a:lnTo>
                    <a:pt x="482460" y="1600733"/>
                  </a:lnTo>
                  <a:lnTo>
                    <a:pt x="497992" y="1600733"/>
                  </a:lnTo>
                  <a:lnTo>
                    <a:pt x="497992" y="1595628"/>
                  </a:lnTo>
                  <a:close/>
                </a:path>
                <a:path w="2001520" h="1614170">
                  <a:moveTo>
                    <a:pt x="521830" y="1571688"/>
                  </a:moveTo>
                  <a:lnTo>
                    <a:pt x="518566" y="1571688"/>
                  </a:lnTo>
                  <a:lnTo>
                    <a:pt x="517677" y="1573466"/>
                  </a:lnTo>
                  <a:lnTo>
                    <a:pt x="516204" y="1575308"/>
                  </a:lnTo>
                  <a:lnTo>
                    <a:pt x="511924" y="1579105"/>
                  </a:lnTo>
                  <a:lnTo>
                    <a:pt x="509498" y="1580705"/>
                  </a:lnTo>
                  <a:lnTo>
                    <a:pt x="506755" y="1582000"/>
                  </a:lnTo>
                  <a:lnTo>
                    <a:pt x="506653" y="1586941"/>
                  </a:lnTo>
                  <a:lnTo>
                    <a:pt x="516788" y="1580832"/>
                  </a:lnTo>
                  <a:lnTo>
                    <a:pt x="516788" y="1613115"/>
                  </a:lnTo>
                  <a:lnTo>
                    <a:pt x="521830" y="1613115"/>
                  </a:lnTo>
                  <a:lnTo>
                    <a:pt x="521830" y="1580832"/>
                  </a:lnTo>
                  <a:lnTo>
                    <a:pt x="521830" y="1571688"/>
                  </a:lnTo>
                  <a:close/>
                </a:path>
                <a:path w="2001520" h="1614170">
                  <a:moveTo>
                    <a:pt x="562622" y="1597609"/>
                  </a:moveTo>
                  <a:lnTo>
                    <a:pt x="557403" y="1574622"/>
                  </a:lnTo>
                  <a:lnTo>
                    <a:pt x="557403" y="1599539"/>
                  </a:lnTo>
                  <a:lnTo>
                    <a:pt x="556615" y="1604048"/>
                  </a:lnTo>
                  <a:lnTo>
                    <a:pt x="553427" y="1608531"/>
                  </a:lnTo>
                  <a:lnTo>
                    <a:pt x="551472" y="1609648"/>
                  </a:lnTo>
                  <a:lnTo>
                    <a:pt x="546849" y="1609648"/>
                  </a:lnTo>
                  <a:lnTo>
                    <a:pt x="544893" y="1608531"/>
                  </a:lnTo>
                  <a:lnTo>
                    <a:pt x="543166" y="1606105"/>
                  </a:lnTo>
                  <a:lnTo>
                    <a:pt x="541743" y="1604022"/>
                  </a:lnTo>
                  <a:lnTo>
                    <a:pt x="540918" y="1599539"/>
                  </a:lnTo>
                  <a:lnTo>
                    <a:pt x="541032" y="1585429"/>
                  </a:lnTo>
                  <a:lnTo>
                    <a:pt x="541807" y="1581353"/>
                  </a:lnTo>
                  <a:lnTo>
                    <a:pt x="543534" y="1578838"/>
                  </a:lnTo>
                  <a:lnTo>
                    <a:pt x="544957" y="1576857"/>
                  </a:lnTo>
                  <a:lnTo>
                    <a:pt x="546798" y="1575879"/>
                  </a:lnTo>
                  <a:lnTo>
                    <a:pt x="551472" y="1575879"/>
                  </a:lnTo>
                  <a:lnTo>
                    <a:pt x="553427" y="1576997"/>
                  </a:lnTo>
                  <a:lnTo>
                    <a:pt x="556641" y="1581467"/>
                  </a:lnTo>
                  <a:lnTo>
                    <a:pt x="557314" y="1585429"/>
                  </a:lnTo>
                  <a:lnTo>
                    <a:pt x="557403" y="1599539"/>
                  </a:lnTo>
                  <a:lnTo>
                    <a:pt x="557403" y="1574622"/>
                  </a:lnTo>
                  <a:lnTo>
                    <a:pt x="556641" y="1573923"/>
                  </a:lnTo>
                  <a:lnTo>
                    <a:pt x="553313" y="1572133"/>
                  </a:lnTo>
                  <a:lnTo>
                    <a:pt x="551357" y="1571688"/>
                  </a:lnTo>
                  <a:lnTo>
                    <a:pt x="546201" y="1571688"/>
                  </a:lnTo>
                  <a:lnTo>
                    <a:pt x="535711" y="1587881"/>
                  </a:lnTo>
                  <a:lnTo>
                    <a:pt x="535711" y="1600517"/>
                  </a:lnTo>
                  <a:lnTo>
                    <a:pt x="537070" y="1606105"/>
                  </a:lnTo>
                  <a:lnTo>
                    <a:pt x="542048" y="1612392"/>
                  </a:lnTo>
                  <a:lnTo>
                    <a:pt x="545185" y="1613814"/>
                  </a:lnTo>
                  <a:lnTo>
                    <a:pt x="552183" y="1613814"/>
                  </a:lnTo>
                  <a:lnTo>
                    <a:pt x="554672" y="1613001"/>
                  </a:lnTo>
                  <a:lnTo>
                    <a:pt x="556641" y="1611388"/>
                  </a:lnTo>
                  <a:lnTo>
                    <a:pt x="558647" y="1609750"/>
                  </a:lnTo>
                  <a:lnTo>
                    <a:pt x="560133" y="1607464"/>
                  </a:lnTo>
                  <a:lnTo>
                    <a:pt x="561289" y="1604022"/>
                  </a:lnTo>
                  <a:lnTo>
                    <a:pt x="562089" y="1601508"/>
                  </a:lnTo>
                  <a:lnTo>
                    <a:pt x="562622" y="1597609"/>
                  </a:lnTo>
                  <a:close/>
                </a:path>
                <a:path w="2001520" h="1614170">
                  <a:moveTo>
                    <a:pt x="757034" y="1595628"/>
                  </a:moveTo>
                  <a:lnTo>
                    <a:pt x="741502" y="1595628"/>
                  </a:lnTo>
                  <a:lnTo>
                    <a:pt x="741502" y="1600733"/>
                  </a:lnTo>
                  <a:lnTo>
                    <a:pt x="757034" y="1600733"/>
                  </a:lnTo>
                  <a:lnTo>
                    <a:pt x="757034" y="1595628"/>
                  </a:lnTo>
                  <a:close/>
                </a:path>
                <a:path w="2001520" h="1614170">
                  <a:moveTo>
                    <a:pt x="789114" y="1595208"/>
                  </a:moveTo>
                  <a:lnTo>
                    <a:pt x="787869" y="1591995"/>
                  </a:lnTo>
                  <a:lnTo>
                    <a:pt x="786104" y="1590230"/>
                  </a:lnTo>
                  <a:lnTo>
                    <a:pt x="784250" y="1588350"/>
                  </a:lnTo>
                  <a:lnTo>
                    <a:pt x="782942" y="1587004"/>
                  </a:lnTo>
                  <a:lnTo>
                    <a:pt x="779868" y="1585760"/>
                  </a:lnTo>
                  <a:lnTo>
                    <a:pt x="773582" y="1585760"/>
                  </a:lnTo>
                  <a:lnTo>
                    <a:pt x="770966" y="1586623"/>
                  </a:lnTo>
                  <a:lnTo>
                    <a:pt x="768477" y="1588350"/>
                  </a:lnTo>
                  <a:lnTo>
                    <a:pt x="770737" y="1577263"/>
                  </a:lnTo>
                  <a:lnTo>
                    <a:pt x="787158" y="1577263"/>
                  </a:lnTo>
                  <a:lnTo>
                    <a:pt x="787158" y="1572412"/>
                  </a:lnTo>
                  <a:lnTo>
                    <a:pt x="766699" y="1572412"/>
                  </a:lnTo>
                  <a:lnTo>
                    <a:pt x="762673" y="1593608"/>
                  </a:lnTo>
                  <a:lnTo>
                    <a:pt x="767410" y="1594231"/>
                  </a:lnTo>
                  <a:lnTo>
                    <a:pt x="768184" y="1593049"/>
                  </a:lnTo>
                  <a:lnTo>
                    <a:pt x="769188" y="1592084"/>
                  </a:lnTo>
                  <a:lnTo>
                    <a:pt x="770559" y="1591348"/>
                  </a:lnTo>
                  <a:lnTo>
                    <a:pt x="771855" y="1590611"/>
                  </a:lnTo>
                  <a:lnTo>
                    <a:pt x="773341" y="1590230"/>
                  </a:lnTo>
                  <a:lnTo>
                    <a:pt x="777557" y="1590230"/>
                  </a:lnTo>
                  <a:lnTo>
                    <a:pt x="779691" y="1591068"/>
                  </a:lnTo>
                  <a:lnTo>
                    <a:pt x="781291" y="1592732"/>
                  </a:lnTo>
                  <a:lnTo>
                    <a:pt x="782942" y="1594408"/>
                  </a:lnTo>
                  <a:lnTo>
                    <a:pt x="783717" y="1596682"/>
                  </a:lnTo>
                  <a:lnTo>
                    <a:pt x="783640" y="1602854"/>
                  </a:lnTo>
                  <a:lnTo>
                    <a:pt x="782891" y="1605051"/>
                  </a:lnTo>
                  <a:lnTo>
                    <a:pt x="781227" y="1606892"/>
                  </a:lnTo>
                  <a:lnTo>
                    <a:pt x="779513" y="1608734"/>
                  </a:lnTo>
                  <a:lnTo>
                    <a:pt x="777494" y="1609648"/>
                  </a:lnTo>
                  <a:lnTo>
                    <a:pt x="772985" y="1609648"/>
                  </a:lnTo>
                  <a:lnTo>
                    <a:pt x="771271" y="1609001"/>
                  </a:lnTo>
                  <a:lnTo>
                    <a:pt x="768426" y="1606384"/>
                  </a:lnTo>
                  <a:lnTo>
                    <a:pt x="767473" y="1604441"/>
                  </a:lnTo>
                  <a:lnTo>
                    <a:pt x="767118" y="1601851"/>
                  </a:lnTo>
                  <a:lnTo>
                    <a:pt x="761784" y="1602308"/>
                  </a:lnTo>
                  <a:lnTo>
                    <a:pt x="762139" y="1605775"/>
                  </a:lnTo>
                  <a:lnTo>
                    <a:pt x="763498" y="1608569"/>
                  </a:lnTo>
                  <a:lnTo>
                    <a:pt x="768248" y="1612760"/>
                  </a:lnTo>
                  <a:lnTo>
                    <a:pt x="771271" y="1613814"/>
                  </a:lnTo>
                  <a:lnTo>
                    <a:pt x="779627" y="1613814"/>
                  </a:lnTo>
                  <a:lnTo>
                    <a:pt x="783183" y="1612150"/>
                  </a:lnTo>
                  <a:lnTo>
                    <a:pt x="785190" y="1609648"/>
                  </a:lnTo>
                  <a:lnTo>
                    <a:pt x="788047" y="1606092"/>
                  </a:lnTo>
                  <a:lnTo>
                    <a:pt x="789114" y="1602854"/>
                  </a:lnTo>
                  <a:lnTo>
                    <a:pt x="789114" y="1595208"/>
                  </a:lnTo>
                  <a:close/>
                </a:path>
                <a:path w="2001520" h="1614170">
                  <a:moveTo>
                    <a:pt x="1019048" y="1597609"/>
                  </a:moveTo>
                  <a:lnTo>
                    <a:pt x="1013879" y="1574647"/>
                  </a:lnTo>
                  <a:lnTo>
                    <a:pt x="1013879" y="1599539"/>
                  </a:lnTo>
                  <a:lnTo>
                    <a:pt x="1013040" y="1604048"/>
                  </a:lnTo>
                  <a:lnTo>
                    <a:pt x="1011516" y="1606270"/>
                  </a:lnTo>
                  <a:lnTo>
                    <a:pt x="1009916" y="1608531"/>
                  </a:lnTo>
                  <a:lnTo>
                    <a:pt x="1007960" y="1609648"/>
                  </a:lnTo>
                  <a:lnTo>
                    <a:pt x="1003325" y="1609648"/>
                  </a:lnTo>
                  <a:lnTo>
                    <a:pt x="1001369" y="1608531"/>
                  </a:lnTo>
                  <a:lnTo>
                    <a:pt x="998169" y="1604022"/>
                  </a:lnTo>
                  <a:lnTo>
                    <a:pt x="997407" y="1599539"/>
                  </a:lnTo>
                  <a:lnTo>
                    <a:pt x="997508" y="1585429"/>
                  </a:lnTo>
                  <a:lnTo>
                    <a:pt x="998296" y="1581353"/>
                  </a:lnTo>
                  <a:lnTo>
                    <a:pt x="1001369" y="1576857"/>
                  </a:lnTo>
                  <a:lnTo>
                    <a:pt x="1003274" y="1575879"/>
                  </a:lnTo>
                  <a:lnTo>
                    <a:pt x="1007960" y="1575879"/>
                  </a:lnTo>
                  <a:lnTo>
                    <a:pt x="1013879" y="1599539"/>
                  </a:lnTo>
                  <a:lnTo>
                    <a:pt x="1013879" y="1574647"/>
                  </a:lnTo>
                  <a:lnTo>
                    <a:pt x="1013117" y="1573923"/>
                  </a:lnTo>
                  <a:lnTo>
                    <a:pt x="1009789" y="1572133"/>
                  </a:lnTo>
                  <a:lnTo>
                    <a:pt x="1007833" y="1571688"/>
                  </a:lnTo>
                  <a:lnTo>
                    <a:pt x="1002614" y="1571688"/>
                  </a:lnTo>
                  <a:lnTo>
                    <a:pt x="1000125" y="1572488"/>
                  </a:lnTo>
                  <a:lnTo>
                    <a:pt x="996213" y="1575727"/>
                  </a:lnTo>
                  <a:lnTo>
                    <a:pt x="994676" y="1578013"/>
                  </a:lnTo>
                  <a:lnTo>
                    <a:pt x="993559" y="1581467"/>
                  </a:lnTo>
                  <a:lnTo>
                    <a:pt x="992720" y="1583969"/>
                  </a:lnTo>
                  <a:lnTo>
                    <a:pt x="992187" y="1587893"/>
                  </a:lnTo>
                  <a:lnTo>
                    <a:pt x="992187" y="1600517"/>
                  </a:lnTo>
                  <a:lnTo>
                    <a:pt x="993546" y="1606105"/>
                  </a:lnTo>
                  <a:lnTo>
                    <a:pt x="998524" y="1612392"/>
                  </a:lnTo>
                  <a:lnTo>
                    <a:pt x="1001674" y="1613814"/>
                  </a:lnTo>
                  <a:lnTo>
                    <a:pt x="1008672" y="1613814"/>
                  </a:lnTo>
                  <a:lnTo>
                    <a:pt x="1011161" y="1613001"/>
                  </a:lnTo>
                  <a:lnTo>
                    <a:pt x="1015072" y="1609750"/>
                  </a:lnTo>
                  <a:lnTo>
                    <a:pt x="1016546" y="1607464"/>
                  </a:lnTo>
                  <a:lnTo>
                    <a:pt x="1018565" y="1601508"/>
                  </a:lnTo>
                  <a:lnTo>
                    <a:pt x="1019048" y="1597609"/>
                  </a:lnTo>
                  <a:close/>
                </a:path>
                <a:path w="2001520" h="1614170">
                  <a:moveTo>
                    <a:pt x="1260767" y="1595208"/>
                  </a:moveTo>
                  <a:lnTo>
                    <a:pt x="1259522" y="1591995"/>
                  </a:lnTo>
                  <a:lnTo>
                    <a:pt x="1254544" y="1587004"/>
                  </a:lnTo>
                  <a:lnTo>
                    <a:pt x="1251521" y="1585760"/>
                  </a:lnTo>
                  <a:lnTo>
                    <a:pt x="1245235" y="1585760"/>
                  </a:lnTo>
                  <a:lnTo>
                    <a:pt x="1242631" y="1586623"/>
                  </a:lnTo>
                  <a:lnTo>
                    <a:pt x="1240142" y="1588350"/>
                  </a:lnTo>
                  <a:lnTo>
                    <a:pt x="1242390" y="1577263"/>
                  </a:lnTo>
                  <a:lnTo>
                    <a:pt x="1258811" y="1577263"/>
                  </a:lnTo>
                  <a:lnTo>
                    <a:pt x="1258811" y="1572412"/>
                  </a:lnTo>
                  <a:lnTo>
                    <a:pt x="1238300" y="1572412"/>
                  </a:lnTo>
                  <a:lnTo>
                    <a:pt x="1234325" y="1593608"/>
                  </a:lnTo>
                  <a:lnTo>
                    <a:pt x="1239075" y="1594231"/>
                  </a:lnTo>
                  <a:lnTo>
                    <a:pt x="1239837" y="1593049"/>
                  </a:lnTo>
                  <a:lnTo>
                    <a:pt x="1240853" y="1592084"/>
                  </a:lnTo>
                  <a:lnTo>
                    <a:pt x="1243457" y="1590611"/>
                  </a:lnTo>
                  <a:lnTo>
                    <a:pt x="1244942" y="1590230"/>
                  </a:lnTo>
                  <a:lnTo>
                    <a:pt x="1249210" y="1590230"/>
                  </a:lnTo>
                  <a:lnTo>
                    <a:pt x="1251343" y="1591068"/>
                  </a:lnTo>
                  <a:lnTo>
                    <a:pt x="1254544" y="1594408"/>
                  </a:lnTo>
                  <a:lnTo>
                    <a:pt x="1255369" y="1596682"/>
                  </a:lnTo>
                  <a:lnTo>
                    <a:pt x="1255369" y="1602613"/>
                  </a:lnTo>
                  <a:lnTo>
                    <a:pt x="1254544" y="1605051"/>
                  </a:lnTo>
                  <a:lnTo>
                    <a:pt x="1251165" y="1608734"/>
                  </a:lnTo>
                  <a:lnTo>
                    <a:pt x="1249095" y="1609648"/>
                  </a:lnTo>
                  <a:lnTo>
                    <a:pt x="1244638" y="1609648"/>
                  </a:lnTo>
                  <a:lnTo>
                    <a:pt x="1242923" y="1609001"/>
                  </a:lnTo>
                  <a:lnTo>
                    <a:pt x="1240078" y="1606384"/>
                  </a:lnTo>
                  <a:lnTo>
                    <a:pt x="1239126" y="1604441"/>
                  </a:lnTo>
                  <a:lnTo>
                    <a:pt x="1238719" y="1601851"/>
                  </a:lnTo>
                  <a:lnTo>
                    <a:pt x="1233436" y="1602308"/>
                  </a:lnTo>
                  <a:lnTo>
                    <a:pt x="1233792" y="1605775"/>
                  </a:lnTo>
                  <a:lnTo>
                    <a:pt x="1235100" y="1608569"/>
                  </a:lnTo>
                  <a:lnTo>
                    <a:pt x="1239837" y="1612760"/>
                  </a:lnTo>
                  <a:lnTo>
                    <a:pt x="1242923" y="1613814"/>
                  </a:lnTo>
                  <a:lnTo>
                    <a:pt x="1251229" y="1613814"/>
                  </a:lnTo>
                  <a:lnTo>
                    <a:pt x="1254836" y="1612150"/>
                  </a:lnTo>
                  <a:lnTo>
                    <a:pt x="1259649" y="1606092"/>
                  </a:lnTo>
                  <a:lnTo>
                    <a:pt x="1260767" y="1602854"/>
                  </a:lnTo>
                  <a:lnTo>
                    <a:pt x="1260767" y="1595208"/>
                  </a:lnTo>
                  <a:close/>
                </a:path>
                <a:path w="2001520" h="1614170">
                  <a:moveTo>
                    <a:pt x="1478191" y="1571688"/>
                  </a:moveTo>
                  <a:lnTo>
                    <a:pt x="1474927" y="1571688"/>
                  </a:lnTo>
                  <a:lnTo>
                    <a:pt x="1474038" y="1573466"/>
                  </a:lnTo>
                  <a:lnTo>
                    <a:pt x="1472501" y="1575308"/>
                  </a:lnTo>
                  <a:lnTo>
                    <a:pt x="1470418" y="1577200"/>
                  </a:lnTo>
                  <a:lnTo>
                    <a:pt x="1468285" y="1579105"/>
                  </a:lnTo>
                  <a:lnTo>
                    <a:pt x="1465795" y="1580705"/>
                  </a:lnTo>
                  <a:lnTo>
                    <a:pt x="1463103" y="1582000"/>
                  </a:lnTo>
                  <a:lnTo>
                    <a:pt x="1463014" y="1586941"/>
                  </a:lnTo>
                  <a:lnTo>
                    <a:pt x="1464551" y="1586357"/>
                  </a:lnTo>
                  <a:lnTo>
                    <a:pt x="1466329" y="1585493"/>
                  </a:lnTo>
                  <a:lnTo>
                    <a:pt x="1468285" y="1584325"/>
                  </a:lnTo>
                  <a:lnTo>
                    <a:pt x="1470304" y="1583156"/>
                  </a:lnTo>
                  <a:lnTo>
                    <a:pt x="1471904" y="1582000"/>
                  </a:lnTo>
                  <a:lnTo>
                    <a:pt x="1473085" y="1580832"/>
                  </a:lnTo>
                  <a:lnTo>
                    <a:pt x="1473085" y="1613115"/>
                  </a:lnTo>
                  <a:lnTo>
                    <a:pt x="1478191" y="1613115"/>
                  </a:lnTo>
                  <a:lnTo>
                    <a:pt x="1478191" y="1580832"/>
                  </a:lnTo>
                  <a:lnTo>
                    <a:pt x="1478191" y="1571688"/>
                  </a:lnTo>
                  <a:close/>
                </a:path>
                <a:path w="2001520" h="1614170">
                  <a:moveTo>
                    <a:pt x="1518920" y="1597609"/>
                  </a:moveTo>
                  <a:lnTo>
                    <a:pt x="1513763" y="1574660"/>
                  </a:lnTo>
                  <a:lnTo>
                    <a:pt x="1513763" y="1599539"/>
                  </a:lnTo>
                  <a:lnTo>
                    <a:pt x="1512912" y="1604048"/>
                  </a:lnTo>
                  <a:lnTo>
                    <a:pt x="1511388" y="1606270"/>
                  </a:lnTo>
                  <a:lnTo>
                    <a:pt x="1509788" y="1608531"/>
                  </a:lnTo>
                  <a:lnTo>
                    <a:pt x="1507832" y="1609648"/>
                  </a:lnTo>
                  <a:lnTo>
                    <a:pt x="1503210" y="1609648"/>
                  </a:lnTo>
                  <a:lnTo>
                    <a:pt x="1501254" y="1608531"/>
                  </a:lnTo>
                  <a:lnTo>
                    <a:pt x="1498041" y="1604022"/>
                  </a:lnTo>
                  <a:lnTo>
                    <a:pt x="1497279" y="1599539"/>
                  </a:lnTo>
                  <a:lnTo>
                    <a:pt x="1497393" y="1585429"/>
                  </a:lnTo>
                  <a:lnTo>
                    <a:pt x="1498168" y="1581353"/>
                  </a:lnTo>
                  <a:lnTo>
                    <a:pt x="1501254" y="1576857"/>
                  </a:lnTo>
                  <a:lnTo>
                    <a:pt x="1503146" y="1575879"/>
                  </a:lnTo>
                  <a:lnTo>
                    <a:pt x="1507832" y="1575879"/>
                  </a:lnTo>
                  <a:lnTo>
                    <a:pt x="1513763" y="1599539"/>
                  </a:lnTo>
                  <a:lnTo>
                    <a:pt x="1513763" y="1574660"/>
                  </a:lnTo>
                  <a:lnTo>
                    <a:pt x="1512989" y="1573923"/>
                  </a:lnTo>
                  <a:lnTo>
                    <a:pt x="1509674" y="1572133"/>
                  </a:lnTo>
                  <a:lnTo>
                    <a:pt x="1507718" y="1571688"/>
                  </a:lnTo>
                  <a:lnTo>
                    <a:pt x="1502498" y="1571688"/>
                  </a:lnTo>
                  <a:lnTo>
                    <a:pt x="1500009" y="1572488"/>
                  </a:lnTo>
                  <a:lnTo>
                    <a:pt x="1496098" y="1575727"/>
                  </a:lnTo>
                  <a:lnTo>
                    <a:pt x="1494548" y="1578013"/>
                  </a:lnTo>
                  <a:lnTo>
                    <a:pt x="1493443" y="1581467"/>
                  </a:lnTo>
                  <a:lnTo>
                    <a:pt x="1492592" y="1583969"/>
                  </a:lnTo>
                  <a:lnTo>
                    <a:pt x="1492059" y="1587893"/>
                  </a:lnTo>
                  <a:lnTo>
                    <a:pt x="1492059" y="1600517"/>
                  </a:lnTo>
                  <a:lnTo>
                    <a:pt x="1493431" y="1606105"/>
                  </a:lnTo>
                  <a:lnTo>
                    <a:pt x="1498409" y="1612392"/>
                  </a:lnTo>
                  <a:lnTo>
                    <a:pt x="1501546" y="1613814"/>
                  </a:lnTo>
                  <a:lnTo>
                    <a:pt x="1508544" y="1613814"/>
                  </a:lnTo>
                  <a:lnTo>
                    <a:pt x="1511033" y="1613001"/>
                  </a:lnTo>
                  <a:lnTo>
                    <a:pt x="1514944" y="1609763"/>
                  </a:lnTo>
                  <a:lnTo>
                    <a:pt x="1516494" y="1607464"/>
                  </a:lnTo>
                  <a:lnTo>
                    <a:pt x="1517599" y="1604022"/>
                  </a:lnTo>
                  <a:lnTo>
                    <a:pt x="1518450" y="1601508"/>
                  </a:lnTo>
                  <a:lnTo>
                    <a:pt x="1518920" y="1597609"/>
                  </a:lnTo>
                  <a:close/>
                </a:path>
                <a:path w="2001520" h="1614170">
                  <a:moveTo>
                    <a:pt x="1719389" y="1571688"/>
                  </a:moveTo>
                  <a:lnTo>
                    <a:pt x="1716125" y="1571688"/>
                  </a:lnTo>
                  <a:lnTo>
                    <a:pt x="1715236" y="1573466"/>
                  </a:lnTo>
                  <a:lnTo>
                    <a:pt x="1713750" y="1575308"/>
                  </a:lnTo>
                  <a:lnTo>
                    <a:pt x="1711617" y="1577200"/>
                  </a:lnTo>
                  <a:lnTo>
                    <a:pt x="1709547" y="1579105"/>
                  </a:lnTo>
                  <a:lnTo>
                    <a:pt x="1707045" y="1580705"/>
                  </a:lnTo>
                  <a:lnTo>
                    <a:pt x="1704301" y="1582000"/>
                  </a:lnTo>
                  <a:lnTo>
                    <a:pt x="1704200" y="1586941"/>
                  </a:lnTo>
                  <a:lnTo>
                    <a:pt x="1705800" y="1586357"/>
                  </a:lnTo>
                  <a:lnTo>
                    <a:pt x="1707578" y="1585493"/>
                  </a:lnTo>
                  <a:lnTo>
                    <a:pt x="1711502" y="1583156"/>
                  </a:lnTo>
                  <a:lnTo>
                    <a:pt x="1713103" y="1582000"/>
                  </a:lnTo>
                  <a:lnTo>
                    <a:pt x="1714347" y="1580832"/>
                  </a:lnTo>
                  <a:lnTo>
                    <a:pt x="1714347" y="1613115"/>
                  </a:lnTo>
                  <a:lnTo>
                    <a:pt x="1719389" y="1613115"/>
                  </a:lnTo>
                  <a:lnTo>
                    <a:pt x="1719389" y="1580832"/>
                  </a:lnTo>
                  <a:lnTo>
                    <a:pt x="1719389" y="1571688"/>
                  </a:lnTo>
                  <a:close/>
                </a:path>
                <a:path w="2001520" h="1614170">
                  <a:moveTo>
                    <a:pt x="1760651" y="1595208"/>
                  </a:moveTo>
                  <a:lnTo>
                    <a:pt x="1759407" y="1591995"/>
                  </a:lnTo>
                  <a:lnTo>
                    <a:pt x="1757641" y="1590230"/>
                  </a:lnTo>
                  <a:lnTo>
                    <a:pt x="1755762" y="1588350"/>
                  </a:lnTo>
                  <a:lnTo>
                    <a:pt x="1754428" y="1587004"/>
                  </a:lnTo>
                  <a:lnTo>
                    <a:pt x="1751406" y="1585760"/>
                  </a:lnTo>
                  <a:lnTo>
                    <a:pt x="1745119" y="1585760"/>
                  </a:lnTo>
                  <a:lnTo>
                    <a:pt x="1742503" y="1586623"/>
                  </a:lnTo>
                  <a:lnTo>
                    <a:pt x="1740014" y="1588350"/>
                  </a:lnTo>
                  <a:lnTo>
                    <a:pt x="1742274" y="1577263"/>
                  </a:lnTo>
                  <a:lnTo>
                    <a:pt x="1758696" y="1577263"/>
                  </a:lnTo>
                  <a:lnTo>
                    <a:pt x="1758696" y="1572412"/>
                  </a:lnTo>
                  <a:lnTo>
                    <a:pt x="1738172" y="1572412"/>
                  </a:lnTo>
                  <a:lnTo>
                    <a:pt x="1734210" y="1593608"/>
                  </a:lnTo>
                  <a:lnTo>
                    <a:pt x="1738947" y="1594231"/>
                  </a:lnTo>
                  <a:lnTo>
                    <a:pt x="1739722" y="1593049"/>
                  </a:lnTo>
                  <a:lnTo>
                    <a:pt x="1740725" y="1592084"/>
                  </a:lnTo>
                  <a:lnTo>
                    <a:pt x="1743392" y="1590611"/>
                  </a:lnTo>
                  <a:lnTo>
                    <a:pt x="1744814" y="1590230"/>
                  </a:lnTo>
                  <a:lnTo>
                    <a:pt x="1749082" y="1590230"/>
                  </a:lnTo>
                  <a:lnTo>
                    <a:pt x="1751228" y="1591068"/>
                  </a:lnTo>
                  <a:lnTo>
                    <a:pt x="1752828" y="1592732"/>
                  </a:lnTo>
                  <a:lnTo>
                    <a:pt x="1754479" y="1594408"/>
                  </a:lnTo>
                  <a:lnTo>
                    <a:pt x="1755254" y="1596682"/>
                  </a:lnTo>
                  <a:lnTo>
                    <a:pt x="1755165" y="1602854"/>
                  </a:lnTo>
                  <a:lnTo>
                    <a:pt x="1754428" y="1605051"/>
                  </a:lnTo>
                  <a:lnTo>
                    <a:pt x="1752765" y="1606892"/>
                  </a:lnTo>
                  <a:lnTo>
                    <a:pt x="1751050" y="1608734"/>
                  </a:lnTo>
                  <a:lnTo>
                    <a:pt x="1748967" y="1609648"/>
                  </a:lnTo>
                  <a:lnTo>
                    <a:pt x="1744522" y="1609648"/>
                  </a:lnTo>
                  <a:lnTo>
                    <a:pt x="1742808" y="1609001"/>
                  </a:lnTo>
                  <a:lnTo>
                    <a:pt x="1739963" y="1606384"/>
                  </a:lnTo>
                  <a:lnTo>
                    <a:pt x="1739011" y="1604441"/>
                  </a:lnTo>
                  <a:lnTo>
                    <a:pt x="1738655" y="1601851"/>
                  </a:lnTo>
                  <a:lnTo>
                    <a:pt x="1733321" y="1602308"/>
                  </a:lnTo>
                  <a:lnTo>
                    <a:pt x="1733677" y="1605775"/>
                  </a:lnTo>
                  <a:lnTo>
                    <a:pt x="1734972" y="1608569"/>
                  </a:lnTo>
                  <a:lnTo>
                    <a:pt x="1739722" y="1612760"/>
                  </a:lnTo>
                  <a:lnTo>
                    <a:pt x="1742808" y="1613814"/>
                  </a:lnTo>
                  <a:lnTo>
                    <a:pt x="1751101" y="1613814"/>
                  </a:lnTo>
                  <a:lnTo>
                    <a:pt x="1754720" y="1612150"/>
                  </a:lnTo>
                  <a:lnTo>
                    <a:pt x="1756714" y="1609648"/>
                  </a:lnTo>
                  <a:lnTo>
                    <a:pt x="1759521" y="1606092"/>
                  </a:lnTo>
                  <a:lnTo>
                    <a:pt x="1760651" y="1602854"/>
                  </a:lnTo>
                  <a:lnTo>
                    <a:pt x="1760651" y="1595208"/>
                  </a:lnTo>
                  <a:close/>
                </a:path>
                <a:path w="2001520" h="1614170">
                  <a:moveTo>
                    <a:pt x="1968169" y="1608239"/>
                  </a:moveTo>
                  <a:lnTo>
                    <a:pt x="1947951" y="1608239"/>
                  </a:lnTo>
                  <a:lnTo>
                    <a:pt x="1948535" y="1607324"/>
                  </a:lnTo>
                  <a:lnTo>
                    <a:pt x="1959571" y="1597228"/>
                  </a:lnTo>
                  <a:lnTo>
                    <a:pt x="1962175" y="1594815"/>
                  </a:lnTo>
                  <a:lnTo>
                    <a:pt x="1963724" y="1593049"/>
                  </a:lnTo>
                  <a:lnTo>
                    <a:pt x="1965325" y="1591271"/>
                  </a:lnTo>
                  <a:lnTo>
                    <a:pt x="1966442" y="1589608"/>
                  </a:lnTo>
                  <a:lnTo>
                    <a:pt x="1967750" y="1586420"/>
                  </a:lnTo>
                  <a:lnTo>
                    <a:pt x="1968080" y="1584947"/>
                  </a:lnTo>
                  <a:lnTo>
                    <a:pt x="1967953" y="1579537"/>
                  </a:lnTo>
                  <a:lnTo>
                    <a:pt x="1966976" y="1577174"/>
                  </a:lnTo>
                  <a:lnTo>
                    <a:pt x="1965617" y="1575879"/>
                  </a:lnTo>
                  <a:lnTo>
                    <a:pt x="1962353" y="1572780"/>
                  </a:lnTo>
                  <a:lnTo>
                    <a:pt x="1959216" y="1571688"/>
                  </a:lnTo>
                  <a:lnTo>
                    <a:pt x="1951329" y="1571688"/>
                  </a:lnTo>
                  <a:lnTo>
                    <a:pt x="1948243" y="1572704"/>
                  </a:lnTo>
                  <a:lnTo>
                    <a:pt x="1945932" y="1574749"/>
                  </a:lnTo>
                  <a:lnTo>
                    <a:pt x="1943557" y="1576768"/>
                  </a:lnTo>
                  <a:lnTo>
                    <a:pt x="1942261" y="1579740"/>
                  </a:lnTo>
                  <a:lnTo>
                    <a:pt x="1941906" y="1583613"/>
                  </a:lnTo>
                  <a:lnTo>
                    <a:pt x="1947113" y="1584147"/>
                  </a:lnTo>
                  <a:lnTo>
                    <a:pt x="1947113" y="1581569"/>
                  </a:lnTo>
                  <a:lnTo>
                    <a:pt x="1947824" y="1579537"/>
                  </a:lnTo>
                  <a:lnTo>
                    <a:pt x="1950796" y="1576616"/>
                  </a:lnTo>
                  <a:lnTo>
                    <a:pt x="1952752" y="1575879"/>
                  </a:lnTo>
                  <a:lnTo>
                    <a:pt x="1957438" y="1575879"/>
                  </a:lnTo>
                  <a:lnTo>
                    <a:pt x="1959330" y="1576578"/>
                  </a:lnTo>
                  <a:lnTo>
                    <a:pt x="1962175" y="1579321"/>
                  </a:lnTo>
                  <a:lnTo>
                    <a:pt x="1962886" y="1581023"/>
                  </a:lnTo>
                  <a:lnTo>
                    <a:pt x="1962886" y="1584947"/>
                  </a:lnTo>
                  <a:lnTo>
                    <a:pt x="1948599" y="1600225"/>
                  </a:lnTo>
                  <a:lnTo>
                    <a:pt x="1946402" y="1602308"/>
                  </a:lnTo>
                  <a:lnTo>
                    <a:pt x="1943328" y="1605915"/>
                  </a:lnTo>
                  <a:lnTo>
                    <a:pt x="1942198" y="1607743"/>
                  </a:lnTo>
                  <a:lnTo>
                    <a:pt x="1941550" y="1609598"/>
                  </a:lnTo>
                  <a:lnTo>
                    <a:pt x="1941068" y="1610715"/>
                  </a:lnTo>
                  <a:lnTo>
                    <a:pt x="1940953" y="1613115"/>
                  </a:lnTo>
                  <a:lnTo>
                    <a:pt x="1968169" y="1613115"/>
                  </a:lnTo>
                  <a:lnTo>
                    <a:pt x="1968169" y="1608239"/>
                  </a:lnTo>
                  <a:close/>
                </a:path>
                <a:path w="2001520" h="1614170">
                  <a:moveTo>
                    <a:pt x="1974037" y="1527111"/>
                  </a:moveTo>
                  <a:lnTo>
                    <a:pt x="1732788" y="1527111"/>
                  </a:lnTo>
                  <a:lnTo>
                    <a:pt x="1732788" y="1507794"/>
                  </a:lnTo>
                  <a:lnTo>
                    <a:pt x="1729816" y="1507794"/>
                  </a:lnTo>
                  <a:lnTo>
                    <a:pt x="1729816" y="1527111"/>
                  </a:lnTo>
                  <a:lnTo>
                    <a:pt x="1491526" y="1527111"/>
                  </a:lnTo>
                  <a:lnTo>
                    <a:pt x="1491526" y="1507794"/>
                  </a:lnTo>
                  <a:lnTo>
                    <a:pt x="1488567" y="1507794"/>
                  </a:lnTo>
                  <a:lnTo>
                    <a:pt x="1488567" y="1527111"/>
                  </a:lnTo>
                  <a:lnTo>
                    <a:pt x="1250340" y="1527111"/>
                  </a:lnTo>
                  <a:lnTo>
                    <a:pt x="1250340" y="1507794"/>
                  </a:lnTo>
                  <a:lnTo>
                    <a:pt x="1247368" y="1507794"/>
                  </a:lnTo>
                  <a:lnTo>
                    <a:pt x="1247368" y="1527111"/>
                  </a:lnTo>
                  <a:lnTo>
                    <a:pt x="1009078" y="1527111"/>
                  </a:lnTo>
                  <a:lnTo>
                    <a:pt x="1009078" y="1507794"/>
                  </a:lnTo>
                  <a:lnTo>
                    <a:pt x="1006119" y="1507794"/>
                  </a:lnTo>
                  <a:lnTo>
                    <a:pt x="1006119" y="1527111"/>
                  </a:lnTo>
                  <a:lnTo>
                    <a:pt x="767829" y="1527111"/>
                  </a:lnTo>
                  <a:lnTo>
                    <a:pt x="767829" y="1507794"/>
                  </a:lnTo>
                  <a:lnTo>
                    <a:pt x="764857" y="1507794"/>
                  </a:lnTo>
                  <a:lnTo>
                    <a:pt x="764857" y="1527111"/>
                  </a:lnTo>
                  <a:lnTo>
                    <a:pt x="526580" y="1527111"/>
                  </a:lnTo>
                  <a:lnTo>
                    <a:pt x="526580" y="1507794"/>
                  </a:lnTo>
                  <a:lnTo>
                    <a:pt x="523608" y="1507794"/>
                  </a:lnTo>
                  <a:lnTo>
                    <a:pt x="523608" y="1527111"/>
                  </a:lnTo>
                  <a:lnTo>
                    <a:pt x="285356" y="1527111"/>
                  </a:lnTo>
                  <a:lnTo>
                    <a:pt x="285356" y="1507794"/>
                  </a:lnTo>
                  <a:lnTo>
                    <a:pt x="282397" y="1507794"/>
                  </a:lnTo>
                  <a:lnTo>
                    <a:pt x="282397" y="1527111"/>
                  </a:lnTo>
                  <a:lnTo>
                    <a:pt x="42646" y="1527111"/>
                  </a:lnTo>
                  <a:lnTo>
                    <a:pt x="42646" y="1530083"/>
                  </a:lnTo>
                  <a:lnTo>
                    <a:pt x="1974037" y="1530083"/>
                  </a:lnTo>
                  <a:lnTo>
                    <a:pt x="1974037" y="1527111"/>
                  </a:lnTo>
                  <a:close/>
                </a:path>
                <a:path w="2001520" h="1614170">
                  <a:moveTo>
                    <a:pt x="1974037" y="0"/>
                  </a:moveTo>
                  <a:lnTo>
                    <a:pt x="42646" y="0"/>
                  </a:lnTo>
                  <a:lnTo>
                    <a:pt x="42646" y="2971"/>
                  </a:lnTo>
                  <a:lnTo>
                    <a:pt x="282397" y="2971"/>
                  </a:lnTo>
                  <a:lnTo>
                    <a:pt x="282397" y="22326"/>
                  </a:lnTo>
                  <a:lnTo>
                    <a:pt x="285356" y="22326"/>
                  </a:lnTo>
                  <a:lnTo>
                    <a:pt x="285356" y="2971"/>
                  </a:lnTo>
                  <a:lnTo>
                    <a:pt x="523608" y="2971"/>
                  </a:lnTo>
                  <a:lnTo>
                    <a:pt x="523608" y="22326"/>
                  </a:lnTo>
                  <a:lnTo>
                    <a:pt x="526580" y="22326"/>
                  </a:lnTo>
                  <a:lnTo>
                    <a:pt x="526580" y="2971"/>
                  </a:lnTo>
                  <a:lnTo>
                    <a:pt x="764857" y="2971"/>
                  </a:lnTo>
                  <a:lnTo>
                    <a:pt x="764857" y="22326"/>
                  </a:lnTo>
                  <a:lnTo>
                    <a:pt x="767829" y="22326"/>
                  </a:lnTo>
                  <a:lnTo>
                    <a:pt x="767829" y="2971"/>
                  </a:lnTo>
                  <a:lnTo>
                    <a:pt x="1006119" y="2971"/>
                  </a:lnTo>
                  <a:lnTo>
                    <a:pt x="1006119" y="22326"/>
                  </a:lnTo>
                  <a:lnTo>
                    <a:pt x="1009078" y="22326"/>
                  </a:lnTo>
                  <a:lnTo>
                    <a:pt x="1009078" y="2971"/>
                  </a:lnTo>
                  <a:lnTo>
                    <a:pt x="1247368" y="2971"/>
                  </a:lnTo>
                  <a:lnTo>
                    <a:pt x="1247368" y="22326"/>
                  </a:lnTo>
                  <a:lnTo>
                    <a:pt x="1250340" y="22326"/>
                  </a:lnTo>
                  <a:lnTo>
                    <a:pt x="1250340" y="2971"/>
                  </a:lnTo>
                  <a:lnTo>
                    <a:pt x="1488567" y="2971"/>
                  </a:lnTo>
                  <a:lnTo>
                    <a:pt x="1488567" y="22326"/>
                  </a:lnTo>
                  <a:lnTo>
                    <a:pt x="1491526" y="22326"/>
                  </a:lnTo>
                  <a:lnTo>
                    <a:pt x="1491526" y="2971"/>
                  </a:lnTo>
                  <a:lnTo>
                    <a:pt x="1729816" y="2971"/>
                  </a:lnTo>
                  <a:lnTo>
                    <a:pt x="1729816" y="22326"/>
                  </a:lnTo>
                  <a:lnTo>
                    <a:pt x="1732788" y="22326"/>
                  </a:lnTo>
                  <a:lnTo>
                    <a:pt x="1732788" y="2971"/>
                  </a:lnTo>
                  <a:lnTo>
                    <a:pt x="1974037" y="2971"/>
                  </a:lnTo>
                  <a:lnTo>
                    <a:pt x="1974037" y="0"/>
                  </a:lnTo>
                  <a:close/>
                </a:path>
                <a:path w="2001520" h="1614170">
                  <a:moveTo>
                    <a:pt x="2001431" y="1597609"/>
                  </a:moveTo>
                  <a:lnTo>
                    <a:pt x="2001354" y="1587893"/>
                  </a:lnTo>
                  <a:lnTo>
                    <a:pt x="2001126" y="1585429"/>
                  </a:lnTo>
                  <a:lnTo>
                    <a:pt x="2000478" y="1583016"/>
                  </a:lnTo>
                  <a:lnTo>
                    <a:pt x="1999881" y="1580603"/>
                  </a:lnTo>
                  <a:lnTo>
                    <a:pt x="1998992" y="1578559"/>
                  </a:lnTo>
                  <a:lnTo>
                    <a:pt x="1997290" y="1575879"/>
                  </a:lnTo>
                  <a:lnTo>
                    <a:pt x="1996859" y="1575206"/>
                  </a:lnTo>
                  <a:lnTo>
                    <a:pt x="1996211" y="1574596"/>
                  </a:lnTo>
                  <a:lnTo>
                    <a:pt x="1996211" y="1599539"/>
                  </a:lnTo>
                  <a:lnTo>
                    <a:pt x="1995424" y="1604048"/>
                  </a:lnTo>
                  <a:lnTo>
                    <a:pt x="1992236" y="1608531"/>
                  </a:lnTo>
                  <a:lnTo>
                    <a:pt x="1990344" y="1609648"/>
                  </a:lnTo>
                  <a:lnTo>
                    <a:pt x="1985657" y="1609648"/>
                  </a:lnTo>
                  <a:lnTo>
                    <a:pt x="1983701" y="1608531"/>
                  </a:lnTo>
                  <a:lnTo>
                    <a:pt x="1981974" y="1606105"/>
                  </a:lnTo>
                  <a:lnTo>
                    <a:pt x="1980552" y="1604022"/>
                  </a:lnTo>
                  <a:lnTo>
                    <a:pt x="1979726" y="1599539"/>
                  </a:lnTo>
                  <a:lnTo>
                    <a:pt x="1979841" y="1585429"/>
                  </a:lnTo>
                  <a:lnTo>
                    <a:pt x="1980615" y="1581353"/>
                  </a:lnTo>
                  <a:lnTo>
                    <a:pt x="1982343" y="1578838"/>
                  </a:lnTo>
                  <a:lnTo>
                    <a:pt x="1983765" y="1576857"/>
                  </a:lnTo>
                  <a:lnTo>
                    <a:pt x="1985594" y="1575879"/>
                  </a:lnTo>
                  <a:lnTo>
                    <a:pt x="1990280" y="1575879"/>
                  </a:lnTo>
                  <a:lnTo>
                    <a:pt x="1992236" y="1576997"/>
                  </a:lnTo>
                  <a:lnTo>
                    <a:pt x="1995436" y="1581467"/>
                  </a:lnTo>
                  <a:lnTo>
                    <a:pt x="1996122" y="1585429"/>
                  </a:lnTo>
                  <a:lnTo>
                    <a:pt x="1996211" y="1599539"/>
                  </a:lnTo>
                  <a:lnTo>
                    <a:pt x="1996211" y="1574596"/>
                  </a:lnTo>
                  <a:lnTo>
                    <a:pt x="1995500" y="1573923"/>
                  </a:lnTo>
                  <a:lnTo>
                    <a:pt x="1992122" y="1572133"/>
                  </a:lnTo>
                  <a:lnTo>
                    <a:pt x="1990217" y="1571688"/>
                  </a:lnTo>
                  <a:lnTo>
                    <a:pt x="1985010" y="1571688"/>
                  </a:lnTo>
                  <a:lnTo>
                    <a:pt x="1974570" y="1587893"/>
                  </a:lnTo>
                  <a:lnTo>
                    <a:pt x="1974570" y="1600517"/>
                  </a:lnTo>
                  <a:lnTo>
                    <a:pt x="1975929" y="1606105"/>
                  </a:lnTo>
                  <a:lnTo>
                    <a:pt x="1978774" y="1609763"/>
                  </a:lnTo>
                  <a:lnTo>
                    <a:pt x="1980920" y="1612392"/>
                  </a:lnTo>
                  <a:lnTo>
                    <a:pt x="1983994" y="1613814"/>
                  </a:lnTo>
                  <a:lnTo>
                    <a:pt x="1990991" y="1613814"/>
                  </a:lnTo>
                  <a:lnTo>
                    <a:pt x="1993480" y="1613001"/>
                  </a:lnTo>
                  <a:lnTo>
                    <a:pt x="1995500" y="1611388"/>
                  </a:lnTo>
                  <a:lnTo>
                    <a:pt x="1997456" y="1609763"/>
                  </a:lnTo>
                  <a:lnTo>
                    <a:pt x="1998941" y="1607464"/>
                  </a:lnTo>
                  <a:lnTo>
                    <a:pt x="2000948" y="1601508"/>
                  </a:lnTo>
                  <a:lnTo>
                    <a:pt x="2001431" y="159760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766806" y="2760042"/>
            <a:ext cx="1016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72241" y="2632851"/>
            <a:ext cx="67754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latin typeface="Times New Roman"/>
                <a:cs typeface="Times New Roman"/>
              </a:rPr>
              <a:t>cos(</a:t>
            </a:r>
            <a:r>
              <a:rPr sz="1200" spc="-210" dirty="0">
                <a:latin typeface="Times New Roman"/>
                <a:cs typeface="Times New Roman"/>
              </a:rPr>
              <a:t> </a:t>
            </a:r>
            <a:r>
              <a:rPr sz="1800" u="sng" spc="-60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50" i="1" spc="-40" dirty="0">
                <a:latin typeface="Symbol"/>
                <a:cs typeface="Symbol"/>
              </a:rPr>
              <a:t></a:t>
            </a:r>
            <a:r>
              <a:rPr sz="1200" i="1" spc="-40" dirty="0">
                <a:latin typeface="Times New Roman"/>
                <a:cs typeface="Times New Roman"/>
              </a:rPr>
              <a:t>n</a:t>
            </a:r>
            <a:r>
              <a:rPr sz="1200" spc="-4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712709" y="2928652"/>
            <a:ext cx="2172335" cy="1701800"/>
            <a:chOff x="3712709" y="2928652"/>
            <a:chExt cx="2172335" cy="1701800"/>
          </a:xfrm>
        </p:grpSpPr>
        <p:sp>
          <p:nvSpPr>
            <p:cNvPr id="71" name="object 71"/>
            <p:cNvSpPr/>
            <p:nvPr/>
          </p:nvSpPr>
          <p:spPr>
            <a:xfrm>
              <a:off x="3712705" y="2930232"/>
              <a:ext cx="2143760" cy="1635125"/>
            </a:xfrm>
            <a:custGeom>
              <a:avLst/>
              <a:gdLst/>
              <a:ahLst/>
              <a:cxnLst/>
              <a:rect l="l" t="t" r="r" b="b"/>
              <a:pathLst>
                <a:path w="2143760" h="1635125">
                  <a:moveTo>
                    <a:pt x="16205" y="1457655"/>
                  </a:moveTo>
                  <a:lnTo>
                    <a:pt x="0" y="1457655"/>
                  </a:lnTo>
                  <a:lnTo>
                    <a:pt x="0" y="1462976"/>
                  </a:lnTo>
                  <a:lnTo>
                    <a:pt x="16205" y="1462976"/>
                  </a:lnTo>
                  <a:lnTo>
                    <a:pt x="16205" y="1457655"/>
                  </a:lnTo>
                  <a:close/>
                </a:path>
                <a:path w="2143760" h="1635125">
                  <a:moveTo>
                    <a:pt x="16205" y="1298473"/>
                  </a:moveTo>
                  <a:lnTo>
                    <a:pt x="0" y="1298473"/>
                  </a:lnTo>
                  <a:lnTo>
                    <a:pt x="0" y="1303782"/>
                  </a:lnTo>
                  <a:lnTo>
                    <a:pt x="16205" y="1303782"/>
                  </a:lnTo>
                  <a:lnTo>
                    <a:pt x="16205" y="1298473"/>
                  </a:lnTo>
                  <a:close/>
                </a:path>
                <a:path w="2143760" h="1635125">
                  <a:moveTo>
                    <a:pt x="16205" y="1139278"/>
                  </a:moveTo>
                  <a:lnTo>
                    <a:pt x="0" y="1139278"/>
                  </a:lnTo>
                  <a:lnTo>
                    <a:pt x="0" y="1144600"/>
                  </a:lnTo>
                  <a:lnTo>
                    <a:pt x="16205" y="1144600"/>
                  </a:lnTo>
                  <a:lnTo>
                    <a:pt x="16205" y="1139278"/>
                  </a:lnTo>
                  <a:close/>
                </a:path>
                <a:path w="2143760" h="1635125">
                  <a:moveTo>
                    <a:pt x="16205" y="980122"/>
                  </a:moveTo>
                  <a:lnTo>
                    <a:pt x="0" y="980122"/>
                  </a:lnTo>
                  <a:lnTo>
                    <a:pt x="0" y="985443"/>
                  </a:lnTo>
                  <a:lnTo>
                    <a:pt x="16205" y="985443"/>
                  </a:lnTo>
                  <a:lnTo>
                    <a:pt x="16205" y="980122"/>
                  </a:lnTo>
                  <a:close/>
                </a:path>
                <a:path w="2143760" h="1635125">
                  <a:moveTo>
                    <a:pt x="47155" y="663790"/>
                  </a:moveTo>
                  <a:lnTo>
                    <a:pt x="42849" y="641134"/>
                  </a:lnTo>
                  <a:lnTo>
                    <a:pt x="42379" y="640397"/>
                  </a:lnTo>
                  <a:lnTo>
                    <a:pt x="41732" y="639813"/>
                  </a:lnTo>
                  <a:lnTo>
                    <a:pt x="41732" y="665772"/>
                  </a:lnTo>
                  <a:lnTo>
                    <a:pt x="40906" y="670471"/>
                  </a:lnTo>
                  <a:lnTo>
                    <a:pt x="37604" y="675170"/>
                  </a:lnTo>
                  <a:lnTo>
                    <a:pt x="35560" y="676351"/>
                  </a:lnTo>
                  <a:lnTo>
                    <a:pt x="30721" y="676351"/>
                  </a:lnTo>
                  <a:lnTo>
                    <a:pt x="28676" y="675170"/>
                  </a:lnTo>
                  <a:lnTo>
                    <a:pt x="25374" y="670471"/>
                  </a:lnTo>
                  <a:lnTo>
                    <a:pt x="24549" y="665772"/>
                  </a:lnTo>
                  <a:lnTo>
                    <a:pt x="24650" y="651103"/>
                  </a:lnTo>
                  <a:lnTo>
                    <a:pt x="25463" y="646836"/>
                  </a:lnTo>
                  <a:lnTo>
                    <a:pt x="28727" y="642188"/>
                  </a:lnTo>
                  <a:lnTo>
                    <a:pt x="30657" y="641134"/>
                  </a:lnTo>
                  <a:lnTo>
                    <a:pt x="35547" y="641134"/>
                  </a:lnTo>
                  <a:lnTo>
                    <a:pt x="41732" y="665772"/>
                  </a:lnTo>
                  <a:lnTo>
                    <a:pt x="41732" y="639813"/>
                  </a:lnTo>
                  <a:lnTo>
                    <a:pt x="40944" y="639102"/>
                  </a:lnTo>
                  <a:lnTo>
                    <a:pt x="37465" y="637247"/>
                  </a:lnTo>
                  <a:lnTo>
                    <a:pt x="35445" y="636752"/>
                  </a:lnTo>
                  <a:lnTo>
                    <a:pt x="30022" y="636752"/>
                  </a:lnTo>
                  <a:lnTo>
                    <a:pt x="19126" y="653643"/>
                  </a:lnTo>
                  <a:lnTo>
                    <a:pt x="19126" y="666826"/>
                  </a:lnTo>
                  <a:lnTo>
                    <a:pt x="20548" y="672642"/>
                  </a:lnTo>
                  <a:lnTo>
                    <a:pt x="25742" y="679196"/>
                  </a:lnTo>
                  <a:lnTo>
                    <a:pt x="28994" y="680681"/>
                  </a:lnTo>
                  <a:lnTo>
                    <a:pt x="36283" y="680681"/>
                  </a:lnTo>
                  <a:lnTo>
                    <a:pt x="38887" y="679818"/>
                  </a:lnTo>
                  <a:lnTo>
                    <a:pt x="43014" y="676478"/>
                  </a:lnTo>
                  <a:lnTo>
                    <a:pt x="43091" y="676351"/>
                  </a:lnTo>
                  <a:lnTo>
                    <a:pt x="44564" y="674065"/>
                  </a:lnTo>
                  <a:lnTo>
                    <a:pt x="46634" y="667867"/>
                  </a:lnTo>
                  <a:lnTo>
                    <a:pt x="47155" y="663790"/>
                  </a:lnTo>
                  <a:close/>
                </a:path>
                <a:path w="2143760" h="1635125">
                  <a:moveTo>
                    <a:pt x="47155" y="504571"/>
                  </a:moveTo>
                  <a:lnTo>
                    <a:pt x="42824" y="481926"/>
                  </a:lnTo>
                  <a:lnTo>
                    <a:pt x="42379" y="481241"/>
                  </a:lnTo>
                  <a:lnTo>
                    <a:pt x="41732" y="480631"/>
                  </a:lnTo>
                  <a:lnTo>
                    <a:pt x="41732" y="506615"/>
                  </a:lnTo>
                  <a:lnTo>
                    <a:pt x="40906" y="511314"/>
                  </a:lnTo>
                  <a:lnTo>
                    <a:pt x="39204" y="513664"/>
                  </a:lnTo>
                  <a:lnTo>
                    <a:pt x="37604" y="515962"/>
                  </a:lnTo>
                  <a:lnTo>
                    <a:pt x="35560" y="517131"/>
                  </a:lnTo>
                  <a:lnTo>
                    <a:pt x="30721" y="517131"/>
                  </a:lnTo>
                  <a:lnTo>
                    <a:pt x="28676" y="515962"/>
                  </a:lnTo>
                  <a:lnTo>
                    <a:pt x="26898" y="513486"/>
                  </a:lnTo>
                  <a:lnTo>
                    <a:pt x="25374" y="511314"/>
                  </a:lnTo>
                  <a:lnTo>
                    <a:pt x="24549" y="506615"/>
                  </a:lnTo>
                  <a:lnTo>
                    <a:pt x="24663" y="491883"/>
                  </a:lnTo>
                  <a:lnTo>
                    <a:pt x="25463" y="487680"/>
                  </a:lnTo>
                  <a:lnTo>
                    <a:pt x="27279" y="485013"/>
                  </a:lnTo>
                  <a:lnTo>
                    <a:pt x="28727" y="482981"/>
                  </a:lnTo>
                  <a:lnTo>
                    <a:pt x="30657" y="481926"/>
                  </a:lnTo>
                  <a:lnTo>
                    <a:pt x="35547" y="481926"/>
                  </a:lnTo>
                  <a:lnTo>
                    <a:pt x="37604" y="483095"/>
                  </a:lnTo>
                  <a:lnTo>
                    <a:pt x="39255" y="485444"/>
                  </a:lnTo>
                  <a:lnTo>
                    <a:pt x="40906" y="487743"/>
                  </a:lnTo>
                  <a:lnTo>
                    <a:pt x="41630" y="491883"/>
                  </a:lnTo>
                  <a:lnTo>
                    <a:pt x="41732" y="506615"/>
                  </a:lnTo>
                  <a:lnTo>
                    <a:pt x="41732" y="480631"/>
                  </a:lnTo>
                  <a:lnTo>
                    <a:pt x="40944" y="479882"/>
                  </a:lnTo>
                  <a:lnTo>
                    <a:pt x="37465" y="478028"/>
                  </a:lnTo>
                  <a:lnTo>
                    <a:pt x="35445" y="477596"/>
                  </a:lnTo>
                  <a:lnTo>
                    <a:pt x="30022" y="477596"/>
                  </a:lnTo>
                  <a:lnTo>
                    <a:pt x="27419" y="478396"/>
                  </a:lnTo>
                  <a:lnTo>
                    <a:pt x="25361" y="480123"/>
                  </a:lnTo>
                  <a:lnTo>
                    <a:pt x="23291" y="481799"/>
                  </a:lnTo>
                  <a:lnTo>
                    <a:pt x="21742" y="484149"/>
                  </a:lnTo>
                  <a:lnTo>
                    <a:pt x="19659" y="490397"/>
                  </a:lnTo>
                  <a:lnTo>
                    <a:pt x="19126" y="494487"/>
                  </a:lnTo>
                  <a:lnTo>
                    <a:pt x="19126" y="507606"/>
                  </a:lnTo>
                  <a:lnTo>
                    <a:pt x="20548" y="513486"/>
                  </a:lnTo>
                  <a:lnTo>
                    <a:pt x="25742" y="519976"/>
                  </a:lnTo>
                  <a:lnTo>
                    <a:pt x="28994" y="521462"/>
                  </a:lnTo>
                  <a:lnTo>
                    <a:pt x="36283" y="521462"/>
                  </a:lnTo>
                  <a:lnTo>
                    <a:pt x="38887" y="520661"/>
                  </a:lnTo>
                  <a:lnTo>
                    <a:pt x="40957" y="518922"/>
                  </a:lnTo>
                  <a:lnTo>
                    <a:pt x="43014" y="517258"/>
                  </a:lnTo>
                  <a:lnTo>
                    <a:pt x="43091" y="517131"/>
                  </a:lnTo>
                  <a:lnTo>
                    <a:pt x="44564" y="514845"/>
                  </a:lnTo>
                  <a:lnTo>
                    <a:pt x="46634" y="508660"/>
                  </a:lnTo>
                  <a:lnTo>
                    <a:pt x="47155" y="504571"/>
                  </a:lnTo>
                  <a:close/>
                </a:path>
                <a:path w="2143760" h="1635125">
                  <a:moveTo>
                    <a:pt x="47155" y="345414"/>
                  </a:moveTo>
                  <a:lnTo>
                    <a:pt x="42849" y="322770"/>
                  </a:lnTo>
                  <a:lnTo>
                    <a:pt x="42379" y="322021"/>
                  </a:lnTo>
                  <a:lnTo>
                    <a:pt x="41732" y="321437"/>
                  </a:lnTo>
                  <a:lnTo>
                    <a:pt x="41732" y="347395"/>
                  </a:lnTo>
                  <a:lnTo>
                    <a:pt x="40906" y="352094"/>
                  </a:lnTo>
                  <a:lnTo>
                    <a:pt x="37604" y="356806"/>
                  </a:lnTo>
                  <a:lnTo>
                    <a:pt x="35560" y="357974"/>
                  </a:lnTo>
                  <a:lnTo>
                    <a:pt x="30721" y="357974"/>
                  </a:lnTo>
                  <a:lnTo>
                    <a:pt x="28676" y="356806"/>
                  </a:lnTo>
                  <a:lnTo>
                    <a:pt x="25374" y="352094"/>
                  </a:lnTo>
                  <a:lnTo>
                    <a:pt x="24549" y="347395"/>
                  </a:lnTo>
                  <a:lnTo>
                    <a:pt x="24650" y="332727"/>
                  </a:lnTo>
                  <a:lnTo>
                    <a:pt x="25463" y="328460"/>
                  </a:lnTo>
                  <a:lnTo>
                    <a:pt x="28727" y="323824"/>
                  </a:lnTo>
                  <a:lnTo>
                    <a:pt x="30657" y="322770"/>
                  </a:lnTo>
                  <a:lnTo>
                    <a:pt x="35547" y="322770"/>
                  </a:lnTo>
                  <a:lnTo>
                    <a:pt x="41732" y="347395"/>
                  </a:lnTo>
                  <a:lnTo>
                    <a:pt x="41732" y="321437"/>
                  </a:lnTo>
                  <a:lnTo>
                    <a:pt x="40944" y="320725"/>
                  </a:lnTo>
                  <a:lnTo>
                    <a:pt x="37465" y="318871"/>
                  </a:lnTo>
                  <a:lnTo>
                    <a:pt x="35445" y="318376"/>
                  </a:lnTo>
                  <a:lnTo>
                    <a:pt x="30022" y="318376"/>
                  </a:lnTo>
                  <a:lnTo>
                    <a:pt x="19126" y="335267"/>
                  </a:lnTo>
                  <a:lnTo>
                    <a:pt x="19126" y="348449"/>
                  </a:lnTo>
                  <a:lnTo>
                    <a:pt x="20548" y="354266"/>
                  </a:lnTo>
                  <a:lnTo>
                    <a:pt x="25742" y="360819"/>
                  </a:lnTo>
                  <a:lnTo>
                    <a:pt x="28994" y="362305"/>
                  </a:lnTo>
                  <a:lnTo>
                    <a:pt x="36283" y="362305"/>
                  </a:lnTo>
                  <a:lnTo>
                    <a:pt x="38887" y="361442"/>
                  </a:lnTo>
                  <a:lnTo>
                    <a:pt x="43014" y="358101"/>
                  </a:lnTo>
                  <a:lnTo>
                    <a:pt x="43091" y="357974"/>
                  </a:lnTo>
                  <a:lnTo>
                    <a:pt x="44564" y="355688"/>
                  </a:lnTo>
                  <a:lnTo>
                    <a:pt x="46634" y="349504"/>
                  </a:lnTo>
                  <a:lnTo>
                    <a:pt x="47155" y="345414"/>
                  </a:lnTo>
                  <a:close/>
                </a:path>
                <a:path w="2143760" h="1635125">
                  <a:moveTo>
                    <a:pt x="47155" y="186194"/>
                  </a:moveTo>
                  <a:lnTo>
                    <a:pt x="42824" y="163550"/>
                  </a:lnTo>
                  <a:lnTo>
                    <a:pt x="42379" y="162864"/>
                  </a:lnTo>
                  <a:lnTo>
                    <a:pt x="41732" y="162255"/>
                  </a:lnTo>
                  <a:lnTo>
                    <a:pt x="41732" y="188239"/>
                  </a:lnTo>
                  <a:lnTo>
                    <a:pt x="40906" y="192938"/>
                  </a:lnTo>
                  <a:lnTo>
                    <a:pt x="39204" y="195300"/>
                  </a:lnTo>
                  <a:lnTo>
                    <a:pt x="37604" y="197586"/>
                  </a:lnTo>
                  <a:lnTo>
                    <a:pt x="35560" y="198755"/>
                  </a:lnTo>
                  <a:lnTo>
                    <a:pt x="30721" y="198755"/>
                  </a:lnTo>
                  <a:lnTo>
                    <a:pt x="28676" y="197586"/>
                  </a:lnTo>
                  <a:lnTo>
                    <a:pt x="26898" y="195110"/>
                  </a:lnTo>
                  <a:lnTo>
                    <a:pt x="25374" y="192938"/>
                  </a:lnTo>
                  <a:lnTo>
                    <a:pt x="24549" y="188239"/>
                  </a:lnTo>
                  <a:lnTo>
                    <a:pt x="24663" y="173520"/>
                  </a:lnTo>
                  <a:lnTo>
                    <a:pt x="25463" y="169303"/>
                  </a:lnTo>
                  <a:lnTo>
                    <a:pt x="27279" y="166649"/>
                  </a:lnTo>
                  <a:lnTo>
                    <a:pt x="28727" y="164604"/>
                  </a:lnTo>
                  <a:lnTo>
                    <a:pt x="30657" y="163550"/>
                  </a:lnTo>
                  <a:lnTo>
                    <a:pt x="35547" y="163550"/>
                  </a:lnTo>
                  <a:lnTo>
                    <a:pt x="37604" y="164731"/>
                  </a:lnTo>
                  <a:lnTo>
                    <a:pt x="39255" y="167081"/>
                  </a:lnTo>
                  <a:lnTo>
                    <a:pt x="40906" y="169367"/>
                  </a:lnTo>
                  <a:lnTo>
                    <a:pt x="41630" y="173520"/>
                  </a:lnTo>
                  <a:lnTo>
                    <a:pt x="41732" y="188239"/>
                  </a:lnTo>
                  <a:lnTo>
                    <a:pt x="41732" y="162255"/>
                  </a:lnTo>
                  <a:lnTo>
                    <a:pt x="40944" y="161505"/>
                  </a:lnTo>
                  <a:lnTo>
                    <a:pt x="37465" y="159651"/>
                  </a:lnTo>
                  <a:lnTo>
                    <a:pt x="35445" y="159219"/>
                  </a:lnTo>
                  <a:lnTo>
                    <a:pt x="30022" y="159219"/>
                  </a:lnTo>
                  <a:lnTo>
                    <a:pt x="27419" y="160020"/>
                  </a:lnTo>
                  <a:lnTo>
                    <a:pt x="25361" y="161759"/>
                  </a:lnTo>
                  <a:lnTo>
                    <a:pt x="23291" y="163423"/>
                  </a:lnTo>
                  <a:lnTo>
                    <a:pt x="21742" y="165773"/>
                  </a:lnTo>
                  <a:lnTo>
                    <a:pt x="19659" y="172034"/>
                  </a:lnTo>
                  <a:lnTo>
                    <a:pt x="19126" y="176110"/>
                  </a:lnTo>
                  <a:lnTo>
                    <a:pt x="19126" y="189230"/>
                  </a:lnTo>
                  <a:lnTo>
                    <a:pt x="20548" y="195110"/>
                  </a:lnTo>
                  <a:lnTo>
                    <a:pt x="25742" y="201612"/>
                  </a:lnTo>
                  <a:lnTo>
                    <a:pt x="28994" y="203098"/>
                  </a:lnTo>
                  <a:lnTo>
                    <a:pt x="36283" y="203098"/>
                  </a:lnTo>
                  <a:lnTo>
                    <a:pt x="38887" y="202285"/>
                  </a:lnTo>
                  <a:lnTo>
                    <a:pt x="40957" y="200558"/>
                  </a:lnTo>
                  <a:lnTo>
                    <a:pt x="43014" y="198882"/>
                  </a:lnTo>
                  <a:lnTo>
                    <a:pt x="43091" y="198755"/>
                  </a:lnTo>
                  <a:lnTo>
                    <a:pt x="44564" y="196469"/>
                  </a:lnTo>
                  <a:lnTo>
                    <a:pt x="46634" y="190284"/>
                  </a:lnTo>
                  <a:lnTo>
                    <a:pt x="47155" y="186194"/>
                  </a:lnTo>
                  <a:close/>
                </a:path>
                <a:path w="2143760" h="1635125">
                  <a:moveTo>
                    <a:pt x="49174" y="1459712"/>
                  </a:moveTo>
                  <a:lnTo>
                    <a:pt x="44869" y="1437068"/>
                  </a:lnTo>
                  <a:lnTo>
                    <a:pt x="44411" y="1436357"/>
                  </a:lnTo>
                  <a:lnTo>
                    <a:pt x="43751" y="1435747"/>
                  </a:lnTo>
                  <a:lnTo>
                    <a:pt x="43751" y="1461731"/>
                  </a:lnTo>
                  <a:lnTo>
                    <a:pt x="42938" y="1466405"/>
                  </a:lnTo>
                  <a:lnTo>
                    <a:pt x="39636" y="1471091"/>
                  </a:lnTo>
                  <a:lnTo>
                    <a:pt x="37592" y="1472260"/>
                  </a:lnTo>
                  <a:lnTo>
                    <a:pt x="32740" y="1472260"/>
                  </a:lnTo>
                  <a:lnTo>
                    <a:pt x="30708" y="1471091"/>
                  </a:lnTo>
                  <a:lnTo>
                    <a:pt x="27406" y="1466405"/>
                  </a:lnTo>
                  <a:lnTo>
                    <a:pt x="26581" y="1461731"/>
                  </a:lnTo>
                  <a:lnTo>
                    <a:pt x="26695" y="1447012"/>
                  </a:lnTo>
                  <a:lnTo>
                    <a:pt x="27482" y="1442770"/>
                  </a:lnTo>
                  <a:lnTo>
                    <a:pt x="30746" y="1438084"/>
                  </a:lnTo>
                  <a:lnTo>
                    <a:pt x="32689" y="1437068"/>
                  </a:lnTo>
                  <a:lnTo>
                    <a:pt x="37566" y="1437068"/>
                  </a:lnTo>
                  <a:lnTo>
                    <a:pt x="39636" y="1438236"/>
                  </a:lnTo>
                  <a:lnTo>
                    <a:pt x="42938" y="1442885"/>
                  </a:lnTo>
                  <a:lnTo>
                    <a:pt x="43649" y="1447012"/>
                  </a:lnTo>
                  <a:lnTo>
                    <a:pt x="43751" y="1461731"/>
                  </a:lnTo>
                  <a:lnTo>
                    <a:pt x="43751" y="1435747"/>
                  </a:lnTo>
                  <a:lnTo>
                    <a:pt x="42976" y="1435023"/>
                  </a:lnTo>
                  <a:lnTo>
                    <a:pt x="39497" y="1433156"/>
                  </a:lnTo>
                  <a:lnTo>
                    <a:pt x="37477" y="1432699"/>
                  </a:lnTo>
                  <a:lnTo>
                    <a:pt x="32042" y="1432699"/>
                  </a:lnTo>
                  <a:lnTo>
                    <a:pt x="21158" y="1449578"/>
                  </a:lnTo>
                  <a:lnTo>
                    <a:pt x="21158" y="1462747"/>
                  </a:lnTo>
                  <a:lnTo>
                    <a:pt x="22567" y="1468577"/>
                  </a:lnTo>
                  <a:lnTo>
                    <a:pt x="27774" y="1475130"/>
                  </a:lnTo>
                  <a:lnTo>
                    <a:pt x="31026" y="1476616"/>
                  </a:lnTo>
                  <a:lnTo>
                    <a:pt x="38315" y="1476616"/>
                  </a:lnTo>
                  <a:lnTo>
                    <a:pt x="40919" y="1475765"/>
                  </a:lnTo>
                  <a:lnTo>
                    <a:pt x="45046" y="1472374"/>
                  </a:lnTo>
                  <a:lnTo>
                    <a:pt x="46596" y="1469986"/>
                  </a:lnTo>
                  <a:lnTo>
                    <a:pt x="48666" y="1463776"/>
                  </a:lnTo>
                  <a:lnTo>
                    <a:pt x="49174" y="1459712"/>
                  </a:lnTo>
                  <a:close/>
                </a:path>
                <a:path w="2143760" h="1635125">
                  <a:moveTo>
                    <a:pt x="49174" y="1300530"/>
                  </a:moveTo>
                  <a:lnTo>
                    <a:pt x="44869" y="1277886"/>
                  </a:lnTo>
                  <a:lnTo>
                    <a:pt x="44411" y="1277175"/>
                  </a:lnTo>
                  <a:lnTo>
                    <a:pt x="43751" y="1276565"/>
                  </a:lnTo>
                  <a:lnTo>
                    <a:pt x="43751" y="1302537"/>
                  </a:lnTo>
                  <a:lnTo>
                    <a:pt x="42938" y="1307211"/>
                  </a:lnTo>
                  <a:lnTo>
                    <a:pt x="39636" y="1311910"/>
                  </a:lnTo>
                  <a:lnTo>
                    <a:pt x="37592" y="1313078"/>
                  </a:lnTo>
                  <a:lnTo>
                    <a:pt x="32740" y="1313078"/>
                  </a:lnTo>
                  <a:lnTo>
                    <a:pt x="30708" y="1311910"/>
                  </a:lnTo>
                  <a:lnTo>
                    <a:pt x="27406" y="1307211"/>
                  </a:lnTo>
                  <a:lnTo>
                    <a:pt x="26581" y="1302537"/>
                  </a:lnTo>
                  <a:lnTo>
                    <a:pt x="26695" y="1287830"/>
                  </a:lnTo>
                  <a:lnTo>
                    <a:pt x="27482" y="1283576"/>
                  </a:lnTo>
                  <a:lnTo>
                    <a:pt x="30746" y="1278902"/>
                  </a:lnTo>
                  <a:lnTo>
                    <a:pt x="32689" y="1277886"/>
                  </a:lnTo>
                  <a:lnTo>
                    <a:pt x="37566" y="1277886"/>
                  </a:lnTo>
                  <a:lnTo>
                    <a:pt x="39636" y="1279042"/>
                  </a:lnTo>
                  <a:lnTo>
                    <a:pt x="42938" y="1283703"/>
                  </a:lnTo>
                  <a:lnTo>
                    <a:pt x="43649" y="1287830"/>
                  </a:lnTo>
                  <a:lnTo>
                    <a:pt x="43751" y="1302537"/>
                  </a:lnTo>
                  <a:lnTo>
                    <a:pt x="43751" y="1276565"/>
                  </a:lnTo>
                  <a:lnTo>
                    <a:pt x="42976" y="1275829"/>
                  </a:lnTo>
                  <a:lnTo>
                    <a:pt x="39497" y="1273975"/>
                  </a:lnTo>
                  <a:lnTo>
                    <a:pt x="37477" y="1273505"/>
                  </a:lnTo>
                  <a:lnTo>
                    <a:pt x="32042" y="1273505"/>
                  </a:lnTo>
                  <a:lnTo>
                    <a:pt x="21158" y="1290396"/>
                  </a:lnTo>
                  <a:lnTo>
                    <a:pt x="21158" y="1303553"/>
                  </a:lnTo>
                  <a:lnTo>
                    <a:pt x="22567" y="1309382"/>
                  </a:lnTo>
                  <a:lnTo>
                    <a:pt x="27774" y="1315935"/>
                  </a:lnTo>
                  <a:lnTo>
                    <a:pt x="31026" y="1317421"/>
                  </a:lnTo>
                  <a:lnTo>
                    <a:pt x="38315" y="1317421"/>
                  </a:lnTo>
                  <a:lnTo>
                    <a:pt x="40919" y="1316570"/>
                  </a:lnTo>
                  <a:lnTo>
                    <a:pt x="45046" y="1313192"/>
                  </a:lnTo>
                  <a:lnTo>
                    <a:pt x="46596" y="1310792"/>
                  </a:lnTo>
                  <a:lnTo>
                    <a:pt x="48666" y="1304594"/>
                  </a:lnTo>
                  <a:lnTo>
                    <a:pt x="49174" y="1300530"/>
                  </a:lnTo>
                  <a:close/>
                </a:path>
                <a:path w="2143760" h="1635125">
                  <a:moveTo>
                    <a:pt x="49174" y="1141310"/>
                  </a:moveTo>
                  <a:lnTo>
                    <a:pt x="43751" y="1117358"/>
                  </a:lnTo>
                  <a:lnTo>
                    <a:pt x="43751" y="1143355"/>
                  </a:lnTo>
                  <a:lnTo>
                    <a:pt x="42938" y="1148054"/>
                  </a:lnTo>
                  <a:lnTo>
                    <a:pt x="41236" y="1150416"/>
                  </a:lnTo>
                  <a:lnTo>
                    <a:pt x="39636" y="1152702"/>
                  </a:lnTo>
                  <a:lnTo>
                    <a:pt x="37592" y="1153871"/>
                  </a:lnTo>
                  <a:lnTo>
                    <a:pt x="32740" y="1153871"/>
                  </a:lnTo>
                  <a:lnTo>
                    <a:pt x="30708" y="1152702"/>
                  </a:lnTo>
                  <a:lnTo>
                    <a:pt x="28930" y="1150226"/>
                  </a:lnTo>
                  <a:lnTo>
                    <a:pt x="27406" y="1148054"/>
                  </a:lnTo>
                  <a:lnTo>
                    <a:pt x="26581" y="1143355"/>
                  </a:lnTo>
                  <a:lnTo>
                    <a:pt x="26695" y="1128623"/>
                  </a:lnTo>
                  <a:lnTo>
                    <a:pt x="27482" y="1124419"/>
                  </a:lnTo>
                  <a:lnTo>
                    <a:pt x="29311" y="1121765"/>
                  </a:lnTo>
                  <a:lnTo>
                    <a:pt x="30746" y="1119720"/>
                  </a:lnTo>
                  <a:lnTo>
                    <a:pt x="32689" y="1118666"/>
                  </a:lnTo>
                  <a:lnTo>
                    <a:pt x="37566" y="1118666"/>
                  </a:lnTo>
                  <a:lnTo>
                    <a:pt x="39636" y="1119847"/>
                  </a:lnTo>
                  <a:lnTo>
                    <a:pt x="41287" y="1122197"/>
                  </a:lnTo>
                  <a:lnTo>
                    <a:pt x="42938" y="1124483"/>
                  </a:lnTo>
                  <a:lnTo>
                    <a:pt x="43662" y="1128623"/>
                  </a:lnTo>
                  <a:lnTo>
                    <a:pt x="43751" y="1143355"/>
                  </a:lnTo>
                  <a:lnTo>
                    <a:pt x="43751" y="1117358"/>
                  </a:lnTo>
                  <a:lnTo>
                    <a:pt x="42976" y="1116622"/>
                  </a:lnTo>
                  <a:lnTo>
                    <a:pt x="39497" y="1114767"/>
                  </a:lnTo>
                  <a:lnTo>
                    <a:pt x="37477" y="1114336"/>
                  </a:lnTo>
                  <a:lnTo>
                    <a:pt x="32042" y="1114336"/>
                  </a:lnTo>
                  <a:lnTo>
                    <a:pt x="29451" y="1115136"/>
                  </a:lnTo>
                  <a:lnTo>
                    <a:pt x="27393" y="1116876"/>
                  </a:lnTo>
                  <a:lnTo>
                    <a:pt x="25323" y="1118539"/>
                  </a:lnTo>
                  <a:lnTo>
                    <a:pt x="23774" y="1120889"/>
                  </a:lnTo>
                  <a:lnTo>
                    <a:pt x="21678" y="1127150"/>
                  </a:lnTo>
                  <a:lnTo>
                    <a:pt x="21158" y="1131227"/>
                  </a:lnTo>
                  <a:lnTo>
                    <a:pt x="21158" y="1144346"/>
                  </a:lnTo>
                  <a:lnTo>
                    <a:pt x="22567" y="1150226"/>
                  </a:lnTo>
                  <a:lnTo>
                    <a:pt x="27774" y="1156728"/>
                  </a:lnTo>
                  <a:lnTo>
                    <a:pt x="31026" y="1158201"/>
                  </a:lnTo>
                  <a:lnTo>
                    <a:pt x="38315" y="1158201"/>
                  </a:lnTo>
                  <a:lnTo>
                    <a:pt x="40919" y="1157401"/>
                  </a:lnTo>
                  <a:lnTo>
                    <a:pt x="42976" y="1155674"/>
                  </a:lnTo>
                  <a:lnTo>
                    <a:pt x="45046" y="1153998"/>
                  </a:lnTo>
                  <a:lnTo>
                    <a:pt x="45123" y="1153871"/>
                  </a:lnTo>
                  <a:lnTo>
                    <a:pt x="46596" y="1151585"/>
                  </a:lnTo>
                  <a:lnTo>
                    <a:pt x="48666" y="1145400"/>
                  </a:lnTo>
                  <a:lnTo>
                    <a:pt x="49174" y="1141310"/>
                  </a:lnTo>
                  <a:close/>
                </a:path>
                <a:path w="2143760" h="1635125">
                  <a:moveTo>
                    <a:pt x="49174" y="982154"/>
                  </a:moveTo>
                  <a:lnTo>
                    <a:pt x="45542" y="960564"/>
                  </a:lnTo>
                  <a:lnTo>
                    <a:pt x="44881" y="959510"/>
                  </a:lnTo>
                  <a:lnTo>
                    <a:pt x="44411" y="958773"/>
                  </a:lnTo>
                  <a:lnTo>
                    <a:pt x="43751" y="958176"/>
                  </a:lnTo>
                  <a:lnTo>
                    <a:pt x="43751" y="984135"/>
                  </a:lnTo>
                  <a:lnTo>
                    <a:pt x="42938" y="988847"/>
                  </a:lnTo>
                  <a:lnTo>
                    <a:pt x="39636" y="993546"/>
                  </a:lnTo>
                  <a:lnTo>
                    <a:pt x="37592" y="994727"/>
                  </a:lnTo>
                  <a:lnTo>
                    <a:pt x="32740" y="994727"/>
                  </a:lnTo>
                  <a:lnTo>
                    <a:pt x="30708" y="993546"/>
                  </a:lnTo>
                  <a:lnTo>
                    <a:pt x="27406" y="988847"/>
                  </a:lnTo>
                  <a:lnTo>
                    <a:pt x="26581" y="984135"/>
                  </a:lnTo>
                  <a:lnTo>
                    <a:pt x="26682" y="969479"/>
                  </a:lnTo>
                  <a:lnTo>
                    <a:pt x="27482" y="965200"/>
                  </a:lnTo>
                  <a:lnTo>
                    <a:pt x="30746" y="960564"/>
                  </a:lnTo>
                  <a:lnTo>
                    <a:pt x="32689" y="959510"/>
                  </a:lnTo>
                  <a:lnTo>
                    <a:pt x="37566" y="959510"/>
                  </a:lnTo>
                  <a:lnTo>
                    <a:pt x="43751" y="984135"/>
                  </a:lnTo>
                  <a:lnTo>
                    <a:pt x="43751" y="958176"/>
                  </a:lnTo>
                  <a:lnTo>
                    <a:pt x="42976" y="957465"/>
                  </a:lnTo>
                  <a:lnTo>
                    <a:pt x="39497" y="955611"/>
                  </a:lnTo>
                  <a:lnTo>
                    <a:pt x="37477" y="955116"/>
                  </a:lnTo>
                  <a:lnTo>
                    <a:pt x="32042" y="955116"/>
                  </a:lnTo>
                  <a:lnTo>
                    <a:pt x="21158" y="972007"/>
                  </a:lnTo>
                  <a:lnTo>
                    <a:pt x="21158" y="985189"/>
                  </a:lnTo>
                  <a:lnTo>
                    <a:pt x="22567" y="991006"/>
                  </a:lnTo>
                  <a:lnTo>
                    <a:pt x="27774" y="997572"/>
                  </a:lnTo>
                  <a:lnTo>
                    <a:pt x="31026" y="999058"/>
                  </a:lnTo>
                  <a:lnTo>
                    <a:pt x="38315" y="999058"/>
                  </a:lnTo>
                  <a:lnTo>
                    <a:pt x="48666" y="986243"/>
                  </a:lnTo>
                  <a:lnTo>
                    <a:pt x="49174" y="982154"/>
                  </a:lnTo>
                  <a:close/>
                </a:path>
                <a:path w="2143760" h="1635125">
                  <a:moveTo>
                    <a:pt x="62484" y="673938"/>
                  </a:moveTo>
                  <a:lnTo>
                    <a:pt x="56476" y="673938"/>
                  </a:lnTo>
                  <a:lnTo>
                    <a:pt x="56476" y="679932"/>
                  </a:lnTo>
                  <a:lnTo>
                    <a:pt x="62484" y="679932"/>
                  </a:lnTo>
                  <a:lnTo>
                    <a:pt x="62484" y="673938"/>
                  </a:lnTo>
                  <a:close/>
                </a:path>
                <a:path w="2143760" h="1635125">
                  <a:moveTo>
                    <a:pt x="62484" y="514718"/>
                  </a:moveTo>
                  <a:lnTo>
                    <a:pt x="56476" y="514718"/>
                  </a:lnTo>
                  <a:lnTo>
                    <a:pt x="56476" y="520788"/>
                  </a:lnTo>
                  <a:lnTo>
                    <a:pt x="62484" y="520788"/>
                  </a:lnTo>
                  <a:lnTo>
                    <a:pt x="62484" y="514718"/>
                  </a:lnTo>
                  <a:close/>
                </a:path>
                <a:path w="2143760" h="1635125">
                  <a:moveTo>
                    <a:pt x="62484" y="355561"/>
                  </a:moveTo>
                  <a:lnTo>
                    <a:pt x="56476" y="355561"/>
                  </a:lnTo>
                  <a:lnTo>
                    <a:pt x="56476" y="361569"/>
                  </a:lnTo>
                  <a:lnTo>
                    <a:pt x="62484" y="361569"/>
                  </a:lnTo>
                  <a:lnTo>
                    <a:pt x="62484" y="355561"/>
                  </a:lnTo>
                  <a:close/>
                </a:path>
                <a:path w="2143760" h="1635125">
                  <a:moveTo>
                    <a:pt x="62484" y="196342"/>
                  </a:moveTo>
                  <a:lnTo>
                    <a:pt x="56476" y="196342"/>
                  </a:lnTo>
                  <a:lnTo>
                    <a:pt x="56476" y="202412"/>
                  </a:lnTo>
                  <a:lnTo>
                    <a:pt x="62484" y="202412"/>
                  </a:lnTo>
                  <a:lnTo>
                    <a:pt x="62484" y="196342"/>
                  </a:lnTo>
                  <a:close/>
                </a:path>
                <a:path w="2143760" h="1635125">
                  <a:moveTo>
                    <a:pt x="64516" y="1469859"/>
                  </a:moveTo>
                  <a:lnTo>
                    <a:pt x="58496" y="1469859"/>
                  </a:lnTo>
                  <a:lnTo>
                    <a:pt x="58496" y="1475879"/>
                  </a:lnTo>
                  <a:lnTo>
                    <a:pt x="64516" y="1475879"/>
                  </a:lnTo>
                  <a:lnTo>
                    <a:pt x="64516" y="1469859"/>
                  </a:lnTo>
                  <a:close/>
                </a:path>
                <a:path w="2143760" h="1635125">
                  <a:moveTo>
                    <a:pt x="64516" y="1310678"/>
                  </a:moveTo>
                  <a:lnTo>
                    <a:pt x="58496" y="1310678"/>
                  </a:lnTo>
                  <a:lnTo>
                    <a:pt x="58496" y="1316685"/>
                  </a:lnTo>
                  <a:lnTo>
                    <a:pt x="64516" y="1316685"/>
                  </a:lnTo>
                  <a:lnTo>
                    <a:pt x="64516" y="1310678"/>
                  </a:lnTo>
                  <a:close/>
                </a:path>
                <a:path w="2143760" h="1635125">
                  <a:moveTo>
                    <a:pt x="64516" y="1151458"/>
                  </a:moveTo>
                  <a:lnTo>
                    <a:pt x="58496" y="1151458"/>
                  </a:lnTo>
                  <a:lnTo>
                    <a:pt x="58496" y="1157528"/>
                  </a:lnTo>
                  <a:lnTo>
                    <a:pt x="64516" y="1157528"/>
                  </a:lnTo>
                  <a:lnTo>
                    <a:pt x="64516" y="1151458"/>
                  </a:lnTo>
                  <a:close/>
                </a:path>
                <a:path w="2143760" h="1635125">
                  <a:moveTo>
                    <a:pt x="64516" y="992301"/>
                  </a:moveTo>
                  <a:lnTo>
                    <a:pt x="58496" y="992301"/>
                  </a:lnTo>
                  <a:lnTo>
                    <a:pt x="58496" y="998308"/>
                  </a:lnTo>
                  <a:lnTo>
                    <a:pt x="64516" y="998308"/>
                  </a:lnTo>
                  <a:lnTo>
                    <a:pt x="64516" y="992301"/>
                  </a:lnTo>
                  <a:close/>
                </a:path>
                <a:path w="2143760" h="1635125">
                  <a:moveTo>
                    <a:pt x="67208" y="1616837"/>
                  </a:moveTo>
                  <a:lnTo>
                    <a:pt x="51003" y="1616837"/>
                  </a:lnTo>
                  <a:lnTo>
                    <a:pt x="51003" y="1622145"/>
                  </a:lnTo>
                  <a:lnTo>
                    <a:pt x="67208" y="1622145"/>
                  </a:lnTo>
                  <a:lnTo>
                    <a:pt x="67208" y="1616837"/>
                  </a:lnTo>
                  <a:close/>
                </a:path>
                <a:path w="2143760" h="1635125">
                  <a:moveTo>
                    <a:pt x="90017" y="0"/>
                  </a:moveTo>
                  <a:lnTo>
                    <a:pt x="86614" y="0"/>
                  </a:lnTo>
                  <a:lnTo>
                    <a:pt x="85699" y="1854"/>
                  </a:lnTo>
                  <a:lnTo>
                    <a:pt x="84137" y="3771"/>
                  </a:lnTo>
                  <a:lnTo>
                    <a:pt x="79717" y="7734"/>
                  </a:lnTo>
                  <a:lnTo>
                    <a:pt x="77139" y="9410"/>
                  </a:lnTo>
                  <a:lnTo>
                    <a:pt x="74193" y="10833"/>
                  </a:lnTo>
                  <a:lnTo>
                    <a:pt x="74193" y="15900"/>
                  </a:lnTo>
                  <a:lnTo>
                    <a:pt x="84734" y="9537"/>
                  </a:lnTo>
                  <a:lnTo>
                    <a:pt x="84734" y="43192"/>
                  </a:lnTo>
                  <a:lnTo>
                    <a:pt x="90017" y="43192"/>
                  </a:lnTo>
                  <a:lnTo>
                    <a:pt x="90017" y="0"/>
                  </a:lnTo>
                  <a:close/>
                </a:path>
                <a:path w="2143760" h="1635125">
                  <a:moveTo>
                    <a:pt x="92036" y="1591881"/>
                  </a:moveTo>
                  <a:lnTo>
                    <a:pt x="88633" y="1591881"/>
                  </a:lnTo>
                  <a:lnTo>
                    <a:pt x="87718" y="1593735"/>
                  </a:lnTo>
                  <a:lnTo>
                    <a:pt x="86156" y="1595653"/>
                  </a:lnTo>
                  <a:lnTo>
                    <a:pt x="81749" y="1599603"/>
                  </a:lnTo>
                  <a:lnTo>
                    <a:pt x="79171" y="1601292"/>
                  </a:lnTo>
                  <a:lnTo>
                    <a:pt x="76314" y="1602625"/>
                  </a:lnTo>
                  <a:lnTo>
                    <a:pt x="76212" y="1607781"/>
                  </a:lnTo>
                  <a:lnTo>
                    <a:pt x="86766" y="1601419"/>
                  </a:lnTo>
                  <a:lnTo>
                    <a:pt x="86766" y="1635061"/>
                  </a:lnTo>
                  <a:lnTo>
                    <a:pt x="92036" y="1635061"/>
                  </a:lnTo>
                  <a:lnTo>
                    <a:pt x="92036" y="1601419"/>
                  </a:lnTo>
                  <a:lnTo>
                    <a:pt x="92036" y="1591881"/>
                  </a:lnTo>
                  <a:close/>
                </a:path>
                <a:path w="2143760" h="1635125">
                  <a:moveTo>
                    <a:pt x="98158" y="822947"/>
                  </a:moveTo>
                  <a:lnTo>
                    <a:pt x="92735" y="798995"/>
                  </a:lnTo>
                  <a:lnTo>
                    <a:pt x="92735" y="824979"/>
                  </a:lnTo>
                  <a:lnTo>
                    <a:pt x="91909" y="829691"/>
                  </a:lnTo>
                  <a:lnTo>
                    <a:pt x="90220" y="832040"/>
                  </a:lnTo>
                  <a:lnTo>
                    <a:pt x="88607" y="834326"/>
                  </a:lnTo>
                  <a:lnTo>
                    <a:pt x="86575" y="835507"/>
                  </a:lnTo>
                  <a:lnTo>
                    <a:pt x="81724" y="835507"/>
                  </a:lnTo>
                  <a:lnTo>
                    <a:pt x="79692" y="834326"/>
                  </a:lnTo>
                  <a:lnTo>
                    <a:pt x="77914" y="831850"/>
                  </a:lnTo>
                  <a:lnTo>
                    <a:pt x="76390" y="829691"/>
                  </a:lnTo>
                  <a:lnTo>
                    <a:pt x="75565" y="824979"/>
                  </a:lnTo>
                  <a:lnTo>
                    <a:pt x="75679" y="810260"/>
                  </a:lnTo>
                  <a:lnTo>
                    <a:pt x="76466" y="806043"/>
                  </a:lnTo>
                  <a:lnTo>
                    <a:pt x="78282" y="803389"/>
                  </a:lnTo>
                  <a:lnTo>
                    <a:pt x="79730" y="801344"/>
                  </a:lnTo>
                  <a:lnTo>
                    <a:pt x="81673" y="800290"/>
                  </a:lnTo>
                  <a:lnTo>
                    <a:pt x="86550" y="800290"/>
                  </a:lnTo>
                  <a:lnTo>
                    <a:pt x="88607" y="801471"/>
                  </a:lnTo>
                  <a:lnTo>
                    <a:pt x="90258" y="803821"/>
                  </a:lnTo>
                  <a:lnTo>
                    <a:pt x="91909" y="806107"/>
                  </a:lnTo>
                  <a:lnTo>
                    <a:pt x="92646" y="810260"/>
                  </a:lnTo>
                  <a:lnTo>
                    <a:pt x="92735" y="824979"/>
                  </a:lnTo>
                  <a:lnTo>
                    <a:pt x="92735" y="798995"/>
                  </a:lnTo>
                  <a:lnTo>
                    <a:pt x="91960" y="798258"/>
                  </a:lnTo>
                  <a:lnTo>
                    <a:pt x="88480" y="796391"/>
                  </a:lnTo>
                  <a:lnTo>
                    <a:pt x="86461" y="795959"/>
                  </a:lnTo>
                  <a:lnTo>
                    <a:pt x="81026" y="795959"/>
                  </a:lnTo>
                  <a:lnTo>
                    <a:pt x="78435" y="796772"/>
                  </a:lnTo>
                  <a:lnTo>
                    <a:pt x="76377" y="798499"/>
                  </a:lnTo>
                  <a:lnTo>
                    <a:pt x="74307" y="800176"/>
                  </a:lnTo>
                  <a:lnTo>
                    <a:pt x="72758" y="802525"/>
                  </a:lnTo>
                  <a:lnTo>
                    <a:pt x="70662" y="808774"/>
                  </a:lnTo>
                  <a:lnTo>
                    <a:pt x="70142" y="812850"/>
                  </a:lnTo>
                  <a:lnTo>
                    <a:pt x="70142" y="825969"/>
                  </a:lnTo>
                  <a:lnTo>
                    <a:pt x="71551" y="831850"/>
                  </a:lnTo>
                  <a:lnTo>
                    <a:pt x="76758" y="838352"/>
                  </a:lnTo>
                  <a:lnTo>
                    <a:pt x="80010" y="839838"/>
                  </a:lnTo>
                  <a:lnTo>
                    <a:pt x="87299" y="839838"/>
                  </a:lnTo>
                  <a:lnTo>
                    <a:pt x="89903" y="839025"/>
                  </a:lnTo>
                  <a:lnTo>
                    <a:pt x="91960" y="837298"/>
                  </a:lnTo>
                  <a:lnTo>
                    <a:pt x="94030" y="835634"/>
                  </a:lnTo>
                  <a:lnTo>
                    <a:pt x="94107" y="835507"/>
                  </a:lnTo>
                  <a:lnTo>
                    <a:pt x="95580" y="833208"/>
                  </a:lnTo>
                  <a:lnTo>
                    <a:pt x="97650" y="827024"/>
                  </a:lnTo>
                  <a:lnTo>
                    <a:pt x="98158" y="822947"/>
                  </a:lnTo>
                  <a:close/>
                </a:path>
                <a:path w="2143760" h="1635125">
                  <a:moveTo>
                    <a:pt x="98425" y="674865"/>
                  </a:moveTo>
                  <a:lnTo>
                    <a:pt x="77343" y="674865"/>
                  </a:lnTo>
                  <a:lnTo>
                    <a:pt x="77927" y="673938"/>
                  </a:lnTo>
                  <a:lnTo>
                    <a:pt x="78676" y="672947"/>
                  </a:lnTo>
                  <a:lnTo>
                    <a:pt x="80467" y="671093"/>
                  </a:lnTo>
                  <a:lnTo>
                    <a:pt x="82499" y="669239"/>
                  </a:lnTo>
                  <a:lnTo>
                    <a:pt x="89458" y="663422"/>
                  </a:lnTo>
                  <a:lnTo>
                    <a:pt x="92163" y="660882"/>
                  </a:lnTo>
                  <a:lnTo>
                    <a:pt x="95440" y="657161"/>
                  </a:lnTo>
                  <a:lnTo>
                    <a:pt x="96608" y="655434"/>
                  </a:lnTo>
                  <a:lnTo>
                    <a:pt x="98005" y="652094"/>
                  </a:lnTo>
                  <a:lnTo>
                    <a:pt x="98323" y="650608"/>
                  </a:lnTo>
                  <a:lnTo>
                    <a:pt x="98196" y="644982"/>
                  </a:lnTo>
                  <a:lnTo>
                    <a:pt x="97155" y="642505"/>
                  </a:lnTo>
                  <a:lnTo>
                    <a:pt x="95732" y="641134"/>
                  </a:lnTo>
                  <a:lnTo>
                    <a:pt x="92354" y="637921"/>
                  </a:lnTo>
                  <a:lnTo>
                    <a:pt x="89090" y="636752"/>
                  </a:lnTo>
                  <a:lnTo>
                    <a:pt x="80873" y="636752"/>
                  </a:lnTo>
                  <a:lnTo>
                    <a:pt x="77622" y="637794"/>
                  </a:lnTo>
                  <a:lnTo>
                    <a:pt x="75196" y="639965"/>
                  </a:lnTo>
                  <a:lnTo>
                    <a:pt x="72783" y="642073"/>
                  </a:lnTo>
                  <a:lnTo>
                    <a:pt x="71386" y="645160"/>
                  </a:lnTo>
                  <a:lnTo>
                    <a:pt x="71005" y="649185"/>
                  </a:lnTo>
                  <a:lnTo>
                    <a:pt x="76428" y="649744"/>
                  </a:lnTo>
                  <a:lnTo>
                    <a:pt x="76454" y="647077"/>
                  </a:lnTo>
                  <a:lnTo>
                    <a:pt x="77228" y="644982"/>
                  </a:lnTo>
                  <a:lnTo>
                    <a:pt x="80276" y="641883"/>
                  </a:lnTo>
                  <a:lnTo>
                    <a:pt x="82308" y="641134"/>
                  </a:lnTo>
                  <a:lnTo>
                    <a:pt x="87249" y="641134"/>
                  </a:lnTo>
                  <a:lnTo>
                    <a:pt x="89204" y="641883"/>
                  </a:lnTo>
                  <a:lnTo>
                    <a:pt x="92189" y="644728"/>
                  </a:lnTo>
                  <a:lnTo>
                    <a:pt x="92938" y="646518"/>
                  </a:lnTo>
                  <a:lnTo>
                    <a:pt x="92938" y="650608"/>
                  </a:lnTo>
                  <a:lnTo>
                    <a:pt x="92113" y="652716"/>
                  </a:lnTo>
                  <a:lnTo>
                    <a:pt x="88836" y="657161"/>
                  </a:lnTo>
                  <a:lnTo>
                    <a:pt x="85674" y="660196"/>
                  </a:lnTo>
                  <a:lnTo>
                    <a:pt x="78003" y="666508"/>
                  </a:lnTo>
                  <a:lnTo>
                    <a:pt x="75692" y="668680"/>
                  </a:lnTo>
                  <a:lnTo>
                    <a:pt x="69977" y="678700"/>
                  </a:lnTo>
                  <a:lnTo>
                    <a:pt x="70015" y="679932"/>
                  </a:lnTo>
                  <a:lnTo>
                    <a:pt x="98425" y="679932"/>
                  </a:lnTo>
                  <a:lnTo>
                    <a:pt x="98425" y="674865"/>
                  </a:lnTo>
                  <a:close/>
                </a:path>
                <a:path w="2143760" h="1635125">
                  <a:moveTo>
                    <a:pt x="98679" y="505625"/>
                  </a:moveTo>
                  <a:lnTo>
                    <a:pt x="92875" y="505625"/>
                  </a:lnTo>
                  <a:lnTo>
                    <a:pt x="92875" y="486257"/>
                  </a:lnTo>
                  <a:lnTo>
                    <a:pt x="92875" y="477774"/>
                  </a:lnTo>
                  <a:lnTo>
                    <a:pt x="88569" y="477774"/>
                  </a:lnTo>
                  <a:lnTo>
                    <a:pt x="87604" y="479145"/>
                  </a:lnTo>
                  <a:lnTo>
                    <a:pt x="87604" y="486257"/>
                  </a:lnTo>
                  <a:lnTo>
                    <a:pt x="87604" y="505625"/>
                  </a:lnTo>
                  <a:lnTo>
                    <a:pt x="74142" y="505625"/>
                  </a:lnTo>
                  <a:lnTo>
                    <a:pt x="87604" y="486257"/>
                  </a:lnTo>
                  <a:lnTo>
                    <a:pt x="87604" y="479145"/>
                  </a:lnTo>
                  <a:lnTo>
                    <a:pt x="68961" y="505625"/>
                  </a:lnTo>
                  <a:lnTo>
                    <a:pt x="68961" y="510451"/>
                  </a:lnTo>
                  <a:lnTo>
                    <a:pt x="87604" y="510451"/>
                  </a:lnTo>
                  <a:lnTo>
                    <a:pt x="87604" y="520788"/>
                  </a:lnTo>
                  <a:lnTo>
                    <a:pt x="92875" y="520788"/>
                  </a:lnTo>
                  <a:lnTo>
                    <a:pt x="92875" y="510451"/>
                  </a:lnTo>
                  <a:lnTo>
                    <a:pt x="98679" y="510451"/>
                  </a:lnTo>
                  <a:lnTo>
                    <a:pt x="98679" y="505625"/>
                  </a:lnTo>
                  <a:close/>
                </a:path>
                <a:path w="2143760" h="1635125">
                  <a:moveTo>
                    <a:pt x="98831" y="343496"/>
                  </a:moveTo>
                  <a:lnTo>
                    <a:pt x="97586" y="340156"/>
                  </a:lnTo>
                  <a:lnTo>
                    <a:pt x="95885" y="338366"/>
                  </a:lnTo>
                  <a:lnTo>
                    <a:pt x="93395" y="335762"/>
                  </a:lnTo>
                  <a:lnTo>
                    <a:pt x="93395" y="344855"/>
                  </a:lnTo>
                  <a:lnTo>
                    <a:pt x="93395" y="351167"/>
                  </a:lnTo>
                  <a:lnTo>
                    <a:pt x="92633" y="353466"/>
                  </a:lnTo>
                  <a:lnTo>
                    <a:pt x="89433" y="357047"/>
                  </a:lnTo>
                  <a:lnTo>
                    <a:pt x="87515" y="357974"/>
                  </a:lnTo>
                  <a:lnTo>
                    <a:pt x="83756" y="357974"/>
                  </a:lnTo>
                  <a:lnTo>
                    <a:pt x="76517" y="349440"/>
                  </a:lnTo>
                  <a:lnTo>
                    <a:pt x="76517" y="344855"/>
                  </a:lnTo>
                  <a:lnTo>
                    <a:pt x="77355" y="342633"/>
                  </a:lnTo>
                  <a:lnTo>
                    <a:pt x="79006" y="340893"/>
                  </a:lnTo>
                  <a:lnTo>
                    <a:pt x="80492" y="339420"/>
                  </a:lnTo>
                  <a:lnTo>
                    <a:pt x="80670" y="339229"/>
                  </a:lnTo>
                  <a:lnTo>
                    <a:pt x="82702" y="338366"/>
                  </a:lnTo>
                  <a:lnTo>
                    <a:pt x="87477" y="338366"/>
                  </a:lnTo>
                  <a:lnTo>
                    <a:pt x="89484" y="339229"/>
                  </a:lnTo>
                  <a:lnTo>
                    <a:pt x="91059" y="340893"/>
                  </a:lnTo>
                  <a:lnTo>
                    <a:pt x="92646" y="342633"/>
                  </a:lnTo>
                  <a:lnTo>
                    <a:pt x="93395" y="344855"/>
                  </a:lnTo>
                  <a:lnTo>
                    <a:pt x="93395" y="335762"/>
                  </a:lnTo>
                  <a:lnTo>
                    <a:pt x="92646" y="334962"/>
                  </a:lnTo>
                  <a:lnTo>
                    <a:pt x="89649" y="333654"/>
                  </a:lnTo>
                  <a:lnTo>
                    <a:pt x="84124" y="333654"/>
                  </a:lnTo>
                  <a:lnTo>
                    <a:pt x="82207" y="334149"/>
                  </a:lnTo>
                  <a:lnTo>
                    <a:pt x="78524" y="336016"/>
                  </a:lnTo>
                  <a:lnTo>
                    <a:pt x="76974" y="337439"/>
                  </a:lnTo>
                  <a:lnTo>
                    <a:pt x="75704" y="339420"/>
                  </a:lnTo>
                  <a:lnTo>
                    <a:pt x="75755" y="334962"/>
                  </a:lnTo>
                  <a:lnTo>
                    <a:pt x="83870" y="322707"/>
                  </a:lnTo>
                  <a:lnTo>
                    <a:pt x="87642" y="322707"/>
                  </a:lnTo>
                  <a:lnTo>
                    <a:pt x="92824" y="329514"/>
                  </a:lnTo>
                  <a:lnTo>
                    <a:pt x="98069" y="329082"/>
                  </a:lnTo>
                  <a:lnTo>
                    <a:pt x="89255" y="318376"/>
                  </a:lnTo>
                  <a:lnTo>
                    <a:pt x="81330" y="318376"/>
                  </a:lnTo>
                  <a:lnTo>
                    <a:pt x="77736" y="320040"/>
                  </a:lnTo>
                  <a:lnTo>
                    <a:pt x="71983" y="327101"/>
                  </a:lnTo>
                  <a:lnTo>
                    <a:pt x="70459" y="333159"/>
                  </a:lnTo>
                  <a:lnTo>
                    <a:pt x="70459" y="348881"/>
                  </a:lnTo>
                  <a:lnTo>
                    <a:pt x="71843" y="354203"/>
                  </a:lnTo>
                  <a:lnTo>
                    <a:pt x="74663" y="357543"/>
                  </a:lnTo>
                  <a:lnTo>
                    <a:pt x="77393" y="360705"/>
                  </a:lnTo>
                  <a:lnTo>
                    <a:pt x="80975" y="362305"/>
                  </a:lnTo>
                  <a:lnTo>
                    <a:pt x="87947" y="362305"/>
                  </a:lnTo>
                  <a:lnTo>
                    <a:pt x="90258" y="361696"/>
                  </a:lnTo>
                  <a:lnTo>
                    <a:pt x="94322" y="359219"/>
                  </a:lnTo>
                  <a:lnTo>
                    <a:pt x="95465" y="357974"/>
                  </a:lnTo>
                  <a:lnTo>
                    <a:pt x="95923" y="357479"/>
                  </a:lnTo>
                  <a:lnTo>
                    <a:pt x="97078" y="355130"/>
                  </a:lnTo>
                  <a:lnTo>
                    <a:pt x="98247" y="352844"/>
                  </a:lnTo>
                  <a:lnTo>
                    <a:pt x="98831" y="350304"/>
                  </a:lnTo>
                  <a:lnTo>
                    <a:pt x="98831" y="343496"/>
                  </a:lnTo>
                  <a:close/>
                </a:path>
                <a:path w="2143760" h="1635125">
                  <a:moveTo>
                    <a:pt x="98945" y="193751"/>
                  </a:moveTo>
                  <a:lnTo>
                    <a:pt x="98856" y="187121"/>
                  </a:lnTo>
                  <a:lnTo>
                    <a:pt x="98259" y="185153"/>
                  </a:lnTo>
                  <a:lnTo>
                    <a:pt x="95542" y="181368"/>
                  </a:lnTo>
                  <a:lnTo>
                    <a:pt x="93497" y="179946"/>
                  </a:lnTo>
                  <a:lnTo>
                    <a:pt x="93433" y="192938"/>
                  </a:lnTo>
                  <a:lnTo>
                    <a:pt x="92735" y="194741"/>
                  </a:lnTo>
                  <a:lnTo>
                    <a:pt x="89446" y="197954"/>
                  </a:lnTo>
                  <a:lnTo>
                    <a:pt x="87363" y="198755"/>
                  </a:lnTo>
                  <a:lnTo>
                    <a:pt x="83223" y="198755"/>
                  </a:lnTo>
                  <a:lnTo>
                    <a:pt x="76060" y="191465"/>
                  </a:lnTo>
                  <a:lnTo>
                    <a:pt x="76085" y="187439"/>
                  </a:lnTo>
                  <a:lnTo>
                    <a:pt x="76873" y="185458"/>
                  </a:lnTo>
                  <a:lnTo>
                    <a:pt x="78498" y="183845"/>
                  </a:lnTo>
                  <a:lnTo>
                    <a:pt x="80137" y="182181"/>
                  </a:lnTo>
                  <a:lnTo>
                    <a:pt x="82194" y="181368"/>
                  </a:lnTo>
                  <a:lnTo>
                    <a:pt x="87210" y="181368"/>
                  </a:lnTo>
                  <a:lnTo>
                    <a:pt x="89319" y="182181"/>
                  </a:lnTo>
                  <a:lnTo>
                    <a:pt x="92710" y="185521"/>
                  </a:lnTo>
                  <a:lnTo>
                    <a:pt x="93357" y="187121"/>
                  </a:lnTo>
                  <a:lnTo>
                    <a:pt x="93433" y="192938"/>
                  </a:lnTo>
                  <a:lnTo>
                    <a:pt x="93433" y="179933"/>
                  </a:lnTo>
                  <a:lnTo>
                    <a:pt x="90855" y="179082"/>
                  </a:lnTo>
                  <a:lnTo>
                    <a:pt x="92989" y="178282"/>
                  </a:lnTo>
                  <a:lnTo>
                    <a:pt x="94576" y="177101"/>
                  </a:lnTo>
                  <a:lnTo>
                    <a:pt x="95618" y="175679"/>
                  </a:lnTo>
                  <a:lnTo>
                    <a:pt x="96659" y="174193"/>
                  </a:lnTo>
                  <a:lnTo>
                    <a:pt x="97193" y="172466"/>
                  </a:lnTo>
                  <a:lnTo>
                    <a:pt x="97104" y="167144"/>
                  </a:lnTo>
                  <a:lnTo>
                    <a:pt x="96050" y="164668"/>
                  </a:lnTo>
                  <a:lnTo>
                    <a:pt x="94869" y="163550"/>
                  </a:lnTo>
                  <a:lnTo>
                    <a:pt x="93764" y="162496"/>
                  </a:lnTo>
                  <a:lnTo>
                    <a:pt x="91694" y="160502"/>
                  </a:lnTo>
                  <a:lnTo>
                    <a:pt x="91694" y="168313"/>
                  </a:lnTo>
                  <a:lnTo>
                    <a:pt x="91694" y="172466"/>
                  </a:lnTo>
                  <a:lnTo>
                    <a:pt x="91109" y="173824"/>
                  </a:lnTo>
                  <a:lnTo>
                    <a:pt x="88519" y="176428"/>
                  </a:lnTo>
                  <a:lnTo>
                    <a:pt x="86855" y="177038"/>
                  </a:lnTo>
                  <a:lnTo>
                    <a:pt x="82727" y="177038"/>
                  </a:lnTo>
                  <a:lnTo>
                    <a:pt x="81026" y="176428"/>
                  </a:lnTo>
                  <a:lnTo>
                    <a:pt x="78409" y="173824"/>
                  </a:lnTo>
                  <a:lnTo>
                    <a:pt x="77876" y="172466"/>
                  </a:lnTo>
                  <a:lnTo>
                    <a:pt x="77762" y="168313"/>
                  </a:lnTo>
                  <a:lnTo>
                    <a:pt x="78422" y="166763"/>
                  </a:lnTo>
                  <a:lnTo>
                    <a:pt x="81076" y="164172"/>
                  </a:lnTo>
                  <a:lnTo>
                    <a:pt x="82740" y="163550"/>
                  </a:lnTo>
                  <a:lnTo>
                    <a:pt x="86753" y="163550"/>
                  </a:lnTo>
                  <a:lnTo>
                    <a:pt x="88417" y="164236"/>
                  </a:lnTo>
                  <a:lnTo>
                    <a:pt x="91097" y="166827"/>
                  </a:lnTo>
                  <a:lnTo>
                    <a:pt x="91694" y="168313"/>
                  </a:lnTo>
                  <a:lnTo>
                    <a:pt x="91694" y="160502"/>
                  </a:lnTo>
                  <a:lnTo>
                    <a:pt x="91465" y="160274"/>
                  </a:lnTo>
                  <a:lnTo>
                    <a:pt x="88455" y="159219"/>
                  </a:lnTo>
                  <a:lnTo>
                    <a:pt x="80962" y="159219"/>
                  </a:lnTo>
                  <a:lnTo>
                    <a:pt x="72377" y="172466"/>
                  </a:lnTo>
                  <a:lnTo>
                    <a:pt x="72885" y="174129"/>
                  </a:lnTo>
                  <a:lnTo>
                    <a:pt x="74993" y="177101"/>
                  </a:lnTo>
                  <a:lnTo>
                    <a:pt x="76619" y="178282"/>
                  </a:lnTo>
                  <a:lnTo>
                    <a:pt x="78803" y="179082"/>
                  </a:lnTo>
                  <a:lnTo>
                    <a:pt x="76187" y="179768"/>
                  </a:lnTo>
                  <a:lnTo>
                    <a:pt x="74168" y="181063"/>
                  </a:lnTo>
                  <a:lnTo>
                    <a:pt x="72758" y="182918"/>
                  </a:lnTo>
                  <a:lnTo>
                    <a:pt x="71335" y="184835"/>
                  </a:lnTo>
                  <a:lnTo>
                    <a:pt x="70637" y="187121"/>
                  </a:lnTo>
                  <a:lnTo>
                    <a:pt x="70662" y="193751"/>
                  </a:lnTo>
                  <a:lnTo>
                    <a:pt x="71932" y="196837"/>
                  </a:lnTo>
                  <a:lnTo>
                    <a:pt x="74523" y="199377"/>
                  </a:lnTo>
                  <a:lnTo>
                    <a:pt x="77127" y="201853"/>
                  </a:lnTo>
                  <a:lnTo>
                    <a:pt x="80543" y="203098"/>
                  </a:lnTo>
                  <a:lnTo>
                    <a:pt x="89027" y="203098"/>
                  </a:lnTo>
                  <a:lnTo>
                    <a:pt x="92443" y="201853"/>
                  </a:lnTo>
                  <a:lnTo>
                    <a:pt x="95681" y="198755"/>
                  </a:lnTo>
                  <a:lnTo>
                    <a:pt x="97650" y="196837"/>
                  </a:lnTo>
                  <a:lnTo>
                    <a:pt x="98945" y="193751"/>
                  </a:lnTo>
                  <a:close/>
                </a:path>
                <a:path w="2143760" h="1635125">
                  <a:moveTo>
                    <a:pt x="100444" y="993241"/>
                  </a:moveTo>
                  <a:lnTo>
                    <a:pt x="79375" y="993241"/>
                  </a:lnTo>
                  <a:lnTo>
                    <a:pt x="79959" y="992301"/>
                  </a:lnTo>
                  <a:lnTo>
                    <a:pt x="80695" y="991323"/>
                  </a:lnTo>
                  <a:lnTo>
                    <a:pt x="82499" y="989457"/>
                  </a:lnTo>
                  <a:lnTo>
                    <a:pt x="84531" y="987602"/>
                  </a:lnTo>
                  <a:lnTo>
                    <a:pt x="91490" y="981786"/>
                  </a:lnTo>
                  <a:lnTo>
                    <a:pt x="94195" y="979246"/>
                  </a:lnTo>
                  <a:lnTo>
                    <a:pt x="97459" y="975537"/>
                  </a:lnTo>
                  <a:lnTo>
                    <a:pt x="98628" y="973810"/>
                  </a:lnTo>
                  <a:lnTo>
                    <a:pt x="100037" y="970470"/>
                  </a:lnTo>
                  <a:lnTo>
                    <a:pt x="100342" y="968984"/>
                  </a:lnTo>
                  <a:lnTo>
                    <a:pt x="100228" y="963345"/>
                  </a:lnTo>
                  <a:lnTo>
                    <a:pt x="99187" y="960869"/>
                  </a:lnTo>
                  <a:lnTo>
                    <a:pt x="97751" y="959510"/>
                  </a:lnTo>
                  <a:lnTo>
                    <a:pt x="94373" y="956297"/>
                  </a:lnTo>
                  <a:lnTo>
                    <a:pt x="91109" y="955116"/>
                  </a:lnTo>
                  <a:lnTo>
                    <a:pt x="82905" y="955116"/>
                  </a:lnTo>
                  <a:lnTo>
                    <a:pt x="79654" y="956170"/>
                  </a:lnTo>
                  <a:lnTo>
                    <a:pt x="77228" y="958342"/>
                  </a:lnTo>
                  <a:lnTo>
                    <a:pt x="74803" y="960437"/>
                  </a:lnTo>
                  <a:lnTo>
                    <a:pt x="73406" y="963536"/>
                  </a:lnTo>
                  <a:lnTo>
                    <a:pt x="73037" y="967562"/>
                  </a:lnTo>
                  <a:lnTo>
                    <a:pt x="78460" y="968108"/>
                  </a:lnTo>
                  <a:lnTo>
                    <a:pt x="78486" y="965454"/>
                  </a:lnTo>
                  <a:lnTo>
                    <a:pt x="79248" y="963345"/>
                  </a:lnTo>
                  <a:lnTo>
                    <a:pt x="82296" y="960259"/>
                  </a:lnTo>
                  <a:lnTo>
                    <a:pt x="84340" y="959510"/>
                  </a:lnTo>
                  <a:lnTo>
                    <a:pt x="89281" y="959510"/>
                  </a:lnTo>
                  <a:lnTo>
                    <a:pt x="91224" y="960259"/>
                  </a:lnTo>
                  <a:lnTo>
                    <a:pt x="94221" y="963104"/>
                  </a:lnTo>
                  <a:lnTo>
                    <a:pt x="94970" y="964895"/>
                  </a:lnTo>
                  <a:lnTo>
                    <a:pt x="94970" y="968984"/>
                  </a:lnTo>
                  <a:lnTo>
                    <a:pt x="94145" y="971080"/>
                  </a:lnTo>
                  <a:lnTo>
                    <a:pt x="90855" y="975537"/>
                  </a:lnTo>
                  <a:lnTo>
                    <a:pt x="87706" y="978573"/>
                  </a:lnTo>
                  <a:lnTo>
                    <a:pt x="80022" y="984885"/>
                  </a:lnTo>
                  <a:lnTo>
                    <a:pt x="77724" y="987044"/>
                  </a:lnTo>
                  <a:lnTo>
                    <a:pt x="72009" y="997077"/>
                  </a:lnTo>
                  <a:lnTo>
                    <a:pt x="72047" y="998308"/>
                  </a:lnTo>
                  <a:lnTo>
                    <a:pt x="100444" y="998308"/>
                  </a:lnTo>
                  <a:lnTo>
                    <a:pt x="100444" y="993241"/>
                  </a:lnTo>
                  <a:close/>
                </a:path>
                <a:path w="2143760" h="1635125">
                  <a:moveTo>
                    <a:pt x="100711" y="1142365"/>
                  </a:moveTo>
                  <a:lnTo>
                    <a:pt x="94907" y="1142365"/>
                  </a:lnTo>
                  <a:lnTo>
                    <a:pt x="94907" y="1122997"/>
                  </a:lnTo>
                  <a:lnTo>
                    <a:pt x="94907" y="1114526"/>
                  </a:lnTo>
                  <a:lnTo>
                    <a:pt x="90601" y="1114526"/>
                  </a:lnTo>
                  <a:lnTo>
                    <a:pt x="89623" y="1115923"/>
                  </a:lnTo>
                  <a:lnTo>
                    <a:pt x="89623" y="1122997"/>
                  </a:lnTo>
                  <a:lnTo>
                    <a:pt x="89623" y="1142365"/>
                  </a:lnTo>
                  <a:lnTo>
                    <a:pt x="76174" y="1142365"/>
                  </a:lnTo>
                  <a:lnTo>
                    <a:pt x="89623" y="1122997"/>
                  </a:lnTo>
                  <a:lnTo>
                    <a:pt x="89623" y="1115923"/>
                  </a:lnTo>
                  <a:lnTo>
                    <a:pt x="70980" y="1142365"/>
                  </a:lnTo>
                  <a:lnTo>
                    <a:pt x="70980" y="1147191"/>
                  </a:lnTo>
                  <a:lnTo>
                    <a:pt x="89623" y="1147191"/>
                  </a:lnTo>
                  <a:lnTo>
                    <a:pt x="89623" y="1157528"/>
                  </a:lnTo>
                  <a:lnTo>
                    <a:pt x="94907" y="1157528"/>
                  </a:lnTo>
                  <a:lnTo>
                    <a:pt x="94907" y="1147191"/>
                  </a:lnTo>
                  <a:lnTo>
                    <a:pt x="100711" y="1147191"/>
                  </a:lnTo>
                  <a:lnTo>
                    <a:pt x="100711" y="1142365"/>
                  </a:lnTo>
                  <a:close/>
                </a:path>
                <a:path w="2143760" h="1635125">
                  <a:moveTo>
                    <a:pt x="100850" y="1298613"/>
                  </a:moveTo>
                  <a:lnTo>
                    <a:pt x="99618" y="1295273"/>
                  </a:lnTo>
                  <a:lnTo>
                    <a:pt x="97891" y="1293456"/>
                  </a:lnTo>
                  <a:lnTo>
                    <a:pt x="95427" y="1290878"/>
                  </a:lnTo>
                  <a:lnTo>
                    <a:pt x="95427" y="1299984"/>
                  </a:lnTo>
                  <a:lnTo>
                    <a:pt x="95402" y="1306322"/>
                  </a:lnTo>
                  <a:lnTo>
                    <a:pt x="94665" y="1308582"/>
                  </a:lnTo>
                  <a:lnTo>
                    <a:pt x="91452" y="1312189"/>
                  </a:lnTo>
                  <a:lnTo>
                    <a:pt x="89547" y="1313078"/>
                  </a:lnTo>
                  <a:lnTo>
                    <a:pt x="85788" y="1313078"/>
                  </a:lnTo>
                  <a:lnTo>
                    <a:pt x="78549" y="1304569"/>
                  </a:lnTo>
                  <a:lnTo>
                    <a:pt x="78549" y="1299984"/>
                  </a:lnTo>
                  <a:lnTo>
                    <a:pt x="79387" y="1297736"/>
                  </a:lnTo>
                  <a:lnTo>
                    <a:pt x="82511" y="1294511"/>
                  </a:lnTo>
                  <a:lnTo>
                    <a:pt x="82702" y="1294307"/>
                  </a:lnTo>
                  <a:lnTo>
                    <a:pt x="84721" y="1293456"/>
                  </a:lnTo>
                  <a:lnTo>
                    <a:pt x="89509" y="1293456"/>
                  </a:lnTo>
                  <a:lnTo>
                    <a:pt x="91503" y="1294307"/>
                  </a:lnTo>
                  <a:lnTo>
                    <a:pt x="94678" y="1297736"/>
                  </a:lnTo>
                  <a:lnTo>
                    <a:pt x="95427" y="1299984"/>
                  </a:lnTo>
                  <a:lnTo>
                    <a:pt x="95427" y="1290878"/>
                  </a:lnTo>
                  <a:lnTo>
                    <a:pt x="94678" y="1290091"/>
                  </a:lnTo>
                  <a:lnTo>
                    <a:pt x="91681" y="1288796"/>
                  </a:lnTo>
                  <a:lnTo>
                    <a:pt x="86156" y="1288796"/>
                  </a:lnTo>
                  <a:lnTo>
                    <a:pt x="84226" y="1289265"/>
                  </a:lnTo>
                  <a:lnTo>
                    <a:pt x="80556" y="1291132"/>
                  </a:lnTo>
                  <a:lnTo>
                    <a:pt x="78994" y="1292580"/>
                  </a:lnTo>
                  <a:lnTo>
                    <a:pt x="77736" y="1294511"/>
                  </a:lnTo>
                  <a:lnTo>
                    <a:pt x="77787" y="1290091"/>
                  </a:lnTo>
                  <a:lnTo>
                    <a:pt x="85902" y="1277848"/>
                  </a:lnTo>
                  <a:lnTo>
                    <a:pt x="89674" y="1277848"/>
                  </a:lnTo>
                  <a:lnTo>
                    <a:pt x="94843" y="1284630"/>
                  </a:lnTo>
                  <a:lnTo>
                    <a:pt x="100101" y="1284224"/>
                  </a:lnTo>
                  <a:lnTo>
                    <a:pt x="91274" y="1273505"/>
                  </a:lnTo>
                  <a:lnTo>
                    <a:pt x="83362" y="1273505"/>
                  </a:lnTo>
                  <a:lnTo>
                    <a:pt x="79756" y="1275156"/>
                  </a:lnTo>
                  <a:lnTo>
                    <a:pt x="74015" y="1282217"/>
                  </a:lnTo>
                  <a:lnTo>
                    <a:pt x="72478" y="1288249"/>
                  </a:lnTo>
                  <a:lnTo>
                    <a:pt x="72478" y="1303997"/>
                  </a:lnTo>
                  <a:lnTo>
                    <a:pt x="73863" y="1309331"/>
                  </a:lnTo>
                  <a:lnTo>
                    <a:pt x="79425" y="1315808"/>
                  </a:lnTo>
                  <a:lnTo>
                    <a:pt x="83007" y="1317421"/>
                  </a:lnTo>
                  <a:lnTo>
                    <a:pt x="89979" y="1317421"/>
                  </a:lnTo>
                  <a:lnTo>
                    <a:pt x="92290" y="1316799"/>
                  </a:lnTo>
                  <a:lnTo>
                    <a:pt x="96354" y="1314348"/>
                  </a:lnTo>
                  <a:lnTo>
                    <a:pt x="97485" y="1313078"/>
                  </a:lnTo>
                  <a:lnTo>
                    <a:pt x="97955" y="1312570"/>
                  </a:lnTo>
                  <a:lnTo>
                    <a:pt x="100279" y="1307934"/>
                  </a:lnTo>
                  <a:lnTo>
                    <a:pt x="100850" y="1305420"/>
                  </a:lnTo>
                  <a:lnTo>
                    <a:pt x="100850" y="1298613"/>
                  </a:lnTo>
                  <a:close/>
                </a:path>
                <a:path w="2143760" h="1635125">
                  <a:moveTo>
                    <a:pt x="100977" y="1467256"/>
                  </a:moveTo>
                  <a:lnTo>
                    <a:pt x="100888" y="1460639"/>
                  </a:lnTo>
                  <a:lnTo>
                    <a:pt x="100279" y="1458633"/>
                  </a:lnTo>
                  <a:lnTo>
                    <a:pt x="97561" y="1454835"/>
                  </a:lnTo>
                  <a:lnTo>
                    <a:pt x="95516" y="1453413"/>
                  </a:lnTo>
                  <a:lnTo>
                    <a:pt x="95465" y="1466430"/>
                  </a:lnTo>
                  <a:lnTo>
                    <a:pt x="94754" y="1468208"/>
                  </a:lnTo>
                  <a:lnTo>
                    <a:pt x="91478" y="1471460"/>
                  </a:lnTo>
                  <a:lnTo>
                    <a:pt x="89395" y="1472260"/>
                  </a:lnTo>
                  <a:lnTo>
                    <a:pt x="85255" y="1472260"/>
                  </a:lnTo>
                  <a:lnTo>
                    <a:pt x="78079" y="1464970"/>
                  </a:lnTo>
                  <a:lnTo>
                    <a:pt x="78105" y="1460919"/>
                  </a:lnTo>
                  <a:lnTo>
                    <a:pt x="78892" y="1458950"/>
                  </a:lnTo>
                  <a:lnTo>
                    <a:pt x="82156" y="1455661"/>
                  </a:lnTo>
                  <a:lnTo>
                    <a:pt x="84213" y="1454835"/>
                  </a:lnTo>
                  <a:lnTo>
                    <a:pt x="89242" y="1454835"/>
                  </a:lnTo>
                  <a:lnTo>
                    <a:pt x="91351" y="1455674"/>
                  </a:lnTo>
                  <a:lnTo>
                    <a:pt x="94729" y="1459001"/>
                  </a:lnTo>
                  <a:lnTo>
                    <a:pt x="95389" y="1460639"/>
                  </a:lnTo>
                  <a:lnTo>
                    <a:pt x="95465" y="1466430"/>
                  </a:lnTo>
                  <a:lnTo>
                    <a:pt x="95465" y="1453400"/>
                  </a:lnTo>
                  <a:lnTo>
                    <a:pt x="92875" y="1452562"/>
                  </a:lnTo>
                  <a:lnTo>
                    <a:pt x="95008" y="1451749"/>
                  </a:lnTo>
                  <a:lnTo>
                    <a:pt x="96608" y="1450619"/>
                  </a:lnTo>
                  <a:lnTo>
                    <a:pt x="98691" y="1447660"/>
                  </a:lnTo>
                  <a:lnTo>
                    <a:pt x="99212" y="1445920"/>
                  </a:lnTo>
                  <a:lnTo>
                    <a:pt x="99148" y="1440649"/>
                  </a:lnTo>
                  <a:lnTo>
                    <a:pt x="98069" y="1438148"/>
                  </a:lnTo>
                  <a:lnTo>
                    <a:pt x="96913" y="1437043"/>
                  </a:lnTo>
                  <a:lnTo>
                    <a:pt x="93726" y="1434007"/>
                  </a:lnTo>
                  <a:lnTo>
                    <a:pt x="93726" y="1441805"/>
                  </a:lnTo>
                  <a:lnTo>
                    <a:pt x="93726" y="1445920"/>
                  </a:lnTo>
                  <a:lnTo>
                    <a:pt x="93141" y="1447330"/>
                  </a:lnTo>
                  <a:lnTo>
                    <a:pt x="90538" y="1449895"/>
                  </a:lnTo>
                  <a:lnTo>
                    <a:pt x="88874" y="1450530"/>
                  </a:lnTo>
                  <a:lnTo>
                    <a:pt x="84759" y="1450530"/>
                  </a:lnTo>
                  <a:lnTo>
                    <a:pt x="83058" y="1449882"/>
                  </a:lnTo>
                  <a:lnTo>
                    <a:pt x="80429" y="1447304"/>
                  </a:lnTo>
                  <a:lnTo>
                    <a:pt x="79895" y="1445920"/>
                  </a:lnTo>
                  <a:lnTo>
                    <a:pt x="79781" y="1441805"/>
                  </a:lnTo>
                  <a:lnTo>
                    <a:pt x="80441" y="1440256"/>
                  </a:lnTo>
                  <a:lnTo>
                    <a:pt x="83108" y="1437678"/>
                  </a:lnTo>
                  <a:lnTo>
                    <a:pt x="84772" y="1437043"/>
                  </a:lnTo>
                  <a:lnTo>
                    <a:pt x="88785" y="1437043"/>
                  </a:lnTo>
                  <a:lnTo>
                    <a:pt x="90449" y="1437690"/>
                  </a:lnTo>
                  <a:lnTo>
                    <a:pt x="93116" y="1440332"/>
                  </a:lnTo>
                  <a:lnTo>
                    <a:pt x="93726" y="1441805"/>
                  </a:lnTo>
                  <a:lnTo>
                    <a:pt x="93726" y="1434007"/>
                  </a:lnTo>
                  <a:lnTo>
                    <a:pt x="93497" y="1433779"/>
                  </a:lnTo>
                  <a:lnTo>
                    <a:pt x="90487" y="1432699"/>
                  </a:lnTo>
                  <a:lnTo>
                    <a:pt x="82994" y="1432699"/>
                  </a:lnTo>
                  <a:lnTo>
                    <a:pt x="80010" y="1433753"/>
                  </a:lnTo>
                  <a:lnTo>
                    <a:pt x="75514" y="1438021"/>
                  </a:lnTo>
                  <a:lnTo>
                    <a:pt x="74523" y="1440332"/>
                  </a:lnTo>
                  <a:lnTo>
                    <a:pt x="74409" y="1445920"/>
                  </a:lnTo>
                  <a:lnTo>
                    <a:pt x="74930" y="1447660"/>
                  </a:lnTo>
                  <a:lnTo>
                    <a:pt x="77038" y="1450619"/>
                  </a:lnTo>
                  <a:lnTo>
                    <a:pt x="78651" y="1451749"/>
                  </a:lnTo>
                  <a:lnTo>
                    <a:pt x="80835" y="1452562"/>
                  </a:lnTo>
                  <a:lnTo>
                    <a:pt x="78219" y="1453235"/>
                  </a:lnTo>
                  <a:lnTo>
                    <a:pt x="76200" y="1454531"/>
                  </a:lnTo>
                  <a:lnTo>
                    <a:pt x="73367" y="1458302"/>
                  </a:lnTo>
                  <a:lnTo>
                    <a:pt x="72656" y="1460639"/>
                  </a:lnTo>
                  <a:lnTo>
                    <a:pt x="72682" y="1467256"/>
                  </a:lnTo>
                  <a:lnTo>
                    <a:pt x="73964" y="1470329"/>
                  </a:lnTo>
                  <a:lnTo>
                    <a:pt x="79171" y="1475359"/>
                  </a:lnTo>
                  <a:lnTo>
                    <a:pt x="82575" y="1476616"/>
                  </a:lnTo>
                  <a:lnTo>
                    <a:pt x="91059" y="1476616"/>
                  </a:lnTo>
                  <a:lnTo>
                    <a:pt x="94488" y="1475359"/>
                  </a:lnTo>
                  <a:lnTo>
                    <a:pt x="97688" y="1472260"/>
                  </a:lnTo>
                  <a:lnTo>
                    <a:pt x="99682" y="1470329"/>
                  </a:lnTo>
                  <a:lnTo>
                    <a:pt x="100977" y="1467256"/>
                  </a:lnTo>
                  <a:close/>
                </a:path>
                <a:path w="2143760" h="1635125">
                  <a:moveTo>
                    <a:pt x="151168" y="17767"/>
                  </a:moveTo>
                  <a:lnTo>
                    <a:pt x="131038" y="17767"/>
                  </a:lnTo>
                  <a:lnTo>
                    <a:pt x="129489" y="17767"/>
                  </a:lnTo>
                  <a:lnTo>
                    <a:pt x="127939" y="17767"/>
                  </a:lnTo>
                  <a:lnTo>
                    <a:pt x="127939" y="1611172"/>
                  </a:lnTo>
                  <a:lnTo>
                    <a:pt x="129489" y="1611172"/>
                  </a:lnTo>
                  <a:lnTo>
                    <a:pt x="129489" y="1612709"/>
                  </a:lnTo>
                  <a:lnTo>
                    <a:pt x="151168" y="1612709"/>
                  </a:lnTo>
                  <a:lnTo>
                    <a:pt x="151168" y="1609623"/>
                  </a:lnTo>
                  <a:lnTo>
                    <a:pt x="131038" y="1609623"/>
                  </a:lnTo>
                  <a:lnTo>
                    <a:pt x="131038" y="1453527"/>
                  </a:lnTo>
                  <a:lnTo>
                    <a:pt x="151168" y="1453527"/>
                  </a:lnTo>
                  <a:lnTo>
                    <a:pt x="151168" y="1450441"/>
                  </a:lnTo>
                  <a:lnTo>
                    <a:pt x="131038" y="1450441"/>
                  </a:lnTo>
                  <a:lnTo>
                    <a:pt x="131038" y="1294345"/>
                  </a:lnTo>
                  <a:lnTo>
                    <a:pt x="151168" y="1294345"/>
                  </a:lnTo>
                  <a:lnTo>
                    <a:pt x="151168" y="1291247"/>
                  </a:lnTo>
                  <a:lnTo>
                    <a:pt x="131038" y="1291247"/>
                  </a:lnTo>
                  <a:lnTo>
                    <a:pt x="131038" y="1135126"/>
                  </a:lnTo>
                  <a:lnTo>
                    <a:pt x="151168" y="1135126"/>
                  </a:lnTo>
                  <a:lnTo>
                    <a:pt x="151168" y="1132027"/>
                  </a:lnTo>
                  <a:lnTo>
                    <a:pt x="131038" y="1132027"/>
                  </a:lnTo>
                  <a:lnTo>
                    <a:pt x="131038" y="975969"/>
                  </a:lnTo>
                  <a:lnTo>
                    <a:pt x="151168" y="975969"/>
                  </a:lnTo>
                  <a:lnTo>
                    <a:pt x="151168" y="972883"/>
                  </a:lnTo>
                  <a:lnTo>
                    <a:pt x="131038" y="972883"/>
                  </a:lnTo>
                  <a:lnTo>
                    <a:pt x="131038" y="816749"/>
                  </a:lnTo>
                  <a:lnTo>
                    <a:pt x="151168" y="816749"/>
                  </a:lnTo>
                  <a:lnTo>
                    <a:pt x="151168" y="813663"/>
                  </a:lnTo>
                  <a:lnTo>
                    <a:pt x="131038" y="813663"/>
                  </a:lnTo>
                  <a:lnTo>
                    <a:pt x="131038" y="657606"/>
                  </a:lnTo>
                  <a:lnTo>
                    <a:pt x="151168" y="657606"/>
                  </a:lnTo>
                  <a:lnTo>
                    <a:pt x="151168" y="654507"/>
                  </a:lnTo>
                  <a:lnTo>
                    <a:pt x="131038" y="654507"/>
                  </a:lnTo>
                  <a:lnTo>
                    <a:pt x="131038" y="498386"/>
                  </a:lnTo>
                  <a:lnTo>
                    <a:pt x="151168" y="498386"/>
                  </a:lnTo>
                  <a:lnTo>
                    <a:pt x="151168" y="495287"/>
                  </a:lnTo>
                  <a:lnTo>
                    <a:pt x="131038" y="495287"/>
                  </a:lnTo>
                  <a:lnTo>
                    <a:pt x="131038" y="339229"/>
                  </a:lnTo>
                  <a:lnTo>
                    <a:pt x="151168" y="339229"/>
                  </a:lnTo>
                  <a:lnTo>
                    <a:pt x="151168" y="336130"/>
                  </a:lnTo>
                  <a:lnTo>
                    <a:pt x="131038" y="336130"/>
                  </a:lnTo>
                  <a:lnTo>
                    <a:pt x="131038" y="180073"/>
                  </a:lnTo>
                  <a:lnTo>
                    <a:pt x="151168" y="180073"/>
                  </a:lnTo>
                  <a:lnTo>
                    <a:pt x="151168" y="176974"/>
                  </a:lnTo>
                  <a:lnTo>
                    <a:pt x="131038" y="176974"/>
                  </a:lnTo>
                  <a:lnTo>
                    <a:pt x="131038" y="20853"/>
                  </a:lnTo>
                  <a:lnTo>
                    <a:pt x="151168" y="20853"/>
                  </a:lnTo>
                  <a:lnTo>
                    <a:pt x="151168" y="17767"/>
                  </a:lnTo>
                  <a:close/>
                </a:path>
                <a:path w="2143760" h="1635125">
                  <a:moveTo>
                    <a:pt x="2143645" y="17767"/>
                  </a:moveTo>
                  <a:lnTo>
                    <a:pt x="2142071" y="17767"/>
                  </a:lnTo>
                  <a:lnTo>
                    <a:pt x="2140559" y="17767"/>
                  </a:lnTo>
                  <a:lnTo>
                    <a:pt x="2120404" y="17767"/>
                  </a:lnTo>
                  <a:lnTo>
                    <a:pt x="2120404" y="20853"/>
                  </a:lnTo>
                  <a:lnTo>
                    <a:pt x="2140559" y="20853"/>
                  </a:lnTo>
                  <a:lnTo>
                    <a:pt x="2140559" y="176974"/>
                  </a:lnTo>
                  <a:lnTo>
                    <a:pt x="2120404" y="176974"/>
                  </a:lnTo>
                  <a:lnTo>
                    <a:pt x="2120404" y="180073"/>
                  </a:lnTo>
                  <a:lnTo>
                    <a:pt x="2140559" y="180073"/>
                  </a:lnTo>
                  <a:lnTo>
                    <a:pt x="2140559" y="336130"/>
                  </a:lnTo>
                  <a:lnTo>
                    <a:pt x="2120404" y="336130"/>
                  </a:lnTo>
                  <a:lnTo>
                    <a:pt x="2120404" y="339229"/>
                  </a:lnTo>
                  <a:lnTo>
                    <a:pt x="2140559" y="339229"/>
                  </a:lnTo>
                  <a:lnTo>
                    <a:pt x="2140559" y="495287"/>
                  </a:lnTo>
                  <a:lnTo>
                    <a:pt x="2120404" y="495287"/>
                  </a:lnTo>
                  <a:lnTo>
                    <a:pt x="2120404" y="498386"/>
                  </a:lnTo>
                  <a:lnTo>
                    <a:pt x="2140559" y="498386"/>
                  </a:lnTo>
                  <a:lnTo>
                    <a:pt x="2140559" y="654507"/>
                  </a:lnTo>
                  <a:lnTo>
                    <a:pt x="2120404" y="654507"/>
                  </a:lnTo>
                  <a:lnTo>
                    <a:pt x="2120404" y="657606"/>
                  </a:lnTo>
                  <a:lnTo>
                    <a:pt x="2140559" y="657606"/>
                  </a:lnTo>
                  <a:lnTo>
                    <a:pt x="2140559" y="813663"/>
                  </a:lnTo>
                  <a:lnTo>
                    <a:pt x="2120404" y="813663"/>
                  </a:lnTo>
                  <a:lnTo>
                    <a:pt x="2120404" y="816749"/>
                  </a:lnTo>
                  <a:lnTo>
                    <a:pt x="2140559" y="816749"/>
                  </a:lnTo>
                  <a:lnTo>
                    <a:pt x="2140559" y="972883"/>
                  </a:lnTo>
                  <a:lnTo>
                    <a:pt x="2120404" y="972883"/>
                  </a:lnTo>
                  <a:lnTo>
                    <a:pt x="2120404" y="975969"/>
                  </a:lnTo>
                  <a:lnTo>
                    <a:pt x="2140559" y="975969"/>
                  </a:lnTo>
                  <a:lnTo>
                    <a:pt x="2140559" y="1132027"/>
                  </a:lnTo>
                  <a:lnTo>
                    <a:pt x="2120404" y="1132027"/>
                  </a:lnTo>
                  <a:lnTo>
                    <a:pt x="2120404" y="1135126"/>
                  </a:lnTo>
                  <a:lnTo>
                    <a:pt x="2140559" y="1135126"/>
                  </a:lnTo>
                  <a:lnTo>
                    <a:pt x="2140559" y="1291247"/>
                  </a:lnTo>
                  <a:lnTo>
                    <a:pt x="2120404" y="1291247"/>
                  </a:lnTo>
                  <a:lnTo>
                    <a:pt x="2120404" y="1294345"/>
                  </a:lnTo>
                  <a:lnTo>
                    <a:pt x="2140559" y="1294345"/>
                  </a:lnTo>
                  <a:lnTo>
                    <a:pt x="2140559" y="1450441"/>
                  </a:lnTo>
                  <a:lnTo>
                    <a:pt x="2120404" y="1450441"/>
                  </a:lnTo>
                  <a:lnTo>
                    <a:pt x="2120404" y="1453527"/>
                  </a:lnTo>
                  <a:lnTo>
                    <a:pt x="2140559" y="1453527"/>
                  </a:lnTo>
                  <a:lnTo>
                    <a:pt x="2140559" y="1609623"/>
                  </a:lnTo>
                  <a:lnTo>
                    <a:pt x="2120404" y="1609623"/>
                  </a:lnTo>
                  <a:lnTo>
                    <a:pt x="2120404" y="1612709"/>
                  </a:lnTo>
                  <a:lnTo>
                    <a:pt x="2142071" y="1612709"/>
                  </a:lnTo>
                  <a:lnTo>
                    <a:pt x="2142071" y="1611172"/>
                  </a:lnTo>
                  <a:lnTo>
                    <a:pt x="2143645" y="1611172"/>
                  </a:lnTo>
                  <a:lnTo>
                    <a:pt x="2143645" y="1776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2202" y="3745496"/>
              <a:ext cx="2012950" cy="0"/>
            </a:xfrm>
            <a:custGeom>
              <a:avLst/>
              <a:gdLst/>
              <a:ahLst/>
              <a:cxnLst/>
              <a:rect l="l" t="t" r="r" b="b"/>
              <a:pathLst>
                <a:path w="2012950">
                  <a:moveTo>
                    <a:pt x="0" y="0"/>
                  </a:moveTo>
                  <a:lnTo>
                    <a:pt x="201261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23652" y="2930972"/>
              <a:ext cx="2049780" cy="1629410"/>
            </a:xfrm>
            <a:custGeom>
              <a:avLst/>
              <a:gdLst/>
              <a:ahLst/>
              <a:cxnLst/>
              <a:rect l="l" t="t" r="r" b="b"/>
              <a:pathLst>
                <a:path w="2049779" h="1629410">
                  <a:moveTo>
                    <a:pt x="37098" y="18563"/>
                  </a:moveTo>
                  <a:lnTo>
                    <a:pt x="35641" y="11329"/>
                  </a:lnTo>
                  <a:lnTo>
                    <a:pt x="31666" y="5429"/>
                  </a:lnTo>
                  <a:lnTo>
                    <a:pt x="25770" y="1456"/>
                  </a:lnTo>
                  <a:lnTo>
                    <a:pt x="18549" y="0"/>
                  </a:lnTo>
                  <a:lnTo>
                    <a:pt x="11328" y="1456"/>
                  </a:lnTo>
                  <a:lnTo>
                    <a:pt x="5432" y="5429"/>
                  </a:lnTo>
                  <a:lnTo>
                    <a:pt x="1457" y="11329"/>
                  </a:lnTo>
                  <a:lnTo>
                    <a:pt x="0" y="18563"/>
                  </a:lnTo>
                  <a:lnTo>
                    <a:pt x="1457" y="25798"/>
                  </a:lnTo>
                  <a:lnTo>
                    <a:pt x="5432" y="31697"/>
                  </a:lnTo>
                  <a:lnTo>
                    <a:pt x="11328" y="35671"/>
                  </a:lnTo>
                  <a:lnTo>
                    <a:pt x="18549" y="37127"/>
                  </a:lnTo>
                  <a:lnTo>
                    <a:pt x="25770" y="35671"/>
                  </a:lnTo>
                  <a:lnTo>
                    <a:pt x="31666" y="31697"/>
                  </a:lnTo>
                  <a:lnTo>
                    <a:pt x="35641" y="25798"/>
                  </a:lnTo>
                  <a:lnTo>
                    <a:pt x="37098" y="18563"/>
                  </a:lnTo>
                </a:path>
                <a:path w="2049779" h="1629410">
                  <a:moveTo>
                    <a:pt x="87417" y="814524"/>
                  </a:moveTo>
                  <a:lnTo>
                    <a:pt x="85958" y="807289"/>
                  </a:lnTo>
                  <a:lnTo>
                    <a:pt x="81981" y="801390"/>
                  </a:lnTo>
                  <a:lnTo>
                    <a:pt x="76083" y="797416"/>
                  </a:lnTo>
                  <a:lnTo>
                    <a:pt x="68861" y="795960"/>
                  </a:lnTo>
                  <a:lnTo>
                    <a:pt x="61643" y="797416"/>
                  </a:lnTo>
                  <a:lnTo>
                    <a:pt x="55747" y="801390"/>
                  </a:lnTo>
                  <a:lnTo>
                    <a:pt x="51770" y="807289"/>
                  </a:lnTo>
                  <a:lnTo>
                    <a:pt x="50312" y="814524"/>
                  </a:lnTo>
                  <a:lnTo>
                    <a:pt x="51770" y="821732"/>
                  </a:lnTo>
                  <a:lnTo>
                    <a:pt x="55747" y="827634"/>
                  </a:lnTo>
                  <a:lnTo>
                    <a:pt x="61643" y="831623"/>
                  </a:lnTo>
                  <a:lnTo>
                    <a:pt x="68861" y="833088"/>
                  </a:lnTo>
                  <a:lnTo>
                    <a:pt x="76083" y="831623"/>
                  </a:lnTo>
                  <a:lnTo>
                    <a:pt x="81981" y="827634"/>
                  </a:lnTo>
                  <a:lnTo>
                    <a:pt x="85958" y="821732"/>
                  </a:lnTo>
                  <a:lnTo>
                    <a:pt x="87417" y="814524"/>
                  </a:lnTo>
                </a:path>
                <a:path w="2049779" h="1629410">
                  <a:moveTo>
                    <a:pt x="137729" y="1610422"/>
                  </a:moveTo>
                  <a:lnTo>
                    <a:pt x="136272" y="1603195"/>
                  </a:lnTo>
                  <a:lnTo>
                    <a:pt x="132297" y="1597295"/>
                  </a:lnTo>
                  <a:lnTo>
                    <a:pt x="126400" y="1593317"/>
                  </a:lnTo>
                  <a:lnTo>
                    <a:pt x="119180" y="1591858"/>
                  </a:lnTo>
                  <a:lnTo>
                    <a:pt x="111959" y="1593317"/>
                  </a:lnTo>
                  <a:lnTo>
                    <a:pt x="106063" y="1597295"/>
                  </a:lnTo>
                  <a:lnTo>
                    <a:pt x="102088" y="1603195"/>
                  </a:lnTo>
                  <a:lnTo>
                    <a:pt x="100630" y="1610422"/>
                  </a:lnTo>
                  <a:lnTo>
                    <a:pt x="102088" y="1617648"/>
                  </a:lnTo>
                  <a:lnTo>
                    <a:pt x="106063" y="1623549"/>
                  </a:lnTo>
                  <a:lnTo>
                    <a:pt x="111959" y="1627527"/>
                  </a:lnTo>
                  <a:lnTo>
                    <a:pt x="119180" y="1628986"/>
                  </a:lnTo>
                  <a:lnTo>
                    <a:pt x="126400" y="1627527"/>
                  </a:lnTo>
                  <a:lnTo>
                    <a:pt x="132297" y="1623549"/>
                  </a:lnTo>
                  <a:lnTo>
                    <a:pt x="136272" y="1617648"/>
                  </a:lnTo>
                  <a:lnTo>
                    <a:pt x="137729" y="1610422"/>
                  </a:lnTo>
                </a:path>
                <a:path w="2049779" h="1629410">
                  <a:moveTo>
                    <a:pt x="188047" y="814524"/>
                  </a:moveTo>
                  <a:lnTo>
                    <a:pt x="186589" y="807289"/>
                  </a:lnTo>
                  <a:lnTo>
                    <a:pt x="182612" y="801390"/>
                  </a:lnTo>
                  <a:lnTo>
                    <a:pt x="176716" y="797416"/>
                  </a:lnTo>
                  <a:lnTo>
                    <a:pt x="169498" y="795960"/>
                  </a:lnTo>
                  <a:lnTo>
                    <a:pt x="162277" y="797416"/>
                  </a:lnTo>
                  <a:lnTo>
                    <a:pt x="156381" y="801390"/>
                  </a:lnTo>
                  <a:lnTo>
                    <a:pt x="152406" y="807289"/>
                  </a:lnTo>
                  <a:lnTo>
                    <a:pt x="150949" y="814524"/>
                  </a:lnTo>
                  <a:lnTo>
                    <a:pt x="152406" y="821732"/>
                  </a:lnTo>
                  <a:lnTo>
                    <a:pt x="156381" y="827634"/>
                  </a:lnTo>
                  <a:lnTo>
                    <a:pt x="162277" y="831623"/>
                  </a:lnTo>
                  <a:lnTo>
                    <a:pt x="169498" y="833088"/>
                  </a:lnTo>
                  <a:lnTo>
                    <a:pt x="176716" y="831623"/>
                  </a:lnTo>
                  <a:lnTo>
                    <a:pt x="182612" y="827634"/>
                  </a:lnTo>
                  <a:lnTo>
                    <a:pt x="186589" y="821732"/>
                  </a:lnTo>
                  <a:lnTo>
                    <a:pt x="188047" y="814524"/>
                  </a:lnTo>
                </a:path>
                <a:path w="2049779" h="1629410">
                  <a:moveTo>
                    <a:pt x="238359" y="18563"/>
                  </a:moveTo>
                  <a:lnTo>
                    <a:pt x="236902" y="11329"/>
                  </a:lnTo>
                  <a:lnTo>
                    <a:pt x="232927" y="5429"/>
                  </a:lnTo>
                  <a:lnTo>
                    <a:pt x="227031" y="1456"/>
                  </a:lnTo>
                  <a:lnTo>
                    <a:pt x="219810" y="0"/>
                  </a:lnTo>
                  <a:lnTo>
                    <a:pt x="212589" y="1456"/>
                  </a:lnTo>
                  <a:lnTo>
                    <a:pt x="206693" y="5429"/>
                  </a:lnTo>
                  <a:lnTo>
                    <a:pt x="202718" y="11329"/>
                  </a:lnTo>
                  <a:lnTo>
                    <a:pt x="201261" y="18563"/>
                  </a:lnTo>
                  <a:lnTo>
                    <a:pt x="202718" y="25798"/>
                  </a:lnTo>
                  <a:lnTo>
                    <a:pt x="206693" y="31697"/>
                  </a:lnTo>
                  <a:lnTo>
                    <a:pt x="212589" y="35671"/>
                  </a:lnTo>
                  <a:lnTo>
                    <a:pt x="219810" y="37127"/>
                  </a:lnTo>
                  <a:lnTo>
                    <a:pt x="227031" y="35671"/>
                  </a:lnTo>
                  <a:lnTo>
                    <a:pt x="232927" y="31697"/>
                  </a:lnTo>
                  <a:lnTo>
                    <a:pt x="236902" y="25798"/>
                  </a:lnTo>
                  <a:lnTo>
                    <a:pt x="238359" y="18563"/>
                  </a:lnTo>
                </a:path>
                <a:path w="2049779" h="1629410">
                  <a:moveTo>
                    <a:pt x="288678" y="814524"/>
                  </a:moveTo>
                  <a:lnTo>
                    <a:pt x="287220" y="807289"/>
                  </a:lnTo>
                  <a:lnTo>
                    <a:pt x="283243" y="801390"/>
                  </a:lnTo>
                  <a:lnTo>
                    <a:pt x="277347" y="797416"/>
                  </a:lnTo>
                  <a:lnTo>
                    <a:pt x="270129" y="795960"/>
                  </a:lnTo>
                  <a:lnTo>
                    <a:pt x="262908" y="797416"/>
                  </a:lnTo>
                  <a:lnTo>
                    <a:pt x="257012" y="801390"/>
                  </a:lnTo>
                  <a:lnTo>
                    <a:pt x="253037" y="807289"/>
                  </a:lnTo>
                  <a:lnTo>
                    <a:pt x="251579" y="814524"/>
                  </a:lnTo>
                  <a:lnTo>
                    <a:pt x="253037" y="821732"/>
                  </a:lnTo>
                  <a:lnTo>
                    <a:pt x="257012" y="827634"/>
                  </a:lnTo>
                  <a:lnTo>
                    <a:pt x="262908" y="831623"/>
                  </a:lnTo>
                  <a:lnTo>
                    <a:pt x="270129" y="833088"/>
                  </a:lnTo>
                  <a:lnTo>
                    <a:pt x="277347" y="831623"/>
                  </a:lnTo>
                  <a:lnTo>
                    <a:pt x="283243" y="827634"/>
                  </a:lnTo>
                  <a:lnTo>
                    <a:pt x="287220" y="821732"/>
                  </a:lnTo>
                  <a:lnTo>
                    <a:pt x="288678" y="814524"/>
                  </a:lnTo>
                </a:path>
                <a:path w="2049779" h="1629410">
                  <a:moveTo>
                    <a:pt x="339021" y="1610422"/>
                  </a:moveTo>
                  <a:lnTo>
                    <a:pt x="337558" y="1603196"/>
                  </a:lnTo>
                  <a:lnTo>
                    <a:pt x="333572" y="1597295"/>
                  </a:lnTo>
                  <a:lnTo>
                    <a:pt x="327674" y="1593317"/>
                  </a:lnTo>
                  <a:lnTo>
                    <a:pt x="320472" y="1591858"/>
                  </a:lnTo>
                  <a:lnTo>
                    <a:pt x="313243" y="1593317"/>
                  </a:lnTo>
                  <a:lnTo>
                    <a:pt x="307348" y="1597295"/>
                  </a:lnTo>
                  <a:lnTo>
                    <a:pt x="303377" y="1603196"/>
                  </a:lnTo>
                  <a:lnTo>
                    <a:pt x="301922" y="1610422"/>
                  </a:lnTo>
                  <a:lnTo>
                    <a:pt x="303377" y="1617648"/>
                  </a:lnTo>
                  <a:lnTo>
                    <a:pt x="307348" y="1623549"/>
                  </a:lnTo>
                  <a:lnTo>
                    <a:pt x="313243" y="1627527"/>
                  </a:lnTo>
                  <a:lnTo>
                    <a:pt x="320472" y="1628986"/>
                  </a:lnTo>
                  <a:lnTo>
                    <a:pt x="327674" y="1627527"/>
                  </a:lnTo>
                  <a:lnTo>
                    <a:pt x="333572" y="1623549"/>
                  </a:lnTo>
                  <a:lnTo>
                    <a:pt x="337558" y="1617648"/>
                  </a:lnTo>
                  <a:lnTo>
                    <a:pt x="339021" y="1610422"/>
                  </a:lnTo>
                </a:path>
                <a:path w="2049779" h="1629410">
                  <a:moveTo>
                    <a:pt x="389290" y="814524"/>
                  </a:moveTo>
                  <a:lnTo>
                    <a:pt x="387835" y="807289"/>
                  </a:lnTo>
                  <a:lnTo>
                    <a:pt x="383864" y="801390"/>
                  </a:lnTo>
                  <a:lnTo>
                    <a:pt x="377969" y="797416"/>
                  </a:lnTo>
                  <a:lnTo>
                    <a:pt x="370741" y="795960"/>
                  </a:lnTo>
                  <a:lnTo>
                    <a:pt x="363538" y="797416"/>
                  </a:lnTo>
                  <a:lnTo>
                    <a:pt x="357640" y="801390"/>
                  </a:lnTo>
                  <a:lnTo>
                    <a:pt x="353655" y="807289"/>
                  </a:lnTo>
                  <a:lnTo>
                    <a:pt x="352191" y="814524"/>
                  </a:lnTo>
                  <a:lnTo>
                    <a:pt x="353655" y="821732"/>
                  </a:lnTo>
                  <a:lnTo>
                    <a:pt x="357640" y="827634"/>
                  </a:lnTo>
                  <a:lnTo>
                    <a:pt x="363538" y="831623"/>
                  </a:lnTo>
                  <a:lnTo>
                    <a:pt x="370741" y="833088"/>
                  </a:lnTo>
                  <a:lnTo>
                    <a:pt x="377969" y="831623"/>
                  </a:lnTo>
                  <a:lnTo>
                    <a:pt x="383864" y="827634"/>
                  </a:lnTo>
                  <a:lnTo>
                    <a:pt x="387835" y="821732"/>
                  </a:lnTo>
                  <a:lnTo>
                    <a:pt x="389290" y="814524"/>
                  </a:lnTo>
                </a:path>
                <a:path w="2049779" h="1629410">
                  <a:moveTo>
                    <a:pt x="439621" y="18563"/>
                  </a:moveTo>
                  <a:lnTo>
                    <a:pt x="438166" y="11329"/>
                  </a:lnTo>
                  <a:lnTo>
                    <a:pt x="434195" y="5429"/>
                  </a:lnTo>
                  <a:lnTo>
                    <a:pt x="428300" y="1456"/>
                  </a:lnTo>
                  <a:lnTo>
                    <a:pt x="421071" y="0"/>
                  </a:lnTo>
                  <a:lnTo>
                    <a:pt x="413843" y="1456"/>
                  </a:lnTo>
                  <a:lnTo>
                    <a:pt x="407947" y="5429"/>
                  </a:lnTo>
                  <a:lnTo>
                    <a:pt x="403977" y="11329"/>
                  </a:lnTo>
                  <a:lnTo>
                    <a:pt x="402522" y="18563"/>
                  </a:lnTo>
                  <a:lnTo>
                    <a:pt x="403977" y="25798"/>
                  </a:lnTo>
                  <a:lnTo>
                    <a:pt x="407947" y="31697"/>
                  </a:lnTo>
                  <a:lnTo>
                    <a:pt x="413843" y="35671"/>
                  </a:lnTo>
                  <a:lnTo>
                    <a:pt x="421071" y="37127"/>
                  </a:lnTo>
                  <a:lnTo>
                    <a:pt x="428300" y="35671"/>
                  </a:lnTo>
                  <a:lnTo>
                    <a:pt x="434195" y="31697"/>
                  </a:lnTo>
                  <a:lnTo>
                    <a:pt x="438166" y="25798"/>
                  </a:lnTo>
                  <a:lnTo>
                    <a:pt x="439621" y="18563"/>
                  </a:lnTo>
                </a:path>
                <a:path w="2049779" h="1629410">
                  <a:moveTo>
                    <a:pt x="489951" y="814524"/>
                  </a:moveTo>
                  <a:lnTo>
                    <a:pt x="488488" y="807289"/>
                  </a:lnTo>
                  <a:lnTo>
                    <a:pt x="484503" y="801390"/>
                  </a:lnTo>
                  <a:lnTo>
                    <a:pt x="478604" y="797416"/>
                  </a:lnTo>
                  <a:lnTo>
                    <a:pt x="471402" y="795960"/>
                  </a:lnTo>
                  <a:lnTo>
                    <a:pt x="464174" y="797416"/>
                  </a:lnTo>
                  <a:lnTo>
                    <a:pt x="458278" y="801390"/>
                  </a:lnTo>
                  <a:lnTo>
                    <a:pt x="454308" y="807289"/>
                  </a:lnTo>
                  <a:lnTo>
                    <a:pt x="452853" y="814524"/>
                  </a:lnTo>
                  <a:lnTo>
                    <a:pt x="454308" y="821732"/>
                  </a:lnTo>
                  <a:lnTo>
                    <a:pt x="458278" y="827634"/>
                  </a:lnTo>
                  <a:lnTo>
                    <a:pt x="464174" y="831623"/>
                  </a:lnTo>
                  <a:lnTo>
                    <a:pt x="471402" y="833088"/>
                  </a:lnTo>
                  <a:lnTo>
                    <a:pt x="478604" y="831623"/>
                  </a:lnTo>
                  <a:lnTo>
                    <a:pt x="484503" y="827634"/>
                  </a:lnTo>
                  <a:lnTo>
                    <a:pt x="488488" y="821732"/>
                  </a:lnTo>
                  <a:lnTo>
                    <a:pt x="489951" y="814524"/>
                  </a:lnTo>
                </a:path>
                <a:path w="2049779" h="1629410">
                  <a:moveTo>
                    <a:pt x="540282" y="1610422"/>
                  </a:moveTo>
                  <a:lnTo>
                    <a:pt x="538819" y="1603196"/>
                  </a:lnTo>
                  <a:lnTo>
                    <a:pt x="534833" y="1597295"/>
                  </a:lnTo>
                  <a:lnTo>
                    <a:pt x="528935" y="1593317"/>
                  </a:lnTo>
                  <a:lnTo>
                    <a:pt x="521733" y="1591858"/>
                  </a:lnTo>
                  <a:lnTo>
                    <a:pt x="514504" y="1593317"/>
                  </a:lnTo>
                  <a:lnTo>
                    <a:pt x="508609" y="1597295"/>
                  </a:lnTo>
                  <a:lnTo>
                    <a:pt x="504638" y="1603196"/>
                  </a:lnTo>
                  <a:lnTo>
                    <a:pt x="503184" y="1610422"/>
                  </a:lnTo>
                  <a:lnTo>
                    <a:pt x="504638" y="1617648"/>
                  </a:lnTo>
                  <a:lnTo>
                    <a:pt x="508609" y="1623549"/>
                  </a:lnTo>
                  <a:lnTo>
                    <a:pt x="514504" y="1627527"/>
                  </a:lnTo>
                  <a:lnTo>
                    <a:pt x="521733" y="1628986"/>
                  </a:lnTo>
                  <a:lnTo>
                    <a:pt x="528935" y="1627527"/>
                  </a:lnTo>
                  <a:lnTo>
                    <a:pt x="534833" y="1623549"/>
                  </a:lnTo>
                  <a:lnTo>
                    <a:pt x="538819" y="1617648"/>
                  </a:lnTo>
                  <a:lnTo>
                    <a:pt x="540282" y="1610422"/>
                  </a:lnTo>
                </a:path>
                <a:path w="2049779" h="1629410">
                  <a:moveTo>
                    <a:pt x="590551" y="814524"/>
                  </a:moveTo>
                  <a:lnTo>
                    <a:pt x="589096" y="807289"/>
                  </a:lnTo>
                  <a:lnTo>
                    <a:pt x="585125" y="801390"/>
                  </a:lnTo>
                  <a:lnTo>
                    <a:pt x="579230" y="797416"/>
                  </a:lnTo>
                  <a:lnTo>
                    <a:pt x="572002" y="795960"/>
                  </a:lnTo>
                  <a:lnTo>
                    <a:pt x="564799" y="797416"/>
                  </a:lnTo>
                  <a:lnTo>
                    <a:pt x="558901" y="801390"/>
                  </a:lnTo>
                  <a:lnTo>
                    <a:pt x="554916" y="807289"/>
                  </a:lnTo>
                  <a:lnTo>
                    <a:pt x="553452" y="814524"/>
                  </a:lnTo>
                  <a:lnTo>
                    <a:pt x="554916" y="821732"/>
                  </a:lnTo>
                  <a:lnTo>
                    <a:pt x="558901" y="827634"/>
                  </a:lnTo>
                  <a:lnTo>
                    <a:pt x="564799" y="831623"/>
                  </a:lnTo>
                  <a:lnTo>
                    <a:pt x="572002" y="833088"/>
                  </a:lnTo>
                  <a:lnTo>
                    <a:pt x="579230" y="831623"/>
                  </a:lnTo>
                  <a:lnTo>
                    <a:pt x="585125" y="827634"/>
                  </a:lnTo>
                  <a:lnTo>
                    <a:pt x="589096" y="821732"/>
                  </a:lnTo>
                  <a:lnTo>
                    <a:pt x="590551" y="814524"/>
                  </a:lnTo>
                </a:path>
                <a:path w="2049779" h="1629410">
                  <a:moveTo>
                    <a:pt x="640882" y="18563"/>
                  </a:moveTo>
                  <a:lnTo>
                    <a:pt x="639427" y="11329"/>
                  </a:lnTo>
                  <a:lnTo>
                    <a:pt x="635456" y="5429"/>
                  </a:lnTo>
                  <a:lnTo>
                    <a:pt x="629561" y="1456"/>
                  </a:lnTo>
                  <a:lnTo>
                    <a:pt x="622332" y="0"/>
                  </a:lnTo>
                  <a:lnTo>
                    <a:pt x="615104" y="1456"/>
                  </a:lnTo>
                  <a:lnTo>
                    <a:pt x="609209" y="5429"/>
                  </a:lnTo>
                  <a:lnTo>
                    <a:pt x="605238" y="11329"/>
                  </a:lnTo>
                  <a:lnTo>
                    <a:pt x="603783" y="18563"/>
                  </a:lnTo>
                  <a:lnTo>
                    <a:pt x="605238" y="25798"/>
                  </a:lnTo>
                  <a:lnTo>
                    <a:pt x="609209" y="31697"/>
                  </a:lnTo>
                  <a:lnTo>
                    <a:pt x="615104" y="35671"/>
                  </a:lnTo>
                  <a:lnTo>
                    <a:pt x="622332" y="37127"/>
                  </a:lnTo>
                  <a:lnTo>
                    <a:pt x="629561" y="35671"/>
                  </a:lnTo>
                  <a:lnTo>
                    <a:pt x="635456" y="31697"/>
                  </a:lnTo>
                  <a:lnTo>
                    <a:pt x="639427" y="25798"/>
                  </a:lnTo>
                  <a:lnTo>
                    <a:pt x="640882" y="18563"/>
                  </a:lnTo>
                </a:path>
                <a:path w="2049779" h="1629410">
                  <a:moveTo>
                    <a:pt x="691213" y="814524"/>
                  </a:moveTo>
                  <a:lnTo>
                    <a:pt x="689749" y="807289"/>
                  </a:lnTo>
                  <a:lnTo>
                    <a:pt x="685764" y="801390"/>
                  </a:lnTo>
                  <a:lnTo>
                    <a:pt x="679866" y="797416"/>
                  </a:lnTo>
                  <a:lnTo>
                    <a:pt x="672663" y="795960"/>
                  </a:lnTo>
                  <a:lnTo>
                    <a:pt x="665435" y="797416"/>
                  </a:lnTo>
                  <a:lnTo>
                    <a:pt x="659539" y="801390"/>
                  </a:lnTo>
                  <a:lnTo>
                    <a:pt x="655569" y="807289"/>
                  </a:lnTo>
                  <a:lnTo>
                    <a:pt x="654114" y="814524"/>
                  </a:lnTo>
                  <a:lnTo>
                    <a:pt x="655569" y="821732"/>
                  </a:lnTo>
                  <a:lnTo>
                    <a:pt x="659539" y="827634"/>
                  </a:lnTo>
                  <a:lnTo>
                    <a:pt x="665435" y="831623"/>
                  </a:lnTo>
                  <a:lnTo>
                    <a:pt x="672663" y="833088"/>
                  </a:lnTo>
                  <a:lnTo>
                    <a:pt x="679866" y="831623"/>
                  </a:lnTo>
                  <a:lnTo>
                    <a:pt x="685764" y="827634"/>
                  </a:lnTo>
                  <a:lnTo>
                    <a:pt x="689749" y="821732"/>
                  </a:lnTo>
                  <a:lnTo>
                    <a:pt x="691213" y="814524"/>
                  </a:lnTo>
                </a:path>
                <a:path w="2049779" h="1629410">
                  <a:moveTo>
                    <a:pt x="741482" y="1610422"/>
                  </a:moveTo>
                  <a:lnTo>
                    <a:pt x="740027" y="1603196"/>
                  </a:lnTo>
                  <a:lnTo>
                    <a:pt x="736056" y="1597295"/>
                  </a:lnTo>
                  <a:lnTo>
                    <a:pt x="730161" y="1593317"/>
                  </a:lnTo>
                  <a:lnTo>
                    <a:pt x="722932" y="1591858"/>
                  </a:lnTo>
                  <a:lnTo>
                    <a:pt x="715730" y="1593317"/>
                  </a:lnTo>
                  <a:lnTo>
                    <a:pt x="709832" y="1597295"/>
                  </a:lnTo>
                  <a:lnTo>
                    <a:pt x="705846" y="1603196"/>
                  </a:lnTo>
                  <a:lnTo>
                    <a:pt x="704383" y="1610422"/>
                  </a:lnTo>
                  <a:lnTo>
                    <a:pt x="705846" y="1617648"/>
                  </a:lnTo>
                  <a:lnTo>
                    <a:pt x="709832" y="1623549"/>
                  </a:lnTo>
                  <a:lnTo>
                    <a:pt x="715730" y="1627527"/>
                  </a:lnTo>
                  <a:lnTo>
                    <a:pt x="722932" y="1628986"/>
                  </a:lnTo>
                  <a:lnTo>
                    <a:pt x="730161" y="1627527"/>
                  </a:lnTo>
                  <a:lnTo>
                    <a:pt x="736056" y="1623549"/>
                  </a:lnTo>
                  <a:lnTo>
                    <a:pt x="740027" y="1617648"/>
                  </a:lnTo>
                  <a:lnTo>
                    <a:pt x="741482" y="1610422"/>
                  </a:lnTo>
                </a:path>
                <a:path w="2049779" h="1629410">
                  <a:moveTo>
                    <a:pt x="791812" y="814524"/>
                  </a:moveTo>
                  <a:lnTo>
                    <a:pt x="790357" y="807289"/>
                  </a:lnTo>
                  <a:lnTo>
                    <a:pt x="786387" y="801390"/>
                  </a:lnTo>
                  <a:lnTo>
                    <a:pt x="780491" y="797416"/>
                  </a:lnTo>
                  <a:lnTo>
                    <a:pt x="773263" y="795960"/>
                  </a:lnTo>
                  <a:lnTo>
                    <a:pt x="766060" y="797416"/>
                  </a:lnTo>
                  <a:lnTo>
                    <a:pt x="760162" y="801390"/>
                  </a:lnTo>
                  <a:lnTo>
                    <a:pt x="756177" y="807289"/>
                  </a:lnTo>
                  <a:lnTo>
                    <a:pt x="754713" y="814524"/>
                  </a:lnTo>
                  <a:lnTo>
                    <a:pt x="756177" y="821732"/>
                  </a:lnTo>
                  <a:lnTo>
                    <a:pt x="760162" y="827634"/>
                  </a:lnTo>
                  <a:lnTo>
                    <a:pt x="766060" y="831623"/>
                  </a:lnTo>
                  <a:lnTo>
                    <a:pt x="773263" y="833088"/>
                  </a:lnTo>
                  <a:lnTo>
                    <a:pt x="780491" y="831623"/>
                  </a:lnTo>
                  <a:lnTo>
                    <a:pt x="786387" y="827634"/>
                  </a:lnTo>
                  <a:lnTo>
                    <a:pt x="790357" y="821732"/>
                  </a:lnTo>
                  <a:lnTo>
                    <a:pt x="791812" y="814524"/>
                  </a:lnTo>
                </a:path>
                <a:path w="2049779" h="1629410">
                  <a:moveTo>
                    <a:pt x="842143" y="18564"/>
                  </a:moveTo>
                  <a:lnTo>
                    <a:pt x="840688" y="11329"/>
                  </a:lnTo>
                  <a:lnTo>
                    <a:pt x="836717" y="5430"/>
                  </a:lnTo>
                  <a:lnTo>
                    <a:pt x="830822" y="1456"/>
                  </a:lnTo>
                  <a:lnTo>
                    <a:pt x="823593" y="0"/>
                  </a:lnTo>
                  <a:lnTo>
                    <a:pt x="816365" y="1456"/>
                  </a:lnTo>
                  <a:lnTo>
                    <a:pt x="810470" y="5430"/>
                  </a:lnTo>
                  <a:lnTo>
                    <a:pt x="806499" y="11329"/>
                  </a:lnTo>
                  <a:lnTo>
                    <a:pt x="805044" y="18563"/>
                  </a:lnTo>
                  <a:lnTo>
                    <a:pt x="806499" y="25798"/>
                  </a:lnTo>
                  <a:lnTo>
                    <a:pt x="810470" y="31697"/>
                  </a:lnTo>
                  <a:lnTo>
                    <a:pt x="816365" y="35671"/>
                  </a:lnTo>
                  <a:lnTo>
                    <a:pt x="823593" y="37127"/>
                  </a:lnTo>
                  <a:lnTo>
                    <a:pt x="830822" y="35671"/>
                  </a:lnTo>
                  <a:lnTo>
                    <a:pt x="836717" y="31697"/>
                  </a:lnTo>
                  <a:lnTo>
                    <a:pt x="840688" y="25798"/>
                  </a:lnTo>
                  <a:lnTo>
                    <a:pt x="842143" y="18564"/>
                  </a:lnTo>
                </a:path>
                <a:path w="2049779" h="1629410">
                  <a:moveTo>
                    <a:pt x="892474" y="814524"/>
                  </a:moveTo>
                  <a:lnTo>
                    <a:pt x="891010" y="807289"/>
                  </a:lnTo>
                  <a:lnTo>
                    <a:pt x="887025" y="801390"/>
                  </a:lnTo>
                  <a:lnTo>
                    <a:pt x="881127" y="797416"/>
                  </a:lnTo>
                  <a:lnTo>
                    <a:pt x="873924" y="795960"/>
                  </a:lnTo>
                  <a:lnTo>
                    <a:pt x="866696" y="797416"/>
                  </a:lnTo>
                  <a:lnTo>
                    <a:pt x="860801" y="801390"/>
                  </a:lnTo>
                  <a:lnTo>
                    <a:pt x="856830" y="807289"/>
                  </a:lnTo>
                  <a:lnTo>
                    <a:pt x="855375" y="814524"/>
                  </a:lnTo>
                  <a:lnTo>
                    <a:pt x="856830" y="821732"/>
                  </a:lnTo>
                  <a:lnTo>
                    <a:pt x="860801" y="827634"/>
                  </a:lnTo>
                  <a:lnTo>
                    <a:pt x="866696" y="831623"/>
                  </a:lnTo>
                  <a:lnTo>
                    <a:pt x="873924" y="833088"/>
                  </a:lnTo>
                  <a:lnTo>
                    <a:pt x="881127" y="831623"/>
                  </a:lnTo>
                  <a:lnTo>
                    <a:pt x="887025" y="827634"/>
                  </a:lnTo>
                  <a:lnTo>
                    <a:pt x="891010" y="821732"/>
                  </a:lnTo>
                  <a:lnTo>
                    <a:pt x="892474" y="814524"/>
                  </a:lnTo>
                </a:path>
                <a:path w="2049779" h="1629410">
                  <a:moveTo>
                    <a:pt x="942743" y="1610422"/>
                  </a:moveTo>
                  <a:lnTo>
                    <a:pt x="941288" y="1603196"/>
                  </a:lnTo>
                  <a:lnTo>
                    <a:pt x="937317" y="1597295"/>
                  </a:lnTo>
                  <a:lnTo>
                    <a:pt x="931422" y="1593317"/>
                  </a:lnTo>
                  <a:lnTo>
                    <a:pt x="924193" y="1591858"/>
                  </a:lnTo>
                  <a:lnTo>
                    <a:pt x="916991" y="1593317"/>
                  </a:lnTo>
                  <a:lnTo>
                    <a:pt x="911093" y="1597295"/>
                  </a:lnTo>
                  <a:lnTo>
                    <a:pt x="907108" y="1603196"/>
                  </a:lnTo>
                  <a:lnTo>
                    <a:pt x="905644" y="1610422"/>
                  </a:lnTo>
                  <a:lnTo>
                    <a:pt x="907108" y="1617648"/>
                  </a:lnTo>
                  <a:lnTo>
                    <a:pt x="911093" y="1623549"/>
                  </a:lnTo>
                  <a:lnTo>
                    <a:pt x="916991" y="1627527"/>
                  </a:lnTo>
                  <a:lnTo>
                    <a:pt x="924193" y="1628986"/>
                  </a:lnTo>
                  <a:lnTo>
                    <a:pt x="931422" y="1627527"/>
                  </a:lnTo>
                  <a:lnTo>
                    <a:pt x="937317" y="1623549"/>
                  </a:lnTo>
                  <a:lnTo>
                    <a:pt x="941288" y="1617648"/>
                  </a:lnTo>
                  <a:lnTo>
                    <a:pt x="942743" y="1610422"/>
                  </a:lnTo>
                </a:path>
                <a:path w="2049779" h="1629410">
                  <a:moveTo>
                    <a:pt x="993073" y="814524"/>
                  </a:moveTo>
                  <a:lnTo>
                    <a:pt x="991618" y="807289"/>
                  </a:lnTo>
                  <a:lnTo>
                    <a:pt x="987648" y="801390"/>
                  </a:lnTo>
                  <a:lnTo>
                    <a:pt x="981752" y="797416"/>
                  </a:lnTo>
                  <a:lnTo>
                    <a:pt x="974524" y="795960"/>
                  </a:lnTo>
                  <a:lnTo>
                    <a:pt x="967322" y="797416"/>
                  </a:lnTo>
                  <a:lnTo>
                    <a:pt x="961423" y="801390"/>
                  </a:lnTo>
                  <a:lnTo>
                    <a:pt x="957438" y="807289"/>
                  </a:lnTo>
                  <a:lnTo>
                    <a:pt x="955975" y="814524"/>
                  </a:lnTo>
                  <a:lnTo>
                    <a:pt x="957438" y="821732"/>
                  </a:lnTo>
                  <a:lnTo>
                    <a:pt x="961423" y="827634"/>
                  </a:lnTo>
                  <a:lnTo>
                    <a:pt x="967322" y="831623"/>
                  </a:lnTo>
                  <a:lnTo>
                    <a:pt x="974524" y="833088"/>
                  </a:lnTo>
                  <a:lnTo>
                    <a:pt x="981752" y="831623"/>
                  </a:lnTo>
                  <a:lnTo>
                    <a:pt x="987648" y="827634"/>
                  </a:lnTo>
                  <a:lnTo>
                    <a:pt x="991618" y="821732"/>
                  </a:lnTo>
                  <a:lnTo>
                    <a:pt x="993073" y="814524"/>
                  </a:lnTo>
                </a:path>
                <a:path w="2049779" h="1629410">
                  <a:moveTo>
                    <a:pt x="1043404" y="18564"/>
                  </a:moveTo>
                  <a:lnTo>
                    <a:pt x="1041949" y="11329"/>
                  </a:lnTo>
                  <a:lnTo>
                    <a:pt x="1037978" y="5430"/>
                  </a:lnTo>
                  <a:lnTo>
                    <a:pt x="1032083" y="1456"/>
                  </a:lnTo>
                  <a:lnTo>
                    <a:pt x="1024855" y="0"/>
                  </a:lnTo>
                  <a:lnTo>
                    <a:pt x="1017626" y="1456"/>
                  </a:lnTo>
                  <a:lnTo>
                    <a:pt x="1011731" y="5430"/>
                  </a:lnTo>
                  <a:lnTo>
                    <a:pt x="1007760" y="11329"/>
                  </a:lnTo>
                  <a:lnTo>
                    <a:pt x="1006305" y="18564"/>
                  </a:lnTo>
                  <a:lnTo>
                    <a:pt x="1007760" y="25798"/>
                  </a:lnTo>
                  <a:lnTo>
                    <a:pt x="1011731" y="31698"/>
                  </a:lnTo>
                  <a:lnTo>
                    <a:pt x="1017626" y="35671"/>
                  </a:lnTo>
                  <a:lnTo>
                    <a:pt x="1024855" y="37127"/>
                  </a:lnTo>
                  <a:lnTo>
                    <a:pt x="1032083" y="35671"/>
                  </a:lnTo>
                  <a:lnTo>
                    <a:pt x="1037978" y="31698"/>
                  </a:lnTo>
                  <a:lnTo>
                    <a:pt x="1041949" y="25798"/>
                  </a:lnTo>
                  <a:lnTo>
                    <a:pt x="1043404" y="18564"/>
                  </a:lnTo>
                </a:path>
                <a:path w="2049779" h="1629410">
                  <a:moveTo>
                    <a:pt x="1093735" y="814524"/>
                  </a:moveTo>
                  <a:lnTo>
                    <a:pt x="1092271" y="807289"/>
                  </a:lnTo>
                  <a:lnTo>
                    <a:pt x="1088286" y="801390"/>
                  </a:lnTo>
                  <a:lnTo>
                    <a:pt x="1082388" y="797416"/>
                  </a:lnTo>
                  <a:lnTo>
                    <a:pt x="1075185" y="795960"/>
                  </a:lnTo>
                  <a:lnTo>
                    <a:pt x="1067957" y="797416"/>
                  </a:lnTo>
                  <a:lnTo>
                    <a:pt x="1062062" y="801390"/>
                  </a:lnTo>
                  <a:lnTo>
                    <a:pt x="1058091" y="807289"/>
                  </a:lnTo>
                  <a:lnTo>
                    <a:pt x="1056636" y="814524"/>
                  </a:lnTo>
                  <a:lnTo>
                    <a:pt x="1058091" y="821732"/>
                  </a:lnTo>
                  <a:lnTo>
                    <a:pt x="1062062" y="827634"/>
                  </a:lnTo>
                  <a:lnTo>
                    <a:pt x="1067957" y="831623"/>
                  </a:lnTo>
                  <a:lnTo>
                    <a:pt x="1075185" y="833088"/>
                  </a:lnTo>
                  <a:lnTo>
                    <a:pt x="1082388" y="831623"/>
                  </a:lnTo>
                  <a:lnTo>
                    <a:pt x="1088286" y="827634"/>
                  </a:lnTo>
                  <a:lnTo>
                    <a:pt x="1092271" y="821732"/>
                  </a:lnTo>
                  <a:lnTo>
                    <a:pt x="1093735" y="814524"/>
                  </a:lnTo>
                </a:path>
                <a:path w="2049779" h="1629410">
                  <a:moveTo>
                    <a:pt x="1144066" y="1610422"/>
                  </a:moveTo>
                  <a:lnTo>
                    <a:pt x="1142602" y="1603196"/>
                  </a:lnTo>
                  <a:lnTo>
                    <a:pt x="1138617" y="1597295"/>
                  </a:lnTo>
                  <a:lnTo>
                    <a:pt x="1132719" y="1593317"/>
                  </a:lnTo>
                  <a:lnTo>
                    <a:pt x="1125516" y="1591858"/>
                  </a:lnTo>
                  <a:lnTo>
                    <a:pt x="1118288" y="1593317"/>
                  </a:lnTo>
                  <a:lnTo>
                    <a:pt x="1112393" y="1597295"/>
                  </a:lnTo>
                  <a:lnTo>
                    <a:pt x="1108422" y="1603196"/>
                  </a:lnTo>
                  <a:lnTo>
                    <a:pt x="1106967" y="1610422"/>
                  </a:lnTo>
                  <a:lnTo>
                    <a:pt x="1108422" y="1617648"/>
                  </a:lnTo>
                  <a:lnTo>
                    <a:pt x="1112393" y="1623549"/>
                  </a:lnTo>
                  <a:lnTo>
                    <a:pt x="1118288" y="1627527"/>
                  </a:lnTo>
                  <a:lnTo>
                    <a:pt x="1125516" y="1628986"/>
                  </a:lnTo>
                  <a:lnTo>
                    <a:pt x="1132719" y="1627527"/>
                  </a:lnTo>
                  <a:lnTo>
                    <a:pt x="1138617" y="1623549"/>
                  </a:lnTo>
                  <a:lnTo>
                    <a:pt x="1142602" y="1617648"/>
                  </a:lnTo>
                  <a:lnTo>
                    <a:pt x="1144066" y="1610422"/>
                  </a:lnTo>
                </a:path>
                <a:path w="2049779" h="1629410">
                  <a:moveTo>
                    <a:pt x="1194335" y="814524"/>
                  </a:moveTo>
                  <a:lnTo>
                    <a:pt x="1192880" y="807289"/>
                  </a:lnTo>
                  <a:lnTo>
                    <a:pt x="1188909" y="801390"/>
                  </a:lnTo>
                  <a:lnTo>
                    <a:pt x="1183014" y="797416"/>
                  </a:lnTo>
                  <a:lnTo>
                    <a:pt x="1175785" y="795960"/>
                  </a:lnTo>
                  <a:lnTo>
                    <a:pt x="1168583" y="797416"/>
                  </a:lnTo>
                  <a:lnTo>
                    <a:pt x="1162685" y="801390"/>
                  </a:lnTo>
                  <a:lnTo>
                    <a:pt x="1158699" y="807289"/>
                  </a:lnTo>
                  <a:lnTo>
                    <a:pt x="1157236" y="814524"/>
                  </a:lnTo>
                  <a:lnTo>
                    <a:pt x="1158699" y="821732"/>
                  </a:lnTo>
                  <a:lnTo>
                    <a:pt x="1162685" y="827634"/>
                  </a:lnTo>
                  <a:lnTo>
                    <a:pt x="1168583" y="831623"/>
                  </a:lnTo>
                  <a:lnTo>
                    <a:pt x="1175785" y="833088"/>
                  </a:lnTo>
                  <a:lnTo>
                    <a:pt x="1183014" y="831623"/>
                  </a:lnTo>
                  <a:lnTo>
                    <a:pt x="1188909" y="827634"/>
                  </a:lnTo>
                  <a:lnTo>
                    <a:pt x="1192880" y="821732"/>
                  </a:lnTo>
                  <a:lnTo>
                    <a:pt x="1194335" y="814524"/>
                  </a:lnTo>
                </a:path>
                <a:path w="2049779" h="1629410">
                  <a:moveTo>
                    <a:pt x="1244665" y="18564"/>
                  </a:moveTo>
                  <a:lnTo>
                    <a:pt x="1243210" y="11329"/>
                  </a:lnTo>
                  <a:lnTo>
                    <a:pt x="1239239" y="5430"/>
                  </a:lnTo>
                  <a:lnTo>
                    <a:pt x="1233344" y="1456"/>
                  </a:lnTo>
                  <a:lnTo>
                    <a:pt x="1226116" y="0"/>
                  </a:lnTo>
                  <a:lnTo>
                    <a:pt x="1218887" y="1456"/>
                  </a:lnTo>
                  <a:lnTo>
                    <a:pt x="1212992" y="5430"/>
                  </a:lnTo>
                  <a:lnTo>
                    <a:pt x="1209021" y="11329"/>
                  </a:lnTo>
                  <a:lnTo>
                    <a:pt x="1207566" y="18564"/>
                  </a:lnTo>
                  <a:lnTo>
                    <a:pt x="1209021" y="25798"/>
                  </a:lnTo>
                  <a:lnTo>
                    <a:pt x="1212992" y="31698"/>
                  </a:lnTo>
                  <a:lnTo>
                    <a:pt x="1218887" y="35671"/>
                  </a:lnTo>
                  <a:lnTo>
                    <a:pt x="1226116" y="37127"/>
                  </a:lnTo>
                  <a:lnTo>
                    <a:pt x="1233344" y="35671"/>
                  </a:lnTo>
                  <a:lnTo>
                    <a:pt x="1239239" y="31698"/>
                  </a:lnTo>
                  <a:lnTo>
                    <a:pt x="1243210" y="25798"/>
                  </a:lnTo>
                  <a:lnTo>
                    <a:pt x="1244665" y="18564"/>
                  </a:lnTo>
                </a:path>
                <a:path w="2049779" h="1629410">
                  <a:moveTo>
                    <a:pt x="1294996" y="814524"/>
                  </a:moveTo>
                  <a:lnTo>
                    <a:pt x="1293532" y="807290"/>
                  </a:lnTo>
                  <a:lnTo>
                    <a:pt x="1289547" y="801390"/>
                  </a:lnTo>
                  <a:lnTo>
                    <a:pt x="1283649" y="797416"/>
                  </a:lnTo>
                  <a:lnTo>
                    <a:pt x="1276447" y="795960"/>
                  </a:lnTo>
                  <a:lnTo>
                    <a:pt x="1269218" y="797416"/>
                  </a:lnTo>
                  <a:lnTo>
                    <a:pt x="1263323" y="801390"/>
                  </a:lnTo>
                  <a:lnTo>
                    <a:pt x="1259352" y="807290"/>
                  </a:lnTo>
                  <a:lnTo>
                    <a:pt x="1257897" y="814524"/>
                  </a:lnTo>
                  <a:lnTo>
                    <a:pt x="1259352" y="821732"/>
                  </a:lnTo>
                  <a:lnTo>
                    <a:pt x="1263323" y="827634"/>
                  </a:lnTo>
                  <a:lnTo>
                    <a:pt x="1269218" y="831623"/>
                  </a:lnTo>
                  <a:lnTo>
                    <a:pt x="1276447" y="833088"/>
                  </a:lnTo>
                  <a:lnTo>
                    <a:pt x="1283649" y="831623"/>
                  </a:lnTo>
                  <a:lnTo>
                    <a:pt x="1289547" y="827634"/>
                  </a:lnTo>
                  <a:lnTo>
                    <a:pt x="1293532" y="821732"/>
                  </a:lnTo>
                  <a:lnTo>
                    <a:pt x="1294996" y="814524"/>
                  </a:lnTo>
                </a:path>
                <a:path w="2049779" h="1629410">
                  <a:moveTo>
                    <a:pt x="1345265" y="1610422"/>
                  </a:moveTo>
                  <a:lnTo>
                    <a:pt x="1343810" y="1603196"/>
                  </a:lnTo>
                  <a:lnTo>
                    <a:pt x="1339839" y="1597295"/>
                  </a:lnTo>
                  <a:lnTo>
                    <a:pt x="1333944" y="1593317"/>
                  </a:lnTo>
                  <a:lnTo>
                    <a:pt x="1326716" y="1591858"/>
                  </a:lnTo>
                  <a:lnTo>
                    <a:pt x="1319513" y="1593317"/>
                  </a:lnTo>
                  <a:lnTo>
                    <a:pt x="1313615" y="1597295"/>
                  </a:lnTo>
                  <a:lnTo>
                    <a:pt x="1309630" y="1603196"/>
                  </a:lnTo>
                  <a:lnTo>
                    <a:pt x="1308166" y="1610422"/>
                  </a:lnTo>
                  <a:lnTo>
                    <a:pt x="1309630" y="1617648"/>
                  </a:lnTo>
                  <a:lnTo>
                    <a:pt x="1313615" y="1623549"/>
                  </a:lnTo>
                  <a:lnTo>
                    <a:pt x="1319513" y="1627527"/>
                  </a:lnTo>
                  <a:lnTo>
                    <a:pt x="1326716" y="1628986"/>
                  </a:lnTo>
                  <a:lnTo>
                    <a:pt x="1333944" y="1627527"/>
                  </a:lnTo>
                  <a:lnTo>
                    <a:pt x="1339839" y="1623549"/>
                  </a:lnTo>
                  <a:lnTo>
                    <a:pt x="1343810" y="1617648"/>
                  </a:lnTo>
                  <a:lnTo>
                    <a:pt x="1345265" y="1610422"/>
                  </a:lnTo>
                </a:path>
                <a:path w="2049779" h="1629410">
                  <a:moveTo>
                    <a:pt x="1395596" y="814524"/>
                  </a:moveTo>
                  <a:lnTo>
                    <a:pt x="1394141" y="807290"/>
                  </a:lnTo>
                  <a:lnTo>
                    <a:pt x="1390170" y="801390"/>
                  </a:lnTo>
                  <a:lnTo>
                    <a:pt x="1384275" y="797416"/>
                  </a:lnTo>
                  <a:lnTo>
                    <a:pt x="1377046" y="795960"/>
                  </a:lnTo>
                  <a:lnTo>
                    <a:pt x="1369844" y="797416"/>
                  </a:lnTo>
                  <a:lnTo>
                    <a:pt x="1363946" y="801390"/>
                  </a:lnTo>
                  <a:lnTo>
                    <a:pt x="1359960" y="807290"/>
                  </a:lnTo>
                  <a:lnTo>
                    <a:pt x="1358497" y="814524"/>
                  </a:lnTo>
                  <a:lnTo>
                    <a:pt x="1359960" y="821732"/>
                  </a:lnTo>
                  <a:lnTo>
                    <a:pt x="1363946" y="827634"/>
                  </a:lnTo>
                  <a:lnTo>
                    <a:pt x="1369844" y="831623"/>
                  </a:lnTo>
                  <a:lnTo>
                    <a:pt x="1377046" y="833088"/>
                  </a:lnTo>
                  <a:lnTo>
                    <a:pt x="1384275" y="831623"/>
                  </a:lnTo>
                  <a:lnTo>
                    <a:pt x="1390170" y="827634"/>
                  </a:lnTo>
                  <a:lnTo>
                    <a:pt x="1394141" y="821732"/>
                  </a:lnTo>
                  <a:lnTo>
                    <a:pt x="1395596" y="814524"/>
                  </a:lnTo>
                </a:path>
                <a:path w="2049779" h="1629410">
                  <a:moveTo>
                    <a:pt x="1445926" y="18564"/>
                  </a:moveTo>
                  <a:lnTo>
                    <a:pt x="1444471" y="11329"/>
                  </a:lnTo>
                  <a:lnTo>
                    <a:pt x="1440501" y="5430"/>
                  </a:lnTo>
                  <a:lnTo>
                    <a:pt x="1434605" y="1456"/>
                  </a:lnTo>
                  <a:lnTo>
                    <a:pt x="1427377" y="0"/>
                  </a:lnTo>
                  <a:lnTo>
                    <a:pt x="1420148" y="1456"/>
                  </a:lnTo>
                  <a:lnTo>
                    <a:pt x="1414253" y="5430"/>
                  </a:lnTo>
                  <a:lnTo>
                    <a:pt x="1410282" y="11329"/>
                  </a:lnTo>
                  <a:lnTo>
                    <a:pt x="1408827" y="18564"/>
                  </a:lnTo>
                  <a:lnTo>
                    <a:pt x="1410282" y="25798"/>
                  </a:lnTo>
                  <a:lnTo>
                    <a:pt x="1414253" y="31698"/>
                  </a:lnTo>
                  <a:lnTo>
                    <a:pt x="1420148" y="35671"/>
                  </a:lnTo>
                  <a:lnTo>
                    <a:pt x="1427377" y="37127"/>
                  </a:lnTo>
                  <a:lnTo>
                    <a:pt x="1434605" y="35671"/>
                  </a:lnTo>
                  <a:lnTo>
                    <a:pt x="1440501" y="31698"/>
                  </a:lnTo>
                  <a:lnTo>
                    <a:pt x="1444471" y="25798"/>
                  </a:lnTo>
                  <a:lnTo>
                    <a:pt x="1445926" y="18564"/>
                  </a:lnTo>
                </a:path>
                <a:path w="2049779" h="1629410">
                  <a:moveTo>
                    <a:pt x="1496257" y="814524"/>
                  </a:moveTo>
                  <a:lnTo>
                    <a:pt x="1494793" y="807290"/>
                  </a:lnTo>
                  <a:lnTo>
                    <a:pt x="1490808" y="801390"/>
                  </a:lnTo>
                  <a:lnTo>
                    <a:pt x="1484910" y="797416"/>
                  </a:lnTo>
                  <a:lnTo>
                    <a:pt x="1477708" y="795960"/>
                  </a:lnTo>
                  <a:lnTo>
                    <a:pt x="1470479" y="797416"/>
                  </a:lnTo>
                  <a:lnTo>
                    <a:pt x="1464584" y="801390"/>
                  </a:lnTo>
                  <a:lnTo>
                    <a:pt x="1460613" y="807290"/>
                  </a:lnTo>
                  <a:lnTo>
                    <a:pt x="1459158" y="814524"/>
                  </a:lnTo>
                  <a:lnTo>
                    <a:pt x="1460613" y="821732"/>
                  </a:lnTo>
                  <a:lnTo>
                    <a:pt x="1464584" y="827634"/>
                  </a:lnTo>
                  <a:lnTo>
                    <a:pt x="1470479" y="831623"/>
                  </a:lnTo>
                  <a:lnTo>
                    <a:pt x="1477708" y="833088"/>
                  </a:lnTo>
                  <a:lnTo>
                    <a:pt x="1484910" y="831623"/>
                  </a:lnTo>
                  <a:lnTo>
                    <a:pt x="1490808" y="827634"/>
                  </a:lnTo>
                  <a:lnTo>
                    <a:pt x="1494793" y="821732"/>
                  </a:lnTo>
                  <a:lnTo>
                    <a:pt x="1496257" y="814524"/>
                  </a:lnTo>
                </a:path>
                <a:path w="2049779" h="1629410">
                  <a:moveTo>
                    <a:pt x="1546588" y="1610422"/>
                  </a:moveTo>
                  <a:lnTo>
                    <a:pt x="1545124" y="1603196"/>
                  </a:lnTo>
                  <a:lnTo>
                    <a:pt x="1541139" y="1597295"/>
                  </a:lnTo>
                  <a:lnTo>
                    <a:pt x="1535241" y="1593317"/>
                  </a:lnTo>
                  <a:lnTo>
                    <a:pt x="1528039" y="1591858"/>
                  </a:lnTo>
                  <a:lnTo>
                    <a:pt x="1520810" y="1593317"/>
                  </a:lnTo>
                  <a:lnTo>
                    <a:pt x="1514915" y="1597295"/>
                  </a:lnTo>
                  <a:lnTo>
                    <a:pt x="1510944" y="1603196"/>
                  </a:lnTo>
                  <a:lnTo>
                    <a:pt x="1509489" y="1610422"/>
                  </a:lnTo>
                  <a:lnTo>
                    <a:pt x="1510944" y="1617648"/>
                  </a:lnTo>
                  <a:lnTo>
                    <a:pt x="1514915" y="1623549"/>
                  </a:lnTo>
                  <a:lnTo>
                    <a:pt x="1520810" y="1627527"/>
                  </a:lnTo>
                  <a:lnTo>
                    <a:pt x="1528039" y="1628986"/>
                  </a:lnTo>
                  <a:lnTo>
                    <a:pt x="1535241" y="1627527"/>
                  </a:lnTo>
                  <a:lnTo>
                    <a:pt x="1541139" y="1623549"/>
                  </a:lnTo>
                  <a:lnTo>
                    <a:pt x="1545124" y="1617648"/>
                  </a:lnTo>
                  <a:lnTo>
                    <a:pt x="1546588" y="1610422"/>
                  </a:lnTo>
                </a:path>
                <a:path w="2049779" h="1629410">
                  <a:moveTo>
                    <a:pt x="1596857" y="814524"/>
                  </a:moveTo>
                  <a:lnTo>
                    <a:pt x="1595402" y="807290"/>
                  </a:lnTo>
                  <a:lnTo>
                    <a:pt x="1591431" y="801390"/>
                  </a:lnTo>
                  <a:lnTo>
                    <a:pt x="1585536" y="797416"/>
                  </a:lnTo>
                  <a:lnTo>
                    <a:pt x="1578307" y="795960"/>
                  </a:lnTo>
                  <a:lnTo>
                    <a:pt x="1571105" y="797416"/>
                  </a:lnTo>
                  <a:lnTo>
                    <a:pt x="1565207" y="801390"/>
                  </a:lnTo>
                  <a:lnTo>
                    <a:pt x="1561222" y="807290"/>
                  </a:lnTo>
                  <a:lnTo>
                    <a:pt x="1559758" y="814524"/>
                  </a:lnTo>
                  <a:lnTo>
                    <a:pt x="1561222" y="821732"/>
                  </a:lnTo>
                  <a:lnTo>
                    <a:pt x="1565207" y="827634"/>
                  </a:lnTo>
                  <a:lnTo>
                    <a:pt x="1571105" y="831623"/>
                  </a:lnTo>
                  <a:lnTo>
                    <a:pt x="1578307" y="833088"/>
                  </a:lnTo>
                  <a:lnTo>
                    <a:pt x="1585536" y="831623"/>
                  </a:lnTo>
                  <a:lnTo>
                    <a:pt x="1591431" y="827634"/>
                  </a:lnTo>
                  <a:lnTo>
                    <a:pt x="1595402" y="821732"/>
                  </a:lnTo>
                  <a:lnTo>
                    <a:pt x="1596857" y="814524"/>
                  </a:lnTo>
                </a:path>
                <a:path w="2049779" h="1629410">
                  <a:moveTo>
                    <a:pt x="1647187" y="18564"/>
                  </a:moveTo>
                  <a:lnTo>
                    <a:pt x="1645732" y="11329"/>
                  </a:lnTo>
                  <a:lnTo>
                    <a:pt x="1641762" y="5430"/>
                  </a:lnTo>
                  <a:lnTo>
                    <a:pt x="1635866" y="1456"/>
                  </a:lnTo>
                  <a:lnTo>
                    <a:pt x="1628638" y="0"/>
                  </a:lnTo>
                  <a:lnTo>
                    <a:pt x="1621409" y="1456"/>
                  </a:lnTo>
                  <a:lnTo>
                    <a:pt x="1615514" y="5430"/>
                  </a:lnTo>
                  <a:lnTo>
                    <a:pt x="1611544" y="11329"/>
                  </a:lnTo>
                  <a:lnTo>
                    <a:pt x="1610089" y="18564"/>
                  </a:lnTo>
                  <a:lnTo>
                    <a:pt x="1611544" y="25798"/>
                  </a:lnTo>
                  <a:lnTo>
                    <a:pt x="1615514" y="31698"/>
                  </a:lnTo>
                  <a:lnTo>
                    <a:pt x="1621409" y="35671"/>
                  </a:lnTo>
                  <a:lnTo>
                    <a:pt x="1628638" y="37127"/>
                  </a:lnTo>
                  <a:lnTo>
                    <a:pt x="1635866" y="35671"/>
                  </a:lnTo>
                  <a:lnTo>
                    <a:pt x="1641762" y="31698"/>
                  </a:lnTo>
                  <a:lnTo>
                    <a:pt x="1645732" y="25798"/>
                  </a:lnTo>
                  <a:lnTo>
                    <a:pt x="1647187" y="18564"/>
                  </a:lnTo>
                </a:path>
                <a:path w="2049779" h="1629410">
                  <a:moveTo>
                    <a:pt x="1697518" y="814524"/>
                  </a:moveTo>
                  <a:lnTo>
                    <a:pt x="1696055" y="807290"/>
                  </a:lnTo>
                  <a:lnTo>
                    <a:pt x="1692069" y="801390"/>
                  </a:lnTo>
                  <a:lnTo>
                    <a:pt x="1686171" y="797416"/>
                  </a:lnTo>
                  <a:lnTo>
                    <a:pt x="1678969" y="795960"/>
                  </a:lnTo>
                  <a:lnTo>
                    <a:pt x="1671740" y="797416"/>
                  </a:lnTo>
                  <a:lnTo>
                    <a:pt x="1665845" y="801390"/>
                  </a:lnTo>
                  <a:lnTo>
                    <a:pt x="1661874" y="807290"/>
                  </a:lnTo>
                  <a:lnTo>
                    <a:pt x="1660419" y="814524"/>
                  </a:lnTo>
                  <a:lnTo>
                    <a:pt x="1661874" y="821732"/>
                  </a:lnTo>
                  <a:lnTo>
                    <a:pt x="1665845" y="827634"/>
                  </a:lnTo>
                  <a:lnTo>
                    <a:pt x="1671740" y="831623"/>
                  </a:lnTo>
                  <a:lnTo>
                    <a:pt x="1678969" y="833088"/>
                  </a:lnTo>
                  <a:lnTo>
                    <a:pt x="1686171" y="831623"/>
                  </a:lnTo>
                  <a:lnTo>
                    <a:pt x="1692069" y="827634"/>
                  </a:lnTo>
                  <a:lnTo>
                    <a:pt x="1696055" y="821732"/>
                  </a:lnTo>
                  <a:lnTo>
                    <a:pt x="1697518" y="814524"/>
                  </a:lnTo>
                </a:path>
                <a:path w="2049779" h="1629410">
                  <a:moveTo>
                    <a:pt x="1747787" y="1610422"/>
                  </a:moveTo>
                  <a:lnTo>
                    <a:pt x="1746332" y="1603196"/>
                  </a:lnTo>
                  <a:lnTo>
                    <a:pt x="1742362" y="1597295"/>
                  </a:lnTo>
                  <a:lnTo>
                    <a:pt x="1736466" y="1593317"/>
                  </a:lnTo>
                  <a:lnTo>
                    <a:pt x="1729238" y="1591858"/>
                  </a:lnTo>
                  <a:lnTo>
                    <a:pt x="1722035" y="1593317"/>
                  </a:lnTo>
                  <a:lnTo>
                    <a:pt x="1716137" y="1597295"/>
                  </a:lnTo>
                  <a:lnTo>
                    <a:pt x="1712152" y="1603196"/>
                  </a:lnTo>
                  <a:lnTo>
                    <a:pt x="1710688" y="1610422"/>
                  </a:lnTo>
                  <a:lnTo>
                    <a:pt x="1712152" y="1617648"/>
                  </a:lnTo>
                  <a:lnTo>
                    <a:pt x="1716137" y="1623549"/>
                  </a:lnTo>
                  <a:lnTo>
                    <a:pt x="1722035" y="1627527"/>
                  </a:lnTo>
                  <a:lnTo>
                    <a:pt x="1729238" y="1628986"/>
                  </a:lnTo>
                  <a:lnTo>
                    <a:pt x="1736466" y="1627527"/>
                  </a:lnTo>
                  <a:lnTo>
                    <a:pt x="1742362" y="1623549"/>
                  </a:lnTo>
                  <a:lnTo>
                    <a:pt x="1746332" y="1617648"/>
                  </a:lnTo>
                  <a:lnTo>
                    <a:pt x="1747787" y="1610422"/>
                  </a:lnTo>
                </a:path>
                <a:path w="2049779" h="1629410">
                  <a:moveTo>
                    <a:pt x="1798118" y="814524"/>
                  </a:moveTo>
                  <a:lnTo>
                    <a:pt x="1796663" y="807290"/>
                  </a:lnTo>
                  <a:lnTo>
                    <a:pt x="1792692" y="801390"/>
                  </a:lnTo>
                  <a:lnTo>
                    <a:pt x="1786797" y="797416"/>
                  </a:lnTo>
                  <a:lnTo>
                    <a:pt x="1779568" y="795960"/>
                  </a:lnTo>
                  <a:lnTo>
                    <a:pt x="1772366" y="797416"/>
                  </a:lnTo>
                  <a:lnTo>
                    <a:pt x="1766468" y="801390"/>
                  </a:lnTo>
                  <a:lnTo>
                    <a:pt x="1762483" y="807290"/>
                  </a:lnTo>
                  <a:lnTo>
                    <a:pt x="1761019" y="814524"/>
                  </a:lnTo>
                  <a:lnTo>
                    <a:pt x="1762483" y="821732"/>
                  </a:lnTo>
                  <a:lnTo>
                    <a:pt x="1766468" y="827634"/>
                  </a:lnTo>
                  <a:lnTo>
                    <a:pt x="1772366" y="831623"/>
                  </a:lnTo>
                  <a:lnTo>
                    <a:pt x="1779568" y="833088"/>
                  </a:lnTo>
                  <a:lnTo>
                    <a:pt x="1786797" y="831623"/>
                  </a:lnTo>
                  <a:lnTo>
                    <a:pt x="1792692" y="827634"/>
                  </a:lnTo>
                  <a:lnTo>
                    <a:pt x="1796663" y="821732"/>
                  </a:lnTo>
                  <a:lnTo>
                    <a:pt x="1798118" y="814524"/>
                  </a:lnTo>
                </a:path>
                <a:path w="2049779" h="1629410">
                  <a:moveTo>
                    <a:pt x="1848448" y="18564"/>
                  </a:moveTo>
                  <a:lnTo>
                    <a:pt x="1846994" y="11329"/>
                  </a:lnTo>
                  <a:lnTo>
                    <a:pt x="1843023" y="5430"/>
                  </a:lnTo>
                  <a:lnTo>
                    <a:pt x="1837128" y="1456"/>
                  </a:lnTo>
                  <a:lnTo>
                    <a:pt x="1829899" y="0"/>
                  </a:lnTo>
                  <a:lnTo>
                    <a:pt x="1822671" y="1456"/>
                  </a:lnTo>
                  <a:lnTo>
                    <a:pt x="1816775" y="5430"/>
                  </a:lnTo>
                  <a:lnTo>
                    <a:pt x="1812805" y="11329"/>
                  </a:lnTo>
                  <a:lnTo>
                    <a:pt x="1811350" y="18564"/>
                  </a:lnTo>
                  <a:lnTo>
                    <a:pt x="1812805" y="25798"/>
                  </a:lnTo>
                  <a:lnTo>
                    <a:pt x="1816775" y="31698"/>
                  </a:lnTo>
                  <a:lnTo>
                    <a:pt x="1822671" y="35671"/>
                  </a:lnTo>
                  <a:lnTo>
                    <a:pt x="1829899" y="37128"/>
                  </a:lnTo>
                  <a:lnTo>
                    <a:pt x="1837128" y="35671"/>
                  </a:lnTo>
                  <a:lnTo>
                    <a:pt x="1843023" y="31698"/>
                  </a:lnTo>
                  <a:lnTo>
                    <a:pt x="1846994" y="25798"/>
                  </a:lnTo>
                  <a:lnTo>
                    <a:pt x="1848448" y="18564"/>
                  </a:lnTo>
                </a:path>
                <a:path w="2049779" h="1629410">
                  <a:moveTo>
                    <a:pt x="1898779" y="814524"/>
                  </a:moveTo>
                  <a:lnTo>
                    <a:pt x="1897316" y="807290"/>
                  </a:lnTo>
                  <a:lnTo>
                    <a:pt x="1893330" y="801390"/>
                  </a:lnTo>
                  <a:lnTo>
                    <a:pt x="1887432" y="797416"/>
                  </a:lnTo>
                  <a:lnTo>
                    <a:pt x="1880230" y="795960"/>
                  </a:lnTo>
                  <a:lnTo>
                    <a:pt x="1873001" y="797416"/>
                  </a:lnTo>
                  <a:lnTo>
                    <a:pt x="1867106" y="801390"/>
                  </a:lnTo>
                  <a:lnTo>
                    <a:pt x="1863136" y="807290"/>
                  </a:lnTo>
                  <a:lnTo>
                    <a:pt x="1861681" y="814524"/>
                  </a:lnTo>
                  <a:lnTo>
                    <a:pt x="1863136" y="821732"/>
                  </a:lnTo>
                  <a:lnTo>
                    <a:pt x="1867106" y="827634"/>
                  </a:lnTo>
                  <a:lnTo>
                    <a:pt x="1873001" y="831623"/>
                  </a:lnTo>
                  <a:lnTo>
                    <a:pt x="1880230" y="833088"/>
                  </a:lnTo>
                  <a:lnTo>
                    <a:pt x="1887432" y="831623"/>
                  </a:lnTo>
                  <a:lnTo>
                    <a:pt x="1893330" y="827634"/>
                  </a:lnTo>
                  <a:lnTo>
                    <a:pt x="1897316" y="821732"/>
                  </a:lnTo>
                  <a:lnTo>
                    <a:pt x="1898779" y="814524"/>
                  </a:lnTo>
                </a:path>
                <a:path w="2049779" h="1629410">
                  <a:moveTo>
                    <a:pt x="1949048" y="1610422"/>
                  </a:moveTo>
                  <a:lnTo>
                    <a:pt x="1947593" y="1603196"/>
                  </a:lnTo>
                  <a:lnTo>
                    <a:pt x="1943623" y="1597295"/>
                  </a:lnTo>
                  <a:lnTo>
                    <a:pt x="1937727" y="1593317"/>
                  </a:lnTo>
                  <a:lnTo>
                    <a:pt x="1930499" y="1591858"/>
                  </a:lnTo>
                  <a:lnTo>
                    <a:pt x="1923297" y="1593317"/>
                  </a:lnTo>
                  <a:lnTo>
                    <a:pt x="1917398" y="1597295"/>
                  </a:lnTo>
                  <a:lnTo>
                    <a:pt x="1913413" y="1603196"/>
                  </a:lnTo>
                  <a:lnTo>
                    <a:pt x="1911950" y="1610422"/>
                  </a:lnTo>
                  <a:lnTo>
                    <a:pt x="1913413" y="1617648"/>
                  </a:lnTo>
                  <a:lnTo>
                    <a:pt x="1917398" y="1623549"/>
                  </a:lnTo>
                  <a:lnTo>
                    <a:pt x="1923297" y="1627527"/>
                  </a:lnTo>
                  <a:lnTo>
                    <a:pt x="1930499" y="1628986"/>
                  </a:lnTo>
                  <a:lnTo>
                    <a:pt x="1937727" y="1627527"/>
                  </a:lnTo>
                  <a:lnTo>
                    <a:pt x="1943623" y="1623549"/>
                  </a:lnTo>
                  <a:lnTo>
                    <a:pt x="1947593" y="1617648"/>
                  </a:lnTo>
                  <a:lnTo>
                    <a:pt x="1949048" y="1610422"/>
                  </a:lnTo>
                </a:path>
                <a:path w="2049779" h="1629410">
                  <a:moveTo>
                    <a:pt x="1999379" y="814524"/>
                  </a:moveTo>
                  <a:lnTo>
                    <a:pt x="1997924" y="807290"/>
                  </a:lnTo>
                  <a:lnTo>
                    <a:pt x="1993953" y="801390"/>
                  </a:lnTo>
                  <a:lnTo>
                    <a:pt x="1988058" y="797416"/>
                  </a:lnTo>
                  <a:lnTo>
                    <a:pt x="1980830" y="795960"/>
                  </a:lnTo>
                  <a:lnTo>
                    <a:pt x="1973627" y="797416"/>
                  </a:lnTo>
                  <a:lnTo>
                    <a:pt x="1967729" y="801390"/>
                  </a:lnTo>
                  <a:lnTo>
                    <a:pt x="1963744" y="807290"/>
                  </a:lnTo>
                  <a:lnTo>
                    <a:pt x="1962280" y="814524"/>
                  </a:lnTo>
                  <a:lnTo>
                    <a:pt x="1963744" y="821732"/>
                  </a:lnTo>
                  <a:lnTo>
                    <a:pt x="1967729" y="827634"/>
                  </a:lnTo>
                  <a:lnTo>
                    <a:pt x="1973627" y="831623"/>
                  </a:lnTo>
                  <a:lnTo>
                    <a:pt x="1980830" y="833088"/>
                  </a:lnTo>
                  <a:lnTo>
                    <a:pt x="1988058" y="831623"/>
                  </a:lnTo>
                  <a:lnTo>
                    <a:pt x="1993953" y="827634"/>
                  </a:lnTo>
                  <a:lnTo>
                    <a:pt x="1997924" y="821732"/>
                  </a:lnTo>
                  <a:lnTo>
                    <a:pt x="1999379" y="814524"/>
                  </a:lnTo>
                </a:path>
                <a:path w="2049779" h="1629410">
                  <a:moveTo>
                    <a:pt x="2049710" y="18564"/>
                  </a:moveTo>
                  <a:lnTo>
                    <a:pt x="2048255" y="11329"/>
                  </a:lnTo>
                  <a:lnTo>
                    <a:pt x="2044284" y="5430"/>
                  </a:lnTo>
                  <a:lnTo>
                    <a:pt x="2038389" y="1456"/>
                  </a:lnTo>
                  <a:lnTo>
                    <a:pt x="2031160" y="0"/>
                  </a:lnTo>
                  <a:lnTo>
                    <a:pt x="2023932" y="1456"/>
                  </a:lnTo>
                  <a:lnTo>
                    <a:pt x="2018036" y="5430"/>
                  </a:lnTo>
                  <a:lnTo>
                    <a:pt x="2014066" y="11329"/>
                  </a:lnTo>
                  <a:lnTo>
                    <a:pt x="2012611" y="18564"/>
                  </a:lnTo>
                  <a:lnTo>
                    <a:pt x="2014066" y="25798"/>
                  </a:lnTo>
                  <a:lnTo>
                    <a:pt x="2018036" y="31698"/>
                  </a:lnTo>
                  <a:lnTo>
                    <a:pt x="2023932" y="35671"/>
                  </a:lnTo>
                  <a:lnTo>
                    <a:pt x="2031160" y="37128"/>
                  </a:lnTo>
                  <a:lnTo>
                    <a:pt x="2038389" y="35671"/>
                  </a:lnTo>
                  <a:lnTo>
                    <a:pt x="2044284" y="31698"/>
                  </a:lnTo>
                  <a:lnTo>
                    <a:pt x="2048255" y="25798"/>
                  </a:lnTo>
                  <a:lnTo>
                    <a:pt x="2049710" y="18564"/>
                  </a:lnTo>
                </a:path>
              </a:pathLst>
            </a:custGeom>
            <a:ln w="463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42202" y="2949536"/>
              <a:ext cx="2012950" cy="1591945"/>
            </a:xfrm>
            <a:custGeom>
              <a:avLst/>
              <a:gdLst/>
              <a:ahLst/>
              <a:cxnLst/>
              <a:rect l="l" t="t" r="r" b="b"/>
              <a:pathLst>
                <a:path w="2012950" h="1591945">
                  <a:moveTo>
                    <a:pt x="0" y="795960"/>
                  </a:moveTo>
                  <a:lnTo>
                    <a:pt x="0" y="0"/>
                  </a:lnTo>
                </a:path>
                <a:path w="2012950" h="1591945">
                  <a:moveTo>
                    <a:pt x="50312" y="795960"/>
                  </a:moveTo>
                  <a:lnTo>
                    <a:pt x="50312" y="795960"/>
                  </a:lnTo>
                </a:path>
                <a:path w="2012950" h="1591945">
                  <a:moveTo>
                    <a:pt x="100630" y="795960"/>
                  </a:moveTo>
                  <a:lnTo>
                    <a:pt x="100630" y="1591858"/>
                  </a:lnTo>
                </a:path>
                <a:path w="2012950" h="1591945">
                  <a:moveTo>
                    <a:pt x="150949" y="795960"/>
                  </a:moveTo>
                  <a:lnTo>
                    <a:pt x="150949" y="795960"/>
                  </a:lnTo>
                </a:path>
                <a:path w="2012950" h="1591945">
                  <a:moveTo>
                    <a:pt x="201261" y="795960"/>
                  </a:moveTo>
                  <a:lnTo>
                    <a:pt x="201261" y="0"/>
                  </a:lnTo>
                </a:path>
                <a:path w="2012950" h="1591945">
                  <a:moveTo>
                    <a:pt x="251579" y="795960"/>
                  </a:moveTo>
                  <a:lnTo>
                    <a:pt x="251579" y="795960"/>
                  </a:lnTo>
                </a:path>
                <a:path w="2012950" h="1591945">
                  <a:moveTo>
                    <a:pt x="301922" y="795960"/>
                  </a:moveTo>
                  <a:lnTo>
                    <a:pt x="301922" y="1591858"/>
                  </a:lnTo>
                </a:path>
                <a:path w="2012950" h="1591945">
                  <a:moveTo>
                    <a:pt x="352191" y="795960"/>
                  </a:moveTo>
                  <a:lnTo>
                    <a:pt x="352191" y="795960"/>
                  </a:lnTo>
                </a:path>
                <a:path w="2012950" h="1591945">
                  <a:moveTo>
                    <a:pt x="402522" y="795960"/>
                  </a:moveTo>
                  <a:lnTo>
                    <a:pt x="402522" y="0"/>
                  </a:lnTo>
                </a:path>
                <a:path w="2012950" h="1591945">
                  <a:moveTo>
                    <a:pt x="452853" y="795960"/>
                  </a:moveTo>
                  <a:lnTo>
                    <a:pt x="452853" y="795960"/>
                  </a:lnTo>
                </a:path>
                <a:path w="2012950" h="1591945">
                  <a:moveTo>
                    <a:pt x="503183" y="795960"/>
                  </a:moveTo>
                  <a:lnTo>
                    <a:pt x="503184" y="1591858"/>
                  </a:lnTo>
                </a:path>
                <a:path w="2012950" h="1591945">
                  <a:moveTo>
                    <a:pt x="553452" y="795960"/>
                  </a:moveTo>
                  <a:lnTo>
                    <a:pt x="553452" y="795960"/>
                  </a:lnTo>
                </a:path>
                <a:path w="2012950" h="1591945">
                  <a:moveTo>
                    <a:pt x="603783" y="795960"/>
                  </a:moveTo>
                  <a:lnTo>
                    <a:pt x="603783" y="0"/>
                  </a:lnTo>
                </a:path>
                <a:path w="2012950" h="1591945">
                  <a:moveTo>
                    <a:pt x="654114" y="795960"/>
                  </a:moveTo>
                  <a:lnTo>
                    <a:pt x="654114" y="795960"/>
                  </a:lnTo>
                </a:path>
                <a:path w="2012950" h="1591945">
                  <a:moveTo>
                    <a:pt x="704383" y="795960"/>
                  </a:moveTo>
                  <a:lnTo>
                    <a:pt x="704383" y="1591858"/>
                  </a:lnTo>
                </a:path>
                <a:path w="2012950" h="1591945">
                  <a:moveTo>
                    <a:pt x="754713" y="795960"/>
                  </a:moveTo>
                  <a:lnTo>
                    <a:pt x="754713" y="795960"/>
                  </a:lnTo>
                </a:path>
                <a:path w="2012950" h="1591945">
                  <a:moveTo>
                    <a:pt x="805044" y="795960"/>
                  </a:moveTo>
                  <a:lnTo>
                    <a:pt x="805044" y="0"/>
                  </a:lnTo>
                </a:path>
                <a:path w="2012950" h="1591945">
                  <a:moveTo>
                    <a:pt x="855375" y="795960"/>
                  </a:moveTo>
                  <a:lnTo>
                    <a:pt x="855375" y="795960"/>
                  </a:lnTo>
                </a:path>
                <a:path w="2012950" h="1591945">
                  <a:moveTo>
                    <a:pt x="905644" y="795960"/>
                  </a:moveTo>
                  <a:lnTo>
                    <a:pt x="905644" y="1591858"/>
                  </a:lnTo>
                </a:path>
                <a:path w="2012950" h="1591945">
                  <a:moveTo>
                    <a:pt x="955975" y="795960"/>
                  </a:moveTo>
                  <a:lnTo>
                    <a:pt x="955975" y="795960"/>
                  </a:lnTo>
                </a:path>
                <a:path w="2012950" h="1591945">
                  <a:moveTo>
                    <a:pt x="1006305" y="795960"/>
                  </a:moveTo>
                  <a:lnTo>
                    <a:pt x="1006305" y="0"/>
                  </a:lnTo>
                </a:path>
                <a:path w="2012950" h="1591945">
                  <a:moveTo>
                    <a:pt x="1056636" y="795960"/>
                  </a:moveTo>
                  <a:lnTo>
                    <a:pt x="1056636" y="795960"/>
                  </a:lnTo>
                </a:path>
                <a:path w="2012950" h="1591945">
                  <a:moveTo>
                    <a:pt x="1106967" y="795960"/>
                  </a:moveTo>
                  <a:lnTo>
                    <a:pt x="1106967" y="1591858"/>
                  </a:lnTo>
                </a:path>
                <a:path w="2012950" h="1591945">
                  <a:moveTo>
                    <a:pt x="1157236" y="795960"/>
                  </a:moveTo>
                  <a:lnTo>
                    <a:pt x="1157236" y="795960"/>
                  </a:lnTo>
                </a:path>
                <a:path w="2012950" h="1591945">
                  <a:moveTo>
                    <a:pt x="1207566" y="795960"/>
                  </a:moveTo>
                  <a:lnTo>
                    <a:pt x="1207566" y="0"/>
                  </a:lnTo>
                </a:path>
                <a:path w="2012950" h="1591945">
                  <a:moveTo>
                    <a:pt x="1257897" y="795960"/>
                  </a:moveTo>
                  <a:lnTo>
                    <a:pt x="1257897" y="795960"/>
                  </a:lnTo>
                </a:path>
                <a:path w="2012950" h="1591945">
                  <a:moveTo>
                    <a:pt x="1308228" y="795960"/>
                  </a:moveTo>
                  <a:lnTo>
                    <a:pt x="1308228" y="1591858"/>
                  </a:lnTo>
                </a:path>
                <a:path w="2012950" h="1591945">
                  <a:moveTo>
                    <a:pt x="1358497" y="795960"/>
                  </a:moveTo>
                  <a:lnTo>
                    <a:pt x="1358497" y="795960"/>
                  </a:lnTo>
                </a:path>
                <a:path w="2012950" h="1591945">
                  <a:moveTo>
                    <a:pt x="1408828" y="795960"/>
                  </a:moveTo>
                  <a:lnTo>
                    <a:pt x="1408827" y="0"/>
                  </a:lnTo>
                </a:path>
                <a:path w="2012950" h="1591945">
                  <a:moveTo>
                    <a:pt x="1459158" y="795960"/>
                  </a:moveTo>
                  <a:lnTo>
                    <a:pt x="1459158" y="795960"/>
                  </a:lnTo>
                </a:path>
                <a:path w="2012950" h="1591945">
                  <a:moveTo>
                    <a:pt x="1509489" y="795960"/>
                  </a:moveTo>
                  <a:lnTo>
                    <a:pt x="1509489" y="1591858"/>
                  </a:lnTo>
                </a:path>
                <a:path w="2012950" h="1591945">
                  <a:moveTo>
                    <a:pt x="1559758" y="795960"/>
                  </a:moveTo>
                  <a:lnTo>
                    <a:pt x="1559758" y="795960"/>
                  </a:lnTo>
                </a:path>
                <a:path w="2012950" h="1591945">
                  <a:moveTo>
                    <a:pt x="1610089" y="795960"/>
                  </a:moveTo>
                  <a:lnTo>
                    <a:pt x="1610089" y="0"/>
                  </a:lnTo>
                </a:path>
                <a:path w="2012950" h="1591945">
                  <a:moveTo>
                    <a:pt x="1660419" y="795960"/>
                  </a:moveTo>
                  <a:lnTo>
                    <a:pt x="1660419" y="795960"/>
                  </a:lnTo>
                </a:path>
                <a:path w="2012950" h="1591945">
                  <a:moveTo>
                    <a:pt x="1710688" y="795960"/>
                  </a:moveTo>
                  <a:lnTo>
                    <a:pt x="1710688" y="1591858"/>
                  </a:lnTo>
                </a:path>
                <a:path w="2012950" h="1591945">
                  <a:moveTo>
                    <a:pt x="1761019" y="795960"/>
                  </a:moveTo>
                  <a:lnTo>
                    <a:pt x="1761019" y="795960"/>
                  </a:lnTo>
                </a:path>
                <a:path w="2012950" h="1591945">
                  <a:moveTo>
                    <a:pt x="1811350" y="795960"/>
                  </a:moveTo>
                  <a:lnTo>
                    <a:pt x="1811350" y="0"/>
                  </a:lnTo>
                </a:path>
                <a:path w="2012950" h="1591945">
                  <a:moveTo>
                    <a:pt x="1861681" y="795960"/>
                  </a:moveTo>
                  <a:lnTo>
                    <a:pt x="1861681" y="795960"/>
                  </a:lnTo>
                </a:path>
                <a:path w="2012950" h="1591945">
                  <a:moveTo>
                    <a:pt x="1911949" y="795960"/>
                  </a:moveTo>
                  <a:lnTo>
                    <a:pt x="1911950" y="1591858"/>
                  </a:lnTo>
                </a:path>
                <a:path w="2012950" h="1591945">
                  <a:moveTo>
                    <a:pt x="1962280" y="795960"/>
                  </a:moveTo>
                  <a:lnTo>
                    <a:pt x="1962280" y="795960"/>
                  </a:lnTo>
                </a:path>
                <a:path w="2012950" h="1591945">
                  <a:moveTo>
                    <a:pt x="2012611" y="795960"/>
                  </a:moveTo>
                  <a:lnTo>
                    <a:pt x="2012611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797719" y="2948000"/>
              <a:ext cx="2087245" cy="1682750"/>
            </a:xfrm>
            <a:custGeom>
              <a:avLst/>
              <a:gdLst/>
              <a:ahLst/>
              <a:cxnLst/>
              <a:rect l="l" t="t" r="r" b="b"/>
              <a:pathLst>
                <a:path w="2087245" h="1682750">
                  <a:moveTo>
                    <a:pt x="16205" y="1663280"/>
                  </a:moveTo>
                  <a:lnTo>
                    <a:pt x="0" y="1663280"/>
                  </a:lnTo>
                  <a:lnTo>
                    <a:pt x="0" y="1668589"/>
                  </a:lnTo>
                  <a:lnTo>
                    <a:pt x="16205" y="1668589"/>
                  </a:lnTo>
                  <a:lnTo>
                    <a:pt x="16205" y="1663280"/>
                  </a:lnTo>
                  <a:close/>
                </a:path>
                <a:path w="2087245" h="1682750">
                  <a:moveTo>
                    <a:pt x="48895" y="1676412"/>
                  </a:moveTo>
                  <a:lnTo>
                    <a:pt x="27813" y="1676412"/>
                  </a:lnTo>
                  <a:lnTo>
                    <a:pt x="28397" y="1675460"/>
                  </a:lnTo>
                  <a:lnTo>
                    <a:pt x="29146" y="1674507"/>
                  </a:lnTo>
                  <a:lnTo>
                    <a:pt x="30937" y="1672615"/>
                  </a:lnTo>
                  <a:lnTo>
                    <a:pt x="32981" y="1670812"/>
                  </a:lnTo>
                  <a:lnTo>
                    <a:pt x="39928" y="1664944"/>
                  </a:lnTo>
                  <a:lnTo>
                    <a:pt x="42646" y="1662417"/>
                  </a:lnTo>
                  <a:lnTo>
                    <a:pt x="45910" y="1658721"/>
                  </a:lnTo>
                  <a:lnTo>
                    <a:pt x="47078" y="1656994"/>
                  </a:lnTo>
                  <a:lnTo>
                    <a:pt x="48488" y="1653667"/>
                  </a:lnTo>
                  <a:lnTo>
                    <a:pt x="48793" y="1652130"/>
                  </a:lnTo>
                  <a:lnTo>
                    <a:pt x="48679" y="1646504"/>
                  </a:lnTo>
                  <a:lnTo>
                    <a:pt x="47625" y="1644040"/>
                  </a:lnTo>
                  <a:lnTo>
                    <a:pt x="46215" y="1642694"/>
                  </a:lnTo>
                  <a:lnTo>
                    <a:pt x="42824" y="1639455"/>
                  </a:lnTo>
                  <a:lnTo>
                    <a:pt x="39560" y="1638312"/>
                  </a:lnTo>
                  <a:lnTo>
                    <a:pt x="31356" y="1638312"/>
                  </a:lnTo>
                  <a:lnTo>
                    <a:pt x="28092" y="1639379"/>
                  </a:lnTo>
                  <a:lnTo>
                    <a:pt x="23253" y="1643621"/>
                  </a:lnTo>
                  <a:lnTo>
                    <a:pt x="21856" y="1646707"/>
                  </a:lnTo>
                  <a:lnTo>
                    <a:pt x="21488" y="1650746"/>
                  </a:lnTo>
                  <a:lnTo>
                    <a:pt x="26898" y="1651304"/>
                  </a:lnTo>
                  <a:lnTo>
                    <a:pt x="26924" y="1648612"/>
                  </a:lnTo>
                  <a:lnTo>
                    <a:pt x="27698" y="1646504"/>
                  </a:lnTo>
                  <a:lnTo>
                    <a:pt x="30746" y="1643443"/>
                  </a:lnTo>
                  <a:lnTo>
                    <a:pt x="32778" y="1642694"/>
                  </a:lnTo>
                  <a:lnTo>
                    <a:pt x="37719" y="1642694"/>
                  </a:lnTo>
                  <a:lnTo>
                    <a:pt x="39674" y="1643405"/>
                  </a:lnTo>
                  <a:lnTo>
                    <a:pt x="42659" y="1646275"/>
                  </a:lnTo>
                  <a:lnTo>
                    <a:pt x="43408" y="1648040"/>
                  </a:lnTo>
                  <a:lnTo>
                    <a:pt x="43408" y="1652130"/>
                  </a:lnTo>
                  <a:lnTo>
                    <a:pt x="42595" y="1654251"/>
                  </a:lnTo>
                  <a:lnTo>
                    <a:pt x="39293" y="1658734"/>
                  </a:lnTo>
                  <a:lnTo>
                    <a:pt x="36144" y="1661769"/>
                  </a:lnTo>
                  <a:lnTo>
                    <a:pt x="28473" y="1668056"/>
                  </a:lnTo>
                  <a:lnTo>
                    <a:pt x="26174" y="1670227"/>
                  </a:lnTo>
                  <a:lnTo>
                    <a:pt x="22987" y="1673987"/>
                  </a:lnTo>
                  <a:lnTo>
                    <a:pt x="21831" y="1675892"/>
                  </a:lnTo>
                  <a:lnTo>
                    <a:pt x="20650" y="1679003"/>
                  </a:lnTo>
                  <a:lnTo>
                    <a:pt x="20447" y="1680222"/>
                  </a:lnTo>
                  <a:lnTo>
                    <a:pt x="20485" y="1681492"/>
                  </a:lnTo>
                  <a:lnTo>
                    <a:pt x="48895" y="1681492"/>
                  </a:lnTo>
                  <a:lnTo>
                    <a:pt x="48895" y="1676412"/>
                  </a:lnTo>
                  <a:close/>
                </a:path>
                <a:path w="2087245" h="1682750">
                  <a:moveTo>
                    <a:pt x="83566" y="1665325"/>
                  </a:moveTo>
                  <a:lnTo>
                    <a:pt x="79260" y="1642694"/>
                  </a:lnTo>
                  <a:lnTo>
                    <a:pt x="78803" y="1641970"/>
                  </a:lnTo>
                  <a:lnTo>
                    <a:pt x="78143" y="1641360"/>
                  </a:lnTo>
                  <a:lnTo>
                    <a:pt x="78143" y="1667344"/>
                  </a:lnTo>
                  <a:lnTo>
                    <a:pt x="77317" y="1672018"/>
                  </a:lnTo>
                  <a:lnTo>
                    <a:pt x="74015" y="1676717"/>
                  </a:lnTo>
                  <a:lnTo>
                    <a:pt x="71983" y="1677885"/>
                  </a:lnTo>
                  <a:lnTo>
                    <a:pt x="67132" y="1677885"/>
                  </a:lnTo>
                  <a:lnTo>
                    <a:pt x="65100" y="1676717"/>
                  </a:lnTo>
                  <a:lnTo>
                    <a:pt x="61798" y="1672018"/>
                  </a:lnTo>
                  <a:lnTo>
                    <a:pt x="60972" y="1667344"/>
                  </a:lnTo>
                  <a:lnTo>
                    <a:pt x="61074" y="1652638"/>
                  </a:lnTo>
                  <a:lnTo>
                    <a:pt x="61874" y="1648383"/>
                  </a:lnTo>
                  <a:lnTo>
                    <a:pt x="65138" y="1643710"/>
                  </a:lnTo>
                  <a:lnTo>
                    <a:pt x="67081" y="1642694"/>
                  </a:lnTo>
                  <a:lnTo>
                    <a:pt x="71958" y="1642694"/>
                  </a:lnTo>
                  <a:lnTo>
                    <a:pt x="74015" y="1643849"/>
                  </a:lnTo>
                  <a:lnTo>
                    <a:pt x="77317" y="1648510"/>
                  </a:lnTo>
                  <a:lnTo>
                    <a:pt x="78041" y="1652638"/>
                  </a:lnTo>
                  <a:lnTo>
                    <a:pt x="78143" y="1667344"/>
                  </a:lnTo>
                  <a:lnTo>
                    <a:pt x="78143" y="1641360"/>
                  </a:lnTo>
                  <a:lnTo>
                    <a:pt x="77368" y="1640636"/>
                  </a:lnTo>
                  <a:lnTo>
                    <a:pt x="73888" y="1638782"/>
                  </a:lnTo>
                  <a:lnTo>
                    <a:pt x="71856" y="1638312"/>
                  </a:lnTo>
                  <a:lnTo>
                    <a:pt x="66433" y="1638312"/>
                  </a:lnTo>
                  <a:lnTo>
                    <a:pt x="55549" y="1655203"/>
                  </a:lnTo>
                  <a:lnTo>
                    <a:pt x="55549" y="1668360"/>
                  </a:lnTo>
                  <a:lnTo>
                    <a:pt x="56959" y="1674190"/>
                  </a:lnTo>
                  <a:lnTo>
                    <a:pt x="62166" y="1680743"/>
                  </a:lnTo>
                  <a:lnTo>
                    <a:pt x="65417" y="1682229"/>
                  </a:lnTo>
                  <a:lnTo>
                    <a:pt x="72707" y="1682229"/>
                  </a:lnTo>
                  <a:lnTo>
                    <a:pt x="83045" y="1669402"/>
                  </a:lnTo>
                  <a:lnTo>
                    <a:pt x="83566" y="1665325"/>
                  </a:lnTo>
                  <a:close/>
                </a:path>
                <a:path w="2087245" h="1682750">
                  <a:moveTo>
                    <a:pt x="267792" y="1663280"/>
                  </a:moveTo>
                  <a:lnTo>
                    <a:pt x="251574" y="1663280"/>
                  </a:lnTo>
                  <a:lnTo>
                    <a:pt x="251574" y="1668589"/>
                  </a:lnTo>
                  <a:lnTo>
                    <a:pt x="267792" y="1668589"/>
                  </a:lnTo>
                  <a:lnTo>
                    <a:pt x="267792" y="1663280"/>
                  </a:lnTo>
                  <a:close/>
                </a:path>
                <a:path w="2087245" h="1682750">
                  <a:moveTo>
                    <a:pt x="292608" y="1638312"/>
                  </a:moveTo>
                  <a:lnTo>
                    <a:pt x="289217" y="1638312"/>
                  </a:lnTo>
                  <a:lnTo>
                    <a:pt x="288290" y="1640166"/>
                  </a:lnTo>
                  <a:lnTo>
                    <a:pt x="286727" y="1642084"/>
                  </a:lnTo>
                  <a:lnTo>
                    <a:pt x="282308" y="1646047"/>
                  </a:lnTo>
                  <a:lnTo>
                    <a:pt x="279730" y="1647723"/>
                  </a:lnTo>
                  <a:lnTo>
                    <a:pt x="276885" y="1649056"/>
                  </a:lnTo>
                  <a:lnTo>
                    <a:pt x="276783" y="1654213"/>
                  </a:lnTo>
                  <a:lnTo>
                    <a:pt x="287337" y="1647850"/>
                  </a:lnTo>
                  <a:lnTo>
                    <a:pt x="287337" y="1681492"/>
                  </a:lnTo>
                  <a:lnTo>
                    <a:pt x="292608" y="1681492"/>
                  </a:lnTo>
                  <a:lnTo>
                    <a:pt x="292608" y="1647850"/>
                  </a:lnTo>
                  <a:lnTo>
                    <a:pt x="292608" y="1638312"/>
                  </a:lnTo>
                  <a:close/>
                </a:path>
                <a:path w="2087245" h="1682750">
                  <a:moveTo>
                    <a:pt x="335635" y="1662823"/>
                  </a:moveTo>
                  <a:lnTo>
                    <a:pt x="334340" y="1659483"/>
                  </a:lnTo>
                  <a:lnTo>
                    <a:pt x="332511" y="1657642"/>
                  </a:lnTo>
                  <a:lnTo>
                    <a:pt x="330542" y="1655686"/>
                  </a:lnTo>
                  <a:lnTo>
                    <a:pt x="329145" y="1654289"/>
                  </a:lnTo>
                  <a:lnTo>
                    <a:pt x="325996" y="1652981"/>
                  </a:lnTo>
                  <a:lnTo>
                    <a:pt x="319405" y="1652981"/>
                  </a:lnTo>
                  <a:lnTo>
                    <a:pt x="316712" y="1653882"/>
                  </a:lnTo>
                  <a:lnTo>
                    <a:pt x="314121" y="1655686"/>
                  </a:lnTo>
                  <a:lnTo>
                    <a:pt x="316445" y="1644129"/>
                  </a:lnTo>
                  <a:lnTo>
                    <a:pt x="333603" y="1644129"/>
                  </a:lnTo>
                  <a:lnTo>
                    <a:pt x="333603" y="1639074"/>
                  </a:lnTo>
                  <a:lnTo>
                    <a:pt x="312216" y="1639074"/>
                  </a:lnTo>
                  <a:lnTo>
                    <a:pt x="308063" y="1661160"/>
                  </a:lnTo>
                  <a:lnTo>
                    <a:pt x="313016" y="1661807"/>
                  </a:lnTo>
                  <a:lnTo>
                    <a:pt x="313791" y="1660575"/>
                  </a:lnTo>
                  <a:lnTo>
                    <a:pt x="314871" y="1659572"/>
                  </a:lnTo>
                  <a:lnTo>
                    <a:pt x="317601" y="1658035"/>
                  </a:lnTo>
                  <a:lnTo>
                    <a:pt x="319138" y="1657642"/>
                  </a:lnTo>
                  <a:lnTo>
                    <a:pt x="323583" y="1657642"/>
                  </a:lnTo>
                  <a:lnTo>
                    <a:pt x="325805" y="1658518"/>
                  </a:lnTo>
                  <a:lnTo>
                    <a:pt x="329145" y="1661998"/>
                  </a:lnTo>
                  <a:lnTo>
                    <a:pt x="330009" y="1664373"/>
                  </a:lnTo>
                  <a:lnTo>
                    <a:pt x="329933" y="1670812"/>
                  </a:lnTo>
                  <a:lnTo>
                    <a:pt x="329145" y="1673098"/>
                  </a:lnTo>
                  <a:lnTo>
                    <a:pt x="327355" y="1675015"/>
                  </a:lnTo>
                  <a:lnTo>
                    <a:pt x="325628" y="1676920"/>
                  </a:lnTo>
                  <a:lnTo>
                    <a:pt x="323469" y="1677885"/>
                  </a:lnTo>
                  <a:lnTo>
                    <a:pt x="318820" y="1677885"/>
                  </a:lnTo>
                  <a:lnTo>
                    <a:pt x="317017" y="1677200"/>
                  </a:lnTo>
                  <a:lnTo>
                    <a:pt x="314020" y="1674482"/>
                  </a:lnTo>
                  <a:lnTo>
                    <a:pt x="313067" y="1672463"/>
                  </a:lnTo>
                  <a:lnTo>
                    <a:pt x="312661" y="1669757"/>
                  </a:lnTo>
                  <a:lnTo>
                    <a:pt x="307124" y="1670227"/>
                  </a:lnTo>
                  <a:lnTo>
                    <a:pt x="307467" y="1673847"/>
                  </a:lnTo>
                  <a:lnTo>
                    <a:pt x="308889" y="1676755"/>
                  </a:lnTo>
                  <a:lnTo>
                    <a:pt x="313829" y="1681137"/>
                  </a:lnTo>
                  <a:lnTo>
                    <a:pt x="317017" y="1682229"/>
                  </a:lnTo>
                  <a:lnTo>
                    <a:pt x="325691" y="1682229"/>
                  </a:lnTo>
                  <a:lnTo>
                    <a:pt x="329463" y="1680489"/>
                  </a:lnTo>
                  <a:lnTo>
                    <a:pt x="331533" y="1677885"/>
                  </a:lnTo>
                  <a:lnTo>
                    <a:pt x="334467" y="1674177"/>
                  </a:lnTo>
                  <a:lnTo>
                    <a:pt x="335635" y="1670812"/>
                  </a:lnTo>
                  <a:lnTo>
                    <a:pt x="335635" y="1662823"/>
                  </a:lnTo>
                  <a:close/>
                </a:path>
                <a:path w="2087245" h="1682750">
                  <a:moveTo>
                    <a:pt x="519341" y="1663280"/>
                  </a:moveTo>
                  <a:lnTo>
                    <a:pt x="503148" y="1663280"/>
                  </a:lnTo>
                  <a:lnTo>
                    <a:pt x="503148" y="1668589"/>
                  </a:lnTo>
                  <a:lnTo>
                    <a:pt x="519341" y="1668589"/>
                  </a:lnTo>
                  <a:lnTo>
                    <a:pt x="519341" y="1663280"/>
                  </a:lnTo>
                  <a:close/>
                </a:path>
                <a:path w="2087245" h="1682750">
                  <a:moveTo>
                    <a:pt x="544195" y="1638312"/>
                  </a:moveTo>
                  <a:lnTo>
                    <a:pt x="540791" y="1638312"/>
                  </a:lnTo>
                  <a:lnTo>
                    <a:pt x="539864" y="1640166"/>
                  </a:lnTo>
                  <a:lnTo>
                    <a:pt x="538327" y="1642084"/>
                  </a:lnTo>
                  <a:lnTo>
                    <a:pt x="533869" y="1646047"/>
                  </a:lnTo>
                  <a:lnTo>
                    <a:pt x="531342" y="1647723"/>
                  </a:lnTo>
                  <a:lnTo>
                    <a:pt x="528472" y="1649056"/>
                  </a:lnTo>
                  <a:lnTo>
                    <a:pt x="528370" y="1654213"/>
                  </a:lnTo>
                  <a:lnTo>
                    <a:pt x="538937" y="1647850"/>
                  </a:lnTo>
                  <a:lnTo>
                    <a:pt x="538937" y="1681492"/>
                  </a:lnTo>
                  <a:lnTo>
                    <a:pt x="544195" y="1681492"/>
                  </a:lnTo>
                  <a:lnTo>
                    <a:pt x="544195" y="1647850"/>
                  </a:lnTo>
                  <a:lnTo>
                    <a:pt x="544195" y="1638312"/>
                  </a:lnTo>
                  <a:close/>
                </a:path>
                <a:path w="2087245" h="1682750">
                  <a:moveTo>
                    <a:pt x="586740" y="1665325"/>
                  </a:moveTo>
                  <a:lnTo>
                    <a:pt x="582434" y="1642694"/>
                  </a:lnTo>
                  <a:lnTo>
                    <a:pt x="581977" y="1641970"/>
                  </a:lnTo>
                  <a:lnTo>
                    <a:pt x="581291" y="1641360"/>
                  </a:lnTo>
                  <a:lnTo>
                    <a:pt x="581291" y="1667344"/>
                  </a:lnTo>
                  <a:lnTo>
                    <a:pt x="580491" y="1672018"/>
                  </a:lnTo>
                  <a:lnTo>
                    <a:pt x="577151" y="1676717"/>
                  </a:lnTo>
                  <a:lnTo>
                    <a:pt x="575119" y="1677885"/>
                  </a:lnTo>
                  <a:lnTo>
                    <a:pt x="570293" y="1677885"/>
                  </a:lnTo>
                  <a:lnTo>
                    <a:pt x="568248" y="1676717"/>
                  </a:lnTo>
                  <a:lnTo>
                    <a:pt x="566585" y="1674380"/>
                  </a:lnTo>
                  <a:lnTo>
                    <a:pt x="564972" y="1672018"/>
                  </a:lnTo>
                  <a:lnTo>
                    <a:pt x="564108" y="1667344"/>
                  </a:lnTo>
                  <a:lnTo>
                    <a:pt x="564222" y="1652638"/>
                  </a:lnTo>
                  <a:lnTo>
                    <a:pt x="565035" y="1648383"/>
                  </a:lnTo>
                  <a:lnTo>
                    <a:pt x="566826" y="1645767"/>
                  </a:lnTo>
                  <a:lnTo>
                    <a:pt x="568312" y="1643710"/>
                  </a:lnTo>
                  <a:lnTo>
                    <a:pt x="570230" y="1642694"/>
                  </a:lnTo>
                  <a:lnTo>
                    <a:pt x="575119" y="1642694"/>
                  </a:lnTo>
                  <a:lnTo>
                    <a:pt x="577151" y="1643849"/>
                  </a:lnTo>
                  <a:lnTo>
                    <a:pt x="580491" y="1648510"/>
                  </a:lnTo>
                  <a:lnTo>
                    <a:pt x="581202" y="1652638"/>
                  </a:lnTo>
                  <a:lnTo>
                    <a:pt x="581291" y="1667344"/>
                  </a:lnTo>
                  <a:lnTo>
                    <a:pt x="581291" y="1641360"/>
                  </a:lnTo>
                  <a:lnTo>
                    <a:pt x="580491" y="1640636"/>
                  </a:lnTo>
                  <a:lnTo>
                    <a:pt x="577037" y="1638782"/>
                  </a:lnTo>
                  <a:lnTo>
                    <a:pt x="574992" y="1638312"/>
                  </a:lnTo>
                  <a:lnTo>
                    <a:pt x="569607" y="1638312"/>
                  </a:lnTo>
                  <a:lnTo>
                    <a:pt x="558673" y="1655203"/>
                  </a:lnTo>
                  <a:lnTo>
                    <a:pt x="558673" y="1668360"/>
                  </a:lnTo>
                  <a:lnTo>
                    <a:pt x="560095" y="1674190"/>
                  </a:lnTo>
                  <a:lnTo>
                    <a:pt x="565277" y="1680743"/>
                  </a:lnTo>
                  <a:lnTo>
                    <a:pt x="568566" y="1682229"/>
                  </a:lnTo>
                  <a:lnTo>
                    <a:pt x="575856" y="1682229"/>
                  </a:lnTo>
                  <a:lnTo>
                    <a:pt x="578446" y="1681378"/>
                  </a:lnTo>
                  <a:lnTo>
                    <a:pt x="580491" y="1679689"/>
                  </a:lnTo>
                  <a:lnTo>
                    <a:pt x="582599" y="1678000"/>
                  </a:lnTo>
                  <a:lnTo>
                    <a:pt x="584136" y="1675599"/>
                  </a:lnTo>
                  <a:lnTo>
                    <a:pt x="585343" y="1672018"/>
                  </a:lnTo>
                  <a:lnTo>
                    <a:pt x="586181" y="1669402"/>
                  </a:lnTo>
                  <a:lnTo>
                    <a:pt x="586740" y="1665325"/>
                  </a:lnTo>
                  <a:close/>
                </a:path>
                <a:path w="2087245" h="1682750">
                  <a:moveTo>
                    <a:pt x="789482" y="1663280"/>
                  </a:moveTo>
                  <a:lnTo>
                    <a:pt x="773277" y="1663280"/>
                  </a:lnTo>
                  <a:lnTo>
                    <a:pt x="773277" y="1668589"/>
                  </a:lnTo>
                  <a:lnTo>
                    <a:pt x="789482" y="1668589"/>
                  </a:lnTo>
                  <a:lnTo>
                    <a:pt x="789482" y="1663280"/>
                  </a:lnTo>
                  <a:close/>
                </a:path>
                <a:path w="2087245" h="1682750">
                  <a:moveTo>
                    <a:pt x="822934" y="1662823"/>
                  </a:moveTo>
                  <a:lnTo>
                    <a:pt x="821639" y="1659483"/>
                  </a:lnTo>
                  <a:lnTo>
                    <a:pt x="819797" y="1657642"/>
                  </a:lnTo>
                  <a:lnTo>
                    <a:pt x="817867" y="1655686"/>
                  </a:lnTo>
                  <a:lnTo>
                    <a:pt x="816508" y="1654289"/>
                  </a:lnTo>
                  <a:lnTo>
                    <a:pt x="813282" y="1652981"/>
                  </a:lnTo>
                  <a:lnTo>
                    <a:pt x="806729" y="1652981"/>
                  </a:lnTo>
                  <a:lnTo>
                    <a:pt x="804011" y="1653882"/>
                  </a:lnTo>
                  <a:lnTo>
                    <a:pt x="801420" y="1655686"/>
                  </a:lnTo>
                  <a:lnTo>
                    <a:pt x="803770" y="1644129"/>
                  </a:lnTo>
                  <a:lnTo>
                    <a:pt x="820889" y="1644129"/>
                  </a:lnTo>
                  <a:lnTo>
                    <a:pt x="820889" y="1639074"/>
                  </a:lnTo>
                  <a:lnTo>
                    <a:pt x="799566" y="1639074"/>
                  </a:lnTo>
                  <a:lnTo>
                    <a:pt x="795362" y="1661160"/>
                  </a:lnTo>
                  <a:lnTo>
                    <a:pt x="800303" y="1661807"/>
                  </a:lnTo>
                  <a:lnTo>
                    <a:pt x="801103" y="1660575"/>
                  </a:lnTo>
                  <a:lnTo>
                    <a:pt x="802157" y="1659572"/>
                  </a:lnTo>
                  <a:lnTo>
                    <a:pt x="803579" y="1658810"/>
                  </a:lnTo>
                  <a:lnTo>
                    <a:pt x="804938" y="1658035"/>
                  </a:lnTo>
                  <a:lnTo>
                    <a:pt x="806488" y="1657642"/>
                  </a:lnTo>
                  <a:lnTo>
                    <a:pt x="810882" y="1657642"/>
                  </a:lnTo>
                  <a:lnTo>
                    <a:pt x="813104" y="1658518"/>
                  </a:lnTo>
                  <a:lnTo>
                    <a:pt x="814768" y="1660258"/>
                  </a:lnTo>
                  <a:lnTo>
                    <a:pt x="816508" y="1661998"/>
                  </a:lnTo>
                  <a:lnTo>
                    <a:pt x="817308" y="1664373"/>
                  </a:lnTo>
                  <a:lnTo>
                    <a:pt x="817219" y="1670812"/>
                  </a:lnTo>
                  <a:lnTo>
                    <a:pt x="816444" y="1673098"/>
                  </a:lnTo>
                  <a:lnTo>
                    <a:pt x="814705" y="1675015"/>
                  </a:lnTo>
                  <a:lnTo>
                    <a:pt x="812914" y="1676920"/>
                  </a:lnTo>
                  <a:lnTo>
                    <a:pt x="810818" y="1677885"/>
                  </a:lnTo>
                  <a:lnTo>
                    <a:pt x="806119" y="1677885"/>
                  </a:lnTo>
                  <a:lnTo>
                    <a:pt x="804329" y="1677200"/>
                  </a:lnTo>
                  <a:lnTo>
                    <a:pt x="801357" y="1674482"/>
                  </a:lnTo>
                  <a:lnTo>
                    <a:pt x="800366" y="1672463"/>
                  </a:lnTo>
                  <a:lnTo>
                    <a:pt x="799998" y="1669757"/>
                  </a:lnTo>
                  <a:lnTo>
                    <a:pt x="794435" y="1670227"/>
                  </a:lnTo>
                  <a:lnTo>
                    <a:pt x="794804" y="1673847"/>
                  </a:lnTo>
                  <a:lnTo>
                    <a:pt x="796226" y="1676755"/>
                  </a:lnTo>
                  <a:lnTo>
                    <a:pt x="801166" y="1681137"/>
                  </a:lnTo>
                  <a:lnTo>
                    <a:pt x="804329" y="1682229"/>
                  </a:lnTo>
                  <a:lnTo>
                    <a:pt x="813041" y="1682229"/>
                  </a:lnTo>
                  <a:lnTo>
                    <a:pt x="816749" y="1680489"/>
                  </a:lnTo>
                  <a:lnTo>
                    <a:pt x="818845" y="1677885"/>
                  </a:lnTo>
                  <a:lnTo>
                    <a:pt x="821817" y="1674177"/>
                  </a:lnTo>
                  <a:lnTo>
                    <a:pt x="822934" y="1670812"/>
                  </a:lnTo>
                  <a:lnTo>
                    <a:pt x="822934" y="1662823"/>
                  </a:lnTo>
                  <a:close/>
                </a:path>
                <a:path w="2087245" h="1682750">
                  <a:moveTo>
                    <a:pt x="1062710" y="1665325"/>
                  </a:moveTo>
                  <a:lnTo>
                    <a:pt x="1058430" y="1642694"/>
                  </a:lnTo>
                  <a:lnTo>
                    <a:pt x="1057960" y="1641970"/>
                  </a:lnTo>
                  <a:lnTo>
                    <a:pt x="1057338" y="1641398"/>
                  </a:lnTo>
                  <a:lnTo>
                    <a:pt x="1057338" y="1667344"/>
                  </a:lnTo>
                  <a:lnTo>
                    <a:pt x="1056449" y="1672043"/>
                  </a:lnTo>
                  <a:lnTo>
                    <a:pt x="1054862" y="1674368"/>
                  </a:lnTo>
                  <a:lnTo>
                    <a:pt x="1053198" y="1676717"/>
                  </a:lnTo>
                  <a:lnTo>
                    <a:pt x="1051153" y="1677885"/>
                  </a:lnTo>
                  <a:lnTo>
                    <a:pt x="1046327" y="1677885"/>
                  </a:lnTo>
                  <a:lnTo>
                    <a:pt x="1044295" y="1676717"/>
                  </a:lnTo>
                  <a:lnTo>
                    <a:pt x="1040942" y="1672018"/>
                  </a:lnTo>
                  <a:lnTo>
                    <a:pt x="1040142" y="1667344"/>
                  </a:lnTo>
                  <a:lnTo>
                    <a:pt x="1040257" y="1652638"/>
                  </a:lnTo>
                  <a:lnTo>
                    <a:pt x="1041069" y="1648383"/>
                  </a:lnTo>
                  <a:lnTo>
                    <a:pt x="1044295" y="1643710"/>
                  </a:lnTo>
                  <a:lnTo>
                    <a:pt x="1046264" y="1642694"/>
                  </a:lnTo>
                  <a:lnTo>
                    <a:pt x="1051153" y="1642694"/>
                  </a:lnTo>
                  <a:lnTo>
                    <a:pt x="1057338" y="1667344"/>
                  </a:lnTo>
                  <a:lnTo>
                    <a:pt x="1057338" y="1641398"/>
                  </a:lnTo>
                  <a:lnTo>
                    <a:pt x="1056538" y="1640636"/>
                  </a:lnTo>
                  <a:lnTo>
                    <a:pt x="1053071" y="1638782"/>
                  </a:lnTo>
                  <a:lnTo>
                    <a:pt x="1051026" y="1638312"/>
                  </a:lnTo>
                  <a:lnTo>
                    <a:pt x="1045591" y="1638312"/>
                  </a:lnTo>
                  <a:lnTo>
                    <a:pt x="1042987" y="1639150"/>
                  </a:lnTo>
                  <a:lnTo>
                    <a:pt x="1038910" y="1642516"/>
                  </a:lnTo>
                  <a:lnTo>
                    <a:pt x="1037297" y="1644904"/>
                  </a:lnTo>
                  <a:lnTo>
                    <a:pt x="1036142" y="1648510"/>
                  </a:lnTo>
                  <a:lnTo>
                    <a:pt x="1035265" y="1651114"/>
                  </a:lnTo>
                  <a:lnTo>
                    <a:pt x="1034707" y="1655203"/>
                  </a:lnTo>
                  <a:lnTo>
                    <a:pt x="1034707" y="1668360"/>
                  </a:lnTo>
                  <a:lnTo>
                    <a:pt x="1036129" y="1674190"/>
                  </a:lnTo>
                  <a:lnTo>
                    <a:pt x="1041323" y="1680743"/>
                  </a:lnTo>
                  <a:lnTo>
                    <a:pt x="1044600" y="1682229"/>
                  </a:lnTo>
                  <a:lnTo>
                    <a:pt x="1051890" y="1682229"/>
                  </a:lnTo>
                  <a:lnTo>
                    <a:pt x="1062228" y="1669402"/>
                  </a:lnTo>
                  <a:lnTo>
                    <a:pt x="1062710" y="1665325"/>
                  </a:lnTo>
                  <a:close/>
                </a:path>
                <a:path w="2087245" h="1682750">
                  <a:moveTo>
                    <a:pt x="1314805" y="1662823"/>
                  </a:moveTo>
                  <a:lnTo>
                    <a:pt x="1313510" y="1659483"/>
                  </a:lnTo>
                  <a:lnTo>
                    <a:pt x="1308315" y="1654289"/>
                  </a:lnTo>
                  <a:lnTo>
                    <a:pt x="1305153" y="1652981"/>
                  </a:lnTo>
                  <a:lnTo>
                    <a:pt x="1298600" y="1652981"/>
                  </a:lnTo>
                  <a:lnTo>
                    <a:pt x="1295882" y="1653882"/>
                  </a:lnTo>
                  <a:lnTo>
                    <a:pt x="1293291" y="1655686"/>
                  </a:lnTo>
                  <a:lnTo>
                    <a:pt x="1295641" y="1644129"/>
                  </a:lnTo>
                  <a:lnTo>
                    <a:pt x="1312760" y="1644129"/>
                  </a:lnTo>
                  <a:lnTo>
                    <a:pt x="1312760" y="1639074"/>
                  </a:lnTo>
                  <a:lnTo>
                    <a:pt x="1291374" y="1639074"/>
                  </a:lnTo>
                  <a:lnTo>
                    <a:pt x="1287221" y="1661160"/>
                  </a:lnTo>
                  <a:lnTo>
                    <a:pt x="1292174" y="1661807"/>
                  </a:lnTo>
                  <a:lnTo>
                    <a:pt x="1292974" y="1660575"/>
                  </a:lnTo>
                  <a:lnTo>
                    <a:pt x="1294028" y="1659572"/>
                  </a:lnTo>
                  <a:lnTo>
                    <a:pt x="1296746" y="1658035"/>
                  </a:lnTo>
                  <a:lnTo>
                    <a:pt x="1298295" y="1657642"/>
                  </a:lnTo>
                  <a:lnTo>
                    <a:pt x="1302740" y="1657642"/>
                  </a:lnTo>
                  <a:lnTo>
                    <a:pt x="1304975" y="1658518"/>
                  </a:lnTo>
                  <a:lnTo>
                    <a:pt x="1308315" y="1661998"/>
                  </a:lnTo>
                  <a:lnTo>
                    <a:pt x="1309179" y="1664373"/>
                  </a:lnTo>
                  <a:lnTo>
                    <a:pt x="1309179" y="1670558"/>
                  </a:lnTo>
                  <a:lnTo>
                    <a:pt x="1308315" y="1673098"/>
                  </a:lnTo>
                  <a:lnTo>
                    <a:pt x="1304785" y="1676920"/>
                  </a:lnTo>
                  <a:lnTo>
                    <a:pt x="1302626" y="1677885"/>
                  </a:lnTo>
                  <a:lnTo>
                    <a:pt x="1297990" y="1677885"/>
                  </a:lnTo>
                  <a:lnTo>
                    <a:pt x="1296187" y="1677200"/>
                  </a:lnTo>
                  <a:lnTo>
                    <a:pt x="1293228" y="1674482"/>
                  </a:lnTo>
                  <a:lnTo>
                    <a:pt x="1292237" y="1672463"/>
                  </a:lnTo>
                  <a:lnTo>
                    <a:pt x="1291805" y="1669757"/>
                  </a:lnTo>
                  <a:lnTo>
                    <a:pt x="1286294" y="1670227"/>
                  </a:lnTo>
                  <a:lnTo>
                    <a:pt x="1286675" y="1673847"/>
                  </a:lnTo>
                  <a:lnTo>
                    <a:pt x="1288034" y="1676755"/>
                  </a:lnTo>
                  <a:lnTo>
                    <a:pt x="1292974" y="1681137"/>
                  </a:lnTo>
                  <a:lnTo>
                    <a:pt x="1296187" y="1682229"/>
                  </a:lnTo>
                  <a:lnTo>
                    <a:pt x="1304848" y="1682229"/>
                  </a:lnTo>
                  <a:lnTo>
                    <a:pt x="1308620" y="1680489"/>
                  </a:lnTo>
                  <a:lnTo>
                    <a:pt x="1313624" y="1674177"/>
                  </a:lnTo>
                  <a:lnTo>
                    <a:pt x="1314805" y="1670812"/>
                  </a:lnTo>
                  <a:lnTo>
                    <a:pt x="1314805" y="1662823"/>
                  </a:lnTo>
                  <a:close/>
                </a:path>
                <a:path w="2087245" h="1682750">
                  <a:moveTo>
                    <a:pt x="1541538" y="1638312"/>
                  </a:moveTo>
                  <a:lnTo>
                    <a:pt x="1538135" y="1638312"/>
                  </a:lnTo>
                  <a:lnTo>
                    <a:pt x="1537208" y="1640166"/>
                  </a:lnTo>
                  <a:lnTo>
                    <a:pt x="1535607" y="1642084"/>
                  </a:lnTo>
                  <a:lnTo>
                    <a:pt x="1533436" y="1644065"/>
                  </a:lnTo>
                  <a:lnTo>
                    <a:pt x="1531213" y="1646047"/>
                  </a:lnTo>
                  <a:lnTo>
                    <a:pt x="1528610" y="1647723"/>
                  </a:lnTo>
                  <a:lnTo>
                    <a:pt x="1525816" y="1649056"/>
                  </a:lnTo>
                  <a:lnTo>
                    <a:pt x="1525714" y="1654213"/>
                  </a:lnTo>
                  <a:lnTo>
                    <a:pt x="1527314" y="1653616"/>
                  </a:lnTo>
                  <a:lnTo>
                    <a:pt x="1529168" y="1652701"/>
                  </a:lnTo>
                  <a:lnTo>
                    <a:pt x="1531213" y="1651482"/>
                  </a:lnTo>
                  <a:lnTo>
                    <a:pt x="1533309" y="1650276"/>
                  </a:lnTo>
                  <a:lnTo>
                    <a:pt x="1534985" y="1649056"/>
                  </a:lnTo>
                  <a:lnTo>
                    <a:pt x="1536217" y="1647850"/>
                  </a:lnTo>
                  <a:lnTo>
                    <a:pt x="1536217" y="1681492"/>
                  </a:lnTo>
                  <a:lnTo>
                    <a:pt x="1541538" y="1681492"/>
                  </a:lnTo>
                  <a:lnTo>
                    <a:pt x="1541538" y="1647850"/>
                  </a:lnTo>
                  <a:lnTo>
                    <a:pt x="1541538" y="1638312"/>
                  </a:lnTo>
                  <a:close/>
                </a:path>
                <a:path w="2087245" h="1682750">
                  <a:moveTo>
                    <a:pt x="1584020" y="1665325"/>
                  </a:moveTo>
                  <a:lnTo>
                    <a:pt x="1579727" y="1642694"/>
                  </a:lnTo>
                  <a:lnTo>
                    <a:pt x="1579257" y="1641970"/>
                  </a:lnTo>
                  <a:lnTo>
                    <a:pt x="1578635" y="1641398"/>
                  </a:lnTo>
                  <a:lnTo>
                    <a:pt x="1578635" y="1667344"/>
                  </a:lnTo>
                  <a:lnTo>
                    <a:pt x="1577759" y="1672043"/>
                  </a:lnTo>
                  <a:lnTo>
                    <a:pt x="1576158" y="1674368"/>
                  </a:lnTo>
                  <a:lnTo>
                    <a:pt x="1574495" y="1676717"/>
                  </a:lnTo>
                  <a:lnTo>
                    <a:pt x="1572450" y="1677885"/>
                  </a:lnTo>
                  <a:lnTo>
                    <a:pt x="1567637" y="1677885"/>
                  </a:lnTo>
                  <a:lnTo>
                    <a:pt x="1565592" y="1676717"/>
                  </a:lnTo>
                  <a:lnTo>
                    <a:pt x="1562252" y="1672018"/>
                  </a:lnTo>
                  <a:lnTo>
                    <a:pt x="1561452" y="1667344"/>
                  </a:lnTo>
                  <a:lnTo>
                    <a:pt x="1561566" y="1652638"/>
                  </a:lnTo>
                  <a:lnTo>
                    <a:pt x="1562379" y="1648383"/>
                  </a:lnTo>
                  <a:lnTo>
                    <a:pt x="1565592" y="1643710"/>
                  </a:lnTo>
                  <a:lnTo>
                    <a:pt x="1567573" y="1642694"/>
                  </a:lnTo>
                  <a:lnTo>
                    <a:pt x="1572450" y="1642694"/>
                  </a:lnTo>
                  <a:lnTo>
                    <a:pt x="1578635" y="1667344"/>
                  </a:lnTo>
                  <a:lnTo>
                    <a:pt x="1578635" y="1641398"/>
                  </a:lnTo>
                  <a:lnTo>
                    <a:pt x="1577835" y="1640636"/>
                  </a:lnTo>
                  <a:lnTo>
                    <a:pt x="1574368" y="1638782"/>
                  </a:lnTo>
                  <a:lnTo>
                    <a:pt x="1572336" y="1638312"/>
                  </a:lnTo>
                  <a:lnTo>
                    <a:pt x="1566887" y="1638312"/>
                  </a:lnTo>
                  <a:lnTo>
                    <a:pt x="1564297" y="1639150"/>
                  </a:lnTo>
                  <a:lnTo>
                    <a:pt x="1560207" y="1642516"/>
                  </a:lnTo>
                  <a:lnTo>
                    <a:pt x="1558607" y="1644904"/>
                  </a:lnTo>
                  <a:lnTo>
                    <a:pt x="1557451" y="1648510"/>
                  </a:lnTo>
                  <a:lnTo>
                    <a:pt x="1556562" y="1651114"/>
                  </a:lnTo>
                  <a:lnTo>
                    <a:pt x="1556004" y="1655203"/>
                  </a:lnTo>
                  <a:lnTo>
                    <a:pt x="1556004" y="1668360"/>
                  </a:lnTo>
                  <a:lnTo>
                    <a:pt x="1557426" y="1674190"/>
                  </a:lnTo>
                  <a:lnTo>
                    <a:pt x="1562620" y="1680743"/>
                  </a:lnTo>
                  <a:lnTo>
                    <a:pt x="1565897" y="1682229"/>
                  </a:lnTo>
                  <a:lnTo>
                    <a:pt x="1573199" y="1682229"/>
                  </a:lnTo>
                  <a:lnTo>
                    <a:pt x="1575790" y="1681378"/>
                  </a:lnTo>
                  <a:lnTo>
                    <a:pt x="1579880" y="1678000"/>
                  </a:lnTo>
                  <a:lnTo>
                    <a:pt x="1581480" y="1675599"/>
                  </a:lnTo>
                  <a:lnTo>
                    <a:pt x="1582635" y="1672018"/>
                  </a:lnTo>
                  <a:lnTo>
                    <a:pt x="1583524" y="1669402"/>
                  </a:lnTo>
                  <a:lnTo>
                    <a:pt x="1584020" y="1665325"/>
                  </a:lnTo>
                  <a:close/>
                </a:path>
                <a:path w="2087245" h="1682750">
                  <a:moveTo>
                    <a:pt x="1793074" y="1638312"/>
                  </a:moveTo>
                  <a:lnTo>
                    <a:pt x="1789671" y="1638312"/>
                  </a:lnTo>
                  <a:lnTo>
                    <a:pt x="1788744" y="1640166"/>
                  </a:lnTo>
                  <a:lnTo>
                    <a:pt x="1787194" y="1642084"/>
                  </a:lnTo>
                  <a:lnTo>
                    <a:pt x="1784972" y="1644065"/>
                  </a:lnTo>
                  <a:lnTo>
                    <a:pt x="1782800" y="1646047"/>
                  </a:lnTo>
                  <a:lnTo>
                    <a:pt x="1780209" y="1647723"/>
                  </a:lnTo>
                  <a:lnTo>
                    <a:pt x="1777339" y="1649056"/>
                  </a:lnTo>
                  <a:lnTo>
                    <a:pt x="1777238" y="1654213"/>
                  </a:lnTo>
                  <a:lnTo>
                    <a:pt x="1778914" y="1653616"/>
                  </a:lnTo>
                  <a:lnTo>
                    <a:pt x="1780768" y="1652701"/>
                  </a:lnTo>
                  <a:lnTo>
                    <a:pt x="1784845" y="1650276"/>
                  </a:lnTo>
                  <a:lnTo>
                    <a:pt x="1786509" y="1649056"/>
                  </a:lnTo>
                  <a:lnTo>
                    <a:pt x="1787817" y="1647850"/>
                  </a:lnTo>
                  <a:lnTo>
                    <a:pt x="1787817" y="1681492"/>
                  </a:lnTo>
                  <a:lnTo>
                    <a:pt x="1793074" y="1681492"/>
                  </a:lnTo>
                  <a:lnTo>
                    <a:pt x="1793074" y="1647850"/>
                  </a:lnTo>
                  <a:lnTo>
                    <a:pt x="1793074" y="1638312"/>
                  </a:lnTo>
                  <a:close/>
                </a:path>
                <a:path w="2087245" h="1682750">
                  <a:moveTo>
                    <a:pt x="1836102" y="1662836"/>
                  </a:moveTo>
                  <a:lnTo>
                    <a:pt x="1834807" y="1659483"/>
                  </a:lnTo>
                  <a:lnTo>
                    <a:pt x="1832965" y="1657642"/>
                  </a:lnTo>
                  <a:lnTo>
                    <a:pt x="1831009" y="1655686"/>
                  </a:lnTo>
                  <a:lnTo>
                    <a:pt x="1829612" y="1654289"/>
                  </a:lnTo>
                  <a:lnTo>
                    <a:pt x="1826463" y="1652981"/>
                  </a:lnTo>
                  <a:lnTo>
                    <a:pt x="1819897" y="1652981"/>
                  </a:lnTo>
                  <a:lnTo>
                    <a:pt x="1817179" y="1653882"/>
                  </a:lnTo>
                  <a:lnTo>
                    <a:pt x="1814588" y="1655686"/>
                  </a:lnTo>
                  <a:lnTo>
                    <a:pt x="1816938" y="1644129"/>
                  </a:lnTo>
                  <a:lnTo>
                    <a:pt x="1834057" y="1644129"/>
                  </a:lnTo>
                  <a:lnTo>
                    <a:pt x="1834057" y="1639074"/>
                  </a:lnTo>
                  <a:lnTo>
                    <a:pt x="1812671" y="1639074"/>
                  </a:lnTo>
                  <a:lnTo>
                    <a:pt x="1808530" y="1661160"/>
                  </a:lnTo>
                  <a:lnTo>
                    <a:pt x="1813471" y="1661807"/>
                  </a:lnTo>
                  <a:lnTo>
                    <a:pt x="1814271" y="1660575"/>
                  </a:lnTo>
                  <a:lnTo>
                    <a:pt x="1815325" y="1659572"/>
                  </a:lnTo>
                  <a:lnTo>
                    <a:pt x="1818106" y="1658035"/>
                  </a:lnTo>
                  <a:lnTo>
                    <a:pt x="1819592" y="1657642"/>
                  </a:lnTo>
                  <a:lnTo>
                    <a:pt x="1824050" y="1657642"/>
                  </a:lnTo>
                  <a:lnTo>
                    <a:pt x="1826272" y="1658518"/>
                  </a:lnTo>
                  <a:lnTo>
                    <a:pt x="1827936" y="1660258"/>
                  </a:lnTo>
                  <a:lnTo>
                    <a:pt x="1829676" y="1661998"/>
                  </a:lnTo>
                  <a:lnTo>
                    <a:pt x="1830476" y="1664373"/>
                  </a:lnTo>
                  <a:lnTo>
                    <a:pt x="1830387" y="1670812"/>
                  </a:lnTo>
                  <a:lnTo>
                    <a:pt x="1829612" y="1673098"/>
                  </a:lnTo>
                  <a:lnTo>
                    <a:pt x="1827885" y="1675015"/>
                  </a:lnTo>
                  <a:lnTo>
                    <a:pt x="1826082" y="1676920"/>
                  </a:lnTo>
                  <a:lnTo>
                    <a:pt x="1823923" y="1677885"/>
                  </a:lnTo>
                  <a:lnTo>
                    <a:pt x="1819287" y="1677885"/>
                  </a:lnTo>
                  <a:lnTo>
                    <a:pt x="1817497" y="1677200"/>
                  </a:lnTo>
                  <a:lnTo>
                    <a:pt x="1814525" y="1674482"/>
                  </a:lnTo>
                  <a:lnTo>
                    <a:pt x="1813534" y="1672463"/>
                  </a:lnTo>
                  <a:lnTo>
                    <a:pt x="1813166" y="1669757"/>
                  </a:lnTo>
                  <a:lnTo>
                    <a:pt x="1807603" y="1670227"/>
                  </a:lnTo>
                  <a:lnTo>
                    <a:pt x="1807972" y="1673847"/>
                  </a:lnTo>
                  <a:lnTo>
                    <a:pt x="1809330" y="1676755"/>
                  </a:lnTo>
                  <a:lnTo>
                    <a:pt x="1814271" y="1681137"/>
                  </a:lnTo>
                  <a:lnTo>
                    <a:pt x="1817497" y="1682229"/>
                  </a:lnTo>
                  <a:lnTo>
                    <a:pt x="1826145" y="1682229"/>
                  </a:lnTo>
                  <a:lnTo>
                    <a:pt x="1829917" y="1680489"/>
                  </a:lnTo>
                  <a:lnTo>
                    <a:pt x="1832000" y="1677885"/>
                  </a:lnTo>
                  <a:lnTo>
                    <a:pt x="1834934" y="1674177"/>
                  </a:lnTo>
                  <a:lnTo>
                    <a:pt x="1836102" y="1670812"/>
                  </a:lnTo>
                  <a:lnTo>
                    <a:pt x="1836102" y="1662836"/>
                  </a:lnTo>
                  <a:close/>
                </a:path>
                <a:path w="2087245" h="1682750">
                  <a:moveTo>
                    <a:pt x="2052510" y="1676412"/>
                  </a:moveTo>
                  <a:lnTo>
                    <a:pt x="2031428" y="1676412"/>
                  </a:lnTo>
                  <a:lnTo>
                    <a:pt x="2032050" y="1675460"/>
                  </a:lnTo>
                  <a:lnTo>
                    <a:pt x="2043544" y="1664944"/>
                  </a:lnTo>
                  <a:lnTo>
                    <a:pt x="2046262" y="1662417"/>
                  </a:lnTo>
                  <a:lnTo>
                    <a:pt x="2047875" y="1660575"/>
                  </a:lnTo>
                  <a:lnTo>
                    <a:pt x="2049551" y="1658721"/>
                  </a:lnTo>
                  <a:lnTo>
                    <a:pt x="2050719" y="1656994"/>
                  </a:lnTo>
                  <a:lnTo>
                    <a:pt x="2052078" y="1653667"/>
                  </a:lnTo>
                  <a:lnTo>
                    <a:pt x="2052421" y="1652130"/>
                  </a:lnTo>
                  <a:lnTo>
                    <a:pt x="2052294" y="1646504"/>
                  </a:lnTo>
                  <a:lnTo>
                    <a:pt x="2051278" y="1644040"/>
                  </a:lnTo>
                  <a:lnTo>
                    <a:pt x="2049856" y="1642694"/>
                  </a:lnTo>
                  <a:lnTo>
                    <a:pt x="2046452" y="1639455"/>
                  </a:lnTo>
                  <a:lnTo>
                    <a:pt x="2043176" y="1638312"/>
                  </a:lnTo>
                  <a:lnTo>
                    <a:pt x="2034959" y="1638312"/>
                  </a:lnTo>
                  <a:lnTo>
                    <a:pt x="2031733" y="1639379"/>
                  </a:lnTo>
                  <a:lnTo>
                    <a:pt x="2029320" y="1641500"/>
                  </a:lnTo>
                  <a:lnTo>
                    <a:pt x="2026856" y="1643621"/>
                  </a:lnTo>
                  <a:lnTo>
                    <a:pt x="2025497" y="1646707"/>
                  </a:lnTo>
                  <a:lnTo>
                    <a:pt x="2025116" y="1650746"/>
                  </a:lnTo>
                  <a:lnTo>
                    <a:pt x="2030564" y="1651304"/>
                  </a:lnTo>
                  <a:lnTo>
                    <a:pt x="2030564" y="1648612"/>
                  </a:lnTo>
                  <a:lnTo>
                    <a:pt x="2031301" y="1646504"/>
                  </a:lnTo>
                  <a:lnTo>
                    <a:pt x="2034400" y="1643443"/>
                  </a:lnTo>
                  <a:lnTo>
                    <a:pt x="2036432" y="1642694"/>
                  </a:lnTo>
                  <a:lnTo>
                    <a:pt x="2041321" y="1642694"/>
                  </a:lnTo>
                  <a:lnTo>
                    <a:pt x="2043303" y="1643405"/>
                  </a:lnTo>
                  <a:lnTo>
                    <a:pt x="2046262" y="1646275"/>
                  </a:lnTo>
                  <a:lnTo>
                    <a:pt x="2047011" y="1648040"/>
                  </a:lnTo>
                  <a:lnTo>
                    <a:pt x="2047011" y="1652130"/>
                  </a:lnTo>
                  <a:lnTo>
                    <a:pt x="2032114" y="1668056"/>
                  </a:lnTo>
                  <a:lnTo>
                    <a:pt x="2029815" y="1670227"/>
                  </a:lnTo>
                  <a:lnTo>
                    <a:pt x="2026602" y="1673987"/>
                  </a:lnTo>
                  <a:lnTo>
                    <a:pt x="2025434" y="1675892"/>
                  </a:lnTo>
                  <a:lnTo>
                    <a:pt x="2024748" y="1677835"/>
                  </a:lnTo>
                  <a:lnTo>
                    <a:pt x="2024253" y="1679003"/>
                  </a:lnTo>
                  <a:lnTo>
                    <a:pt x="2024138" y="1681492"/>
                  </a:lnTo>
                  <a:lnTo>
                    <a:pt x="2052510" y="1681492"/>
                  </a:lnTo>
                  <a:lnTo>
                    <a:pt x="2052510" y="1676412"/>
                  </a:lnTo>
                  <a:close/>
                </a:path>
                <a:path w="2087245" h="1682750">
                  <a:moveTo>
                    <a:pt x="2058631" y="1591856"/>
                  </a:moveTo>
                  <a:lnTo>
                    <a:pt x="1807044" y="1591856"/>
                  </a:lnTo>
                  <a:lnTo>
                    <a:pt x="1807044" y="1571713"/>
                  </a:lnTo>
                  <a:lnTo>
                    <a:pt x="1803946" y="1571713"/>
                  </a:lnTo>
                  <a:lnTo>
                    <a:pt x="1803946" y="1591856"/>
                  </a:lnTo>
                  <a:lnTo>
                    <a:pt x="1555445" y="1591856"/>
                  </a:lnTo>
                  <a:lnTo>
                    <a:pt x="1555445" y="1571713"/>
                  </a:lnTo>
                  <a:lnTo>
                    <a:pt x="1552359" y="1571713"/>
                  </a:lnTo>
                  <a:lnTo>
                    <a:pt x="1552359" y="1591856"/>
                  </a:lnTo>
                  <a:lnTo>
                    <a:pt x="1303921" y="1591856"/>
                  </a:lnTo>
                  <a:lnTo>
                    <a:pt x="1303921" y="1571713"/>
                  </a:lnTo>
                  <a:lnTo>
                    <a:pt x="1300822" y="1571713"/>
                  </a:lnTo>
                  <a:lnTo>
                    <a:pt x="1300822" y="1591856"/>
                  </a:lnTo>
                  <a:lnTo>
                    <a:pt x="1052334" y="1591856"/>
                  </a:lnTo>
                  <a:lnTo>
                    <a:pt x="1052334" y="1571713"/>
                  </a:lnTo>
                  <a:lnTo>
                    <a:pt x="1049235" y="1571713"/>
                  </a:lnTo>
                  <a:lnTo>
                    <a:pt x="1049235" y="1591856"/>
                  </a:lnTo>
                  <a:lnTo>
                    <a:pt x="800735" y="1591856"/>
                  </a:lnTo>
                  <a:lnTo>
                    <a:pt x="800735" y="1571713"/>
                  </a:lnTo>
                  <a:lnTo>
                    <a:pt x="797648" y="1571713"/>
                  </a:lnTo>
                  <a:lnTo>
                    <a:pt x="797648" y="1591856"/>
                  </a:lnTo>
                  <a:lnTo>
                    <a:pt x="549148" y="1591856"/>
                  </a:lnTo>
                  <a:lnTo>
                    <a:pt x="549148" y="1571713"/>
                  </a:lnTo>
                  <a:lnTo>
                    <a:pt x="546049" y="1571713"/>
                  </a:lnTo>
                  <a:lnTo>
                    <a:pt x="546049" y="1591856"/>
                  </a:lnTo>
                  <a:lnTo>
                    <a:pt x="297599" y="1591856"/>
                  </a:lnTo>
                  <a:lnTo>
                    <a:pt x="297599" y="1571713"/>
                  </a:lnTo>
                  <a:lnTo>
                    <a:pt x="294500" y="1571713"/>
                  </a:lnTo>
                  <a:lnTo>
                    <a:pt x="294500" y="1591856"/>
                  </a:lnTo>
                  <a:lnTo>
                    <a:pt x="44475" y="1591856"/>
                  </a:lnTo>
                  <a:lnTo>
                    <a:pt x="44475" y="1594942"/>
                  </a:lnTo>
                  <a:lnTo>
                    <a:pt x="2058631" y="1594942"/>
                  </a:lnTo>
                  <a:lnTo>
                    <a:pt x="2058631" y="1591856"/>
                  </a:lnTo>
                  <a:close/>
                </a:path>
                <a:path w="2087245" h="1682750">
                  <a:moveTo>
                    <a:pt x="2058631" y="0"/>
                  </a:moveTo>
                  <a:lnTo>
                    <a:pt x="44475" y="0"/>
                  </a:lnTo>
                  <a:lnTo>
                    <a:pt x="44475" y="3086"/>
                  </a:lnTo>
                  <a:lnTo>
                    <a:pt x="294500" y="3086"/>
                  </a:lnTo>
                  <a:lnTo>
                    <a:pt x="294500" y="23266"/>
                  </a:lnTo>
                  <a:lnTo>
                    <a:pt x="297599" y="23266"/>
                  </a:lnTo>
                  <a:lnTo>
                    <a:pt x="297599" y="3086"/>
                  </a:lnTo>
                  <a:lnTo>
                    <a:pt x="546049" y="3086"/>
                  </a:lnTo>
                  <a:lnTo>
                    <a:pt x="546049" y="23266"/>
                  </a:lnTo>
                  <a:lnTo>
                    <a:pt x="549148" y="23266"/>
                  </a:lnTo>
                  <a:lnTo>
                    <a:pt x="549148" y="3086"/>
                  </a:lnTo>
                  <a:lnTo>
                    <a:pt x="797648" y="3086"/>
                  </a:lnTo>
                  <a:lnTo>
                    <a:pt x="797648" y="23266"/>
                  </a:lnTo>
                  <a:lnTo>
                    <a:pt x="800735" y="23266"/>
                  </a:lnTo>
                  <a:lnTo>
                    <a:pt x="800735" y="3086"/>
                  </a:lnTo>
                  <a:lnTo>
                    <a:pt x="1049235" y="3086"/>
                  </a:lnTo>
                  <a:lnTo>
                    <a:pt x="1049235" y="23266"/>
                  </a:lnTo>
                  <a:lnTo>
                    <a:pt x="1052322" y="23266"/>
                  </a:lnTo>
                  <a:lnTo>
                    <a:pt x="1052322" y="3086"/>
                  </a:lnTo>
                  <a:lnTo>
                    <a:pt x="1300822" y="3086"/>
                  </a:lnTo>
                  <a:lnTo>
                    <a:pt x="1300822" y="23266"/>
                  </a:lnTo>
                  <a:lnTo>
                    <a:pt x="1303921" y="23266"/>
                  </a:lnTo>
                  <a:lnTo>
                    <a:pt x="1303921" y="3086"/>
                  </a:lnTo>
                  <a:lnTo>
                    <a:pt x="1552359" y="3086"/>
                  </a:lnTo>
                  <a:lnTo>
                    <a:pt x="1552359" y="23266"/>
                  </a:lnTo>
                  <a:lnTo>
                    <a:pt x="1555445" y="23266"/>
                  </a:lnTo>
                  <a:lnTo>
                    <a:pt x="1555445" y="3086"/>
                  </a:lnTo>
                  <a:lnTo>
                    <a:pt x="1803946" y="3086"/>
                  </a:lnTo>
                  <a:lnTo>
                    <a:pt x="1803946" y="23266"/>
                  </a:lnTo>
                  <a:lnTo>
                    <a:pt x="1807044" y="23266"/>
                  </a:lnTo>
                  <a:lnTo>
                    <a:pt x="1807044" y="3086"/>
                  </a:lnTo>
                  <a:lnTo>
                    <a:pt x="2058631" y="3086"/>
                  </a:lnTo>
                  <a:lnTo>
                    <a:pt x="2058631" y="0"/>
                  </a:lnTo>
                  <a:close/>
                </a:path>
                <a:path w="2087245" h="1682750">
                  <a:moveTo>
                    <a:pt x="2087194" y="1665325"/>
                  </a:moveTo>
                  <a:lnTo>
                    <a:pt x="2087130" y="1655203"/>
                  </a:lnTo>
                  <a:lnTo>
                    <a:pt x="2086889" y="1652638"/>
                  </a:lnTo>
                  <a:lnTo>
                    <a:pt x="2086216" y="1650123"/>
                  </a:lnTo>
                  <a:lnTo>
                    <a:pt x="2085594" y="1647609"/>
                  </a:lnTo>
                  <a:lnTo>
                    <a:pt x="2084666" y="1645475"/>
                  </a:lnTo>
                  <a:lnTo>
                    <a:pt x="2082888" y="1642694"/>
                  </a:lnTo>
                  <a:lnTo>
                    <a:pt x="2082444" y="1641970"/>
                  </a:lnTo>
                  <a:lnTo>
                    <a:pt x="2081758" y="1641335"/>
                  </a:lnTo>
                  <a:lnTo>
                    <a:pt x="2081758" y="1667344"/>
                  </a:lnTo>
                  <a:lnTo>
                    <a:pt x="2080958" y="1672018"/>
                  </a:lnTo>
                  <a:lnTo>
                    <a:pt x="2077618" y="1676717"/>
                  </a:lnTo>
                  <a:lnTo>
                    <a:pt x="2075637" y="1677885"/>
                  </a:lnTo>
                  <a:lnTo>
                    <a:pt x="2070747" y="1677885"/>
                  </a:lnTo>
                  <a:lnTo>
                    <a:pt x="2068715" y="1676717"/>
                  </a:lnTo>
                  <a:lnTo>
                    <a:pt x="2067039" y="1674380"/>
                  </a:lnTo>
                  <a:lnTo>
                    <a:pt x="2065426" y="1672018"/>
                  </a:lnTo>
                  <a:lnTo>
                    <a:pt x="2064575" y="1667344"/>
                  </a:lnTo>
                  <a:lnTo>
                    <a:pt x="2064689" y="1652638"/>
                  </a:lnTo>
                  <a:lnTo>
                    <a:pt x="2065502" y="1648383"/>
                  </a:lnTo>
                  <a:lnTo>
                    <a:pt x="2067293" y="1645767"/>
                  </a:lnTo>
                  <a:lnTo>
                    <a:pt x="2068779" y="1643710"/>
                  </a:lnTo>
                  <a:lnTo>
                    <a:pt x="2070696" y="1642694"/>
                  </a:lnTo>
                  <a:lnTo>
                    <a:pt x="2075573" y="1642694"/>
                  </a:lnTo>
                  <a:lnTo>
                    <a:pt x="2077618" y="1643849"/>
                  </a:lnTo>
                  <a:lnTo>
                    <a:pt x="2080958" y="1648510"/>
                  </a:lnTo>
                  <a:lnTo>
                    <a:pt x="2081657" y="1652638"/>
                  </a:lnTo>
                  <a:lnTo>
                    <a:pt x="2081758" y="1667344"/>
                  </a:lnTo>
                  <a:lnTo>
                    <a:pt x="2081758" y="1641335"/>
                  </a:lnTo>
                  <a:lnTo>
                    <a:pt x="2081022" y="1640636"/>
                  </a:lnTo>
                  <a:lnTo>
                    <a:pt x="2077491" y="1638782"/>
                  </a:lnTo>
                  <a:lnTo>
                    <a:pt x="2075510" y="1638312"/>
                  </a:lnTo>
                  <a:lnTo>
                    <a:pt x="2070074" y="1638312"/>
                  </a:lnTo>
                  <a:lnTo>
                    <a:pt x="2059190" y="1655203"/>
                  </a:lnTo>
                  <a:lnTo>
                    <a:pt x="2059190" y="1668360"/>
                  </a:lnTo>
                  <a:lnTo>
                    <a:pt x="2060613" y="1674190"/>
                  </a:lnTo>
                  <a:lnTo>
                    <a:pt x="2063584" y="1678000"/>
                  </a:lnTo>
                  <a:lnTo>
                    <a:pt x="2065807" y="1680743"/>
                  </a:lnTo>
                  <a:lnTo>
                    <a:pt x="2069020" y="1682229"/>
                  </a:lnTo>
                  <a:lnTo>
                    <a:pt x="2076323" y="1682229"/>
                  </a:lnTo>
                  <a:lnTo>
                    <a:pt x="2086711" y="1669402"/>
                  </a:lnTo>
                  <a:lnTo>
                    <a:pt x="2087194" y="166532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6219545" y="5009979"/>
            <a:ext cx="2028189" cy="1590040"/>
            <a:chOff x="6219545" y="5009979"/>
            <a:chExt cx="2028189" cy="1590040"/>
          </a:xfrm>
        </p:grpSpPr>
        <p:sp>
          <p:nvSpPr>
            <p:cNvPr id="77" name="object 77"/>
            <p:cNvSpPr/>
            <p:nvPr/>
          </p:nvSpPr>
          <p:spPr>
            <a:xfrm>
              <a:off x="6219533" y="5011458"/>
              <a:ext cx="2002155" cy="1527810"/>
            </a:xfrm>
            <a:custGeom>
              <a:avLst/>
              <a:gdLst/>
              <a:ahLst/>
              <a:cxnLst/>
              <a:rect l="l" t="t" r="r" b="b"/>
              <a:pathLst>
                <a:path w="2002154" h="1527809">
                  <a:moveTo>
                    <a:pt x="15138" y="1361922"/>
                  </a:moveTo>
                  <a:lnTo>
                    <a:pt x="12" y="1361922"/>
                  </a:lnTo>
                  <a:lnTo>
                    <a:pt x="12" y="1366888"/>
                  </a:lnTo>
                  <a:lnTo>
                    <a:pt x="15138" y="1366888"/>
                  </a:lnTo>
                  <a:lnTo>
                    <a:pt x="15138" y="1361922"/>
                  </a:lnTo>
                  <a:close/>
                </a:path>
                <a:path w="2002154" h="1527809">
                  <a:moveTo>
                    <a:pt x="15138" y="1213192"/>
                  </a:moveTo>
                  <a:lnTo>
                    <a:pt x="12" y="1213192"/>
                  </a:lnTo>
                  <a:lnTo>
                    <a:pt x="12" y="1218145"/>
                  </a:lnTo>
                  <a:lnTo>
                    <a:pt x="15138" y="1218145"/>
                  </a:lnTo>
                  <a:lnTo>
                    <a:pt x="15138" y="1213192"/>
                  </a:lnTo>
                  <a:close/>
                </a:path>
                <a:path w="2002154" h="1527809">
                  <a:moveTo>
                    <a:pt x="15138" y="1064450"/>
                  </a:moveTo>
                  <a:lnTo>
                    <a:pt x="0" y="1064450"/>
                  </a:lnTo>
                  <a:lnTo>
                    <a:pt x="0" y="1069416"/>
                  </a:lnTo>
                  <a:lnTo>
                    <a:pt x="15138" y="1069416"/>
                  </a:lnTo>
                  <a:lnTo>
                    <a:pt x="15138" y="1064450"/>
                  </a:lnTo>
                  <a:close/>
                </a:path>
                <a:path w="2002154" h="1527809">
                  <a:moveTo>
                    <a:pt x="15138" y="915746"/>
                  </a:moveTo>
                  <a:lnTo>
                    <a:pt x="0" y="915746"/>
                  </a:lnTo>
                  <a:lnTo>
                    <a:pt x="0" y="920711"/>
                  </a:lnTo>
                  <a:lnTo>
                    <a:pt x="15138" y="920711"/>
                  </a:lnTo>
                  <a:lnTo>
                    <a:pt x="15138" y="915746"/>
                  </a:lnTo>
                  <a:close/>
                </a:path>
                <a:path w="2002154" h="1527809">
                  <a:moveTo>
                    <a:pt x="44030" y="620191"/>
                  </a:moveTo>
                  <a:lnTo>
                    <a:pt x="40017" y="599033"/>
                  </a:lnTo>
                  <a:lnTo>
                    <a:pt x="39585" y="598335"/>
                  </a:lnTo>
                  <a:lnTo>
                    <a:pt x="38963" y="597789"/>
                  </a:lnTo>
                  <a:lnTo>
                    <a:pt x="38963" y="622046"/>
                  </a:lnTo>
                  <a:lnTo>
                    <a:pt x="38201" y="626440"/>
                  </a:lnTo>
                  <a:lnTo>
                    <a:pt x="35115" y="630834"/>
                  </a:lnTo>
                  <a:lnTo>
                    <a:pt x="33210" y="631926"/>
                  </a:lnTo>
                  <a:lnTo>
                    <a:pt x="28689" y="631926"/>
                  </a:lnTo>
                  <a:lnTo>
                    <a:pt x="26784" y="630834"/>
                  </a:lnTo>
                  <a:lnTo>
                    <a:pt x="23710" y="626440"/>
                  </a:lnTo>
                  <a:lnTo>
                    <a:pt x="22936" y="622046"/>
                  </a:lnTo>
                  <a:lnTo>
                    <a:pt x="23025" y="608342"/>
                  </a:lnTo>
                  <a:lnTo>
                    <a:pt x="23774" y="604354"/>
                  </a:lnTo>
                  <a:lnTo>
                    <a:pt x="26822" y="600011"/>
                  </a:lnTo>
                  <a:lnTo>
                    <a:pt x="28638" y="599033"/>
                  </a:lnTo>
                  <a:lnTo>
                    <a:pt x="33197" y="599033"/>
                  </a:lnTo>
                  <a:lnTo>
                    <a:pt x="38963" y="622046"/>
                  </a:lnTo>
                  <a:lnTo>
                    <a:pt x="38963" y="597789"/>
                  </a:lnTo>
                  <a:lnTo>
                    <a:pt x="38239" y="597128"/>
                  </a:lnTo>
                  <a:lnTo>
                    <a:pt x="34988" y="595388"/>
                  </a:lnTo>
                  <a:lnTo>
                    <a:pt x="33108" y="594931"/>
                  </a:lnTo>
                  <a:lnTo>
                    <a:pt x="28028" y="594931"/>
                  </a:lnTo>
                  <a:lnTo>
                    <a:pt x="17868" y="610704"/>
                  </a:lnTo>
                  <a:lnTo>
                    <a:pt x="17868" y="623023"/>
                  </a:lnTo>
                  <a:lnTo>
                    <a:pt x="19189" y="628459"/>
                  </a:lnTo>
                  <a:lnTo>
                    <a:pt x="24041" y="634580"/>
                  </a:lnTo>
                  <a:lnTo>
                    <a:pt x="27076" y="635977"/>
                  </a:lnTo>
                  <a:lnTo>
                    <a:pt x="33883" y="635977"/>
                  </a:lnTo>
                  <a:lnTo>
                    <a:pt x="43548" y="624001"/>
                  </a:lnTo>
                  <a:lnTo>
                    <a:pt x="44030" y="620191"/>
                  </a:lnTo>
                  <a:close/>
                </a:path>
                <a:path w="2002154" h="1527809">
                  <a:moveTo>
                    <a:pt x="44030" y="471436"/>
                  </a:moveTo>
                  <a:lnTo>
                    <a:pt x="39992" y="450265"/>
                  </a:lnTo>
                  <a:lnTo>
                    <a:pt x="39585" y="449630"/>
                  </a:lnTo>
                  <a:lnTo>
                    <a:pt x="38963" y="449046"/>
                  </a:lnTo>
                  <a:lnTo>
                    <a:pt x="38963" y="473341"/>
                  </a:lnTo>
                  <a:lnTo>
                    <a:pt x="38201" y="477735"/>
                  </a:lnTo>
                  <a:lnTo>
                    <a:pt x="36614" y="479933"/>
                  </a:lnTo>
                  <a:lnTo>
                    <a:pt x="35115" y="482066"/>
                  </a:lnTo>
                  <a:lnTo>
                    <a:pt x="33210" y="483171"/>
                  </a:lnTo>
                  <a:lnTo>
                    <a:pt x="28689" y="483171"/>
                  </a:lnTo>
                  <a:lnTo>
                    <a:pt x="26784" y="482066"/>
                  </a:lnTo>
                  <a:lnTo>
                    <a:pt x="25120" y="479755"/>
                  </a:lnTo>
                  <a:lnTo>
                    <a:pt x="23710" y="477735"/>
                  </a:lnTo>
                  <a:lnTo>
                    <a:pt x="22936" y="473341"/>
                  </a:lnTo>
                  <a:lnTo>
                    <a:pt x="23037" y="459574"/>
                  </a:lnTo>
                  <a:lnTo>
                    <a:pt x="23774" y="455650"/>
                  </a:lnTo>
                  <a:lnTo>
                    <a:pt x="25476" y="453161"/>
                  </a:lnTo>
                  <a:lnTo>
                    <a:pt x="26822" y="451256"/>
                  </a:lnTo>
                  <a:lnTo>
                    <a:pt x="28638" y="450265"/>
                  </a:lnTo>
                  <a:lnTo>
                    <a:pt x="33197" y="450265"/>
                  </a:lnTo>
                  <a:lnTo>
                    <a:pt x="35115" y="451370"/>
                  </a:lnTo>
                  <a:lnTo>
                    <a:pt x="36664" y="453567"/>
                  </a:lnTo>
                  <a:lnTo>
                    <a:pt x="38201" y="455701"/>
                  </a:lnTo>
                  <a:lnTo>
                    <a:pt x="38874" y="459574"/>
                  </a:lnTo>
                  <a:lnTo>
                    <a:pt x="38963" y="473341"/>
                  </a:lnTo>
                  <a:lnTo>
                    <a:pt x="38963" y="449046"/>
                  </a:lnTo>
                  <a:lnTo>
                    <a:pt x="38239" y="448360"/>
                  </a:lnTo>
                  <a:lnTo>
                    <a:pt x="34988" y="446633"/>
                  </a:lnTo>
                  <a:lnTo>
                    <a:pt x="33108" y="446227"/>
                  </a:lnTo>
                  <a:lnTo>
                    <a:pt x="28028" y="446227"/>
                  </a:lnTo>
                  <a:lnTo>
                    <a:pt x="25615" y="446976"/>
                  </a:lnTo>
                  <a:lnTo>
                    <a:pt x="23685" y="448589"/>
                  </a:lnTo>
                  <a:lnTo>
                    <a:pt x="21755" y="450151"/>
                  </a:lnTo>
                  <a:lnTo>
                    <a:pt x="20307" y="452348"/>
                  </a:lnTo>
                  <a:lnTo>
                    <a:pt x="18364" y="458190"/>
                  </a:lnTo>
                  <a:lnTo>
                    <a:pt x="17868" y="462000"/>
                  </a:lnTo>
                  <a:lnTo>
                    <a:pt x="17868" y="474268"/>
                  </a:lnTo>
                  <a:lnTo>
                    <a:pt x="19189" y="479755"/>
                  </a:lnTo>
                  <a:lnTo>
                    <a:pt x="24041" y="485825"/>
                  </a:lnTo>
                  <a:lnTo>
                    <a:pt x="27076" y="487210"/>
                  </a:lnTo>
                  <a:lnTo>
                    <a:pt x="33883" y="487210"/>
                  </a:lnTo>
                  <a:lnTo>
                    <a:pt x="36322" y="486460"/>
                  </a:lnTo>
                  <a:lnTo>
                    <a:pt x="38252" y="484847"/>
                  </a:lnTo>
                  <a:lnTo>
                    <a:pt x="40170" y="483285"/>
                  </a:lnTo>
                  <a:lnTo>
                    <a:pt x="41617" y="481025"/>
                  </a:lnTo>
                  <a:lnTo>
                    <a:pt x="43548" y="475246"/>
                  </a:lnTo>
                  <a:lnTo>
                    <a:pt x="44030" y="471436"/>
                  </a:lnTo>
                  <a:close/>
                </a:path>
                <a:path w="2002154" h="1527809">
                  <a:moveTo>
                    <a:pt x="44030" y="322732"/>
                  </a:moveTo>
                  <a:lnTo>
                    <a:pt x="40017" y="301574"/>
                  </a:lnTo>
                  <a:lnTo>
                    <a:pt x="39585" y="300875"/>
                  </a:lnTo>
                  <a:lnTo>
                    <a:pt x="38963" y="300316"/>
                  </a:lnTo>
                  <a:lnTo>
                    <a:pt x="38963" y="324573"/>
                  </a:lnTo>
                  <a:lnTo>
                    <a:pt x="38201" y="328968"/>
                  </a:lnTo>
                  <a:lnTo>
                    <a:pt x="35115" y="333362"/>
                  </a:lnTo>
                  <a:lnTo>
                    <a:pt x="33210" y="334467"/>
                  </a:lnTo>
                  <a:lnTo>
                    <a:pt x="28689" y="334467"/>
                  </a:lnTo>
                  <a:lnTo>
                    <a:pt x="26784" y="333362"/>
                  </a:lnTo>
                  <a:lnTo>
                    <a:pt x="23710" y="328968"/>
                  </a:lnTo>
                  <a:lnTo>
                    <a:pt x="22936" y="324573"/>
                  </a:lnTo>
                  <a:lnTo>
                    <a:pt x="23025" y="310870"/>
                  </a:lnTo>
                  <a:lnTo>
                    <a:pt x="23774" y="306882"/>
                  </a:lnTo>
                  <a:lnTo>
                    <a:pt x="26822" y="302552"/>
                  </a:lnTo>
                  <a:lnTo>
                    <a:pt x="28638" y="301574"/>
                  </a:lnTo>
                  <a:lnTo>
                    <a:pt x="33197" y="301574"/>
                  </a:lnTo>
                  <a:lnTo>
                    <a:pt x="38963" y="324573"/>
                  </a:lnTo>
                  <a:lnTo>
                    <a:pt x="38963" y="300316"/>
                  </a:lnTo>
                  <a:lnTo>
                    <a:pt x="38239" y="299656"/>
                  </a:lnTo>
                  <a:lnTo>
                    <a:pt x="34988" y="297929"/>
                  </a:lnTo>
                  <a:lnTo>
                    <a:pt x="33108" y="297459"/>
                  </a:lnTo>
                  <a:lnTo>
                    <a:pt x="28028" y="297459"/>
                  </a:lnTo>
                  <a:lnTo>
                    <a:pt x="17868" y="313245"/>
                  </a:lnTo>
                  <a:lnTo>
                    <a:pt x="17868" y="325564"/>
                  </a:lnTo>
                  <a:lnTo>
                    <a:pt x="19189" y="331000"/>
                  </a:lnTo>
                  <a:lnTo>
                    <a:pt x="24041" y="337121"/>
                  </a:lnTo>
                  <a:lnTo>
                    <a:pt x="27076" y="338518"/>
                  </a:lnTo>
                  <a:lnTo>
                    <a:pt x="33883" y="338518"/>
                  </a:lnTo>
                  <a:lnTo>
                    <a:pt x="43548" y="326542"/>
                  </a:lnTo>
                  <a:lnTo>
                    <a:pt x="44030" y="322732"/>
                  </a:lnTo>
                  <a:close/>
                </a:path>
                <a:path w="2002154" h="1527809">
                  <a:moveTo>
                    <a:pt x="44030" y="173964"/>
                  </a:moveTo>
                  <a:lnTo>
                    <a:pt x="39992" y="152806"/>
                  </a:lnTo>
                  <a:lnTo>
                    <a:pt x="39585" y="152171"/>
                  </a:lnTo>
                  <a:lnTo>
                    <a:pt x="38963" y="151587"/>
                  </a:lnTo>
                  <a:lnTo>
                    <a:pt x="38963" y="175882"/>
                  </a:lnTo>
                  <a:lnTo>
                    <a:pt x="38201" y="180276"/>
                  </a:lnTo>
                  <a:lnTo>
                    <a:pt x="36614" y="182460"/>
                  </a:lnTo>
                  <a:lnTo>
                    <a:pt x="35115" y="184607"/>
                  </a:lnTo>
                  <a:lnTo>
                    <a:pt x="33210" y="185699"/>
                  </a:lnTo>
                  <a:lnTo>
                    <a:pt x="28689" y="185699"/>
                  </a:lnTo>
                  <a:lnTo>
                    <a:pt x="26784" y="184607"/>
                  </a:lnTo>
                  <a:lnTo>
                    <a:pt x="25120" y="182295"/>
                  </a:lnTo>
                  <a:lnTo>
                    <a:pt x="23710" y="180276"/>
                  </a:lnTo>
                  <a:lnTo>
                    <a:pt x="22936" y="175882"/>
                  </a:lnTo>
                  <a:lnTo>
                    <a:pt x="23037" y="162115"/>
                  </a:lnTo>
                  <a:lnTo>
                    <a:pt x="23774" y="158178"/>
                  </a:lnTo>
                  <a:lnTo>
                    <a:pt x="25476" y="155702"/>
                  </a:lnTo>
                  <a:lnTo>
                    <a:pt x="26822" y="153784"/>
                  </a:lnTo>
                  <a:lnTo>
                    <a:pt x="28638" y="152806"/>
                  </a:lnTo>
                  <a:lnTo>
                    <a:pt x="33197" y="152806"/>
                  </a:lnTo>
                  <a:lnTo>
                    <a:pt x="35115" y="153911"/>
                  </a:lnTo>
                  <a:lnTo>
                    <a:pt x="36664" y="156108"/>
                  </a:lnTo>
                  <a:lnTo>
                    <a:pt x="38201" y="158242"/>
                  </a:lnTo>
                  <a:lnTo>
                    <a:pt x="38874" y="162115"/>
                  </a:lnTo>
                  <a:lnTo>
                    <a:pt x="38963" y="175882"/>
                  </a:lnTo>
                  <a:lnTo>
                    <a:pt x="38963" y="151587"/>
                  </a:lnTo>
                  <a:lnTo>
                    <a:pt x="38239" y="150901"/>
                  </a:lnTo>
                  <a:lnTo>
                    <a:pt x="34988" y="149161"/>
                  </a:lnTo>
                  <a:lnTo>
                    <a:pt x="33108" y="148755"/>
                  </a:lnTo>
                  <a:lnTo>
                    <a:pt x="28028" y="148755"/>
                  </a:lnTo>
                  <a:lnTo>
                    <a:pt x="25615" y="149517"/>
                  </a:lnTo>
                  <a:lnTo>
                    <a:pt x="23685" y="151130"/>
                  </a:lnTo>
                  <a:lnTo>
                    <a:pt x="21755" y="152692"/>
                  </a:lnTo>
                  <a:lnTo>
                    <a:pt x="20307" y="154889"/>
                  </a:lnTo>
                  <a:lnTo>
                    <a:pt x="18364" y="160731"/>
                  </a:lnTo>
                  <a:lnTo>
                    <a:pt x="17868" y="164541"/>
                  </a:lnTo>
                  <a:lnTo>
                    <a:pt x="17868" y="176796"/>
                  </a:lnTo>
                  <a:lnTo>
                    <a:pt x="19189" y="182295"/>
                  </a:lnTo>
                  <a:lnTo>
                    <a:pt x="24041" y="188366"/>
                  </a:lnTo>
                  <a:lnTo>
                    <a:pt x="27076" y="189750"/>
                  </a:lnTo>
                  <a:lnTo>
                    <a:pt x="33883" y="189750"/>
                  </a:lnTo>
                  <a:lnTo>
                    <a:pt x="36322" y="189001"/>
                  </a:lnTo>
                  <a:lnTo>
                    <a:pt x="38252" y="187375"/>
                  </a:lnTo>
                  <a:lnTo>
                    <a:pt x="40170" y="185826"/>
                  </a:lnTo>
                  <a:lnTo>
                    <a:pt x="40246" y="185699"/>
                  </a:lnTo>
                  <a:lnTo>
                    <a:pt x="41617" y="183565"/>
                  </a:lnTo>
                  <a:lnTo>
                    <a:pt x="43548" y="177787"/>
                  </a:lnTo>
                  <a:lnTo>
                    <a:pt x="44030" y="173964"/>
                  </a:lnTo>
                  <a:close/>
                </a:path>
                <a:path w="2002154" h="1527809">
                  <a:moveTo>
                    <a:pt x="45923" y="1363840"/>
                  </a:moveTo>
                  <a:lnTo>
                    <a:pt x="40855" y="1341450"/>
                  </a:lnTo>
                  <a:lnTo>
                    <a:pt x="40855" y="1365732"/>
                  </a:lnTo>
                  <a:lnTo>
                    <a:pt x="40081" y="1370114"/>
                  </a:lnTo>
                  <a:lnTo>
                    <a:pt x="37007" y="1374482"/>
                  </a:lnTo>
                  <a:lnTo>
                    <a:pt x="35102" y="1375575"/>
                  </a:lnTo>
                  <a:lnTo>
                    <a:pt x="30581" y="1375575"/>
                  </a:lnTo>
                  <a:lnTo>
                    <a:pt x="28676" y="1374482"/>
                  </a:lnTo>
                  <a:lnTo>
                    <a:pt x="25590" y="1370088"/>
                  </a:lnTo>
                  <a:lnTo>
                    <a:pt x="24828" y="1365732"/>
                  </a:lnTo>
                  <a:lnTo>
                    <a:pt x="24930" y="1351978"/>
                  </a:lnTo>
                  <a:lnTo>
                    <a:pt x="25679" y="1348016"/>
                  </a:lnTo>
                  <a:lnTo>
                    <a:pt x="28727" y="1343634"/>
                  </a:lnTo>
                  <a:lnTo>
                    <a:pt x="30530" y="1342682"/>
                  </a:lnTo>
                  <a:lnTo>
                    <a:pt x="35090" y="1342682"/>
                  </a:lnTo>
                  <a:lnTo>
                    <a:pt x="37007" y="1343774"/>
                  </a:lnTo>
                  <a:lnTo>
                    <a:pt x="40093" y="1348117"/>
                  </a:lnTo>
                  <a:lnTo>
                    <a:pt x="40767" y="1351978"/>
                  </a:lnTo>
                  <a:lnTo>
                    <a:pt x="40855" y="1365732"/>
                  </a:lnTo>
                  <a:lnTo>
                    <a:pt x="40855" y="1341450"/>
                  </a:lnTo>
                  <a:lnTo>
                    <a:pt x="40132" y="1340777"/>
                  </a:lnTo>
                  <a:lnTo>
                    <a:pt x="36880" y="1339037"/>
                  </a:lnTo>
                  <a:lnTo>
                    <a:pt x="35001" y="1338605"/>
                  </a:lnTo>
                  <a:lnTo>
                    <a:pt x="29933" y="1338605"/>
                  </a:lnTo>
                  <a:lnTo>
                    <a:pt x="19761" y="1354378"/>
                  </a:lnTo>
                  <a:lnTo>
                    <a:pt x="19761" y="1366672"/>
                  </a:lnTo>
                  <a:lnTo>
                    <a:pt x="21082" y="1372120"/>
                  </a:lnTo>
                  <a:lnTo>
                    <a:pt x="25933" y="1378242"/>
                  </a:lnTo>
                  <a:lnTo>
                    <a:pt x="28981" y="1379626"/>
                  </a:lnTo>
                  <a:lnTo>
                    <a:pt x="35788" y="1379626"/>
                  </a:lnTo>
                  <a:lnTo>
                    <a:pt x="38214" y="1378839"/>
                  </a:lnTo>
                  <a:lnTo>
                    <a:pt x="42062" y="1375676"/>
                  </a:lnTo>
                  <a:lnTo>
                    <a:pt x="43510" y="1373441"/>
                  </a:lnTo>
                  <a:lnTo>
                    <a:pt x="45453" y="1367650"/>
                  </a:lnTo>
                  <a:lnTo>
                    <a:pt x="45923" y="1363840"/>
                  </a:lnTo>
                  <a:close/>
                </a:path>
                <a:path w="2002154" h="1527809">
                  <a:moveTo>
                    <a:pt x="45923" y="1215110"/>
                  </a:moveTo>
                  <a:lnTo>
                    <a:pt x="40855" y="1192720"/>
                  </a:lnTo>
                  <a:lnTo>
                    <a:pt x="40855" y="1216990"/>
                  </a:lnTo>
                  <a:lnTo>
                    <a:pt x="40081" y="1221384"/>
                  </a:lnTo>
                  <a:lnTo>
                    <a:pt x="37007" y="1225753"/>
                  </a:lnTo>
                  <a:lnTo>
                    <a:pt x="35102" y="1226845"/>
                  </a:lnTo>
                  <a:lnTo>
                    <a:pt x="30581" y="1226845"/>
                  </a:lnTo>
                  <a:lnTo>
                    <a:pt x="28676" y="1225753"/>
                  </a:lnTo>
                  <a:lnTo>
                    <a:pt x="25590" y="1221359"/>
                  </a:lnTo>
                  <a:lnTo>
                    <a:pt x="24828" y="1216990"/>
                  </a:lnTo>
                  <a:lnTo>
                    <a:pt x="24930" y="1203248"/>
                  </a:lnTo>
                  <a:lnTo>
                    <a:pt x="25679" y="1199286"/>
                  </a:lnTo>
                  <a:lnTo>
                    <a:pt x="28727" y="1194904"/>
                  </a:lnTo>
                  <a:lnTo>
                    <a:pt x="30530" y="1193952"/>
                  </a:lnTo>
                  <a:lnTo>
                    <a:pt x="35090" y="1193952"/>
                  </a:lnTo>
                  <a:lnTo>
                    <a:pt x="37007" y="1195044"/>
                  </a:lnTo>
                  <a:lnTo>
                    <a:pt x="40093" y="1199388"/>
                  </a:lnTo>
                  <a:lnTo>
                    <a:pt x="40767" y="1203248"/>
                  </a:lnTo>
                  <a:lnTo>
                    <a:pt x="40855" y="1216990"/>
                  </a:lnTo>
                  <a:lnTo>
                    <a:pt x="40855" y="1192720"/>
                  </a:lnTo>
                  <a:lnTo>
                    <a:pt x="40132" y="1192034"/>
                  </a:lnTo>
                  <a:lnTo>
                    <a:pt x="36880" y="1190307"/>
                  </a:lnTo>
                  <a:lnTo>
                    <a:pt x="35001" y="1189863"/>
                  </a:lnTo>
                  <a:lnTo>
                    <a:pt x="29933" y="1189863"/>
                  </a:lnTo>
                  <a:lnTo>
                    <a:pt x="19761" y="1205649"/>
                  </a:lnTo>
                  <a:lnTo>
                    <a:pt x="19761" y="1217942"/>
                  </a:lnTo>
                  <a:lnTo>
                    <a:pt x="21082" y="1223391"/>
                  </a:lnTo>
                  <a:lnTo>
                    <a:pt x="25933" y="1229512"/>
                  </a:lnTo>
                  <a:lnTo>
                    <a:pt x="28981" y="1230896"/>
                  </a:lnTo>
                  <a:lnTo>
                    <a:pt x="35788" y="1230896"/>
                  </a:lnTo>
                  <a:lnTo>
                    <a:pt x="38214" y="1230109"/>
                  </a:lnTo>
                  <a:lnTo>
                    <a:pt x="42062" y="1226947"/>
                  </a:lnTo>
                  <a:lnTo>
                    <a:pt x="43510" y="1224711"/>
                  </a:lnTo>
                  <a:lnTo>
                    <a:pt x="45453" y="1218920"/>
                  </a:lnTo>
                  <a:lnTo>
                    <a:pt x="45923" y="1215110"/>
                  </a:lnTo>
                  <a:close/>
                </a:path>
                <a:path w="2002154" h="1527809">
                  <a:moveTo>
                    <a:pt x="45923" y="1066355"/>
                  </a:moveTo>
                  <a:lnTo>
                    <a:pt x="41884" y="1045197"/>
                  </a:lnTo>
                  <a:lnTo>
                    <a:pt x="41478" y="1044562"/>
                  </a:lnTo>
                  <a:lnTo>
                    <a:pt x="40868" y="1043990"/>
                  </a:lnTo>
                  <a:lnTo>
                    <a:pt x="40868" y="1068260"/>
                  </a:lnTo>
                  <a:lnTo>
                    <a:pt x="40093" y="1072654"/>
                  </a:lnTo>
                  <a:lnTo>
                    <a:pt x="38519" y="1074851"/>
                  </a:lnTo>
                  <a:lnTo>
                    <a:pt x="37007" y="1076998"/>
                  </a:lnTo>
                  <a:lnTo>
                    <a:pt x="35102" y="1078090"/>
                  </a:lnTo>
                  <a:lnTo>
                    <a:pt x="30581" y="1078090"/>
                  </a:lnTo>
                  <a:lnTo>
                    <a:pt x="28676" y="1076998"/>
                  </a:lnTo>
                  <a:lnTo>
                    <a:pt x="27012" y="1074686"/>
                  </a:lnTo>
                  <a:lnTo>
                    <a:pt x="25603" y="1072654"/>
                  </a:lnTo>
                  <a:lnTo>
                    <a:pt x="24828" y="1068260"/>
                  </a:lnTo>
                  <a:lnTo>
                    <a:pt x="24930" y="1054506"/>
                  </a:lnTo>
                  <a:lnTo>
                    <a:pt x="25679" y="1050569"/>
                  </a:lnTo>
                  <a:lnTo>
                    <a:pt x="27368" y="1048080"/>
                  </a:lnTo>
                  <a:lnTo>
                    <a:pt x="28727" y="1046175"/>
                  </a:lnTo>
                  <a:lnTo>
                    <a:pt x="30530" y="1045197"/>
                  </a:lnTo>
                  <a:lnTo>
                    <a:pt x="35090" y="1045197"/>
                  </a:lnTo>
                  <a:lnTo>
                    <a:pt x="37007" y="1046289"/>
                  </a:lnTo>
                  <a:lnTo>
                    <a:pt x="38557" y="1048486"/>
                  </a:lnTo>
                  <a:lnTo>
                    <a:pt x="40093" y="1050632"/>
                  </a:lnTo>
                  <a:lnTo>
                    <a:pt x="40767" y="1054506"/>
                  </a:lnTo>
                  <a:lnTo>
                    <a:pt x="40868" y="1068260"/>
                  </a:lnTo>
                  <a:lnTo>
                    <a:pt x="40868" y="1043990"/>
                  </a:lnTo>
                  <a:lnTo>
                    <a:pt x="40132" y="1043292"/>
                  </a:lnTo>
                  <a:lnTo>
                    <a:pt x="36880" y="1041552"/>
                  </a:lnTo>
                  <a:lnTo>
                    <a:pt x="35001" y="1041146"/>
                  </a:lnTo>
                  <a:lnTo>
                    <a:pt x="29933" y="1041146"/>
                  </a:lnTo>
                  <a:lnTo>
                    <a:pt x="27508" y="1041895"/>
                  </a:lnTo>
                  <a:lnTo>
                    <a:pt x="25577" y="1043520"/>
                  </a:lnTo>
                  <a:lnTo>
                    <a:pt x="23647" y="1045083"/>
                  </a:lnTo>
                  <a:lnTo>
                    <a:pt x="22199" y="1047280"/>
                  </a:lnTo>
                  <a:lnTo>
                    <a:pt x="20256" y="1053122"/>
                  </a:lnTo>
                  <a:lnTo>
                    <a:pt x="19761" y="1056932"/>
                  </a:lnTo>
                  <a:lnTo>
                    <a:pt x="19761" y="1069187"/>
                  </a:lnTo>
                  <a:lnTo>
                    <a:pt x="21082" y="1074686"/>
                  </a:lnTo>
                  <a:lnTo>
                    <a:pt x="25933" y="1080757"/>
                  </a:lnTo>
                  <a:lnTo>
                    <a:pt x="28981" y="1082141"/>
                  </a:lnTo>
                  <a:lnTo>
                    <a:pt x="35788" y="1082141"/>
                  </a:lnTo>
                  <a:lnTo>
                    <a:pt x="38214" y="1081392"/>
                  </a:lnTo>
                  <a:lnTo>
                    <a:pt x="40144" y="1079766"/>
                  </a:lnTo>
                  <a:lnTo>
                    <a:pt x="42062" y="1078204"/>
                  </a:lnTo>
                  <a:lnTo>
                    <a:pt x="43510" y="1075956"/>
                  </a:lnTo>
                  <a:lnTo>
                    <a:pt x="45453" y="1070165"/>
                  </a:lnTo>
                  <a:lnTo>
                    <a:pt x="45923" y="1066355"/>
                  </a:lnTo>
                  <a:close/>
                </a:path>
                <a:path w="2002154" h="1527809">
                  <a:moveTo>
                    <a:pt x="45923" y="917651"/>
                  </a:moveTo>
                  <a:lnTo>
                    <a:pt x="42532" y="897470"/>
                  </a:lnTo>
                  <a:lnTo>
                    <a:pt x="41910" y="896493"/>
                  </a:lnTo>
                  <a:lnTo>
                    <a:pt x="41478" y="895794"/>
                  </a:lnTo>
                  <a:lnTo>
                    <a:pt x="40868" y="895248"/>
                  </a:lnTo>
                  <a:lnTo>
                    <a:pt x="40868" y="919505"/>
                  </a:lnTo>
                  <a:lnTo>
                    <a:pt x="40093" y="923899"/>
                  </a:lnTo>
                  <a:lnTo>
                    <a:pt x="37007" y="928293"/>
                  </a:lnTo>
                  <a:lnTo>
                    <a:pt x="35102" y="929386"/>
                  </a:lnTo>
                  <a:lnTo>
                    <a:pt x="30581" y="929386"/>
                  </a:lnTo>
                  <a:lnTo>
                    <a:pt x="28676" y="928293"/>
                  </a:lnTo>
                  <a:lnTo>
                    <a:pt x="25603" y="923899"/>
                  </a:lnTo>
                  <a:lnTo>
                    <a:pt x="24828" y="919505"/>
                  </a:lnTo>
                  <a:lnTo>
                    <a:pt x="24917" y="905802"/>
                  </a:lnTo>
                  <a:lnTo>
                    <a:pt x="25679" y="901814"/>
                  </a:lnTo>
                  <a:lnTo>
                    <a:pt x="28727" y="897470"/>
                  </a:lnTo>
                  <a:lnTo>
                    <a:pt x="30530" y="896493"/>
                  </a:lnTo>
                  <a:lnTo>
                    <a:pt x="35090" y="896493"/>
                  </a:lnTo>
                  <a:lnTo>
                    <a:pt x="40868" y="919505"/>
                  </a:lnTo>
                  <a:lnTo>
                    <a:pt x="40868" y="895248"/>
                  </a:lnTo>
                  <a:lnTo>
                    <a:pt x="40132" y="894588"/>
                  </a:lnTo>
                  <a:lnTo>
                    <a:pt x="36880" y="892848"/>
                  </a:lnTo>
                  <a:lnTo>
                    <a:pt x="35001" y="892390"/>
                  </a:lnTo>
                  <a:lnTo>
                    <a:pt x="29933" y="892390"/>
                  </a:lnTo>
                  <a:lnTo>
                    <a:pt x="19761" y="908177"/>
                  </a:lnTo>
                  <a:lnTo>
                    <a:pt x="19761" y="920483"/>
                  </a:lnTo>
                  <a:lnTo>
                    <a:pt x="21082" y="925918"/>
                  </a:lnTo>
                  <a:lnTo>
                    <a:pt x="25933" y="932053"/>
                  </a:lnTo>
                  <a:lnTo>
                    <a:pt x="28981" y="933437"/>
                  </a:lnTo>
                  <a:lnTo>
                    <a:pt x="35788" y="933437"/>
                  </a:lnTo>
                  <a:lnTo>
                    <a:pt x="45453" y="921473"/>
                  </a:lnTo>
                  <a:lnTo>
                    <a:pt x="45923" y="917651"/>
                  </a:lnTo>
                  <a:close/>
                </a:path>
                <a:path w="2002154" h="1527809">
                  <a:moveTo>
                    <a:pt x="58343" y="629678"/>
                  </a:moveTo>
                  <a:lnTo>
                    <a:pt x="52743" y="629678"/>
                  </a:lnTo>
                  <a:lnTo>
                    <a:pt x="52743" y="635279"/>
                  </a:lnTo>
                  <a:lnTo>
                    <a:pt x="58343" y="635279"/>
                  </a:lnTo>
                  <a:lnTo>
                    <a:pt x="58343" y="629678"/>
                  </a:lnTo>
                  <a:close/>
                </a:path>
                <a:path w="2002154" h="1527809">
                  <a:moveTo>
                    <a:pt x="58343" y="480910"/>
                  </a:moveTo>
                  <a:lnTo>
                    <a:pt x="52743" y="480910"/>
                  </a:lnTo>
                  <a:lnTo>
                    <a:pt x="52743" y="486575"/>
                  </a:lnTo>
                  <a:lnTo>
                    <a:pt x="58343" y="486575"/>
                  </a:lnTo>
                  <a:lnTo>
                    <a:pt x="58343" y="480910"/>
                  </a:lnTo>
                  <a:close/>
                </a:path>
                <a:path w="2002154" h="1527809">
                  <a:moveTo>
                    <a:pt x="58343" y="332206"/>
                  </a:moveTo>
                  <a:lnTo>
                    <a:pt x="52743" y="332206"/>
                  </a:lnTo>
                  <a:lnTo>
                    <a:pt x="52743" y="337820"/>
                  </a:lnTo>
                  <a:lnTo>
                    <a:pt x="58343" y="337820"/>
                  </a:lnTo>
                  <a:lnTo>
                    <a:pt x="58343" y="332206"/>
                  </a:lnTo>
                  <a:close/>
                </a:path>
                <a:path w="2002154" h="1527809">
                  <a:moveTo>
                    <a:pt x="58343" y="183451"/>
                  </a:moveTo>
                  <a:lnTo>
                    <a:pt x="52743" y="183451"/>
                  </a:lnTo>
                  <a:lnTo>
                    <a:pt x="52743" y="189115"/>
                  </a:lnTo>
                  <a:lnTo>
                    <a:pt x="58343" y="189115"/>
                  </a:lnTo>
                  <a:lnTo>
                    <a:pt x="58343" y="183451"/>
                  </a:lnTo>
                  <a:close/>
                </a:path>
                <a:path w="2002154" h="1527809">
                  <a:moveTo>
                    <a:pt x="60248" y="1373327"/>
                  </a:moveTo>
                  <a:lnTo>
                    <a:pt x="54635" y="1373327"/>
                  </a:lnTo>
                  <a:lnTo>
                    <a:pt x="54635" y="1378940"/>
                  </a:lnTo>
                  <a:lnTo>
                    <a:pt x="60248" y="1378940"/>
                  </a:lnTo>
                  <a:lnTo>
                    <a:pt x="60248" y="1373327"/>
                  </a:lnTo>
                  <a:close/>
                </a:path>
                <a:path w="2002154" h="1527809">
                  <a:moveTo>
                    <a:pt x="60248" y="1224597"/>
                  </a:moveTo>
                  <a:lnTo>
                    <a:pt x="54635" y="1224597"/>
                  </a:lnTo>
                  <a:lnTo>
                    <a:pt x="54635" y="1230210"/>
                  </a:lnTo>
                  <a:lnTo>
                    <a:pt x="60248" y="1230210"/>
                  </a:lnTo>
                  <a:lnTo>
                    <a:pt x="60248" y="1224597"/>
                  </a:lnTo>
                  <a:close/>
                </a:path>
                <a:path w="2002154" h="1527809">
                  <a:moveTo>
                    <a:pt x="60248" y="1075842"/>
                  </a:moveTo>
                  <a:lnTo>
                    <a:pt x="54635" y="1075842"/>
                  </a:lnTo>
                  <a:lnTo>
                    <a:pt x="54635" y="1081506"/>
                  </a:lnTo>
                  <a:lnTo>
                    <a:pt x="60248" y="1081506"/>
                  </a:lnTo>
                  <a:lnTo>
                    <a:pt x="60248" y="1075842"/>
                  </a:lnTo>
                  <a:close/>
                </a:path>
                <a:path w="2002154" h="1527809">
                  <a:moveTo>
                    <a:pt x="60248" y="927138"/>
                  </a:moveTo>
                  <a:lnTo>
                    <a:pt x="54635" y="927138"/>
                  </a:lnTo>
                  <a:lnTo>
                    <a:pt x="54635" y="932738"/>
                  </a:lnTo>
                  <a:lnTo>
                    <a:pt x="60248" y="932738"/>
                  </a:lnTo>
                  <a:lnTo>
                    <a:pt x="60248" y="927138"/>
                  </a:lnTo>
                  <a:close/>
                </a:path>
                <a:path w="2002154" h="1527809">
                  <a:moveTo>
                    <a:pt x="62763" y="1510652"/>
                  </a:moveTo>
                  <a:lnTo>
                    <a:pt x="47637" y="1510652"/>
                  </a:lnTo>
                  <a:lnTo>
                    <a:pt x="47637" y="1515618"/>
                  </a:lnTo>
                  <a:lnTo>
                    <a:pt x="62763" y="1515618"/>
                  </a:lnTo>
                  <a:lnTo>
                    <a:pt x="62763" y="1510652"/>
                  </a:lnTo>
                  <a:close/>
                </a:path>
                <a:path w="2002154" h="1527809">
                  <a:moveTo>
                    <a:pt x="84048" y="0"/>
                  </a:moveTo>
                  <a:lnTo>
                    <a:pt x="80886" y="0"/>
                  </a:lnTo>
                  <a:lnTo>
                    <a:pt x="80022" y="1739"/>
                  </a:lnTo>
                  <a:lnTo>
                    <a:pt x="78562" y="3530"/>
                  </a:lnTo>
                  <a:lnTo>
                    <a:pt x="74434" y="7226"/>
                  </a:lnTo>
                  <a:lnTo>
                    <a:pt x="72034" y="8788"/>
                  </a:lnTo>
                  <a:lnTo>
                    <a:pt x="69278" y="10121"/>
                  </a:lnTo>
                  <a:lnTo>
                    <a:pt x="69278" y="14859"/>
                  </a:lnTo>
                  <a:lnTo>
                    <a:pt x="79133" y="8902"/>
                  </a:lnTo>
                  <a:lnTo>
                    <a:pt x="79133" y="40360"/>
                  </a:lnTo>
                  <a:lnTo>
                    <a:pt x="84048" y="40360"/>
                  </a:lnTo>
                  <a:lnTo>
                    <a:pt x="84048" y="0"/>
                  </a:lnTo>
                  <a:close/>
                </a:path>
                <a:path w="2002154" h="1527809">
                  <a:moveTo>
                    <a:pt x="85940" y="1487335"/>
                  </a:moveTo>
                  <a:lnTo>
                    <a:pt x="82765" y="1487335"/>
                  </a:lnTo>
                  <a:lnTo>
                    <a:pt x="81915" y="1489062"/>
                  </a:lnTo>
                  <a:lnTo>
                    <a:pt x="80454" y="1490853"/>
                  </a:lnTo>
                  <a:lnTo>
                    <a:pt x="76339" y="1494548"/>
                  </a:lnTo>
                  <a:lnTo>
                    <a:pt x="73926" y="1496123"/>
                  </a:lnTo>
                  <a:lnTo>
                    <a:pt x="71259" y="1497368"/>
                  </a:lnTo>
                  <a:lnTo>
                    <a:pt x="71170" y="1502194"/>
                  </a:lnTo>
                  <a:lnTo>
                    <a:pt x="81026" y="1496237"/>
                  </a:lnTo>
                  <a:lnTo>
                    <a:pt x="81026" y="1527670"/>
                  </a:lnTo>
                  <a:lnTo>
                    <a:pt x="85940" y="1527670"/>
                  </a:lnTo>
                  <a:lnTo>
                    <a:pt x="85940" y="1496237"/>
                  </a:lnTo>
                  <a:lnTo>
                    <a:pt x="85940" y="1487335"/>
                  </a:lnTo>
                  <a:close/>
                </a:path>
                <a:path w="2002154" h="1527809">
                  <a:moveTo>
                    <a:pt x="91655" y="768896"/>
                  </a:moveTo>
                  <a:lnTo>
                    <a:pt x="87630" y="747737"/>
                  </a:lnTo>
                  <a:lnTo>
                    <a:pt x="87210" y="747102"/>
                  </a:lnTo>
                  <a:lnTo>
                    <a:pt x="86601" y="746531"/>
                  </a:lnTo>
                  <a:lnTo>
                    <a:pt x="86601" y="770801"/>
                  </a:lnTo>
                  <a:lnTo>
                    <a:pt x="85826" y="775195"/>
                  </a:lnTo>
                  <a:lnTo>
                    <a:pt x="84251" y="777392"/>
                  </a:lnTo>
                  <a:lnTo>
                    <a:pt x="82753" y="779526"/>
                  </a:lnTo>
                  <a:lnTo>
                    <a:pt x="80848" y="780630"/>
                  </a:lnTo>
                  <a:lnTo>
                    <a:pt x="76314" y="780630"/>
                  </a:lnTo>
                  <a:lnTo>
                    <a:pt x="74422" y="779526"/>
                  </a:lnTo>
                  <a:lnTo>
                    <a:pt x="72758" y="777214"/>
                  </a:lnTo>
                  <a:lnTo>
                    <a:pt x="71335" y="775195"/>
                  </a:lnTo>
                  <a:lnTo>
                    <a:pt x="70561" y="770801"/>
                  </a:lnTo>
                  <a:lnTo>
                    <a:pt x="70662" y="757047"/>
                  </a:lnTo>
                  <a:lnTo>
                    <a:pt x="71412" y="753110"/>
                  </a:lnTo>
                  <a:lnTo>
                    <a:pt x="73101" y="750620"/>
                  </a:lnTo>
                  <a:lnTo>
                    <a:pt x="74460" y="748715"/>
                  </a:lnTo>
                  <a:lnTo>
                    <a:pt x="76263" y="747737"/>
                  </a:lnTo>
                  <a:lnTo>
                    <a:pt x="80822" y="747737"/>
                  </a:lnTo>
                  <a:lnTo>
                    <a:pt x="82753" y="748830"/>
                  </a:lnTo>
                  <a:lnTo>
                    <a:pt x="84289" y="751027"/>
                  </a:lnTo>
                  <a:lnTo>
                    <a:pt x="85826" y="753173"/>
                  </a:lnTo>
                  <a:lnTo>
                    <a:pt x="86512" y="757047"/>
                  </a:lnTo>
                  <a:lnTo>
                    <a:pt x="86601" y="770801"/>
                  </a:lnTo>
                  <a:lnTo>
                    <a:pt x="86601" y="746531"/>
                  </a:lnTo>
                  <a:lnTo>
                    <a:pt x="85864" y="745820"/>
                  </a:lnTo>
                  <a:lnTo>
                    <a:pt x="82626" y="744093"/>
                  </a:lnTo>
                  <a:lnTo>
                    <a:pt x="80733" y="743686"/>
                  </a:lnTo>
                  <a:lnTo>
                    <a:pt x="75666" y="743686"/>
                  </a:lnTo>
                  <a:lnTo>
                    <a:pt x="73240" y="744435"/>
                  </a:lnTo>
                  <a:lnTo>
                    <a:pt x="71310" y="746061"/>
                  </a:lnTo>
                  <a:lnTo>
                    <a:pt x="69392" y="747610"/>
                  </a:lnTo>
                  <a:lnTo>
                    <a:pt x="67945" y="749808"/>
                  </a:lnTo>
                  <a:lnTo>
                    <a:pt x="65989" y="755650"/>
                  </a:lnTo>
                  <a:lnTo>
                    <a:pt x="65493" y="759472"/>
                  </a:lnTo>
                  <a:lnTo>
                    <a:pt x="65493" y="771728"/>
                  </a:lnTo>
                  <a:lnTo>
                    <a:pt x="66814" y="777214"/>
                  </a:lnTo>
                  <a:lnTo>
                    <a:pt x="71678" y="783285"/>
                  </a:lnTo>
                  <a:lnTo>
                    <a:pt x="74714" y="784682"/>
                  </a:lnTo>
                  <a:lnTo>
                    <a:pt x="81521" y="784682"/>
                  </a:lnTo>
                  <a:lnTo>
                    <a:pt x="83947" y="783920"/>
                  </a:lnTo>
                  <a:lnTo>
                    <a:pt x="85877" y="782307"/>
                  </a:lnTo>
                  <a:lnTo>
                    <a:pt x="87795" y="780745"/>
                  </a:lnTo>
                  <a:lnTo>
                    <a:pt x="89242" y="778484"/>
                  </a:lnTo>
                  <a:lnTo>
                    <a:pt x="91186" y="772706"/>
                  </a:lnTo>
                  <a:lnTo>
                    <a:pt x="91655" y="768896"/>
                  </a:lnTo>
                  <a:close/>
                </a:path>
                <a:path w="2002154" h="1527809">
                  <a:moveTo>
                    <a:pt x="91909" y="630542"/>
                  </a:moveTo>
                  <a:lnTo>
                    <a:pt x="72224" y="630542"/>
                  </a:lnTo>
                  <a:lnTo>
                    <a:pt x="72771" y="629678"/>
                  </a:lnTo>
                  <a:lnTo>
                    <a:pt x="73469" y="628751"/>
                  </a:lnTo>
                  <a:lnTo>
                    <a:pt x="75145" y="627011"/>
                  </a:lnTo>
                  <a:lnTo>
                    <a:pt x="77038" y="625284"/>
                  </a:lnTo>
                  <a:lnTo>
                    <a:pt x="83540" y="619848"/>
                  </a:lnTo>
                  <a:lnTo>
                    <a:pt x="86067" y="617474"/>
                  </a:lnTo>
                  <a:lnTo>
                    <a:pt x="89115" y="614006"/>
                  </a:lnTo>
                  <a:lnTo>
                    <a:pt x="90208" y="612381"/>
                  </a:lnTo>
                  <a:lnTo>
                    <a:pt x="91516" y="609269"/>
                  </a:lnTo>
                  <a:lnTo>
                    <a:pt x="91808" y="607872"/>
                  </a:lnTo>
                  <a:lnTo>
                    <a:pt x="91694" y="602615"/>
                  </a:lnTo>
                  <a:lnTo>
                    <a:pt x="90728" y="600303"/>
                  </a:lnTo>
                  <a:lnTo>
                    <a:pt x="89395" y="599033"/>
                  </a:lnTo>
                  <a:lnTo>
                    <a:pt x="86233" y="596023"/>
                  </a:lnTo>
                  <a:lnTo>
                    <a:pt x="83197" y="594931"/>
                  </a:lnTo>
                  <a:lnTo>
                    <a:pt x="75526" y="594931"/>
                  </a:lnTo>
                  <a:lnTo>
                    <a:pt x="72491" y="595909"/>
                  </a:lnTo>
                  <a:lnTo>
                    <a:pt x="70231" y="597928"/>
                  </a:lnTo>
                  <a:lnTo>
                    <a:pt x="67957" y="599897"/>
                  </a:lnTo>
                  <a:lnTo>
                    <a:pt x="66662" y="602792"/>
                  </a:lnTo>
                  <a:lnTo>
                    <a:pt x="66306" y="606552"/>
                  </a:lnTo>
                  <a:lnTo>
                    <a:pt x="71374" y="607072"/>
                  </a:lnTo>
                  <a:lnTo>
                    <a:pt x="71386" y="604583"/>
                  </a:lnTo>
                  <a:lnTo>
                    <a:pt x="72110" y="602615"/>
                  </a:lnTo>
                  <a:lnTo>
                    <a:pt x="74955" y="599719"/>
                  </a:lnTo>
                  <a:lnTo>
                    <a:pt x="76860" y="599033"/>
                  </a:lnTo>
                  <a:lnTo>
                    <a:pt x="81483" y="599033"/>
                  </a:lnTo>
                  <a:lnTo>
                    <a:pt x="83299" y="599719"/>
                  </a:lnTo>
                  <a:lnTo>
                    <a:pt x="86080" y="602386"/>
                  </a:lnTo>
                  <a:lnTo>
                    <a:pt x="86779" y="604062"/>
                  </a:lnTo>
                  <a:lnTo>
                    <a:pt x="86779" y="607872"/>
                  </a:lnTo>
                  <a:lnTo>
                    <a:pt x="86017" y="609841"/>
                  </a:lnTo>
                  <a:lnTo>
                    <a:pt x="82943" y="614006"/>
                  </a:lnTo>
                  <a:lnTo>
                    <a:pt x="80010" y="616839"/>
                  </a:lnTo>
                  <a:lnTo>
                    <a:pt x="72834" y="622731"/>
                  </a:lnTo>
                  <a:lnTo>
                    <a:pt x="70688" y="624763"/>
                  </a:lnTo>
                  <a:lnTo>
                    <a:pt x="65341" y="634123"/>
                  </a:lnTo>
                  <a:lnTo>
                    <a:pt x="65379" y="635279"/>
                  </a:lnTo>
                  <a:lnTo>
                    <a:pt x="91909" y="635279"/>
                  </a:lnTo>
                  <a:lnTo>
                    <a:pt x="91909" y="630542"/>
                  </a:lnTo>
                  <a:close/>
                </a:path>
                <a:path w="2002154" h="1527809">
                  <a:moveTo>
                    <a:pt x="92151" y="472414"/>
                  </a:moveTo>
                  <a:lnTo>
                    <a:pt x="86728" y="472414"/>
                  </a:lnTo>
                  <a:lnTo>
                    <a:pt x="86728" y="454317"/>
                  </a:lnTo>
                  <a:lnTo>
                    <a:pt x="86728" y="446392"/>
                  </a:lnTo>
                  <a:lnTo>
                    <a:pt x="82702" y="446392"/>
                  </a:lnTo>
                  <a:lnTo>
                    <a:pt x="81800" y="447675"/>
                  </a:lnTo>
                  <a:lnTo>
                    <a:pt x="81800" y="454317"/>
                  </a:lnTo>
                  <a:lnTo>
                    <a:pt x="81800" y="472414"/>
                  </a:lnTo>
                  <a:lnTo>
                    <a:pt x="69240" y="472414"/>
                  </a:lnTo>
                  <a:lnTo>
                    <a:pt x="81800" y="454317"/>
                  </a:lnTo>
                  <a:lnTo>
                    <a:pt x="81800" y="447675"/>
                  </a:lnTo>
                  <a:lnTo>
                    <a:pt x="64389" y="472414"/>
                  </a:lnTo>
                  <a:lnTo>
                    <a:pt x="64389" y="476923"/>
                  </a:lnTo>
                  <a:lnTo>
                    <a:pt x="81800" y="476923"/>
                  </a:lnTo>
                  <a:lnTo>
                    <a:pt x="81800" y="486575"/>
                  </a:lnTo>
                  <a:lnTo>
                    <a:pt x="86728" y="486575"/>
                  </a:lnTo>
                  <a:lnTo>
                    <a:pt x="86728" y="476923"/>
                  </a:lnTo>
                  <a:lnTo>
                    <a:pt x="92151" y="476923"/>
                  </a:lnTo>
                  <a:lnTo>
                    <a:pt x="92151" y="472414"/>
                  </a:lnTo>
                  <a:close/>
                </a:path>
                <a:path w="2002154" h="1527809">
                  <a:moveTo>
                    <a:pt x="92278" y="320941"/>
                  </a:moveTo>
                  <a:lnTo>
                    <a:pt x="91135" y="317817"/>
                  </a:lnTo>
                  <a:lnTo>
                    <a:pt x="89535" y="316141"/>
                  </a:lnTo>
                  <a:lnTo>
                    <a:pt x="87210" y="313702"/>
                  </a:lnTo>
                  <a:lnTo>
                    <a:pt x="87210" y="322211"/>
                  </a:lnTo>
                  <a:lnTo>
                    <a:pt x="87210" y="328104"/>
                  </a:lnTo>
                  <a:lnTo>
                    <a:pt x="86499" y="330250"/>
                  </a:lnTo>
                  <a:lnTo>
                    <a:pt x="83515" y="333603"/>
                  </a:lnTo>
                  <a:lnTo>
                    <a:pt x="81724" y="334467"/>
                  </a:lnTo>
                  <a:lnTo>
                    <a:pt x="78219" y="334467"/>
                  </a:lnTo>
                  <a:lnTo>
                    <a:pt x="71450" y="326491"/>
                  </a:lnTo>
                  <a:lnTo>
                    <a:pt x="71450" y="322211"/>
                  </a:lnTo>
                  <a:lnTo>
                    <a:pt x="77216" y="316141"/>
                  </a:lnTo>
                  <a:lnTo>
                    <a:pt x="81686" y="316141"/>
                  </a:lnTo>
                  <a:lnTo>
                    <a:pt x="83553" y="316941"/>
                  </a:lnTo>
                  <a:lnTo>
                    <a:pt x="85039" y="318503"/>
                  </a:lnTo>
                  <a:lnTo>
                    <a:pt x="86512" y="320128"/>
                  </a:lnTo>
                  <a:lnTo>
                    <a:pt x="87210" y="322211"/>
                  </a:lnTo>
                  <a:lnTo>
                    <a:pt x="87210" y="313702"/>
                  </a:lnTo>
                  <a:lnTo>
                    <a:pt x="86512" y="312953"/>
                  </a:lnTo>
                  <a:lnTo>
                    <a:pt x="83718" y="311746"/>
                  </a:lnTo>
                  <a:lnTo>
                    <a:pt x="78562" y="311746"/>
                  </a:lnTo>
                  <a:lnTo>
                    <a:pt x="76758" y="312204"/>
                  </a:lnTo>
                  <a:lnTo>
                    <a:pt x="73329" y="313944"/>
                  </a:lnTo>
                  <a:lnTo>
                    <a:pt x="71882" y="315264"/>
                  </a:lnTo>
                  <a:lnTo>
                    <a:pt x="70688" y="317119"/>
                  </a:lnTo>
                  <a:lnTo>
                    <a:pt x="70739" y="312953"/>
                  </a:lnTo>
                  <a:lnTo>
                    <a:pt x="78320" y="301510"/>
                  </a:lnTo>
                  <a:lnTo>
                    <a:pt x="81838" y="301510"/>
                  </a:lnTo>
                  <a:lnTo>
                    <a:pt x="86677" y="307873"/>
                  </a:lnTo>
                  <a:lnTo>
                    <a:pt x="91579" y="307467"/>
                  </a:lnTo>
                  <a:lnTo>
                    <a:pt x="83337" y="297459"/>
                  </a:lnTo>
                  <a:lnTo>
                    <a:pt x="75946" y="297459"/>
                  </a:lnTo>
                  <a:lnTo>
                    <a:pt x="72580" y="299021"/>
                  </a:lnTo>
                  <a:lnTo>
                    <a:pt x="67221" y="305612"/>
                  </a:lnTo>
                  <a:lnTo>
                    <a:pt x="65786" y="311277"/>
                  </a:lnTo>
                  <a:lnTo>
                    <a:pt x="65786" y="325970"/>
                  </a:lnTo>
                  <a:lnTo>
                    <a:pt x="67094" y="330936"/>
                  </a:lnTo>
                  <a:lnTo>
                    <a:pt x="69723" y="334060"/>
                  </a:lnTo>
                  <a:lnTo>
                    <a:pt x="72263" y="337007"/>
                  </a:lnTo>
                  <a:lnTo>
                    <a:pt x="75615" y="338518"/>
                  </a:lnTo>
                  <a:lnTo>
                    <a:pt x="82130" y="338518"/>
                  </a:lnTo>
                  <a:lnTo>
                    <a:pt x="84277" y="337934"/>
                  </a:lnTo>
                  <a:lnTo>
                    <a:pt x="88087" y="335622"/>
                  </a:lnTo>
                  <a:lnTo>
                    <a:pt x="89141" y="334467"/>
                  </a:lnTo>
                  <a:lnTo>
                    <a:pt x="89573" y="333997"/>
                  </a:lnTo>
                  <a:lnTo>
                    <a:pt x="90652" y="331800"/>
                  </a:lnTo>
                  <a:lnTo>
                    <a:pt x="91744" y="329666"/>
                  </a:lnTo>
                  <a:lnTo>
                    <a:pt x="92278" y="327291"/>
                  </a:lnTo>
                  <a:lnTo>
                    <a:pt x="92278" y="320941"/>
                  </a:lnTo>
                  <a:close/>
                </a:path>
                <a:path w="2002154" h="1527809">
                  <a:moveTo>
                    <a:pt x="92392" y="181025"/>
                  </a:moveTo>
                  <a:lnTo>
                    <a:pt x="87249" y="168109"/>
                  </a:lnTo>
                  <a:lnTo>
                    <a:pt x="87249" y="180276"/>
                  </a:lnTo>
                  <a:lnTo>
                    <a:pt x="86588" y="181952"/>
                  </a:lnTo>
                  <a:lnTo>
                    <a:pt x="83527" y="184950"/>
                  </a:lnTo>
                  <a:lnTo>
                    <a:pt x="81584" y="185699"/>
                  </a:lnTo>
                  <a:lnTo>
                    <a:pt x="77711" y="185699"/>
                  </a:lnTo>
                  <a:lnTo>
                    <a:pt x="71018" y="178879"/>
                  </a:lnTo>
                  <a:lnTo>
                    <a:pt x="71043" y="175120"/>
                  </a:lnTo>
                  <a:lnTo>
                    <a:pt x="71780" y="173278"/>
                  </a:lnTo>
                  <a:lnTo>
                    <a:pt x="73304" y="171767"/>
                  </a:lnTo>
                  <a:lnTo>
                    <a:pt x="74828" y="170205"/>
                  </a:lnTo>
                  <a:lnTo>
                    <a:pt x="76746" y="169456"/>
                  </a:lnTo>
                  <a:lnTo>
                    <a:pt x="81432" y="169456"/>
                  </a:lnTo>
                  <a:lnTo>
                    <a:pt x="83413" y="170205"/>
                  </a:lnTo>
                  <a:lnTo>
                    <a:pt x="86563" y="173329"/>
                  </a:lnTo>
                  <a:lnTo>
                    <a:pt x="87172" y="174840"/>
                  </a:lnTo>
                  <a:lnTo>
                    <a:pt x="87249" y="180276"/>
                  </a:lnTo>
                  <a:lnTo>
                    <a:pt x="87249" y="168109"/>
                  </a:lnTo>
                  <a:lnTo>
                    <a:pt x="84848" y="167322"/>
                  </a:lnTo>
                  <a:lnTo>
                    <a:pt x="86829" y="166573"/>
                  </a:lnTo>
                  <a:lnTo>
                    <a:pt x="88315" y="165468"/>
                  </a:lnTo>
                  <a:lnTo>
                    <a:pt x="89293" y="164134"/>
                  </a:lnTo>
                  <a:lnTo>
                    <a:pt x="90258" y="162750"/>
                  </a:lnTo>
                  <a:lnTo>
                    <a:pt x="90754" y="161137"/>
                  </a:lnTo>
                  <a:lnTo>
                    <a:pt x="90678" y="156159"/>
                  </a:lnTo>
                  <a:lnTo>
                    <a:pt x="89687" y="153847"/>
                  </a:lnTo>
                  <a:lnTo>
                    <a:pt x="88582" y="152806"/>
                  </a:lnTo>
                  <a:lnTo>
                    <a:pt x="87426" y="151714"/>
                  </a:lnTo>
                  <a:lnTo>
                    <a:pt x="85623" y="149948"/>
                  </a:lnTo>
                  <a:lnTo>
                    <a:pt x="85623" y="157264"/>
                  </a:lnTo>
                  <a:lnTo>
                    <a:pt x="85623" y="161137"/>
                  </a:lnTo>
                  <a:lnTo>
                    <a:pt x="85077" y="162407"/>
                  </a:lnTo>
                  <a:lnTo>
                    <a:pt x="82651" y="164833"/>
                  </a:lnTo>
                  <a:lnTo>
                    <a:pt x="81102" y="165417"/>
                  </a:lnTo>
                  <a:lnTo>
                    <a:pt x="77254" y="165417"/>
                  </a:lnTo>
                  <a:lnTo>
                    <a:pt x="75666" y="164833"/>
                  </a:lnTo>
                  <a:lnTo>
                    <a:pt x="73215" y="162407"/>
                  </a:lnTo>
                  <a:lnTo>
                    <a:pt x="72720" y="161137"/>
                  </a:lnTo>
                  <a:lnTo>
                    <a:pt x="72605" y="157264"/>
                  </a:lnTo>
                  <a:lnTo>
                    <a:pt x="73228" y="155816"/>
                  </a:lnTo>
                  <a:lnTo>
                    <a:pt x="75704" y="153390"/>
                  </a:lnTo>
                  <a:lnTo>
                    <a:pt x="77266" y="152806"/>
                  </a:lnTo>
                  <a:lnTo>
                    <a:pt x="81013" y="152806"/>
                  </a:lnTo>
                  <a:lnTo>
                    <a:pt x="82562" y="153441"/>
                  </a:lnTo>
                  <a:lnTo>
                    <a:pt x="85064" y="155867"/>
                  </a:lnTo>
                  <a:lnTo>
                    <a:pt x="85623" y="157264"/>
                  </a:lnTo>
                  <a:lnTo>
                    <a:pt x="85623" y="149948"/>
                  </a:lnTo>
                  <a:lnTo>
                    <a:pt x="85420" y="149745"/>
                  </a:lnTo>
                  <a:lnTo>
                    <a:pt x="82600" y="148755"/>
                  </a:lnTo>
                  <a:lnTo>
                    <a:pt x="75603" y="148755"/>
                  </a:lnTo>
                  <a:lnTo>
                    <a:pt x="67589" y="161137"/>
                  </a:lnTo>
                  <a:lnTo>
                    <a:pt x="68072" y="162699"/>
                  </a:lnTo>
                  <a:lnTo>
                    <a:pt x="70040" y="165468"/>
                  </a:lnTo>
                  <a:lnTo>
                    <a:pt x="71551" y="166573"/>
                  </a:lnTo>
                  <a:lnTo>
                    <a:pt x="73596" y="167322"/>
                  </a:lnTo>
                  <a:lnTo>
                    <a:pt x="71145" y="167957"/>
                  </a:lnTo>
                  <a:lnTo>
                    <a:pt x="69265" y="169164"/>
                  </a:lnTo>
                  <a:lnTo>
                    <a:pt x="67945" y="170903"/>
                  </a:lnTo>
                  <a:lnTo>
                    <a:pt x="66611" y="172694"/>
                  </a:lnTo>
                  <a:lnTo>
                    <a:pt x="65963" y="174840"/>
                  </a:lnTo>
                  <a:lnTo>
                    <a:pt x="65976" y="181025"/>
                  </a:lnTo>
                  <a:lnTo>
                    <a:pt x="67170" y="183908"/>
                  </a:lnTo>
                  <a:lnTo>
                    <a:pt x="69596" y="186283"/>
                  </a:lnTo>
                  <a:lnTo>
                    <a:pt x="72021" y="188595"/>
                  </a:lnTo>
                  <a:lnTo>
                    <a:pt x="75209" y="189750"/>
                  </a:lnTo>
                  <a:lnTo>
                    <a:pt x="83134" y="189750"/>
                  </a:lnTo>
                  <a:lnTo>
                    <a:pt x="86321" y="188595"/>
                  </a:lnTo>
                  <a:lnTo>
                    <a:pt x="89344" y="185699"/>
                  </a:lnTo>
                  <a:lnTo>
                    <a:pt x="91186" y="183908"/>
                  </a:lnTo>
                  <a:lnTo>
                    <a:pt x="92392" y="181025"/>
                  </a:lnTo>
                  <a:close/>
                </a:path>
                <a:path w="2002154" h="1527809">
                  <a:moveTo>
                    <a:pt x="93802" y="928001"/>
                  </a:moveTo>
                  <a:lnTo>
                    <a:pt x="74117" y="928001"/>
                  </a:lnTo>
                  <a:lnTo>
                    <a:pt x="74663" y="927138"/>
                  </a:lnTo>
                  <a:lnTo>
                    <a:pt x="75361" y="926211"/>
                  </a:lnTo>
                  <a:lnTo>
                    <a:pt x="77038" y="924471"/>
                  </a:lnTo>
                  <a:lnTo>
                    <a:pt x="78930" y="922743"/>
                  </a:lnTo>
                  <a:lnTo>
                    <a:pt x="85432" y="917308"/>
                  </a:lnTo>
                  <a:lnTo>
                    <a:pt x="87960" y="914933"/>
                  </a:lnTo>
                  <a:lnTo>
                    <a:pt x="91008" y="911466"/>
                  </a:lnTo>
                  <a:lnTo>
                    <a:pt x="92100" y="909853"/>
                  </a:lnTo>
                  <a:lnTo>
                    <a:pt x="93408" y="906729"/>
                  </a:lnTo>
                  <a:lnTo>
                    <a:pt x="93700" y="905344"/>
                  </a:lnTo>
                  <a:lnTo>
                    <a:pt x="93599" y="900074"/>
                  </a:lnTo>
                  <a:lnTo>
                    <a:pt x="92621" y="897763"/>
                  </a:lnTo>
                  <a:lnTo>
                    <a:pt x="91287" y="896493"/>
                  </a:lnTo>
                  <a:lnTo>
                    <a:pt x="88125" y="893483"/>
                  </a:lnTo>
                  <a:lnTo>
                    <a:pt x="85077" y="892390"/>
                  </a:lnTo>
                  <a:lnTo>
                    <a:pt x="77419" y="892390"/>
                  </a:lnTo>
                  <a:lnTo>
                    <a:pt x="74383" y="893368"/>
                  </a:lnTo>
                  <a:lnTo>
                    <a:pt x="72123" y="895388"/>
                  </a:lnTo>
                  <a:lnTo>
                    <a:pt x="69850" y="897356"/>
                  </a:lnTo>
                  <a:lnTo>
                    <a:pt x="68554" y="900252"/>
                  </a:lnTo>
                  <a:lnTo>
                    <a:pt x="68199" y="904011"/>
                  </a:lnTo>
                  <a:lnTo>
                    <a:pt x="73266" y="904532"/>
                  </a:lnTo>
                  <a:lnTo>
                    <a:pt x="73279" y="902042"/>
                  </a:lnTo>
                  <a:lnTo>
                    <a:pt x="74002" y="900074"/>
                  </a:lnTo>
                  <a:lnTo>
                    <a:pt x="76847" y="897191"/>
                  </a:lnTo>
                  <a:lnTo>
                    <a:pt x="78752" y="896493"/>
                  </a:lnTo>
                  <a:lnTo>
                    <a:pt x="83362" y="896493"/>
                  </a:lnTo>
                  <a:lnTo>
                    <a:pt x="85191" y="897191"/>
                  </a:lnTo>
                  <a:lnTo>
                    <a:pt x="87972" y="899845"/>
                  </a:lnTo>
                  <a:lnTo>
                    <a:pt x="88671" y="901522"/>
                  </a:lnTo>
                  <a:lnTo>
                    <a:pt x="88671" y="905344"/>
                  </a:lnTo>
                  <a:lnTo>
                    <a:pt x="87909" y="907300"/>
                  </a:lnTo>
                  <a:lnTo>
                    <a:pt x="84848" y="911466"/>
                  </a:lnTo>
                  <a:lnTo>
                    <a:pt x="81902" y="914298"/>
                  </a:lnTo>
                  <a:lnTo>
                    <a:pt x="74726" y="920191"/>
                  </a:lnTo>
                  <a:lnTo>
                    <a:pt x="72580" y="922223"/>
                  </a:lnTo>
                  <a:lnTo>
                    <a:pt x="67246" y="931583"/>
                  </a:lnTo>
                  <a:lnTo>
                    <a:pt x="67271" y="932738"/>
                  </a:lnTo>
                  <a:lnTo>
                    <a:pt x="93802" y="932738"/>
                  </a:lnTo>
                  <a:lnTo>
                    <a:pt x="93802" y="928001"/>
                  </a:lnTo>
                  <a:close/>
                </a:path>
                <a:path w="2002154" h="1527809">
                  <a:moveTo>
                    <a:pt x="94043" y="1067333"/>
                  </a:moveTo>
                  <a:lnTo>
                    <a:pt x="88620" y="1067333"/>
                  </a:lnTo>
                  <a:lnTo>
                    <a:pt x="88620" y="1049248"/>
                  </a:lnTo>
                  <a:lnTo>
                    <a:pt x="88620" y="1041323"/>
                  </a:lnTo>
                  <a:lnTo>
                    <a:pt x="84594" y="1041323"/>
                  </a:lnTo>
                  <a:lnTo>
                    <a:pt x="83693" y="1042606"/>
                  </a:lnTo>
                  <a:lnTo>
                    <a:pt x="83693" y="1049248"/>
                  </a:lnTo>
                  <a:lnTo>
                    <a:pt x="83693" y="1067333"/>
                  </a:lnTo>
                  <a:lnTo>
                    <a:pt x="71132" y="1067333"/>
                  </a:lnTo>
                  <a:lnTo>
                    <a:pt x="83693" y="1049248"/>
                  </a:lnTo>
                  <a:lnTo>
                    <a:pt x="83693" y="1042606"/>
                  </a:lnTo>
                  <a:lnTo>
                    <a:pt x="66294" y="1067333"/>
                  </a:lnTo>
                  <a:lnTo>
                    <a:pt x="66294" y="1071854"/>
                  </a:lnTo>
                  <a:lnTo>
                    <a:pt x="83693" y="1071854"/>
                  </a:lnTo>
                  <a:lnTo>
                    <a:pt x="83693" y="1081506"/>
                  </a:lnTo>
                  <a:lnTo>
                    <a:pt x="88620" y="1081506"/>
                  </a:lnTo>
                  <a:lnTo>
                    <a:pt x="88620" y="1071854"/>
                  </a:lnTo>
                  <a:lnTo>
                    <a:pt x="94043" y="1071854"/>
                  </a:lnTo>
                  <a:lnTo>
                    <a:pt x="94043" y="1067333"/>
                  </a:lnTo>
                  <a:close/>
                </a:path>
                <a:path w="2002154" h="1527809">
                  <a:moveTo>
                    <a:pt x="94183" y="1213332"/>
                  </a:moveTo>
                  <a:lnTo>
                    <a:pt x="93027" y="1210195"/>
                  </a:lnTo>
                  <a:lnTo>
                    <a:pt x="91414" y="1208506"/>
                  </a:lnTo>
                  <a:lnTo>
                    <a:pt x="89115" y="1206106"/>
                  </a:lnTo>
                  <a:lnTo>
                    <a:pt x="89115" y="1214602"/>
                  </a:lnTo>
                  <a:lnTo>
                    <a:pt x="89090" y="1220520"/>
                  </a:lnTo>
                  <a:lnTo>
                    <a:pt x="88392" y="1222641"/>
                  </a:lnTo>
                  <a:lnTo>
                    <a:pt x="85407" y="1226007"/>
                  </a:lnTo>
                  <a:lnTo>
                    <a:pt x="83616" y="1226845"/>
                  </a:lnTo>
                  <a:lnTo>
                    <a:pt x="80111" y="1226845"/>
                  </a:lnTo>
                  <a:lnTo>
                    <a:pt x="73355" y="1218895"/>
                  </a:lnTo>
                  <a:lnTo>
                    <a:pt x="73355" y="1214602"/>
                  </a:lnTo>
                  <a:lnTo>
                    <a:pt x="74129" y="1212507"/>
                  </a:lnTo>
                  <a:lnTo>
                    <a:pt x="77050" y="1209484"/>
                  </a:lnTo>
                  <a:lnTo>
                    <a:pt x="77228" y="1209306"/>
                  </a:lnTo>
                  <a:lnTo>
                    <a:pt x="79121" y="1208506"/>
                  </a:lnTo>
                  <a:lnTo>
                    <a:pt x="83578" y="1208506"/>
                  </a:lnTo>
                  <a:lnTo>
                    <a:pt x="85445" y="1209306"/>
                  </a:lnTo>
                  <a:lnTo>
                    <a:pt x="88404" y="1212507"/>
                  </a:lnTo>
                  <a:lnTo>
                    <a:pt x="89115" y="1214602"/>
                  </a:lnTo>
                  <a:lnTo>
                    <a:pt x="89115" y="1206106"/>
                  </a:lnTo>
                  <a:lnTo>
                    <a:pt x="88404" y="1205357"/>
                  </a:lnTo>
                  <a:lnTo>
                    <a:pt x="85610" y="1204150"/>
                  </a:lnTo>
                  <a:lnTo>
                    <a:pt x="80454" y="1204150"/>
                  </a:lnTo>
                  <a:lnTo>
                    <a:pt x="78651" y="1204582"/>
                  </a:lnTo>
                  <a:lnTo>
                    <a:pt x="75222" y="1206334"/>
                  </a:lnTo>
                  <a:lnTo>
                    <a:pt x="73774" y="1207681"/>
                  </a:lnTo>
                  <a:lnTo>
                    <a:pt x="72580" y="1209484"/>
                  </a:lnTo>
                  <a:lnTo>
                    <a:pt x="72644" y="1205357"/>
                  </a:lnTo>
                  <a:lnTo>
                    <a:pt x="80213" y="1193927"/>
                  </a:lnTo>
                  <a:lnTo>
                    <a:pt x="83731" y="1193927"/>
                  </a:lnTo>
                  <a:lnTo>
                    <a:pt x="88569" y="1200251"/>
                  </a:lnTo>
                  <a:lnTo>
                    <a:pt x="93472" y="1199870"/>
                  </a:lnTo>
                  <a:lnTo>
                    <a:pt x="85229" y="1189863"/>
                  </a:lnTo>
                  <a:lnTo>
                    <a:pt x="77851" y="1189863"/>
                  </a:lnTo>
                  <a:lnTo>
                    <a:pt x="74485" y="1191399"/>
                  </a:lnTo>
                  <a:lnTo>
                    <a:pt x="69113" y="1198003"/>
                  </a:lnTo>
                  <a:lnTo>
                    <a:pt x="67691" y="1203642"/>
                  </a:lnTo>
                  <a:lnTo>
                    <a:pt x="67691" y="1218349"/>
                  </a:lnTo>
                  <a:lnTo>
                    <a:pt x="68973" y="1223340"/>
                  </a:lnTo>
                  <a:lnTo>
                    <a:pt x="74168" y="1229385"/>
                  </a:lnTo>
                  <a:lnTo>
                    <a:pt x="77508" y="1230896"/>
                  </a:lnTo>
                  <a:lnTo>
                    <a:pt x="84023" y="1230896"/>
                  </a:lnTo>
                  <a:lnTo>
                    <a:pt x="94183" y="1219695"/>
                  </a:lnTo>
                  <a:lnTo>
                    <a:pt x="94183" y="1213332"/>
                  </a:lnTo>
                  <a:close/>
                </a:path>
                <a:path w="2002154" h="1527809">
                  <a:moveTo>
                    <a:pt x="94284" y="1370888"/>
                  </a:moveTo>
                  <a:lnTo>
                    <a:pt x="94208" y="1364703"/>
                  </a:lnTo>
                  <a:lnTo>
                    <a:pt x="93637" y="1362837"/>
                  </a:lnTo>
                  <a:lnTo>
                    <a:pt x="91097" y="1359293"/>
                  </a:lnTo>
                  <a:lnTo>
                    <a:pt x="89192" y="1357960"/>
                  </a:lnTo>
                  <a:lnTo>
                    <a:pt x="89154" y="1370114"/>
                  </a:lnTo>
                  <a:lnTo>
                    <a:pt x="88480" y="1371777"/>
                  </a:lnTo>
                  <a:lnTo>
                    <a:pt x="85420" y="1374813"/>
                  </a:lnTo>
                  <a:lnTo>
                    <a:pt x="83477" y="1375575"/>
                  </a:lnTo>
                  <a:lnTo>
                    <a:pt x="79603" y="1375575"/>
                  </a:lnTo>
                  <a:lnTo>
                    <a:pt x="72910" y="1368755"/>
                  </a:lnTo>
                  <a:lnTo>
                    <a:pt x="72936" y="1364970"/>
                  </a:lnTo>
                  <a:lnTo>
                    <a:pt x="73672" y="1363129"/>
                  </a:lnTo>
                  <a:lnTo>
                    <a:pt x="76720" y="1360055"/>
                  </a:lnTo>
                  <a:lnTo>
                    <a:pt x="78638" y="1359293"/>
                  </a:lnTo>
                  <a:lnTo>
                    <a:pt x="83324" y="1359293"/>
                  </a:lnTo>
                  <a:lnTo>
                    <a:pt x="85305" y="1360068"/>
                  </a:lnTo>
                  <a:lnTo>
                    <a:pt x="88468" y="1363179"/>
                  </a:lnTo>
                  <a:lnTo>
                    <a:pt x="89077" y="1364703"/>
                  </a:lnTo>
                  <a:lnTo>
                    <a:pt x="89154" y="1370114"/>
                  </a:lnTo>
                  <a:lnTo>
                    <a:pt x="89154" y="1357960"/>
                  </a:lnTo>
                  <a:lnTo>
                    <a:pt x="86728" y="1357160"/>
                  </a:lnTo>
                  <a:lnTo>
                    <a:pt x="88722" y="1356410"/>
                  </a:lnTo>
                  <a:lnTo>
                    <a:pt x="90208" y="1355344"/>
                  </a:lnTo>
                  <a:lnTo>
                    <a:pt x="92163" y="1352588"/>
                  </a:lnTo>
                  <a:lnTo>
                    <a:pt x="92646" y="1350962"/>
                  </a:lnTo>
                  <a:lnTo>
                    <a:pt x="92583" y="1346034"/>
                  </a:lnTo>
                  <a:lnTo>
                    <a:pt x="91579" y="1343698"/>
                  </a:lnTo>
                  <a:lnTo>
                    <a:pt x="90500" y="1342656"/>
                  </a:lnTo>
                  <a:lnTo>
                    <a:pt x="87515" y="1339824"/>
                  </a:lnTo>
                  <a:lnTo>
                    <a:pt x="87515" y="1347114"/>
                  </a:lnTo>
                  <a:lnTo>
                    <a:pt x="87515" y="1350962"/>
                  </a:lnTo>
                  <a:lnTo>
                    <a:pt x="86969" y="1352270"/>
                  </a:lnTo>
                  <a:lnTo>
                    <a:pt x="84543" y="1354670"/>
                  </a:lnTo>
                  <a:lnTo>
                    <a:pt x="82994" y="1355267"/>
                  </a:lnTo>
                  <a:lnTo>
                    <a:pt x="79146" y="1355267"/>
                  </a:lnTo>
                  <a:lnTo>
                    <a:pt x="77558" y="1354658"/>
                  </a:lnTo>
                  <a:lnTo>
                    <a:pt x="75107" y="1352245"/>
                  </a:lnTo>
                  <a:lnTo>
                    <a:pt x="74599" y="1350962"/>
                  </a:lnTo>
                  <a:lnTo>
                    <a:pt x="74498" y="1347114"/>
                  </a:lnTo>
                  <a:lnTo>
                    <a:pt x="75120" y="1345666"/>
                  </a:lnTo>
                  <a:lnTo>
                    <a:pt x="77609" y="1343253"/>
                  </a:lnTo>
                  <a:lnTo>
                    <a:pt x="79159" y="1342656"/>
                  </a:lnTo>
                  <a:lnTo>
                    <a:pt x="82905" y="1342656"/>
                  </a:lnTo>
                  <a:lnTo>
                    <a:pt x="84455" y="1343266"/>
                  </a:lnTo>
                  <a:lnTo>
                    <a:pt x="86956" y="1345742"/>
                  </a:lnTo>
                  <a:lnTo>
                    <a:pt x="87515" y="1347114"/>
                  </a:lnTo>
                  <a:lnTo>
                    <a:pt x="87515" y="1339824"/>
                  </a:lnTo>
                  <a:lnTo>
                    <a:pt x="87312" y="1339621"/>
                  </a:lnTo>
                  <a:lnTo>
                    <a:pt x="84493" y="1338605"/>
                  </a:lnTo>
                  <a:lnTo>
                    <a:pt x="77495" y="1338605"/>
                  </a:lnTo>
                  <a:lnTo>
                    <a:pt x="74714" y="1339596"/>
                  </a:lnTo>
                  <a:lnTo>
                    <a:pt x="70510" y="1343571"/>
                  </a:lnTo>
                  <a:lnTo>
                    <a:pt x="69583" y="1345742"/>
                  </a:lnTo>
                  <a:lnTo>
                    <a:pt x="69481" y="1350962"/>
                  </a:lnTo>
                  <a:lnTo>
                    <a:pt x="69977" y="1352588"/>
                  </a:lnTo>
                  <a:lnTo>
                    <a:pt x="71932" y="1355344"/>
                  </a:lnTo>
                  <a:lnTo>
                    <a:pt x="73444" y="1356410"/>
                  </a:lnTo>
                  <a:lnTo>
                    <a:pt x="75488" y="1357160"/>
                  </a:lnTo>
                  <a:lnTo>
                    <a:pt x="73037" y="1357795"/>
                  </a:lnTo>
                  <a:lnTo>
                    <a:pt x="71158" y="1359001"/>
                  </a:lnTo>
                  <a:lnTo>
                    <a:pt x="68516" y="1362519"/>
                  </a:lnTo>
                  <a:lnTo>
                    <a:pt x="67843" y="1364703"/>
                  </a:lnTo>
                  <a:lnTo>
                    <a:pt x="67868" y="1370888"/>
                  </a:lnTo>
                  <a:lnTo>
                    <a:pt x="69062" y="1373759"/>
                  </a:lnTo>
                  <a:lnTo>
                    <a:pt x="73926" y="1378458"/>
                  </a:lnTo>
                  <a:lnTo>
                    <a:pt x="77101" y="1379626"/>
                  </a:lnTo>
                  <a:lnTo>
                    <a:pt x="85026" y="1379626"/>
                  </a:lnTo>
                  <a:lnTo>
                    <a:pt x="88226" y="1378458"/>
                  </a:lnTo>
                  <a:lnTo>
                    <a:pt x="91224" y="1375575"/>
                  </a:lnTo>
                  <a:lnTo>
                    <a:pt x="93091" y="1373759"/>
                  </a:lnTo>
                  <a:lnTo>
                    <a:pt x="94284" y="1370888"/>
                  </a:lnTo>
                  <a:close/>
                </a:path>
                <a:path w="2002154" h="1527809">
                  <a:moveTo>
                    <a:pt x="141147" y="16598"/>
                  </a:moveTo>
                  <a:lnTo>
                    <a:pt x="122364" y="16598"/>
                  </a:lnTo>
                  <a:lnTo>
                    <a:pt x="120916" y="16598"/>
                  </a:lnTo>
                  <a:lnTo>
                    <a:pt x="119468" y="16598"/>
                  </a:lnTo>
                  <a:lnTo>
                    <a:pt x="119468" y="1505356"/>
                  </a:lnTo>
                  <a:lnTo>
                    <a:pt x="120916" y="1505356"/>
                  </a:lnTo>
                  <a:lnTo>
                    <a:pt x="120916" y="1506791"/>
                  </a:lnTo>
                  <a:lnTo>
                    <a:pt x="141147" y="1506791"/>
                  </a:lnTo>
                  <a:lnTo>
                    <a:pt x="141147" y="1503908"/>
                  </a:lnTo>
                  <a:lnTo>
                    <a:pt x="122364" y="1503908"/>
                  </a:lnTo>
                  <a:lnTo>
                    <a:pt x="122364" y="1358061"/>
                  </a:lnTo>
                  <a:lnTo>
                    <a:pt x="141147" y="1358061"/>
                  </a:lnTo>
                  <a:lnTo>
                    <a:pt x="141147" y="1355178"/>
                  </a:lnTo>
                  <a:lnTo>
                    <a:pt x="122364" y="1355178"/>
                  </a:lnTo>
                  <a:lnTo>
                    <a:pt x="122364" y="1209332"/>
                  </a:lnTo>
                  <a:lnTo>
                    <a:pt x="141147" y="1209332"/>
                  </a:lnTo>
                  <a:lnTo>
                    <a:pt x="141147" y="1206449"/>
                  </a:lnTo>
                  <a:lnTo>
                    <a:pt x="122364" y="1206449"/>
                  </a:lnTo>
                  <a:lnTo>
                    <a:pt x="122364" y="1060577"/>
                  </a:lnTo>
                  <a:lnTo>
                    <a:pt x="141147" y="1060577"/>
                  </a:lnTo>
                  <a:lnTo>
                    <a:pt x="141147" y="1057681"/>
                  </a:lnTo>
                  <a:lnTo>
                    <a:pt x="122364" y="1057681"/>
                  </a:lnTo>
                  <a:lnTo>
                    <a:pt x="122364" y="911872"/>
                  </a:lnTo>
                  <a:lnTo>
                    <a:pt x="141147" y="911872"/>
                  </a:lnTo>
                  <a:lnTo>
                    <a:pt x="141147" y="908977"/>
                  </a:lnTo>
                  <a:lnTo>
                    <a:pt x="122364" y="908977"/>
                  </a:lnTo>
                  <a:lnTo>
                    <a:pt x="122364" y="763117"/>
                  </a:lnTo>
                  <a:lnTo>
                    <a:pt x="141147" y="763117"/>
                  </a:lnTo>
                  <a:lnTo>
                    <a:pt x="141147" y="760222"/>
                  </a:lnTo>
                  <a:lnTo>
                    <a:pt x="122364" y="760222"/>
                  </a:lnTo>
                  <a:lnTo>
                    <a:pt x="122364" y="614413"/>
                  </a:lnTo>
                  <a:lnTo>
                    <a:pt x="141147" y="614413"/>
                  </a:lnTo>
                  <a:lnTo>
                    <a:pt x="141147" y="611517"/>
                  </a:lnTo>
                  <a:lnTo>
                    <a:pt x="122364" y="611517"/>
                  </a:lnTo>
                  <a:lnTo>
                    <a:pt x="122364" y="465645"/>
                  </a:lnTo>
                  <a:lnTo>
                    <a:pt x="141147" y="465645"/>
                  </a:lnTo>
                  <a:lnTo>
                    <a:pt x="141147" y="462762"/>
                  </a:lnTo>
                  <a:lnTo>
                    <a:pt x="122364" y="462762"/>
                  </a:lnTo>
                  <a:lnTo>
                    <a:pt x="122364" y="316941"/>
                  </a:lnTo>
                  <a:lnTo>
                    <a:pt x="141147" y="316941"/>
                  </a:lnTo>
                  <a:lnTo>
                    <a:pt x="141147" y="314058"/>
                  </a:lnTo>
                  <a:lnTo>
                    <a:pt x="122364" y="314058"/>
                  </a:lnTo>
                  <a:lnTo>
                    <a:pt x="122364" y="168249"/>
                  </a:lnTo>
                  <a:lnTo>
                    <a:pt x="141147" y="168249"/>
                  </a:lnTo>
                  <a:lnTo>
                    <a:pt x="141147" y="165354"/>
                  </a:lnTo>
                  <a:lnTo>
                    <a:pt x="122364" y="165354"/>
                  </a:lnTo>
                  <a:lnTo>
                    <a:pt x="122364" y="19481"/>
                  </a:lnTo>
                  <a:lnTo>
                    <a:pt x="141147" y="19481"/>
                  </a:lnTo>
                  <a:lnTo>
                    <a:pt x="141147" y="16598"/>
                  </a:lnTo>
                  <a:close/>
                </a:path>
                <a:path w="2002154" h="1527809">
                  <a:moveTo>
                    <a:pt x="2001532" y="16598"/>
                  </a:moveTo>
                  <a:lnTo>
                    <a:pt x="2000059" y="16598"/>
                  </a:lnTo>
                  <a:lnTo>
                    <a:pt x="1998637" y="16598"/>
                  </a:lnTo>
                  <a:lnTo>
                    <a:pt x="1979815" y="16598"/>
                  </a:lnTo>
                  <a:lnTo>
                    <a:pt x="1979815" y="19481"/>
                  </a:lnTo>
                  <a:lnTo>
                    <a:pt x="1998637" y="19481"/>
                  </a:lnTo>
                  <a:lnTo>
                    <a:pt x="1998637" y="165354"/>
                  </a:lnTo>
                  <a:lnTo>
                    <a:pt x="1979815" y="165354"/>
                  </a:lnTo>
                  <a:lnTo>
                    <a:pt x="1979815" y="168249"/>
                  </a:lnTo>
                  <a:lnTo>
                    <a:pt x="1998637" y="168249"/>
                  </a:lnTo>
                  <a:lnTo>
                    <a:pt x="1998637" y="314058"/>
                  </a:lnTo>
                  <a:lnTo>
                    <a:pt x="1979815" y="314058"/>
                  </a:lnTo>
                  <a:lnTo>
                    <a:pt x="1979815" y="316941"/>
                  </a:lnTo>
                  <a:lnTo>
                    <a:pt x="1998637" y="316941"/>
                  </a:lnTo>
                  <a:lnTo>
                    <a:pt x="1998637" y="462762"/>
                  </a:lnTo>
                  <a:lnTo>
                    <a:pt x="1979815" y="462762"/>
                  </a:lnTo>
                  <a:lnTo>
                    <a:pt x="1979815" y="465645"/>
                  </a:lnTo>
                  <a:lnTo>
                    <a:pt x="1998637" y="465645"/>
                  </a:lnTo>
                  <a:lnTo>
                    <a:pt x="1998637" y="611517"/>
                  </a:lnTo>
                  <a:lnTo>
                    <a:pt x="1979815" y="611517"/>
                  </a:lnTo>
                  <a:lnTo>
                    <a:pt x="1979815" y="614413"/>
                  </a:lnTo>
                  <a:lnTo>
                    <a:pt x="1998637" y="614413"/>
                  </a:lnTo>
                  <a:lnTo>
                    <a:pt x="1998637" y="760222"/>
                  </a:lnTo>
                  <a:lnTo>
                    <a:pt x="1979815" y="760222"/>
                  </a:lnTo>
                  <a:lnTo>
                    <a:pt x="1979815" y="763117"/>
                  </a:lnTo>
                  <a:lnTo>
                    <a:pt x="1998637" y="763117"/>
                  </a:lnTo>
                  <a:lnTo>
                    <a:pt x="1998637" y="908977"/>
                  </a:lnTo>
                  <a:lnTo>
                    <a:pt x="1979815" y="908977"/>
                  </a:lnTo>
                  <a:lnTo>
                    <a:pt x="1979815" y="911872"/>
                  </a:lnTo>
                  <a:lnTo>
                    <a:pt x="1998637" y="911872"/>
                  </a:lnTo>
                  <a:lnTo>
                    <a:pt x="1998637" y="1057681"/>
                  </a:lnTo>
                  <a:lnTo>
                    <a:pt x="1979815" y="1057681"/>
                  </a:lnTo>
                  <a:lnTo>
                    <a:pt x="1979815" y="1060577"/>
                  </a:lnTo>
                  <a:lnTo>
                    <a:pt x="1998637" y="1060577"/>
                  </a:lnTo>
                  <a:lnTo>
                    <a:pt x="1998637" y="1206449"/>
                  </a:lnTo>
                  <a:lnTo>
                    <a:pt x="1979815" y="1206449"/>
                  </a:lnTo>
                  <a:lnTo>
                    <a:pt x="1979815" y="1209332"/>
                  </a:lnTo>
                  <a:lnTo>
                    <a:pt x="1998637" y="1209332"/>
                  </a:lnTo>
                  <a:lnTo>
                    <a:pt x="1998637" y="1355178"/>
                  </a:lnTo>
                  <a:lnTo>
                    <a:pt x="1979815" y="1355178"/>
                  </a:lnTo>
                  <a:lnTo>
                    <a:pt x="1979815" y="1358061"/>
                  </a:lnTo>
                  <a:lnTo>
                    <a:pt x="1998637" y="1358061"/>
                  </a:lnTo>
                  <a:lnTo>
                    <a:pt x="1998637" y="1503908"/>
                  </a:lnTo>
                  <a:lnTo>
                    <a:pt x="1979815" y="1503908"/>
                  </a:lnTo>
                  <a:lnTo>
                    <a:pt x="1979815" y="1506791"/>
                  </a:lnTo>
                  <a:lnTo>
                    <a:pt x="2000059" y="1506791"/>
                  </a:lnTo>
                  <a:lnTo>
                    <a:pt x="2000059" y="1505356"/>
                  </a:lnTo>
                  <a:lnTo>
                    <a:pt x="2001532" y="1505356"/>
                  </a:lnTo>
                  <a:lnTo>
                    <a:pt x="2001532" y="1659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40453" y="5773175"/>
              <a:ext cx="1879600" cy="0"/>
            </a:xfrm>
            <a:custGeom>
              <a:avLst/>
              <a:gdLst/>
              <a:ahLst/>
              <a:cxnLst/>
              <a:rect l="l" t="t" r="r" b="b"/>
              <a:pathLst>
                <a:path w="1879600">
                  <a:moveTo>
                    <a:pt x="0" y="0"/>
                  </a:moveTo>
                  <a:lnTo>
                    <a:pt x="187916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23133" y="5229938"/>
              <a:ext cx="128905" cy="560705"/>
            </a:xfrm>
            <a:custGeom>
              <a:avLst/>
              <a:gdLst/>
              <a:ahLst/>
              <a:cxnLst/>
              <a:rect l="l" t="t" r="r" b="b"/>
              <a:pathLst>
                <a:path w="128904" h="560704">
                  <a:moveTo>
                    <a:pt x="34639" y="543237"/>
                  </a:moveTo>
                  <a:lnTo>
                    <a:pt x="34639" y="533640"/>
                  </a:lnTo>
                  <a:lnTo>
                    <a:pt x="26885" y="525892"/>
                  </a:lnTo>
                  <a:lnTo>
                    <a:pt x="17319" y="525892"/>
                  </a:lnTo>
                  <a:lnTo>
                    <a:pt x="7753" y="525892"/>
                  </a:lnTo>
                  <a:lnTo>
                    <a:pt x="0" y="533640"/>
                  </a:lnTo>
                  <a:lnTo>
                    <a:pt x="0" y="543237"/>
                  </a:lnTo>
                  <a:lnTo>
                    <a:pt x="0" y="552777"/>
                  </a:lnTo>
                  <a:lnTo>
                    <a:pt x="7753" y="560582"/>
                  </a:lnTo>
                  <a:lnTo>
                    <a:pt x="17319" y="560582"/>
                  </a:lnTo>
                  <a:lnTo>
                    <a:pt x="26885" y="560582"/>
                  </a:lnTo>
                  <a:lnTo>
                    <a:pt x="34639" y="552777"/>
                  </a:lnTo>
                  <a:lnTo>
                    <a:pt x="34639" y="543237"/>
                  </a:lnTo>
                </a:path>
                <a:path w="128904" h="560704">
                  <a:moveTo>
                    <a:pt x="81621" y="258610"/>
                  </a:moveTo>
                  <a:lnTo>
                    <a:pt x="81621" y="249070"/>
                  </a:lnTo>
                  <a:lnTo>
                    <a:pt x="73861" y="241265"/>
                  </a:lnTo>
                  <a:lnTo>
                    <a:pt x="64295" y="241265"/>
                  </a:lnTo>
                  <a:lnTo>
                    <a:pt x="54735" y="241265"/>
                  </a:lnTo>
                  <a:lnTo>
                    <a:pt x="46976" y="249070"/>
                  </a:lnTo>
                  <a:lnTo>
                    <a:pt x="46976" y="258610"/>
                  </a:lnTo>
                  <a:lnTo>
                    <a:pt x="46976" y="268207"/>
                  </a:lnTo>
                  <a:lnTo>
                    <a:pt x="54735" y="275955"/>
                  </a:lnTo>
                  <a:lnTo>
                    <a:pt x="64295" y="275955"/>
                  </a:lnTo>
                  <a:lnTo>
                    <a:pt x="73861" y="275955"/>
                  </a:lnTo>
                  <a:lnTo>
                    <a:pt x="81621" y="268207"/>
                  </a:lnTo>
                  <a:lnTo>
                    <a:pt x="81621" y="258610"/>
                  </a:lnTo>
                </a:path>
                <a:path w="128904" h="560704">
                  <a:moveTo>
                    <a:pt x="128597" y="17344"/>
                  </a:moveTo>
                  <a:lnTo>
                    <a:pt x="128597" y="7805"/>
                  </a:lnTo>
                  <a:lnTo>
                    <a:pt x="120843" y="0"/>
                  </a:lnTo>
                  <a:lnTo>
                    <a:pt x="111277" y="0"/>
                  </a:lnTo>
                  <a:lnTo>
                    <a:pt x="101711" y="0"/>
                  </a:lnTo>
                  <a:lnTo>
                    <a:pt x="93958" y="7805"/>
                  </a:lnTo>
                  <a:lnTo>
                    <a:pt x="93958" y="17344"/>
                  </a:lnTo>
                  <a:lnTo>
                    <a:pt x="93958" y="26942"/>
                  </a:lnTo>
                  <a:lnTo>
                    <a:pt x="101711" y="34689"/>
                  </a:lnTo>
                  <a:lnTo>
                    <a:pt x="111277" y="34689"/>
                  </a:lnTo>
                  <a:lnTo>
                    <a:pt x="120843" y="34689"/>
                  </a:lnTo>
                  <a:lnTo>
                    <a:pt x="128597" y="26942"/>
                  </a:lnTo>
                  <a:lnTo>
                    <a:pt x="128597" y="17344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61907" y="5009979"/>
              <a:ext cx="132930" cy="95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05037" y="5229938"/>
              <a:ext cx="222885" cy="1086485"/>
            </a:xfrm>
            <a:custGeom>
              <a:avLst/>
              <a:gdLst/>
              <a:ahLst/>
              <a:cxnLst/>
              <a:rect l="l" t="t" r="r" b="b"/>
              <a:pathLst>
                <a:path w="222884" h="1086485">
                  <a:moveTo>
                    <a:pt x="34639" y="17344"/>
                  </a:moveTo>
                  <a:lnTo>
                    <a:pt x="34639" y="7805"/>
                  </a:lnTo>
                  <a:lnTo>
                    <a:pt x="26845" y="0"/>
                  </a:lnTo>
                  <a:lnTo>
                    <a:pt x="17319" y="0"/>
                  </a:lnTo>
                  <a:lnTo>
                    <a:pt x="7736" y="0"/>
                  </a:lnTo>
                  <a:lnTo>
                    <a:pt x="0" y="7805"/>
                  </a:lnTo>
                  <a:lnTo>
                    <a:pt x="0" y="17344"/>
                  </a:lnTo>
                  <a:lnTo>
                    <a:pt x="0" y="26942"/>
                  </a:lnTo>
                  <a:lnTo>
                    <a:pt x="7736" y="34689"/>
                  </a:lnTo>
                  <a:lnTo>
                    <a:pt x="17319" y="34689"/>
                  </a:lnTo>
                  <a:lnTo>
                    <a:pt x="26845" y="34689"/>
                  </a:lnTo>
                  <a:lnTo>
                    <a:pt x="34639" y="26942"/>
                  </a:lnTo>
                  <a:lnTo>
                    <a:pt x="34639" y="17344"/>
                  </a:lnTo>
                </a:path>
                <a:path w="222884" h="1086485">
                  <a:moveTo>
                    <a:pt x="81575" y="258610"/>
                  </a:moveTo>
                  <a:lnTo>
                    <a:pt x="81575" y="249070"/>
                  </a:lnTo>
                  <a:lnTo>
                    <a:pt x="73839" y="241265"/>
                  </a:lnTo>
                  <a:lnTo>
                    <a:pt x="64255" y="241265"/>
                  </a:lnTo>
                  <a:lnTo>
                    <a:pt x="54729" y="241265"/>
                  </a:lnTo>
                  <a:lnTo>
                    <a:pt x="46936" y="249070"/>
                  </a:lnTo>
                  <a:lnTo>
                    <a:pt x="46936" y="258610"/>
                  </a:lnTo>
                  <a:lnTo>
                    <a:pt x="46936" y="268207"/>
                  </a:lnTo>
                  <a:lnTo>
                    <a:pt x="54729" y="275955"/>
                  </a:lnTo>
                  <a:lnTo>
                    <a:pt x="64255" y="275955"/>
                  </a:lnTo>
                  <a:lnTo>
                    <a:pt x="73839" y="275955"/>
                  </a:lnTo>
                  <a:lnTo>
                    <a:pt x="81575" y="268207"/>
                  </a:lnTo>
                  <a:lnTo>
                    <a:pt x="81575" y="258610"/>
                  </a:lnTo>
                </a:path>
                <a:path w="222884" h="1086485">
                  <a:moveTo>
                    <a:pt x="128568" y="543237"/>
                  </a:moveTo>
                  <a:lnTo>
                    <a:pt x="128568" y="533640"/>
                  </a:lnTo>
                  <a:lnTo>
                    <a:pt x="120832" y="525892"/>
                  </a:lnTo>
                  <a:lnTo>
                    <a:pt x="111249" y="525892"/>
                  </a:lnTo>
                  <a:lnTo>
                    <a:pt x="101665" y="525892"/>
                  </a:lnTo>
                  <a:lnTo>
                    <a:pt x="93929" y="533640"/>
                  </a:lnTo>
                  <a:lnTo>
                    <a:pt x="93929" y="543237"/>
                  </a:lnTo>
                  <a:lnTo>
                    <a:pt x="93929" y="552777"/>
                  </a:lnTo>
                  <a:lnTo>
                    <a:pt x="101665" y="560582"/>
                  </a:lnTo>
                  <a:lnTo>
                    <a:pt x="111249" y="560582"/>
                  </a:lnTo>
                  <a:lnTo>
                    <a:pt x="120832" y="560582"/>
                  </a:lnTo>
                  <a:lnTo>
                    <a:pt x="128568" y="552777"/>
                  </a:lnTo>
                  <a:lnTo>
                    <a:pt x="128568" y="543237"/>
                  </a:lnTo>
                </a:path>
                <a:path w="222884" h="1086485">
                  <a:moveTo>
                    <a:pt x="175562" y="827807"/>
                  </a:moveTo>
                  <a:lnTo>
                    <a:pt x="175562" y="818209"/>
                  </a:lnTo>
                  <a:lnTo>
                    <a:pt x="167768" y="810462"/>
                  </a:lnTo>
                  <a:lnTo>
                    <a:pt x="158243" y="810462"/>
                  </a:lnTo>
                  <a:lnTo>
                    <a:pt x="148659" y="810462"/>
                  </a:lnTo>
                  <a:lnTo>
                    <a:pt x="140923" y="818209"/>
                  </a:lnTo>
                  <a:lnTo>
                    <a:pt x="140923" y="827807"/>
                  </a:lnTo>
                  <a:lnTo>
                    <a:pt x="140923" y="837346"/>
                  </a:lnTo>
                  <a:lnTo>
                    <a:pt x="148659" y="845152"/>
                  </a:lnTo>
                  <a:lnTo>
                    <a:pt x="158243" y="845152"/>
                  </a:lnTo>
                  <a:lnTo>
                    <a:pt x="167768" y="845152"/>
                  </a:lnTo>
                  <a:lnTo>
                    <a:pt x="175562" y="837346"/>
                  </a:lnTo>
                  <a:lnTo>
                    <a:pt x="175562" y="827807"/>
                  </a:lnTo>
                </a:path>
                <a:path w="222884" h="1086485">
                  <a:moveTo>
                    <a:pt x="222556" y="1069055"/>
                  </a:moveTo>
                  <a:lnTo>
                    <a:pt x="222556" y="1059475"/>
                  </a:lnTo>
                  <a:lnTo>
                    <a:pt x="214762" y="1051710"/>
                  </a:lnTo>
                  <a:lnTo>
                    <a:pt x="205236" y="1051710"/>
                  </a:lnTo>
                  <a:lnTo>
                    <a:pt x="195653" y="1051710"/>
                  </a:lnTo>
                  <a:lnTo>
                    <a:pt x="187917" y="1059475"/>
                  </a:lnTo>
                  <a:lnTo>
                    <a:pt x="187917" y="1069055"/>
                  </a:lnTo>
                  <a:lnTo>
                    <a:pt x="187917" y="1078629"/>
                  </a:lnTo>
                  <a:lnTo>
                    <a:pt x="195653" y="1086400"/>
                  </a:lnTo>
                  <a:lnTo>
                    <a:pt x="205236" y="1086400"/>
                  </a:lnTo>
                  <a:lnTo>
                    <a:pt x="214762" y="1086400"/>
                  </a:lnTo>
                  <a:lnTo>
                    <a:pt x="222556" y="1078629"/>
                  </a:lnTo>
                  <a:lnTo>
                    <a:pt x="222556" y="1069055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37724" y="6440684"/>
              <a:ext cx="132959" cy="956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80814" y="5229938"/>
              <a:ext cx="222885" cy="1086485"/>
            </a:xfrm>
            <a:custGeom>
              <a:avLst/>
              <a:gdLst/>
              <a:ahLst/>
              <a:cxnLst/>
              <a:rect l="l" t="t" r="r" b="b"/>
              <a:pathLst>
                <a:path w="222884" h="1086485">
                  <a:moveTo>
                    <a:pt x="34639" y="1069055"/>
                  </a:moveTo>
                  <a:lnTo>
                    <a:pt x="34639" y="1059475"/>
                  </a:lnTo>
                  <a:lnTo>
                    <a:pt x="26903" y="1051710"/>
                  </a:lnTo>
                  <a:lnTo>
                    <a:pt x="17319" y="1051710"/>
                  </a:lnTo>
                  <a:lnTo>
                    <a:pt x="7793" y="1051710"/>
                  </a:lnTo>
                  <a:lnTo>
                    <a:pt x="0" y="1059475"/>
                  </a:lnTo>
                  <a:lnTo>
                    <a:pt x="0" y="1069055"/>
                  </a:lnTo>
                  <a:lnTo>
                    <a:pt x="0" y="1078629"/>
                  </a:lnTo>
                  <a:lnTo>
                    <a:pt x="7793" y="1086400"/>
                  </a:lnTo>
                  <a:lnTo>
                    <a:pt x="17319" y="1086400"/>
                  </a:lnTo>
                  <a:lnTo>
                    <a:pt x="26903" y="1086400"/>
                  </a:lnTo>
                  <a:lnTo>
                    <a:pt x="34639" y="1078629"/>
                  </a:lnTo>
                  <a:lnTo>
                    <a:pt x="34639" y="1069055"/>
                  </a:lnTo>
                </a:path>
                <a:path w="222884" h="1086485">
                  <a:moveTo>
                    <a:pt x="81632" y="827807"/>
                  </a:moveTo>
                  <a:lnTo>
                    <a:pt x="81632" y="818209"/>
                  </a:lnTo>
                  <a:lnTo>
                    <a:pt x="73896" y="810462"/>
                  </a:lnTo>
                  <a:lnTo>
                    <a:pt x="64313" y="810462"/>
                  </a:lnTo>
                  <a:lnTo>
                    <a:pt x="54787" y="810462"/>
                  </a:lnTo>
                  <a:lnTo>
                    <a:pt x="46993" y="818209"/>
                  </a:lnTo>
                  <a:lnTo>
                    <a:pt x="46993" y="827807"/>
                  </a:lnTo>
                  <a:lnTo>
                    <a:pt x="46993" y="837346"/>
                  </a:lnTo>
                  <a:lnTo>
                    <a:pt x="54787" y="845152"/>
                  </a:lnTo>
                  <a:lnTo>
                    <a:pt x="64313" y="845152"/>
                  </a:lnTo>
                  <a:lnTo>
                    <a:pt x="73896" y="845152"/>
                  </a:lnTo>
                  <a:lnTo>
                    <a:pt x="81632" y="837346"/>
                  </a:lnTo>
                  <a:lnTo>
                    <a:pt x="81632" y="827807"/>
                  </a:lnTo>
                </a:path>
                <a:path w="222884" h="1086485">
                  <a:moveTo>
                    <a:pt x="128626" y="543237"/>
                  </a:moveTo>
                  <a:lnTo>
                    <a:pt x="128626" y="533640"/>
                  </a:lnTo>
                  <a:lnTo>
                    <a:pt x="120890" y="525892"/>
                  </a:lnTo>
                  <a:lnTo>
                    <a:pt x="111306" y="525892"/>
                  </a:lnTo>
                  <a:lnTo>
                    <a:pt x="101723" y="525892"/>
                  </a:lnTo>
                  <a:lnTo>
                    <a:pt x="93987" y="533640"/>
                  </a:lnTo>
                  <a:lnTo>
                    <a:pt x="93987" y="543237"/>
                  </a:lnTo>
                  <a:lnTo>
                    <a:pt x="93987" y="552777"/>
                  </a:lnTo>
                  <a:lnTo>
                    <a:pt x="101723" y="560582"/>
                  </a:lnTo>
                  <a:lnTo>
                    <a:pt x="111306" y="560582"/>
                  </a:lnTo>
                  <a:lnTo>
                    <a:pt x="120890" y="560582"/>
                  </a:lnTo>
                  <a:lnTo>
                    <a:pt x="128626" y="552777"/>
                  </a:lnTo>
                  <a:lnTo>
                    <a:pt x="128626" y="543237"/>
                  </a:lnTo>
                </a:path>
                <a:path w="222884" h="1086485">
                  <a:moveTo>
                    <a:pt x="175619" y="258610"/>
                  </a:moveTo>
                  <a:lnTo>
                    <a:pt x="175619" y="249070"/>
                  </a:lnTo>
                  <a:lnTo>
                    <a:pt x="167825" y="241265"/>
                  </a:lnTo>
                  <a:lnTo>
                    <a:pt x="158300" y="241265"/>
                  </a:lnTo>
                  <a:lnTo>
                    <a:pt x="148716" y="241265"/>
                  </a:lnTo>
                  <a:lnTo>
                    <a:pt x="140980" y="249070"/>
                  </a:lnTo>
                  <a:lnTo>
                    <a:pt x="140980" y="258610"/>
                  </a:lnTo>
                  <a:lnTo>
                    <a:pt x="140980" y="268207"/>
                  </a:lnTo>
                  <a:lnTo>
                    <a:pt x="148716" y="275955"/>
                  </a:lnTo>
                  <a:lnTo>
                    <a:pt x="158300" y="275955"/>
                  </a:lnTo>
                  <a:lnTo>
                    <a:pt x="167825" y="275955"/>
                  </a:lnTo>
                  <a:lnTo>
                    <a:pt x="175619" y="268207"/>
                  </a:lnTo>
                  <a:lnTo>
                    <a:pt x="175619" y="258610"/>
                  </a:lnTo>
                </a:path>
                <a:path w="222884" h="1086485">
                  <a:moveTo>
                    <a:pt x="222555" y="17344"/>
                  </a:moveTo>
                  <a:lnTo>
                    <a:pt x="222555" y="7805"/>
                  </a:lnTo>
                  <a:lnTo>
                    <a:pt x="214819" y="0"/>
                  </a:lnTo>
                  <a:lnTo>
                    <a:pt x="205236" y="0"/>
                  </a:lnTo>
                  <a:lnTo>
                    <a:pt x="195710" y="0"/>
                  </a:lnTo>
                  <a:lnTo>
                    <a:pt x="187916" y="7805"/>
                  </a:lnTo>
                  <a:lnTo>
                    <a:pt x="187916" y="17344"/>
                  </a:lnTo>
                  <a:lnTo>
                    <a:pt x="187916" y="26942"/>
                  </a:lnTo>
                  <a:lnTo>
                    <a:pt x="195710" y="34689"/>
                  </a:lnTo>
                  <a:lnTo>
                    <a:pt x="205236" y="34689"/>
                  </a:lnTo>
                  <a:lnTo>
                    <a:pt x="214819" y="34689"/>
                  </a:lnTo>
                  <a:lnTo>
                    <a:pt x="222555" y="26942"/>
                  </a:lnTo>
                  <a:lnTo>
                    <a:pt x="222555" y="17344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13557" y="5009979"/>
              <a:ext cx="132959" cy="95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56705" y="5229938"/>
              <a:ext cx="222885" cy="1086485"/>
            </a:xfrm>
            <a:custGeom>
              <a:avLst/>
              <a:gdLst/>
              <a:ahLst/>
              <a:cxnLst/>
              <a:rect l="l" t="t" r="r" b="b"/>
              <a:pathLst>
                <a:path w="222884" h="1086485">
                  <a:moveTo>
                    <a:pt x="34639" y="17344"/>
                  </a:moveTo>
                  <a:lnTo>
                    <a:pt x="34639" y="7805"/>
                  </a:lnTo>
                  <a:lnTo>
                    <a:pt x="26845" y="0"/>
                  </a:lnTo>
                  <a:lnTo>
                    <a:pt x="17319" y="0"/>
                  </a:lnTo>
                  <a:lnTo>
                    <a:pt x="7736" y="0"/>
                  </a:lnTo>
                  <a:lnTo>
                    <a:pt x="0" y="7805"/>
                  </a:lnTo>
                  <a:lnTo>
                    <a:pt x="0" y="17344"/>
                  </a:lnTo>
                  <a:lnTo>
                    <a:pt x="0" y="26942"/>
                  </a:lnTo>
                  <a:lnTo>
                    <a:pt x="7736" y="34689"/>
                  </a:lnTo>
                  <a:lnTo>
                    <a:pt x="17319" y="34689"/>
                  </a:lnTo>
                  <a:lnTo>
                    <a:pt x="26845" y="34689"/>
                  </a:lnTo>
                  <a:lnTo>
                    <a:pt x="34639" y="26942"/>
                  </a:lnTo>
                  <a:lnTo>
                    <a:pt x="34639" y="17344"/>
                  </a:lnTo>
                </a:path>
                <a:path w="222884" h="1086485">
                  <a:moveTo>
                    <a:pt x="81575" y="258610"/>
                  </a:moveTo>
                  <a:lnTo>
                    <a:pt x="81575" y="249070"/>
                  </a:lnTo>
                  <a:lnTo>
                    <a:pt x="73839" y="241265"/>
                  </a:lnTo>
                  <a:lnTo>
                    <a:pt x="64255" y="241265"/>
                  </a:lnTo>
                  <a:lnTo>
                    <a:pt x="54729" y="241265"/>
                  </a:lnTo>
                  <a:lnTo>
                    <a:pt x="46936" y="249070"/>
                  </a:lnTo>
                  <a:lnTo>
                    <a:pt x="46936" y="258610"/>
                  </a:lnTo>
                  <a:lnTo>
                    <a:pt x="46936" y="268207"/>
                  </a:lnTo>
                  <a:lnTo>
                    <a:pt x="54729" y="275955"/>
                  </a:lnTo>
                  <a:lnTo>
                    <a:pt x="64255" y="275955"/>
                  </a:lnTo>
                  <a:lnTo>
                    <a:pt x="73839" y="275955"/>
                  </a:lnTo>
                  <a:lnTo>
                    <a:pt x="81575" y="268207"/>
                  </a:lnTo>
                  <a:lnTo>
                    <a:pt x="81575" y="258610"/>
                  </a:lnTo>
                </a:path>
                <a:path w="222884" h="1086485">
                  <a:moveTo>
                    <a:pt x="128568" y="543237"/>
                  </a:moveTo>
                  <a:lnTo>
                    <a:pt x="128568" y="533640"/>
                  </a:lnTo>
                  <a:lnTo>
                    <a:pt x="120832" y="525892"/>
                  </a:lnTo>
                  <a:lnTo>
                    <a:pt x="111249" y="525892"/>
                  </a:lnTo>
                  <a:lnTo>
                    <a:pt x="101665" y="525892"/>
                  </a:lnTo>
                  <a:lnTo>
                    <a:pt x="93929" y="533640"/>
                  </a:lnTo>
                  <a:lnTo>
                    <a:pt x="93929" y="543237"/>
                  </a:lnTo>
                  <a:lnTo>
                    <a:pt x="93929" y="552777"/>
                  </a:lnTo>
                  <a:lnTo>
                    <a:pt x="101665" y="560582"/>
                  </a:lnTo>
                  <a:lnTo>
                    <a:pt x="111249" y="560582"/>
                  </a:lnTo>
                  <a:lnTo>
                    <a:pt x="120832" y="560582"/>
                  </a:lnTo>
                  <a:lnTo>
                    <a:pt x="128568" y="552777"/>
                  </a:lnTo>
                  <a:lnTo>
                    <a:pt x="128568" y="543237"/>
                  </a:lnTo>
                </a:path>
                <a:path w="222884" h="1086485">
                  <a:moveTo>
                    <a:pt x="175562" y="827807"/>
                  </a:moveTo>
                  <a:lnTo>
                    <a:pt x="175562" y="818209"/>
                  </a:lnTo>
                  <a:lnTo>
                    <a:pt x="167768" y="810462"/>
                  </a:lnTo>
                  <a:lnTo>
                    <a:pt x="158243" y="810462"/>
                  </a:lnTo>
                  <a:lnTo>
                    <a:pt x="148659" y="810462"/>
                  </a:lnTo>
                  <a:lnTo>
                    <a:pt x="140923" y="818209"/>
                  </a:lnTo>
                  <a:lnTo>
                    <a:pt x="140923" y="827807"/>
                  </a:lnTo>
                  <a:lnTo>
                    <a:pt x="140923" y="837346"/>
                  </a:lnTo>
                  <a:lnTo>
                    <a:pt x="148659" y="845152"/>
                  </a:lnTo>
                  <a:lnTo>
                    <a:pt x="158243" y="845152"/>
                  </a:lnTo>
                  <a:lnTo>
                    <a:pt x="167768" y="845152"/>
                  </a:lnTo>
                  <a:lnTo>
                    <a:pt x="175562" y="837346"/>
                  </a:lnTo>
                  <a:lnTo>
                    <a:pt x="175562" y="827807"/>
                  </a:lnTo>
                </a:path>
                <a:path w="222884" h="1086485">
                  <a:moveTo>
                    <a:pt x="222498" y="1069055"/>
                  </a:moveTo>
                  <a:lnTo>
                    <a:pt x="222498" y="1059475"/>
                  </a:lnTo>
                  <a:lnTo>
                    <a:pt x="214762" y="1051710"/>
                  </a:lnTo>
                  <a:lnTo>
                    <a:pt x="205179" y="1051710"/>
                  </a:lnTo>
                  <a:lnTo>
                    <a:pt x="195653" y="1051710"/>
                  </a:lnTo>
                  <a:lnTo>
                    <a:pt x="187859" y="1059475"/>
                  </a:lnTo>
                  <a:lnTo>
                    <a:pt x="187859" y="1069055"/>
                  </a:lnTo>
                  <a:lnTo>
                    <a:pt x="187859" y="1078629"/>
                  </a:lnTo>
                  <a:lnTo>
                    <a:pt x="195653" y="1086400"/>
                  </a:lnTo>
                  <a:lnTo>
                    <a:pt x="205179" y="1086400"/>
                  </a:lnTo>
                  <a:lnTo>
                    <a:pt x="214762" y="1086400"/>
                  </a:lnTo>
                  <a:lnTo>
                    <a:pt x="222498" y="1078629"/>
                  </a:lnTo>
                  <a:lnTo>
                    <a:pt x="222498" y="1069055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89392" y="6440684"/>
              <a:ext cx="132959" cy="956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732539" y="5229938"/>
              <a:ext cx="222885" cy="1086485"/>
            </a:xfrm>
            <a:custGeom>
              <a:avLst/>
              <a:gdLst/>
              <a:ahLst/>
              <a:cxnLst/>
              <a:rect l="l" t="t" r="r" b="b"/>
              <a:pathLst>
                <a:path w="222884" h="1086485">
                  <a:moveTo>
                    <a:pt x="34639" y="1069055"/>
                  </a:moveTo>
                  <a:lnTo>
                    <a:pt x="34639" y="1059475"/>
                  </a:lnTo>
                  <a:lnTo>
                    <a:pt x="26845" y="1051710"/>
                  </a:lnTo>
                  <a:lnTo>
                    <a:pt x="17319" y="1051710"/>
                  </a:lnTo>
                  <a:lnTo>
                    <a:pt x="7736" y="1051710"/>
                  </a:lnTo>
                  <a:lnTo>
                    <a:pt x="0" y="1059475"/>
                  </a:lnTo>
                  <a:lnTo>
                    <a:pt x="0" y="1069055"/>
                  </a:lnTo>
                  <a:lnTo>
                    <a:pt x="0" y="1078629"/>
                  </a:lnTo>
                  <a:lnTo>
                    <a:pt x="7736" y="1086400"/>
                  </a:lnTo>
                  <a:lnTo>
                    <a:pt x="17319" y="1086400"/>
                  </a:lnTo>
                  <a:lnTo>
                    <a:pt x="26845" y="1086400"/>
                  </a:lnTo>
                  <a:lnTo>
                    <a:pt x="34639" y="1078629"/>
                  </a:lnTo>
                  <a:lnTo>
                    <a:pt x="34639" y="1069055"/>
                  </a:lnTo>
                </a:path>
                <a:path w="222884" h="1086485">
                  <a:moveTo>
                    <a:pt x="81574" y="827807"/>
                  </a:moveTo>
                  <a:lnTo>
                    <a:pt x="81574" y="818209"/>
                  </a:lnTo>
                  <a:lnTo>
                    <a:pt x="73838" y="810462"/>
                  </a:lnTo>
                  <a:lnTo>
                    <a:pt x="64255" y="810462"/>
                  </a:lnTo>
                  <a:lnTo>
                    <a:pt x="54729" y="810462"/>
                  </a:lnTo>
                  <a:lnTo>
                    <a:pt x="46935" y="818209"/>
                  </a:lnTo>
                  <a:lnTo>
                    <a:pt x="46935" y="827807"/>
                  </a:lnTo>
                  <a:lnTo>
                    <a:pt x="46935" y="837346"/>
                  </a:lnTo>
                  <a:lnTo>
                    <a:pt x="54729" y="845152"/>
                  </a:lnTo>
                  <a:lnTo>
                    <a:pt x="64255" y="845152"/>
                  </a:lnTo>
                  <a:lnTo>
                    <a:pt x="73838" y="845152"/>
                  </a:lnTo>
                  <a:lnTo>
                    <a:pt x="81574" y="837346"/>
                  </a:lnTo>
                  <a:lnTo>
                    <a:pt x="81574" y="827807"/>
                  </a:lnTo>
                </a:path>
                <a:path w="222884" h="1086485">
                  <a:moveTo>
                    <a:pt x="128568" y="543237"/>
                  </a:moveTo>
                  <a:lnTo>
                    <a:pt x="128568" y="533640"/>
                  </a:lnTo>
                  <a:lnTo>
                    <a:pt x="120832" y="525892"/>
                  </a:lnTo>
                  <a:lnTo>
                    <a:pt x="111248" y="525892"/>
                  </a:lnTo>
                  <a:lnTo>
                    <a:pt x="101665" y="525892"/>
                  </a:lnTo>
                  <a:lnTo>
                    <a:pt x="93929" y="533640"/>
                  </a:lnTo>
                  <a:lnTo>
                    <a:pt x="93929" y="543237"/>
                  </a:lnTo>
                  <a:lnTo>
                    <a:pt x="93929" y="552777"/>
                  </a:lnTo>
                  <a:lnTo>
                    <a:pt x="101665" y="560582"/>
                  </a:lnTo>
                  <a:lnTo>
                    <a:pt x="111248" y="560582"/>
                  </a:lnTo>
                  <a:lnTo>
                    <a:pt x="120832" y="560582"/>
                  </a:lnTo>
                  <a:lnTo>
                    <a:pt x="128568" y="552777"/>
                  </a:lnTo>
                  <a:lnTo>
                    <a:pt x="128568" y="543237"/>
                  </a:lnTo>
                </a:path>
                <a:path w="222884" h="1086485">
                  <a:moveTo>
                    <a:pt x="175562" y="258610"/>
                  </a:moveTo>
                  <a:lnTo>
                    <a:pt x="175562" y="249070"/>
                  </a:lnTo>
                  <a:lnTo>
                    <a:pt x="167768" y="241265"/>
                  </a:lnTo>
                  <a:lnTo>
                    <a:pt x="158242" y="241265"/>
                  </a:lnTo>
                  <a:lnTo>
                    <a:pt x="148659" y="241265"/>
                  </a:lnTo>
                  <a:lnTo>
                    <a:pt x="140922" y="249070"/>
                  </a:lnTo>
                  <a:lnTo>
                    <a:pt x="140922" y="258610"/>
                  </a:lnTo>
                  <a:lnTo>
                    <a:pt x="140922" y="268207"/>
                  </a:lnTo>
                  <a:lnTo>
                    <a:pt x="148659" y="275955"/>
                  </a:lnTo>
                  <a:lnTo>
                    <a:pt x="158242" y="275955"/>
                  </a:lnTo>
                  <a:lnTo>
                    <a:pt x="167768" y="275955"/>
                  </a:lnTo>
                  <a:lnTo>
                    <a:pt x="175562" y="268207"/>
                  </a:lnTo>
                  <a:lnTo>
                    <a:pt x="175562" y="258610"/>
                  </a:lnTo>
                </a:path>
                <a:path w="222884" h="1086485">
                  <a:moveTo>
                    <a:pt x="222497" y="17344"/>
                  </a:moveTo>
                  <a:lnTo>
                    <a:pt x="222497" y="7805"/>
                  </a:lnTo>
                  <a:lnTo>
                    <a:pt x="214761" y="0"/>
                  </a:lnTo>
                  <a:lnTo>
                    <a:pt x="205178" y="0"/>
                  </a:lnTo>
                  <a:lnTo>
                    <a:pt x="195652" y="0"/>
                  </a:lnTo>
                  <a:lnTo>
                    <a:pt x="187858" y="7805"/>
                  </a:lnTo>
                  <a:lnTo>
                    <a:pt x="187858" y="17344"/>
                  </a:lnTo>
                  <a:lnTo>
                    <a:pt x="187858" y="26942"/>
                  </a:lnTo>
                  <a:lnTo>
                    <a:pt x="195652" y="34689"/>
                  </a:lnTo>
                  <a:lnTo>
                    <a:pt x="205178" y="34689"/>
                  </a:lnTo>
                  <a:lnTo>
                    <a:pt x="214761" y="34689"/>
                  </a:lnTo>
                  <a:lnTo>
                    <a:pt x="222497" y="26942"/>
                  </a:lnTo>
                  <a:lnTo>
                    <a:pt x="222497" y="17344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65225" y="5009979"/>
              <a:ext cx="132959" cy="95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08315" y="5229938"/>
              <a:ext cx="128905" cy="560705"/>
            </a:xfrm>
            <a:custGeom>
              <a:avLst/>
              <a:gdLst/>
              <a:ahLst/>
              <a:cxnLst/>
              <a:rect l="l" t="t" r="r" b="b"/>
              <a:pathLst>
                <a:path w="128904" h="560704">
                  <a:moveTo>
                    <a:pt x="34639" y="17344"/>
                  </a:moveTo>
                  <a:lnTo>
                    <a:pt x="34639" y="7805"/>
                  </a:lnTo>
                  <a:lnTo>
                    <a:pt x="26903" y="0"/>
                  </a:lnTo>
                  <a:lnTo>
                    <a:pt x="17319" y="0"/>
                  </a:lnTo>
                  <a:lnTo>
                    <a:pt x="7793" y="0"/>
                  </a:lnTo>
                  <a:lnTo>
                    <a:pt x="0" y="7805"/>
                  </a:lnTo>
                  <a:lnTo>
                    <a:pt x="0" y="17344"/>
                  </a:lnTo>
                  <a:lnTo>
                    <a:pt x="0" y="26942"/>
                  </a:lnTo>
                  <a:lnTo>
                    <a:pt x="7793" y="34689"/>
                  </a:lnTo>
                  <a:lnTo>
                    <a:pt x="17319" y="34689"/>
                  </a:lnTo>
                  <a:lnTo>
                    <a:pt x="26903" y="34689"/>
                  </a:lnTo>
                  <a:lnTo>
                    <a:pt x="34639" y="26942"/>
                  </a:lnTo>
                  <a:lnTo>
                    <a:pt x="34639" y="17344"/>
                  </a:lnTo>
                </a:path>
                <a:path w="128904" h="560704">
                  <a:moveTo>
                    <a:pt x="81632" y="258610"/>
                  </a:moveTo>
                  <a:lnTo>
                    <a:pt x="81632" y="249070"/>
                  </a:lnTo>
                  <a:lnTo>
                    <a:pt x="73896" y="241265"/>
                  </a:lnTo>
                  <a:lnTo>
                    <a:pt x="64313" y="241265"/>
                  </a:lnTo>
                  <a:lnTo>
                    <a:pt x="54787" y="241265"/>
                  </a:lnTo>
                  <a:lnTo>
                    <a:pt x="46993" y="249070"/>
                  </a:lnTo>
                  <a:lnTo>
                    <a:pt x="46993" y="258610"/>
                  </a:lnTo>
                  <a:lnTo>
                    <a:pt x="46993" y="268207"/>
                  </a:lnTo>
                  <a:lnTo>
                    <a:pt x="54787" y="275955"/>
                  </a:lnTo>
                  <a:lnTo>
                    <a:pt x="64313" y="275955"/>
                  </a:lnTo>
                  <a:lnTo>
                    <a:pt x="73896" y="275955"/>
                  </a:lnTo>
                  <a:lnTo>
                    <a:pt x="81632" y="268207"/>
                  </a:lnTo>
                  <a:lnTo>
                    <a:pt x="81632" y="258610"/>
                  </a:lnTo>
                </a:path>
                <a:path w="128904" h="560704">
                  <a:moveTo>
                    <a:pt x="128626" y="543237"/>
                  </a:moveTo>
                  <a:lnTo>
                    <a:pt x="128626" y="533640"/>
                  </a:lnTo>
                  <a:lnTo>
                    <a:pt x="120890" y="525892"/>
                  </a:lnTo>
                  <a:lnTo>
                    <a:pt x="111307" y="525892"/>
                  </a:lnTo>
                  <a:lnTo>
                    <a:pt x="101723" y="525892"/>
                  </a:lnTo>
                  <a:lnTo>
                    <a:pt x="93987" y="533640"/>
                  </a:lnTo>
                  <a:lnTo>
                    <a:pt x="93987" y="543237"/>
                  </a:lnTo>
                  <a:lnTo>
                    <a:pt x="93987" y="552777"/>
                  </a:lnTo>
                  <a:lnTo>
                    <a:pt x="101723" y="560582"/>
                  </a:lnTo>
                  <a:lnTo>
                    <a:pt x="111307" y="560582"/>
                  </a:lnTo>
                  <a:lnTo>
                    <a:pt x="120890" y="560582"/>
                  </a:lnTo>
                  <a:lnTo>
                    <a:pt x="128626" y="552777"/>
                  </a:lnTo>
                  <a:lnTo>
                    <a:pt x="128626" y="543237"/>
                  </a:lnTo>
                </a:path>
              </a:pathLst>
            </a:custGeom>
            <a:ln w="4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40453" y="5029490"/>
              <a:ext cx="1879600" cy="1487805"/>
            </a:xfrm>
            <a:custGeom>
              <a:avLst/>
              <a:gdLst/>
              <a:ahLst/>
              <a:cxnLst/>
              <a:rect l="l" t="t" r="r" b="b"/>
              <a:pathLst>
                <a:path w="1879600" h="1487804">
                  <a:moveTo>
                    <a:pt x="0" y="743685"/>
                  </a:moveTo>
                  <a:lnTo>
                    <a:pt x="0" y="743685"/>
                  </a:lnTo>
                </a:path>
                <a:path w="1879600" h="1487804">
                  <a:moveTo>
                    <a:pt x="46976" y="743685"/>
                  </a:moveTo>
                  <a:lnTo>
                    <a:pt x="46976" y="459057"/>
                  </a:lnTo>
                </a:path>
                <a:path w="1879600" h="1487804">
                  <a:moveTo>
                    <a:pt x="93958" y="743685"/>
                  </a:moveTo>
                  <a:lnTo>
                    <a:pt x="93958" y="217792"/>
                  </a:lnTo>
                </a:path>
                <a:path w="1879600" h="1487804">
                  <a:moveTo>
                    <a:pt x="140940" y="743685"/>
                  </a:moveTo>
                  <a:lnTo>
                    <a:pt x="140940" y="56601"/>
                  </a:lnTo>
                </a:path>
                <a:path w="1879600" h="1487804">
                  <a:moveTo>
                    <a:pt x="187916" y="743685"/>
                  </a:moveTo>
                  <a:lnTo>
                    <a:pt x="187916" y="0"/>
                  </a:lnTo>
                </a:path>
                <a:path w="1879600" h="1487804">
                  <a:moveTo>
                    <a:pt x="234899" y="743685"/>
                  </a:moveTo>
                  <a:lnTo>
                    <a:pt x="234898" y="56601"/>
                  </a:lnTo>
                </a:path>
                <a:path w="1879600" h="1487804">
                  <a:moveTo>
                    <a:pt x="281904" y="743685"/>
                  </a:moveTo>
                  <a:lnTo>
                    <a:pt x="281904" y="217792"/>
                  </a:lnTo>
                </a:path>
                <a:path w="1879600" h="1487804">
                  <a:moveTo>
                    <a:pt x="328840" y="743685"/>
                  </a:moveTo>
                  <a:lnTo>
                    <a:pt x="328840" y="459057"/>
                  </a:lnTo>
                </a:path>
                <a:path w="1879600" h="1487804">
                  <a:moveTo>
                    <a:pt x="375833" y="743685"/>
                  </a:moveTo>
                  <a:lnTo>
                    <a:pt x="375833" y="743685"/>
                  </a:lnTo>
                </a:path>
                <a:path w="1879600" h="1487804">
                  <a:moveTo>
                    <a:pt x="422827" y="743685"/>
                  </a:moveTo>
                  <a:lnTo>
                    <a:pt x="422827" y="1028254"/>
                  </a:lnTo>
                </a:path>
                <a:path w="1879600" h="1487804">
                  <a:moveTo>
                    <a:pt x="469821" y="743685"/>
                  </a:moveTo>
                  <a:lnTo>
                    <a:pt x="469821" y="1269502"/>
                  </a:lnTo>
                </a:path>
                <a:path w="1879600" h="1487804">
                  <a:moveTo>
                    <a:pt x="516757" y="743685"/>
                  </a:moveTo>
                  <a:lnTo>
                    <a:pt x="516757" y="1430705"/>
                  </a:lnTo>
                </a:path>
                <a:path w="1879600" h="1487804">
                  <a:moveTo>
                    <a:pt x="563750" y="743685"/>
                  </a:moveTo>
                  <a:lnTo>
                    <a:pt x="563751" y="1487312"/>
                  </a:lnTo>
                </a:path>
                <a:path w="1879600" h="1487804">
                  <a:moveTo>
                    <a:pt x="610744" y="743685"/>
                  </a:moveTo>
                  <a:lnTo>
                    <a:pt x="610744" y="1430705"/>
                  </a:lnTo>
                </a:path>
                <a:path w="1879600" h="1487804">
                  <a:moveTo>
                    <a:pt x="657680" y="743685"/>
                  </a:moveTo>
                  <a:lnTo>
                    <a:pt x="657680" y="1269502"/>
                  </a:lnTo>
                </a:path>
                <a:path w="1879600" h="1487804">
                  <a:moveTo>
                    <a:pt x="704674" y="743685"/>
                  </a:moveTo>
                  <a:lnTo>
                    <a:pt x="704674" y="1028254"/>
                  </a:lnTo>
                </a:path>
                <a:path w="1879600" h="1487804">
                  <a:moveTo>
                    <a:pt x="751667" y="743685"/>
                  </a:moveTo>
                  <a:lnTo>
                    <a:pt x="751667" y="743685"/>
                  </a:lnTo>
                </a:path>
                <a:path w="1879600" h="1487804">
                  <a:moveTo>
                    <a:pt x="798661" y="743685"/>
                  </a:moveTo>
                  <a:lnTo>
                    <a:pt x="798661" y="459057"/>
                  </a:lnTo>
                </a:path>
                <a:path w="1879600" h="1487804">
                  <a:moveTo>
                    <a:pt x="845597" y="743685"/>
                  </a:moveTo>
                  <a:lnTo>
                    <a:pt x="845597" y="217792"/>
                  </a:lnTo>
                </a:path>
                <a:path w="1879600" h="1487804">
                  <a:moveTo>
                    <a:pt x="892591" y="743685"/>
                  </a:moveTo>
                  <a:lnTo>
                    <a:pt x="892590" y="56601"/>
                  </a:lnTo>
                </a:path>
                <a:path w="1879600" h="1487804">
                  <a:moveTo>
                    <a:pt x="939584" y="743685"/>
                  </a:moveTo>
                  <a:lnTo>
                    <a:pt x="939584" y="0"/>
                  </a:lnTo>
                </a:path>
                <a:path w="1879600" h="1487804">
                  <a:moveTo>
                    <a:pt x="986578" y="743685"/>
                  </a:moveTo>
                  <a:lnTo>
                    <a:pt x="986578" y="56601"/>
                  </a:lnTo>
                </a:path>
                <a:path w="1879600" h="1487804">
                  <a:moveTo>
                    <a:pt x="1033572" y="743685"/>
                  </a:moveTo>
                  <a:lnTo>
                    <a:pt x="1033571" y="217792"/>
                  </a:lnTo>
                </a:path>
                <a:path w="1879600" h="1487804">
                  <a:moveTo>
                    <a:pt x="1080508" y="743685"/>
                  </a:moveTo>
                  <a:lnTo>
                    <a:pt x="1080507" y="459057"/>
                  </a:lnTo>
                </a:path>
                <a:path w="1879600" h="1487804">
                  <a:moveTo>
                    <a:pt x="1127501" y="743685"/>
                  </a:moveTo>
                  <a:lnTo>
                    <a:pt x="1127501" y="743685"/>
                  </a:lnTo>
                </a:path>
                <a:path w="1879600" h="1487804">
                  <a:moveTo>
                    <a:pt x="1174495" y="743685"/>
                  </a:moveTo>
                  <a:lnTo>
                    <a:pt x="1174495" y="1028254"/>
                  </a:lnTo>
                </a:path>
                <a:path w="1879600" h="1487804">
                  <a:moveTo>
                    <a:pt x="1221489" y="743685"/>
                  </a:moveTo>
                  <a:lnTo>
                    <a:pt x="1221489" y="1269502"/>
                  </a:lnTo>
                </a:path>
                <a:path w="1879600" h="1487804">
                  <a:moveTo>
                    <a:pt x="1268424" y="743685"/>
                  </a:moveTo>
                  <a:lnTo>
                    <a:pt x="1268425" y="1430705"/>
                  </a:lnTo>
                </a:path>
                <a:path w="1879600" h="1487804">
                  <a:moveTo>
                    <a:pt x="1315418" y="743685"/>
                  </a:moveTo>
                  <a:lnTo>
                    <a:pt x="1315418" y="1487312"/>
                  </a:lnTo>
                </a:path>
                <a:path w="1879600" h="1487804">
                  <a:moveTo>
                    <a:pt x="1362412" y="743685"/>
                  </a:moveTo>
                  <a:lnTo>
                    <a:pt x="1362412" y="1430705"/>
                  </a:lnTo>
                </a:path>
                <a:path w="1879600" h="1487804">
                  <a:moveTo>
                    <a:pt x="1409406" y="743685"/>
                  </a:moveTo>
                  <a:lnTo>
                    <a:pt x="1409406" y="1269502"/>
                  </a:lnTo>
                </a:path>
                <a:path w="1879600" h="1487804">
                  <a:moveTo>
                    <a:pt x="1456341" y="743685"/>
                  </a:moveTo>
                  <a:lnTo>
                    <a:pt x="1456342" y="1028254"/>
                  </a:lnTo>
                </a:path>
                <a:path w="1879600" h="1487804">
                  <a:moveTo>
                    <a:pt x="1503335" y="743685"/>
                  </a:moveTo>
                  <a:lnTo>
                    <a:pt x="1503335" y="743685"/>
                  </a:lnTo>
                </a:path>
                <a:path w="1879600" h="1487804">
                  <a:moveTo>
                    <a:pt x="1550329" y="743685"/>
                  </a:moveTo>
                  <a:lnTo>
                    <a:pt x="1550329" y="459057"/>
                  </a:lnTo>
                </a:path>
                <a:path w="1879600" h="1487804">
                  <a:moveTo>
                    <a:pt x="1597265" y="743685"/>
                  </a:moveTo>
                  <a:lnTo>
                    <a:pt x="1597265" y="217792"/>
                  </a:lnTo>
                </a:path>
                <a:path w="1879600" h="1487804">
                  <a:moveTo>
                    <a:pt x="1644258" y="743685"/>
                  </a:moveTo>
                  <a:lnTo>
                    <a:pt x="1644258" y="56601"/>
                  </a:lnTo>
                </a:path>
                <a:path w="1879600" h="1487804">
                  <a:moveTo>
                    <a:pt x="1691252" y="743685"/>
                  </a:moveTo>
                  <a:lnTo>
                    <a:pt x="1691252" y="0"/>
                  </a:lnTo>
                </a:path>
                <a:path w="1879600" h="1487804">
                  <a:moveTo>
                    <a:pt x="1738246" y="743685"/>
                  </a:moveTo>
                  <a:lnTo>
                    <a:pt x="1738245" y="56601"/>
                  </a:lnTo>
                </a:path>
                <a:path w="1879600" h="1487804">
                  <a:moveTo>
                    <a:pt x="1785182" y="743685"/>
                  </a:moveTo>
                  <a:lnTo>
                    <a:pt x="1785181" y="217792"/>
                  </a:lnTo>
                </a:path>
                <a:path w="1879600" h="1487804">
                  <a:moveTo>
                    <a:pt x="1832175" y="743685"/>
                  </a:moveTo>
                  <a:lnTo>
                    <a:pt x="1832175" y="459057"/>
                  </a:lnTo>
                </a:path>
                <a:path w="1879600" h="1487804">
                  <a:moveTo>
                    <a:pt x="1879169" y="743685"/>
                  </a:moveTo>
                  <a:lnTo>
                    <a:pt x="1879169" y="743685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98920" y="5028056"/>
              <a:ext cx="1948814" cy="1572260"/>
            </a:xfrm>
            <a:custGeom>
              <a:avLst/>
              <a:gdLst/>
              <a:ahLst/>
              <a:cxnLst/>
              <a:rect l="l" t="t" r="r" b="b"/>
              <a:pathLst>
                <a:path w="1948815" h="1572259">
                  <a:moveTo>
                    <a:pt x="15125" y="1554035"/>
                  </a:moveTo>
                  <a:lnTo>
                    <a:pt x="0" y="1554035"/>
                  </a:lnTo>
                  <a:lnTo>
                    <a:pt x="0" y="1559001"/>
                  </a:lnTo>
                  <a:lnTo>
                    <a:pt x="15125" y="1559001"/>
                  </a:lnTo>
                  <a:lnTo>
                    <a:pt x="15125" y="1554035"/>
                  </a:lnTo>
                  <a:close/>
                </a:path>
                <a:path w="1948815" h="1572259">
                  <a:moveTo>
                    <a:pt x="45643" y="1566316"/>
                  </a:moveTo>
                  <a:lnTo>
                    <a:pt x="25971" y="1566316"/>
                  </a:lnTo>
                  <a:lnTo>
                    <a:pt x="26517" y="1565427"/>
                  </a:lnTo>
                  <a:lnTo>
                    <a:pt x="27203" y="1564525"/>
                  </a:lnTo>
                  <a:lnTo>
                    <a:pt x="28892" y="1562760"/>
                  </a:lnTo>
                  <a:lnTo>
                    <a:pt x="30784" y="1561071"/>
                  </a:lnTo>
                  <a:lnTo>
                    <a:pt x="37287" y="1555597"/>
                  </a:lnTo>
                  <a:lnTo>
                    <a:pt x="39814" y="1553235"/>
                  </a:lnTo>
                  <a:lnTo>
                    <a:pt x="42862" y="1549793"/>
                  </a:lnTo>
                  <a:lnTo>
                    <a:pt x="43954" y="1548168"/>
                  </a:lnTo>
                  <a:lnTo>
                    <a:pt x="45262" y="1545056"/>
                  </a:lnTo>
                  <a:lnTo>
                    <a:pt x="45554" y="1543621"/>
                  </a:lnTo>
                  <a:lnTo>
                    <a:pt x="45440" y="1538363"/>
                  </a:lnTo>
                  <a:lnTo>
                    <a:pt x="44475" y="1536065"/>
                  </a:lnTo>
                  <a:lnTo>
                    <a:pt x="43154" y="1534807"/>
                  </a:lnTo>
                  <a:lnTo>
                    <a:pt x="39979" y="1531785"/>
                  </a:lnTo>
                  <a:lnTo>
                    <a:pt x="36931" y="1530718"/>
                  </a:lnTo>
                  <a:lnTo>
                    <a:pt x="29273" y="1530718"/>
                  </a:lnTo>
                  <a:lnTo>
                    <a:pt x="26238" y="1531708"/>
                  </a:lnTo>
                  <a:lnTo>
                    <a:pt x="21704" y="1535671"/>
                  </a:lnTo>
                  <a:lnTo>
                    <a:pt x="20396" y="1538554"/>
                  </a:lnTo>
                  <a:lnTo>
                    <a:pt x="20053" y="1542338"/>
                  </a:lnTo>
                  <a:lnTo>
                    <a:pt x="25120" y="1542859"/>
                  </a:lnTo>
                  <a:lnTo>
                    <a:pt x="25146" y="1540332"/>
                  </a:lnTo>
                  <a:lnTo>
                    <a:pt x="25857" y="1538363"/>
                  </a:lnTo>
                  <a:lnTo>
                    <a:pt x="28702" y="1535518"/>
                  </a:lnTo>
                  <a:lnTo>
                    <a:pt x="30607" y="1534807"/>
                  </a:lnTo>
                  <a:lnTo>
                    <a:pt x="35217" y="1534807"/>
                  </a:lnTo>
                  <a:lnTo>
                    <a:pt x="37045" y="1535468"/>
                  </a:lnTo>
                  <a:lnTo>
                    <a:pt x="39827" y="1538160"/>
                  </a:lnTo>
                  <a:lnTo>
                    <a:pt x="40525" y="1539811"/>
                  </a:lnTo>
                  <a:lnTo>
                    <a:pt x="40525" y="1543621"/>
                  </a:lnTo>
                  <a:lnTo>
                    <a:pt x="39763" y="1545602"/>
                  </a:lnTo>
                  <a:lnTo>
                    <a:pt x="36690" y="1549806"/>
                  </a:lnTo>
                  <a:lnTo>
                    <a:pt x="33743" y="1552625"/>
                  </a:lnTo>
                  <a:lnTo>
                    <a:pt x="26581" y="1558505"/>
                  </a:lnTo>
                  <a:lnTo>
                    <a:pt x="24434" y="1560537"/>
                  </a:lnTo>
                  <a:lnTo>
                    <a:pt x="21463" y="1564043"/>
                  </a:lnTo>
                  <a:lnTo>
                    <a:pt x="20383" y="1565821"/>
                  </a:lnTo>
                  <a:lnTo>
                    <a:pt x="19278" y="1568729"/>
                  </a:lnTo>
                  <a:lnTo>
                    <a:pt x="19088" y="1569872"/>
                  </a:lnTo>
                  <a:lnTo>
                    <a:pt x="19126" y="1571053"/>
                  </a:lnTo>
                  <a:lnTo>
                    <a:pt x="45643" y="1571053"/>
                  </a:lnTo>
                  <a:lnTo>
                    <a:pt x="45643" y="1566316"/>
                  </a:lnTo>
                  <a:close/>
                </a:path>
                <a:path w="1948815" h="1572259">
                  <a:moveTo>
                    <a:pt x="78028" y="1555953"/>
                  </a:moveTo>
                  <a:lnTo>
                    <a:pt x="74002" y="1534807"/>
                  </a:lnTo>
                  <a:lnTo>
                    <a:pt x="73571" y="1534134"/>
                  </a:lnTo>
                  <a:lnTo>
                    <a:pt x="72961" y="1533575"/>
                  </a:lnTo>
                  <a:lnTo>
                    <a:pt x="72961" y="1557845"/>
                  </a:lnTo>
                  <a:lnTo>
                    <a:pt x="72174" y="1562227"/>
                  </a:lnTo>
                  <a:lnTo>
                    <a:pt x="69100" y="1566595"/>
                  </a:lnTo>
                  <a:lnTo>
                    <a:pt x="67208" y="1567688"/>
                  </a:lnTo>
                  <a:lnTo>
                    <a:pt x="62674" y="1567688"/>
                  </a:lnTo>
                  <a:lnTo>
                    <a:pt x="60782" y="1566595"/>
                  </a:lnTo>
                  <a:lnTo>
                    <a:pt x="57696" y="1562201"/>
                  </a:lnTo>
                  <a:lnTo>
                    <a:pt x="56921" y="1557845"/>
                  </a:lnTo>
                  <a:lnTo>
                    <a:pt x="57023" y="1544091"/>
                  </a:lnTo>
                  <a:lnTo>
                    <a:pt x="57772" y="1540129"/>
                  </a:lnTo>
                  <a:lnTo>
                    <a:pt x="60820" y="1535760"/>
                  </a:lnTo>
                  <a:lnTo>
                    <a:pt x="62623" y="1534807"/>
                  </a:lnTo>
                  <a:lnTo>
                    <a:pt x="67183" y="1534807"/>
                  </a:lnTo>
                  <a:lnTo>
                    <a:pt x="69100" y="1535887"/>
                  </a:lnTo>
                  <a:lnTo>
                    <a:pt x="72186" y="1540243"/>
                  </a:lnTo>
                  <a:lnTo>
                    <a:pt x="72872" y="1544091"/>
                  </a:lnTo>
                  <a:lnTo>
                    <a:pt x="72961" y="1557845"/>
                  </a:lnTo>
                  <a:lnTo>
                    <a:pt x="72961" y="1533575"/>
                  </a:lnTo>
                  <a:lnTo>
                    <a:pt x="72237" y="1532890"/>
                  </a:lnTo>
                  <a:lnTo>
                    <a:pt x="68986" y="1531150"/>
                  </a:lnTo>
                  <a:lnTo>
                    <a:pt x="67094" y="1530718"/>
                  </a:lnTo>
                  <a:lnTo>
                    <a:pt x="62026" y="1530718"/>
                  </a:lnTo>
                  <a:lnTo>
                    <a:pt x="51866" y="1546491"/>
                  </a:lnTo>
                  <a:lnTo>
                    <a:pt x="51866" y="1558785"/>
                  </a:lnTo>
                  <a:lnTo>
                    <a:pt x="53187" y="1564233"/>
                  </a:lnTo>
                  <a:lnTo>
                    <a:pt x="58039" y="1570355"/>
                  </a:lnTo>
                  <a:lnTo>
                    <a:pt x="61074" y="1571752"/>
                  </a:lnTo>
                  <a:lnTo>
                    <a:pt x="67881" y="1571752"/>
                  </a:lnTo>
                  <a:lnTo>
                    <a:pt x="70307" y="1570951"/>
                  </a:lnTo>
                  <a:lnTo>
                    <a:pt x="74168" y="1567789"/>
                  </a:lnTo>
                  <a:lnTo>
                    <a:pt x="75603" y="1565554"/>
                  </a:lnTo>
                  <a:lnTo>
                    <a:pt x="77533" y="1559763"/>
                  </a:lnTo>
                  <a:lnTo>
                    <a:pt x="78028" y="1555953"/>
                  </a:lnTo>
                  <a:close/>
                </a:path>
                <a:path w="1948815" h="1572259">
                  <a:moveTo>
                    <a:pt x="250024" y="1554035"/>
                  </a:moveTo>
                  <a:lnTo>
                    <a:pt x="234899" y="1554035"/>
                  </a:lnTo>
                  <a:lnTo>
                    <a:pt x="234899" y="1559001"/>
                  </a:lnTo>
                  <a:lnTo>
                    <a:pt x="250024" y="1559001"/>
                  </a:lnTo>
                  <a:lnTo>
                    <a:pt x="250024" y="1554035"/>
                  </a:lnTo>
                  <a:close/>
                </a:path>
                <a:path w="1948815" h="1572259">
                  <a:moveTo>
                    <a:pt x="273215" y="1530718"/>
                  </a:moveTo>
                  <a:lnTo>
                    <a:pt x="270040" y="1530718"/>
                  </a:lnTo>
                  <a:lnTo>
                    <a:pt x="269176" y="1532445"/>
                  </a:lnTo>
                  <a:lnTo>
                    <a:pt x="267716" y="1534236"/>
                  </a:lnTo>
                  <a:lnTo>
                    <a:pt x="263588" y="1537931"/>
                  </a:lnTo>
                  <a:lnTo>
                    <a:pt x="261188" y="1539506"/>
                  </a:lnTo>
                  <a:lnTo>
                    <a:pt x="258533" y="1540764"/>
                  </a:lnTo>
                  <a:lnTo>
                    <a:pt x="258432" y="1545577"/>
                  </a:lnTo>
                  <a:lnTo>
                    <a:pt x="268287" y="1539621"/>
                  </a:lnTo>
                  <a:lnTo>
                    <a:pt x="268287" y="1571053"/>
                  </a:lnTo>
                  <a:lnTo>
                    <a:pt x="273215" y="1571053"/>
                  </a:lnTo>
                  <a:lnTo>
                    <a:pt x="273215" y="1539621"/>
                  </a:lnTo>
                  <a:lnTo>
                    <a:pt x="273215" y="1530718"/>
                  </a:lnTo>
                  <a:close/>
                </a:path>
                <a:path w="1948815" h="1572259">
                  <a:moveTo>
                    <a:pt x="313385" y="1553616"/>
                  </a:moveTo>
                  <a:lnTo>
                    <a:pt x="312178" y="1550492"/>
                  </a:lnTo>
                  <a:lnTo>
                    <a:pt x="310464" y="1548777"/>
                  </a:lnTo>
                  <a:lnTo>
                    <a:pt x="308622" y="1546948"/>
                  </a:lnTo>
                  <a:lnTo>
                    <a:pt x="307327" y="1545640"/>
                  </a:lnTo>
                  <a:lnTo>
                    <a:pt x="304380" y="1544421"/>
                  </a:lnTo>
                  <a:lnTo>
                    <a:pt x="298234" y="1544421"/>
                  </a:lnTo>
                  <a:lnTo>
                    <a:pt x="295706" y="1545259"/>
                  </a:lnTo>
                  <a:lnTo>
                    <a:pt x="293293" y="1546948"/>
                  </a:lnTo>
                  <a:lnTo>
                    <a:pt x="295465" y="1536141"/>
                  </a:lnTo>
                  <a:lnTo>
                    <a:pt x="311480" y="1536141"/>
                  </a:lnTo>
                  <a:lnTo>
                    <a:pt x="311480" y="1531429"/>
                  </a:lnTo>
                  <a:lnTo>
                    <a:pt x="291515" y="1531429"/>
                  </a:lnTo>
                  <a:lnTo>
                    <a:pt x="287629" y="1552067"/>
                  </a:lnTo>
                  <a:lnTo>
                    <a:pt x="292252" y="1552663"/>
                  </a:lnTo>
                  <a:lnTo>
                    <a:pt x="292989" y="1551520"/>
                  </a:lnTo>
                  <a:lnTo>
                    <a:pt x="293992" y="1550581"/>
                  </a:lnTo>
                  <a:lnTo>
                    <a:pt x="296545" y="1549146"/>
                  </a:lnTo>
                  <a:lnTo>
                    <a:pt x="297980" y="1548777"/>
                  </a:lnTo>
                  <a:lnTo>
                    <a:pt x="302120" y="1548777"/>
                  </a:lnTo>
                  <a:lnTo>
                    <a:pt x="304203" y="1549590"/>
                  </a:lnTo>
                  <a:lnTo>
                    <a:pt x="307327" y="1552841"/>
                  </a:lnTo>
                  <a:lnTo>
                    <a:pt x="308127" y="1555064"/>
                  </a:lnTo>
                  <a:lnTo>
                    <a:pt x="308051" y="1561071"/>
                  </a:lnTo>
                  <a:lnTo>
                    <a:pt x="307327" y="1563217"/>
                  </a:lnTo>
                  <a:lnTo>
                    <a:pt x="305650" y="1565008"/>
                  </a:lnTo>
                  <a:lnTo>
                    <a:pt x="304038" y="1566786"/>
                  </a:lnTo>
                  <a:lnTo>
                    <a:pt x="302018" y="1567688"/>
                  </a:lnTo>
                  <a:lnTo>
                    <a:pt x="297675" y="1567688"/>
                  </a:lnTo>
                  <a:lnTo>
                    <a:pt x="295986" y="1567053"/>
                  </a:lnTo>
                  <a:lnTo>
                    <a:pt x="293204" y="1564513"/>
                  </a:lnTo>
                  <a:lnTo>
                    <a:pt x="292315" y="1562620"/>
                  </a:lnTo>
                  <a:lnTo>
                    <a:pt x="291922" y="1560093"/>
                  </a:lnTo>
                  <a:lnTo>
                    <a:pt x="286753" y="1560537"/>
                  </a:lnTo>
                  <a:lnTo>
                    <a:pt x="287083" y="1563916"/>
                  </a:lnTo>
                  <a:lnTo>
                    <a:pt x="288404" y="1566633"/>
                  </a:lnTo>
                  <a:lnTo>
                    <a:pt x="293014" y="1570723"/>
                  </a:lnTo>
                  <a:lnTo>
                    <a:pt x="295998" y="1571752"/>
                  </a:lnTo>
                  <a:lnTo>
                    <a:pt x="304088" y="1571752"/>
                  </a:lnTo>
                  <a:lnTo>
                    <a:pt x="307606" y="1570126"/>
                  </a:lnTo>
                  <a:lnTo>
                    <a:pt x="309549" y="1567688"/>
                  </a:lnTo>
                  <a:lnTo>
                    <a:pt x="312293" y="1564220"/>
                  </a:lnTo>
                  <a:lnTo>
                    <a:pt x="313385" y="1561071"/>
                  </a:lnTo>
                  <a:lnTo>
                    <a:pt x="313385" y="1553616"/>
                  </a:lnTo>
                  <a:close/>
                </a:path>
                <a:path w="1948815" h="1572259">
                  <a:moveTo>
                    <a:pt x="484911" y="1554035"/>
                  </a:moveTo>
                  <a:lnTo>
                    <a:pt x="469785" y="1554035"/>
                  </a:lnTo>
                  <a:lnTo>
                    <a:pt x="469785" y="1559001"/>
                  </a:lnTo>
                  <a:lnTo>
                    <a:pt x="484911" y="1559001"/>
                  </a:lnTo>
                  <a:lnTo>
                    <a:pt x="484911" y="1554035"/>
                  </a:lnTo>
                  <a:close/>
                </a:path>
                <a:path w="1948815" h="1572259">
                  <a:moveTo>
                    <a:pt x="508114" y="1530718"/>
                  </a:moveTo>
                  <a:lnTo>
                    <a:pt x="504939" y="1530718"/>
                  </a:lnTo>
                  <a:lnTo>
                    <a:pt x="504075" y="1532445"/>
                  </a:lnTo>
                  <a:lnTo>
                    <a:pt x="502627" y="1534236"/>
                  </a:lnTo>
                  <a:lnTo>
                    <a:pt x="498475" y="1537931"/>
                  </a:lnTo>
                  <a:lnTo>
                    <a:pt x="496112" y="1539506"/>
                  </a:lnTo>
                  <a:lnTo>
                    <a:pt x="493433" y="1540764"/>
                  </a:lnTo>
                  <a:lnTo>
                    <a:pt x="493331" y="1545577"/>
                  </a:lnTo>
                  <a:lnTo>
                    <a:pt x="503212" y="1539621"/>
                  </a:lnTo>
                  <a:lnTo>
                    <a:pt x="503212" y="1571053"/>
                  </a:lnTo>
                  <a:lnTo>
                    <a:pt x="508114" y="1571053"/>
                  </a:lnTo>
                  <a:lnTo>
                    <a:pt x="508114" y="1539621"/>
                  </a:lnTo>
                  <a:lnTo>
                    <a:pt x="508114" y="1530718"/>
                  </a:lnTo>
                  <a:close/>
                </a:path>
                <a:path w="1948815" h="1572259">
                  <a:moveTo>
                    <a:pt x="547839" y="1555953"/>
                  </a:moveTo>
                  <a:lnTo>
                    <a:pt x="543814" y="1534807"/>
                  </a:lnTo>
                  <a:lnTo>
                    <a:pt x="543394" y="1534134"/>
                  </a:lnTo>
                  <a:lnTo>
                    <a:pt x="542747" y="1533563"/>
                  </a:lnTo>
                  <a:lnTo>
                    <a:pt x="542747" y="1557845"/>
                  </a:lnTo>
                  <a:lnTo>
                    <a:pt x="541985" y="1562227"/>
                  </a:lnTo>
                  <a:lnTo>
                    <a:pt x="538886" y="1566595"/>
                  </a:lnTo>
                  <a:lnTo>
                    <a:pt x="536981" y="1567688"/>
                  </a:lnTo>
                  <a:lnTo>
                    <a:pt x="532472" y="1567688"/>
                  </a:lnTo>
                  <a:lnTo>
                    <a:pt x="530567" y="1566595"/>
                  </a:lnTo>
                  <a:lnTo>
                    <a:pt x="528891" y="1564233"/>
                  </a:lnTo>
                  <a:lnTo>
                    <a:pt x="527507" y="1562201"/>
                  </a:lnTo>
                  <a:lnTo>
                    <a:pt x="526707" y="1557845"/>
                  </a:lnTo>
                  <a:lnTo>
                    <a:pt x="526808" y="1544091"/>
                  </a:lnTo>
                  <a:lnTo>
                    <a:pt x="527570" y="1540129"/>
                  </a:lnTo>
                  <a:lnTo>
                    <a:pt x="529247" y="1537677"/>
                  </a:lnTo>
                  <a:lnTo>
                    <a:pt x="530631" y="1535760"/>
                  </a:lnTo>
                  <a:lnTo>
                    <a:pt x="532422" y="1534807"/>
                  </a:lnTo>
                  <a:lnTo>
                    <a:pt x="536981" y="1534807"/>
                  </a:lnTo>
                  <a:lnTo>
                    <a:pt x="538886" y="1535887"/>
                  </a:lnTo>
                  <a:lnTo>
                    <a:pt x="541997" y="1540243"/>
                  </a:lnTo>
                  <a:lnTo>
                    <a:pt x="542658" y="1544091"/>
                  </a:lnTo>
                  <a:lnTo>
                    <a:pt x="542747" y="1557845"/>
                  </a:lnTo>
                  <a:lnTo>
                    <a:pt x="542747" y="1533563"/>
                  </a:lnTo>
                  <a:lnTo>
                    <a:pt x="541997" y="1532890"/>
                  </a:lnTo>
                  <a:lnTo>
                    <a:pt x="538772" y="1531150"/>
                  </a:lnTo>
                  <a:lnTo>
                    <a:pt x="536867" y="1530718"/>
                  </a:lnTo>
                  <a:lnTo>
                    <a:pt x="531837" y="1530718"/>
                  </a:lnTo>
                  <a:lnTo>
                    <a:pt x="521627" y="1546491"/>
                  </a:lnTo>
                  <a:lnTo>
                    <a:pt x="521627" y="1558785"/>
                  </a:lnTo>
                  <a:lnTo>
                    <a:pt x="522947" y="1564233"/>
                  </a:lnTo>
                  <a:lnTo>
                    <a:pt x="527799" y="1570355"/>
                  </a:lnTo>
                  <a:lnTo>
                    <a:pt x="530860" y="1571752"/>
                  </a:lnTo>
                  <a:lnTo>
                    <a:pt x="537667" y="1571752"/>
                  </a:lnTo>
                  <a:lnTo>
                    <a:pt x="540092" y="1570951"/>
                  </a:lnTo>
                  <a:lnTo>
                    <a:pt x="541997" y="1569377"/>
                  </a:lnTo>
                  <a:lnTo>
                    <a:pt x="543966" y="1567789"/>
                  </a:lnTo>
                  <a:lnTo>
                    <a:pt x="545414" y="1565554"/>
                  </a:lnTo>
                  <a:lnTo>
                    <a:pt x="546531" y="1562201"/>
                  </a:lnTo>
                  <a:lnTo>
                    <a:pt x="547319" y="1559763"/>
                  </a:lnTo>
                  <a:lnTo>
                    <a:pt x="547839" y="1555953"/>
                  </a:lnTo>
                  <a:close/>
                </a:path>
                <a:path w="1948815" h="1572259">
                  <a:moveTo>
                    <a:pt x="737133" y="1554035"/>
                  </a:moveTo>
                  <a:lnTo>
                    <a:pt x="722007" y="1554035"/>
                  </a:lnTo>
                  <a:lnTo>
                    <a:pt x="722007" y="1559001"/>
                  </a:lnTo>
                  <a:lnTo>
                    <a:pt x="737133" y="1559001"/>
                  </a:lnTo>
                  <a:lnTo>
                    <a:pt x="737133" y="1554035"/>
                  </a:lnTo>
                  <a:close/>
                </a:path>
                <a:path w="1948815" h="1572259">
                  <a:moveTo>
                    <a:pt x="768375" y="1553616"/>
                  </a:moveTo>
                  <a:lnTo>
                    <a:pt x="767156" y="1550492"/>
                  </a:lnTo>
                  <a:lnTo>
                    <a:pt x="765441" y="1548777"/>
                  </a:lnTo>
                  <a:lnTo>
                    <a:pt x="763638" y="1546948"/>
                  </a:lnTo>
                  <a:lnTo>
                    <a:pt x="762368" y="1545640"/>
                  </a:lnTo>
                  <a:lnTo>
                    <a:pt x="759358" y="1544421"/>
                  </a:lnTo>
                  <a:lnTo>
                    <a:pt x="753249" y="1544421"/>
                  </a:lnTo>
                  <a:lnTo>
                    <a:pt x="750709" y="1545259"/>
                  </a:lnTo>
                  <a:lnTo>
                    <a:pt x="748284" y="1546948"/>
                  </a:lnTo>
                  <a:lnTo>
                    <a:pt x="750468" y="1536141"/>
                  </a:lnTo>
                  <a:lnTo>
                    <a:pt x="766470" y="1536141"/>
                  </a:lnTo>
                  <a:lnTo>
                    <a:pt x="766470" y="1531429"/>
                  </a:lnTo>
                  <a:lnTo>
                    <a:pt x="746544" y="1531429"/>
                  </a:lnTo>
                  <a:lnTo>
                    <a:pt x="742619" y="1552067"/>
                  </a:lnTo>
                  <a:lnTo>
                    <a:pt x="747242" y="1552663"/>
                  </a:lnTo>
                  <a:lnTo>
                    <a:pt x="747991" y="1551520"/>
                  </a:lnTo>
                  <a:lnTo>
                    <a:pt x="748969" y="1550581"/>
                  </a:lnTo>
                  <a:lnTo>
                    <a:pt x="750303" y="1549869"/>
                  </a:lnTo>
                  <a:lnTo>
                    <a:pt x="751573" y="1549146"/>
                  </a:lnTo>
                  <a:lnTo>
                    <a:pt x="753008" y="1548777"/>
                  </a:lnTo>
                  <a:lnTo>
                    <a:pt x="757110" y="1548777"/>
                  </a:lnTo>
                  <a:lnTo>
                    <a:pt x="759193" y="1549590"/>
                  </a:lnTo>
                  <a:lnTo>
                    <a:pt x="760742" y="1551216"/>
                  </a:lnTo>
                  <a:lnTo>
                    <a:pt x="762368" y="1552841"/>
                  </a:lnTo>
                  <a:lnTo>
                    <a:pt x="763117" y="1555064"/>
                  </a:lnTo>
                  <a:lnTo>
                    <a:pt x="763041" y="1561071"/>
                  </a:lnTo>
                  <a:lnTo>
                    <a:pt x="762304" y="1563217"/>
                  </a:lnTo>
                  <a:lnTo>
                    <a:pt x="760691" y="1565008"/>
                  </a:lnTo>
                  <a:lnTo>
                    <a:pt x="759015" y="1566786"/>
                  </a:lnTo>
                  <a:lnTo>
                    <a:pt x="757059" y="1567688"/>
                  </a:lnTo>
                  <a:lnTo>
                    <a:pt x="752665" y="1567688"/>
                  </a:lnTo>
                  <a:lnTo>
                    <a:pt x="750989" y="1567053"/>
                  </a:lnTo>
                  <a:lnTo>
                    <a:pt x="748220" y="1564513"/>
                  </a:lnTo>
                  <a:lnTo>
                    <a:pt x="747293" y="1562620"/>
                  </a:lnTo>
                  <a:lnTo>
                    <a:pt x="746950" y="1560093"/>
                  </a:lnTo>
                  <a:lnTo>
                    <a:pt x="741756" y="1560537"/>
                  </a:lnTo>
                  <a:lnTo>
                    <a:pt x="742099" y="1563916"/>
                  </a:lnTo>
                  <a:lnTo>
                    <a:pt x="743432" y="1566633"/>
                  </a:lnTo>
                  <a:lnTo>
                    <a:pt x="748042" y="1570723"/>
                  </a:lnTo>
                  <a:lnTo>
                    <a:pt x="750989" y="1571752"/>
                  </a:lnTo>
                  <a:lnTo>
                    <a:pt x="759129" y="1571752"/>
                  </a:lnTo>
                  <a:lnTo>
                    <a:pt x="762596" y="1570126"/>
                  </a:lnTo>
                  <a:lnTo>
                    <a:pt x="764552" y="1567688"/>
                  </a:lnTo>
                  <a:lnTo>
                    <a:pt x="767334" y="1564220"/>
                  </a:lnTo>
                  <a:lnTo>
                    <a:pt x="768375" y="1561071"/>
                  </a:lnTo>
                  <a:lnTo>
                    <a:pt x="768375" y="1553616"/>
                  </a:lnTo>
                  <a:close/>
                </a:path>
                <a:path w="1948815" h="1572259">
                  <a:moveTo>
                    <a:pt x="992251" y="1555953"/>
                  </a:moveTo>
                  <a:lnTo>
                    <a:pt x="988250" y="1534807"/>
                  </a:lnTo>
                  <a:lnTo>
                    <a:pt x="987806" y="1534134"/>
                  </a:lnTo>
                  <a:lnTo>
                    <a:pt x="987221" y="1533588"/>
                  </a:lnTo>
                  <a:lnTo>
                    <a:pt x="987221" y="1557845"/>
                  </a:lnTo>
                  <a:lnTo>
                    <a:pt x="986409" y="1562227"/>
                  </a:lnTo>
                  <a:lnTo>
                    <a:pt x="984923" y="1564398"/>
                  </a:lnTo>
                  <a:lnTo>
                    <a:pt x="983361" y="1566595"/>
                  </a:lnTo>
                  <a:lnTo>
                    <a:pt x="981456" y="1567688"/>
                  </a:lnTo>
                  <a:lnTo>
                    <a:pt x="976960" y="1567688"/>
                  </a:lnTo>
                  <a:lnTo>
                    <a:pt x="975055" y="1566595"/>
                  </a:lnTo>
                  <a:lnTo>
                    <a:pt x="971931" y="1562201"/>
                  </a:lnTo>
                  <a:lnTo>
                    <a:pt x="971181" y="1557845"/>
                  </a:lnTo>
                  <a:lnTo>
                    <a:pt x="971283" y="1544091"/>
                  </a:lnTo>
                  <a:lnTo>
                    <a:pt x="972045" y="1540129"/>
                  </a:lnTo>
                  <a:lnTo>
                    <a:pt x="975055" y="1535760"/>
                  </a:lnTo>
                  <a:lnTo>
                    <a:pt x="976896" y="1534807"/>
                  </a:lnTo>
                  <a:lnTo>
                    <a:pt x="981456" y="1534807"/>
                  </a:lnTo>
                  <a:lnTo>
                    <a:pt x="987221" y="1557845"/>
                  </a:lnTo>
                  <a:lnTo>
                    <a:pt x="987221" y="1533588"/>
                  </a:lnTo>
                  <a:lnTo>
                    <a:pt x="986485" y="1532890"/>
                  </a:lnTo>
                  <a:lnTo>
                    <a:pt x="983246" y="1531150"/>
                  </a:lnTo>
                  <a:lnTo>
                    <a:pt x="981341" y="1530718"/>
                  </a:lnTo>
                  <a:lnTo>
                    <a:pt x="976261" y="1530718"/>
                  </a:lnTo>
                  <a:lnTo>
                    <a:pt x="973836" y="1531505"/>
                  </a:lnTo>
                  <a:lnTo>
                    <a:pt x="970026" y="1534642"/>
                  </a:lnTo>
                  <a:lnTo>
                    <a:pt x="968527" y="1536877"/>
                  </a:lnTo>
                  <a:lnTo>
                    <a:pt x="967447" y="1540243"/>
                  </a:lnTo>
                  <a:lnTo>
                    <a:pt x="966622" y="1542669"/>
                  </a:lnTo>
                  <a:lnTo>
                    <a:pt x="966101" y="1546491"/>
                  </a:lnTo>
                  <a:lnTo>
                    <a:pt x="966101" y="1558785"/>
                  </a:lnTo>
                  <a:lnTo>
                    <a:pt x="967422" y="1564233"/>
                  </a:lnTo>
                  <a:lnTo>
                    <a:pt x="972273" y="1570355"/>
                  </a:lnTo>
                  <a:lnTo>
                    <a:pt x="975334" y="1571752"/>
                  </a:lnTo>
                  <a:lnTo>
                    <a:pt x="982154" y="1571752"/>
                  </a:lnTo>
                  <a:lnTo>
                    <a:pt x="984580" y="1570951"/>
                  </a:lnTo>
                  <a:lnTo>
                    <a:pt x="988390" y="1567789"/>
                  </a:lnTo>
                  <a:lnTo>
                    <a:pt x="989825" y="1565554"/>
                  </a:lnTo>
                  <a:lnTo>
                    <a:pt x="991793" y="1559763"/>
                  </a:lnTo>
                  <a:lnTo>
                    <a:pt x="992251" y="1555953"/>
                  </a:lnTo>
                  <a:close/>
                </a:path>
                <a:path w="1948815" h="1572259">
                  <a:moveTo>
                    <a:pt x="1227620" y="1553616"/>
                  </a:moveTo>
                  <a:lnTo>
                    <a:pt x="1226413" y="1550492"/>
                  </a:lnTo>
                  <a:lnTo>
                    <a:pt x="1221562" y="1545640"/>
                  </a:lnTo>
                  <a:lnTo>
                    <a:pt x="1218615" y="1544421"/>
                  </a:lnTo>
                  <a:lnTo>
                    <a:pt x="1212494" y="1544421"/>
                  </a:lnTo>
                  <a:lnTo>
                    <a:pt x="1209954" y="1545259"/>
                  </a:lnTo>
                  <a:lnTo>
                    <a:pt x="1207541" y="1546948"/>
                  </a:lnTo>
                  <a:lnTo>
                    <a:pt x="1209725" y="1536141"/>
                  </a:lnTo>
                  <a:lnTo>
                    <a:pt x="1225715" y="1536141"/>
                  </a:lnTo>
                  <a:lnTo>
                    <a:pt x="1225715" y="1531429"/>
                  </a:lnTo>
                  <a:lnTo>
                    <a:pt x="1205750" y="1531429"/>
                  </a:lnTo>
                  <a:lnTo>
                    <a:pt x="1201877" y="1552067"/>
                  </a:lnTo>
                  <a:lnTo>
                    <a:pt x="1206500" y="1552663"/>
                  </a:lnTo>
                  <a:lnTo>
                    <a:pt x="1207249" y="1551520"/>
                  </a:lnTo>
                  <a:lnTo>
                    <a:pt x="1208227" y="1550581"/>
                  </a:lnTo>
                  <a:lnTo>
                    <a:pt x="1210767" y="1549146"/>
                  </a:lnTo>
                  <a:lnTo>
                    <a:pt x="1212215" y="1548777"/>
                  </a:lnTo>
                  <a:lnTo>
                    <a:pt x="1216367" y="1548777"/>
                  </a:lnTo>
                  <a:lnTo>
                    <a:pt x="1218450" y="1549590"/>
                  </a:lnTo>
                  <a:lnTo>
                    <a:pt x="1221562" y="1552841"/>
                  </a:lnTo>
                  <a:lnTo>
                    <a:pt x="1222375" y="1555064"/>
                  </a:lnTo>
                  <a:lnTo>
                    <a:pt x="1222375" y="1560842"/>
                  </a:lnTo>
                  <a:lnTo>
                    <a:pt x="1221562" y="1563217"/>
                  </a:lnTo>
                  <a:lnTo>
                    <a:pt x="1218272" y="1566786"/>
                  </a:lnTo>
                  <a:lnTo>
                    <a:pt x="1216253" y="1567688"/>
                  </a:lnTo>
                  <a:lnTo>
                    <a:pt x="1211922" y="1567688"/>
                  </a:lnTo>
                  <a:lnTo>
                    <a:pt x="1210246" y="1567053"/>
                  </a:lnTo>
                  <a:lnTo>
                    <a:pt x="1207477" y="1564513"/>
                  </a:lnTo>
                  <a:lnTo>
                    <a:pt x="1206550" y="1562620"/>
                  </a:lnTo>
                  <a:lnTo>
                    <a:pt x="1206144" y="1560093"/>
                  </a:lnTo>
                  <a:lnTo>
                    <a:pt x="1201013" y="1560537"/>
                  </a:lnTo>
                  <a:lnTo>
                    <a:pt x="1201356" y="1563916"/>
                  </a:lnTo>
                  <a:lnTo>
                    <a:pt x="1202626" y="1566633"/>
                  </a:lnTo>
                  <a:lnTo>
                    <a:pt x="1207249" y="1570723"/>
                  </a:lnTo>
                  <a:lnTo>
                    <a:pt x="1210246" y="1571752"/>
                  </a:lnTo>
                  <a:lnTo>
                    <a:pt x="1218336" y="1571752"/>
                  </a:lnTo>
                  <a:lnTo>
                    <a:pt x="1221854" y="1570126"/>
                  </a:lnTo>
                  <a:lnTo>
                    <a:pt x="1226527" y="1564220"/>
                  </a:lnTo>
                  <a:lnTo>
                    <a:pt x="1227620" y="1561071"/>
                  </a:lnTo>
                  <a:lnTo>
                    <a:pt x="1227620" y="1553616"/>
                  </a:lnTo>
                  <a:close/>
                </a:path>
                <a:path w="1948815" h="1572259">
                  <a:moveTo>
                    <a:pt x="1439329" y="1530718"/>
                  </a:moveTo>
                  <a:lnTo>
                    <a:pt x="1436154" y="1530718"/>
                  </a:lnTo>
                  <a:lnTo>
                    <a:pt x="1435290" y="1532445"/>
                  </a:lnTo>
                  <a:lnTo>
                    <a:pt x="1433791" y="1534236"/>
                  </a:lnTo>
                  <a:lnTo>
                    <a:pt x="1431759" y="1536090"/>
                  </a:lnTo>
                  <a:lnTo>
                    <a:pt x="1429689" y="1537931"/>
                  </a:lnTo>
                  <a:lnTo>
                    <a:pt x="1427264" y="1539506"/>
                  </a:lnTo>
                  <a:lnTo>
                    <a:pt x="1424647" y="1540764"/>
                  </a:lnTo>
                  <a:lnTo>
                    <a:pt x="1424546" y="1545577"/>
                  </a:lnTo>
                  <a:lnTo>
                    <a:pt x="1426044" y="1545005"/>
                  </a:lnTo>
                  <a:lnTo>
                    <a:pt x="1427784" y="1544154"/>
                  </a:lnTo>
                  <a:lnTo>
                    <a:pt x="1429689" y="1543024"/>
                  </a:lnTo>
                  <a:lnTo>
                    <a:pt x="1431645" y="1541894"/>
                  </a:lnTo>
                  <a:lnTo>
                    <a:pt x="1433207" y="1540764"/>
                  </a:lnTo>
                  <a:lnTo>
                    <a:pt x="1434363" y="1539621"/>
                  </a:lnTo>
                  <a:lnTo>
                    <a:pt x="1434363" y="1571053"/>
                  </a:lnTo>
                  <a:lnTo>
                    <a:pt x="1439329" y="1571053"/>
                  </a:lnTo>
                  <a:lnTo>
                    <a:pt x="1439329" y="1539621"/>
                  </a:lnTo>
                  <a:lnTo>
                    <a:pt x="1439329" y="1530718"/>
                  </a:lnTo>
                  <a:close/>
                </a:path>
                <a:path w="1948815" h="1572259">
                  <a:moveTo>
                    <a:pt x="1478991" y="1555953"/>
                  </a:moveTo>
                  <a:lnTo>
                    <a:pt x="1474990" y="1534807"/>
                  </a:lnTo>
                  <a:lnTo>
                    <a:pt x="1474546" y="1534134"/>
                  </a:lnTo>
                  <a:lnTo>
                    <a:pt x="1473962" y="1533601"/>
                  </a:lnTo>
                  <a:lnTo>
                    <a:pt x="1473962" y="1557845"/>
                  </a:lnTo>
                  <a:lnTo>
                    <a:pt x="1473149" y="1562227"/>
                  </a:lnTo>
                  <a:lnTo>
                    <a:pt x="1471663" y="1564398"/>
                  </a:lnTo>
                  <a:lnTo>
                    <a:pt x="1470101" y="1566595"/>
                  </a:lnTo>
                  <a:lnTo>
                    <a:pt x="1468196" y="1567688"/>
                  </a:lnTo>
                  <a:lnTo>
                    <a:pt x="1463687" y="1567688"/>
                  </a:lnTo>
                  <a:lnTo>
                    <a:pt x="1461782" y="1566595"/>
                  </a:lnTo>
                  <a:lnTo>
                    <a:pt x="1458658" y="1562201"/>
                  </a:lnTo>
                  <a:lnTo>
                    <a:pt x="1457921" y="1557845"/>
                  </a:lnTo>
                  <a:lnTo>
                    <a:pt x="1458023" y="1544091"/>
                  </a:lnTo>
                  <a:lnTo>
                    <a:pt x="1458785" y="1540129"/>
                  </a:lnTo>
                  <a:lnTo>
                    <a:pt x="1461782" y="1535760"/>
                  </a:lnTo>
                  <a:lnTo>
                    <a:pt x="1463636" y="1534807"/>
                  </a:lnTo>
                  <a:lnTo>
                    <a:pt x="1468196" y="1534807"/>
                  </a:lnTo>
                  <a:lnTo>
                    <a:pt x="1473962" y="1557845"/>
                  </a:lnTo>
                  <a:lnTo>
                    <a:pt x="1473962" y="1533601"/>
                  </a:lnTo>
                  <a:lnTo>
                    <a:pt x="1473212" y="1532890"/>
                  </a:lnTo>
                  <a:lnTo>
                    <a:pt x="1469986" y="1531150"/>
                  </a:lnTo>
                  <a:lnTo>
                    <a:pt x="1468081" y="1530718"/>
                  </a:lnTo>
                  <a:lnTo>
                    <a:pt x="1463001" y="1530718"/>
                  </a:lnTo>
                  <a:lnTo>
                    <a:pt x="1460576" y="1531505"/>
                  </a:lnTo>
                  <a:lnTo>
                    <a:pt x="1456766" y="1534642"/>
                  </a:lnTo>
                  <a:lnTo>
                    <a:pt x="1455267" y="1536877"/>
                  </a:lnTo>
                  <a:lnTo>
                    <a:pt x="1454188" y="1540243"/>
                  </a:lnTo>
                  <a:lnTo>
                    <a:pt x="1453362" y="1542669"/>
                  </a:lnTo>
                  <a:lnTo>
                    <a:pt x="1452841" y="1546491"/>
                  </a:lnTo>
                  <a:lnTo>
                    <a:pt x="1452841" y="1558785"/>
                  </a:lnTo>
                  <a:lnTo>
                    <a:pt x="1454162" y="1564233"/>
                  </a:lnTo>
                  <a:lnTo>
                    <a:pt x="1459014" y="1570355"/>
                  </a:lnTo>
                  <a:lnTo>
                    <a:pt x="1462074" y="1571752"/>
                  </a:lnTo>
                  <a:lnTo>
                    <a:pt x="1468882" y="1571752"/>
                  </a:lnTo>
                  <a:lnTo>
                    <a:pt x="1477695" y="1562201"/>
                  </a:lnTo>
                  <a:lnTo>
                    <a:pt x="1478534" y="1559763"/>
                  </a:lnTo>
                  <a:lnTo>
                    <a:pt x="1478991" y="1555953"/>
                  </a:lnTo>
                  <a:close/>
                </a:path>
                <a:path w="1948815" h="1572259">
                  <a:moveTo>
                    <a:pt x="1674177" y="1530718"/>
                  </a:moveTo>
                  <a:lnTo>
                    <a:pt x="1671002" y="1530718"/>
                  </a:lnTo>
                  <a:lnTo>
                    <a:pt x="1670138" y="1532445"/>
                  </a:lnTo>
                  <a:lnTo>
                    <a:pt x="1668691" y="1534236"/>
                  </a:lnTo>
                  <a:lnTo>
                    <a:pt x="1666621" y="1536090"/>
                  </a:lnTo>
                  <a:lnTo>
                    <a:pt x="1664601" y="1537931"/>
                  </a:lnTo>
                  <a:lnTo>
                    <a:pt x="1662176" y="1539506"/>
                  </a:lnTo>
                  <a:lnTo>
                    <a:pt x="1659496" y="1540764"/>
                  </a:lnTo>
                  <a:lnTo>
                    <a:pt x="1659407" y="1545577"/>
                  </a:lnTo>
                  <a:lnTo>
                    <a:pt x="1660956" y="1545005"/>
                  </a:lnTo>
                  <a:lnTo>
                    <a:pt x="1662696" y="1544154"/>
                  </a:lnTo>
                  <a:lnTo>
                    <a:pt x="1666506" y="1541894"/>
                  </a:lnTo>
                  <a:lnTo>
                    <a:pt x="1668056" y="1540764"/>
                  </a:lnTo>
                  <a:lnTo>
                    <a:pt x="1669275" y="1539621"/>
                  </a:lnTo>
                  <a:lnTo>
                    <a:pt x="1669275" y="1571053"/>
                  </a:lnTo>
                  <a:lnTo>
                    <a:pt x="1674177" y="1571053"/>
                  </a:lnTo>
                  <a:lnTo>
                    <a:pt x="1674177" y="1539621"/>
                  </a:lnTo>
                  <a:lnTo>
                    <a:pt x="1674177" y="1530718"/>
                  </a:lnTo>
                  <a:close/>
                </a:path>
                <a:path w="1948815" h="1572259">
                  <a:moveTo>
                    <a:pt x="1714360" y="1553616"/>
                  </a:moveTo>
                  <a:lnTo>
                    <a:pt x="1713153" y="1550492"/>
                  </a:lnTo>
                  <a:lnTo>
                    <a:pt x="1711439" y="1548777"/>
                  </a:lnTo>
                  <a:lnTo>
                    <a:pt x="1709610" y="1546948"/>
                  </a:lnTo>
                  <a:lnTo>
                    <a:pt x="1708302" y="1545640"/>
                  </a:lnTo>
                  <a:lnTo>
                    <a:pt x="1705356" y="1544421"/>
                  </a:lnTo>
                  <a:lnTo>
                    <a:pt x="1699234" y="1544421"/>
                  </a:lnTo>
                  <a:lnTo>
                    <a:pt x="1696694" y="1545259"/>
                  </a:lnTo>
                  <a:lnTo>
                    <a:pt x="1694268" y="1546948"/>
                  </a:lnTo>
                  <a:lnTo>
                    <a:pt x="1696466" y="1536141"/>
                  </a:lnTo>
                  <a:lnTo>
                    <a:pt x="1712455" y="1536141"/>
                  </a:lnTo>
                  <a:lnTo>
                    <a:pt x="1712455" y="1531429"/>
                  </a:lnTo>
                  <a:lnTo>
                    <a:pt x="1692478" y="1531429"/>
                  </a:lnTo>
                  <a:lnTo>
                    <a:pt x="1688617" y="1552067"/>
                  </a:lnTo>
                  <a:lnTo>
                    <a:pt x="1693227" y="1552663"/>
                  </a:lnTo>
                  <a:lnTo>
                    <a:pt x="1693989" y="1551520"/>
                  </a:lnTo>
                  <a:lnTo>
                    <a:pt x="1694967" y="1550581"/>
                  </a:lnTo>
                  <a:lnTo>
                    <a:pt x="1697558" y="1549146"/>
                  </a:lnTo>
                  <a:lnTo>
                    <a:pt x="1698942" y="1548777"/>
                  </a:lnTo>
                  <a:lnTo>
                    <a:pt x="1703108" y="1548777"/>
                  </a:lnTo>
                  <a:lnTo>
                    <a:pt x="1705178" y="1549590"/>
                  </a:lnTo>
                  <a:lnTo>
                    <a:pt x="1706740" y="1551216"/>
                  </a:lnTo>
                  <a:lnTo>
                    <a:pt x="1708353" y="1552841"/>
                  </a:lnTo>
                  <a:lnTo>
                    <a:pt x="1709115" y="1555064"/>
                  </a:lnTo>
                  <a:lnTo>
                    <a:pt x="1709026" y="1561071"/>
                  </a:lnTo>
                  <a:lnTo>
                    <a:pt x="1708302" y="1563217"/>
                  </a:lnTo>
                  <a:lnTo>
                    <a:pt x="1706689" y="1565008"/>
                  </a:lnTo>
                  <a:lnTo>
                    <a:pt x="1705013" y="1566786"/>
                  </a:lnTo>
                  <a:lnTo>
                    <a:pt x="1702993" y="1567688"/>
                  </a:lnTo>
                  <a:lnTo>
                    <a:pt x="1698663" y="1567688"/>
                  </a:lnTo>
                  <a:lnTo>
                    <a:pt x="1696986" y="1567053"/>
                  </a:lnTo>
                  <a:lnTo>
                    <a:pt x="1694218" y="1564513"/>
                  </a:lnTo>
                  <a:lnTo>
                    <a:pt x="1693291" y="1562620"/>
                  </a:lnTo>
                  <a:lnTo>
                    <a:pt x="1692948" y="1560093"/>
                  </a:lnTo>
                  <a:lnTo>
                    <a:pt x="1687753" y="1560537"/>
                  </a:lnTo>
                  <a:lnTo>
                    <a:pt x="1688096" y="1563916"/>
                  </a:lnTo>
                  <a:lnTo>
                    <a:pt x="1689366" y="1566633"/>
                  </a:lnTo>
                  <a:lnTo>
                    <a:pt x="1693989" y="1570723"/>
                  </a:lnTo>
                  <a:lnTo>
                    <a:pt x="1696986" y="1571752"/>
                  </a:lnTo>
                  <a:lnTo>
                    <a:pt x="1705063" y="1571752"/>
                  </a:lnTo>
                  <a:lnTo>
                    <a:pt x="1708594" y="1570126"/>
                  </a:lnTo>
                  <a:lnTo>
                    <a:pt x="1710537" y="1567688"/>
                  </a:lnTo>
                  <a:lnTo>
                    <a:pt x="1713268" y="1564220"/>
                  </a:lnTo>
                  <a:lnTo>
                    <a:pt x="1714360" y="1561071"/>
                  </a:lnTo>
                  <a:lnTo>
                    <a:pt x="1714360" y="1553616"/>
                  </a:lnTo>
                  <a:close/>
                </a:path>
                <a:path w="1948815" h="1572259">
                  <a:moveTo>
                    <a:pt x="1916430" y="1566316"/>
                  </a:moveTo>
                  <a:lnTo>
                    <a:pt x="1896732" y="1566316"/>
                  </a:lnTo>
                  <a:lnTo>
                    <a:pt x="1897316" y="1565427"/>
                  </a:lnTo>
                  <a:lnTo>
                    <a:pt x="1908048" y="1555597"/>
                  </a:lnTo>
                  <a:lnTo>
                    <a:pt x="1910588" y="1553235"/>
                  </a:lnTo>
                  <a:lnTo>
                    <a:pt x="1912099" y="1551520"/>
                  </a:lnTo>
                  <a:lnTo>
                    <a:pt x="1913661" y="1549793"/>
                  </a:lnTo>
                  <a:lnTo>
                    <a:pt x="1914753" y="1548168"/>
                  </a:lnTo>
                  <a:lnTo>
                    <a:pt x="1916023" y="1545056"/>
                  </a:lnTo>
                  <a:lnTo>
                    <a:pt x="1916328" y="1543621"/>
                  </a:lnTo>
                  <a:lnTo>
                    <a:pt x="1916226" y="1538363"/>
                  </a:lnTo>
                  <a:lnTo>
                    <a:pt x="1915274" y="1536065"/>
                  </a:lnTo>
                  <a:lnTo>
                    <a:pt x="1913940" y="1534807"/>
                  </a:lnTo>
                  <a:lnTo>
                    <a:pt x="1910765" y="1531785"/>
                  </a:lnTo>
                  <a:lnTo>
                    <a:pt x="1907705" y="1530718"/>
                  </a:lnTo>
                  <a:lnTo>
                    <a:pt x="1900034" y="1530718"/>
                  </a:lnTo>
                  <a:lnTo>
                    <a:pt x="1897024" y="1531708"/>
                  </a:lnTo>
                  <a:lnTo>
                    <a:pt x="1894776" y="1533690"/>
                  </a:lnTo>
                  <a:lnTo>
                    <a:pt x="1892465" y="1535671"/>
                  </a:lnTo>
                  <a:lnTo>
                    <a:pt x="1891195" y="1538554"/>
                  </a:lnTo>
                  <a:lnTo>
                    <a:pt x="1890852" y="1542338"/>
                  </a:lnTo>
                  <a:lnTo>
                    <a:pt x="1895932" y="1542859"/>
                  </a:lnTo>
                  <a:lnTo>
                    <a:pt x="1895932" y="1540332"/>
                  </a:lnTo>
                  <a:lnTo>
                    <a:pt x="1896618" y="1538363"/>
                  </a:lnTo>
                  <a:lnTo>
                    <a:pt x="1899513" y="1535518"/>
                  </a:lnTo>
                  <a:lnTo>
                    <a:pt x="1901418" y="1534807"/>
                  </a:lnTo>
                  <a:lnTo>
                    <a:pt x="1905977" y="1534807"/>
                  </a:lnTo>
                  <a:lnTo>
                    <a:pt x="1907819" y="1535468"/>
                  </a:lnTo>
                  <a:lnTo>
                    <a:pt x="1910588" y="1538160"/>
                  </a:lnTo>
                  <a:lnTo>
                    <a:pt x="1911286" y="1539811"/>
                  </a:lnTo>
                  <a:lnTo>
                    <a:pt x="1911286" y="1543621"/>
                  </a:lnTo>
                  <a:lnTo>
                    <a:pt x="1897367" y="1558505"/>
                  </a:lnTo>
                  <a:lnTo>
                    <a:pt x="1895233" y="1560537"/>
                  </a:lnTo>
                  <a:lnTo>
                    <a:pt x="1892236" y="1564043"/>
                  </a:lnTo>
                  <a:lnTo>
                    <a:pt x="1891131" y="1565821"/>
                  </a:lnTo>
                  <a:lnTo>
                    <a:pt x="1890496" y="1567637"/>
                  </a:lnTo>
                  <a:lnTo>
                    <a:pt x="1890039" y="1568729"/>
                  </a:lnTo>
                  <a:lnTo>
                    <a:pt x="1889925" y="1571053"/>
                  </a:lnTo>
                  <a:lnTo>
                    <a:pt x="1916430" y="1571053"/>
                  </a:lnTo>
                  <a:lnTo>
                    <a:pt x="1916430" y="1566316"/>
                  </a:lnTo>
                  <a:close/>
                </a:path>
                <a:path w="1948815" h="1572259">
                  <a:moveTo>
                    <a:pt x="1922145" y="1487309"/>
                  </a:moveTo>
                  <a:lnTo>
                    <a:pt x="1687233" y="1487309"/>
                  </a:lnTo>
                  <a:lnTo>
                    <a:pt x="1687233" y="1468488"/>
                  </a:lnTo>
                  <a:lnTo>
                    <a:pt x="1684337" y="1468488"/>
                  </a:lnTo>
                  <a:lnTo>
                    <a:pt x="1684337" y="1487309"/>
                  </a:lnTo>
                  <a:lnTo>
                    <a:pt x="1452321" y="1487309"/>
                  </a:lnTo>
                  <a:lnTo>
                    <a:pt x="1452321" y="1468488"/>
                  </a:lnTo>
                  <a:lnTo>
                    <a:pt x="1449425" y="1468488"/>
                  </a:lnTo>
                  <a:lnTo>
                    <a:pt x="1449425" y="1487309"/>
                  </a:lnTo>
                  <a:lnTo>
                    <a:pt x="1217460" y="1487309"/>
                  </a:lnTo>
                  <a:lnTo>
                    <a:pt x="1217460" y="1468488"/>
                  </a:lnTo>
                  <a:lnTo>
                    <a:pt x="1214577" y="1468488"/>
                  </a:lnTo>
                  <a:lnTo>
                    <a:pt x="1214577" y="1487309"/>
                  </a:lnTo>
                  <a:lnTo>
                    <a:pt x="982548" y="1487309"/>
                  </a:lnTo>
                  <a:lnTo>
                    <a:pt x="982548" y="1468488"/>
                  </a:lnTo>
                  <a:lnTo>
                    <a:pt x="979665" y="1468488"/>
                  </a:lnTo>
                  <a:lnTo>
                    <a:pt x="979665" y="1487309"/>
                  </a:lnTo>
                  <a:lnTo>
                    <a:pt x="747649" y="1487309"/>
                  </a:lnTo>
                  <a:lnTo>
                    <a:pt x="747649" y="1468488"/>
                  </a:lnTo>
                  <a:lnTo>
                    <a:pt x="744753" y="1468488"/>
                  </a:lnTo>
                  <a:lnTo>
                    <a:pt x="744753" y="1487309"/>
                  </a:lnTo>
                  <a:lnTo>
                    <a:pt x="512737" y="1487309"/>
                  </a:lnTo>
                  <a:lnTo>
                    <a:pt x="512737" y="1468488"/>
                  </a:lnTo>
                  <a:lnTo>
                    <a:pt x="509841" y="1468488"/>
                  </a:lnTo>
                  <a:lnTo>
                    <a:pt x="509841" y="1487309"/>
                  </a:lnTo>
                  <a:lnTo>
                    <a:pt x="277863" y="1487309"/>
                  </a:lnTo>
                  <a:lnTo>
                    <a:pt x="277863" y="1468488"/>
                  </a:lnTo>
                  <a:lnTo>
                    <a:pt x="274980" y="1468488"/>
                  </a:lnTo>
                  <a:lnTo>
                    <a:pt x="274980" y="1487309"/>
                  </a:lnTo>
                  <a:lnTo>
                    <a:pt x="41529" y="1487309"/>
                  </a:lnTo>
                  <a:lnTo>
                    <a:pt x="41529" y="1490192"/>
                  </a:lnTo>
                  <a:lnTo>
                    <a:pt x="1922145" y="1490192"/>
                  </a:lnTo>
                  <a:lnTo>
                    <a:pt x="1922145" y="1487309"/>
                  </a:lnTo>
                  <a:close/>
                </a:path>
                <a:path w="1948815" h="1572259">
                  <a:moveTo>
                    <a:pt x="1922145" y="0"/>
                  </a:moveTo>
                  <a:lnTo>
                    <a:pt x="41529" y="0"/>
                  </a:lnTo>
                  <a:lnTo>
                    <a:pt x="41529" y="2882"/>
                  </a:lnTo>
                  <a:lnTo>
                    <a:pt x="274980" y="2882"/>
                  </a:lnTo>
                  <a:lnTo>
                    <a:pt x="274980" y="21729"/>
                  </a:lnTo>
                  <a:lnTo>
                    <a:pt x="277863" y="21729"/>
                  </a:lnTo>
                  <a:lnTo>
                    <a:pt x="277863" y="2882"/>
                  </a:lnTo>
                  <a:lnTo>
                    <a:pt x="509841" y="2882"/>
                  </a:lnTo>
                  <a:lnTo>
                    <a:pt x="509841" y="21729"/>
                  </a:lnTo>
                  <a:lnTo>
                    <a:pt x="512737" y="21729"/>
                  </a:lnTo>
                  <a:lnTo>
                    <a:pt x="512737" y="2882"/>
                  </a:lnTo>
                  <a:lnTo>
                    <a:pt x="744753" y="2882"/>
                  </a:lnTo>
                  <a:lnTo>
                    <a:pt x="744753" y="21729"/>
                  </a:lnTo>
                  <a:lnTo>
                    <a:pt x="747649" y="21729"/>
                  </a:lnTo>
                  <a:lnTo>
                    <a:pt x="747649" y="2882"/>
                  </a:lnTo>
                  <a:lnTo>
                    <a:pt x="979665" y="2882"/>
                  </a:lnTo>
                  <a:lnTo>
                    <a:pt x="979665" y="21729"/>
                  </a:lnTo>
                  <a:lnTo>
                    <a:pt x="982548" y="21729"/>
                  </a:lnTo>
                  <a:lnTo>
                    <a:pt x="982548" y="2882"/>
                  </a:lnTo>
                  <a:lnTo>
                    <a:pt x="1214577" y="2882"/>
                  </a:lnTo>
                  <a:lnTo>
                    <a:pt x="1214577" y="21729"/>
                  </a:lnTo>
                  <a:lnTo>
                    <a:pt x="1217460" y="21729"/>
                  </a:lnTo>
                  <a:lnTo>
                    <a:pt x="1217460" y="2882"/>
                  </a:lnTo>
                  <a:lnTo>
                    <a:pt x="1449425" y="2882"/>
                  </a:lnTo>
                  <a:lnTo>
                    <a:pt x="1449425" y="21729"/>
                  </a:lnTo>
                  <a:lnTo>
                    <a:pt x="1452321" y="21729"/>
                  </a:lnTo>
                  <a:lnTo>
                    <a:pt x="1452321" y="2882"/>
                  </a:lnTo>
                  <a:lnTo>
                    <a:pt x="1684337" y="2882"/>
                  </a:lnTo>
                  <a:lnTo>
                    <a:pt x="1684337" y="21729"/>
                  </a:lnTo>
                  <a:lnTo>
                    <a:pt x="1687233" y="21729"/>
                  </a:lnTo>
                  <a:lnTo>
                    <a:pt x="1687233" y="2882"/>
                  </a:lnTo>
                  <a:lnTo>
                    <a:pt x="1922145" y="2882"/>
                  </a:lnTo>
                  <a:lnTo>
                    <a:pt x="1922145" y="0"/>
                  </a:lnTo>
                  <a:close/>
                </a:path>
                <a:path w="1948815" h="1572259">
                  <a:moveTo>
                    <a:pt x="1948815" y="1555953"/>
                  </a:moveTo>
                  <a:lnTo>
                    <a:pt x="1948738" y="1546491"/>
                  </a:lnTo>
                  <a:lnTo>
                    <a:pt x="1948522" y="1544091"/>
                  </a:lnTo>
                  <a:lnTo>
                    <a:pt x="1947887" y="1541741"/>
                  </a:lnTo>
                  <a:lnTo>
                    <a:pt x="1947316" y="1539405"/>
                  </a:lnTo>
                  <a:lnTo>
                    <a:pt x="1946440" y="1537411"/>
                  </a:lnTo>
                  <a:lnTo>
                    <a:pt x="1944789" y="1534807"/>
                  </a:lnTo>
                  <a:lnTo>
                    <a:pt x="1944370" y="1534134"/>
                  </a:lnTo>
                  <a:lnTo>
                    <a:pt x="1943722" y="1533537"/>
                  </a:lnTo>
                  <a:lnTo>
                    <a:pt x="1943722" y="1557845"/>
                  </a:lnTo>
                  <a:lnTo>
                    <a:pt x="1942960" y="1562227"/>
                  </a:lnTo>
                  <a:lnTo>
                    <a:pt x="1939861" y="1566595"/>
                  </a:lnTo>
                  <a:lnTo>
                    <a:pt x="1938020" y="1567688"/>
                  </a:lnTo>
                  <a:lnTo>
                    <a:pt x="1933460" y="1567688"/>
                  </a:lnTo>
                  <a:lnTo>
                    <a:pt x="1931555" y="1566595"/>
                  </a:lnTo>
                  <a:lnTo>
                    <a:pt x="1929866" y="1564233"/>
                  </a:lnTo>
                  <a:lnTo>
                    <a:pt x="1928482" y="1562201"/>
                  </a:lnTo>
                  <a:lnTo>
                    <a:pt x="1927682" y="1557845"/>
                  </a:lnTo>
                  <a:lnTo>
                    <a:pt x="1927783" y="1544091"/>
                  </a:lnTo>
                  <a:lnTo>
                    <a:pt x="1928545" y="1540129"/>
                  </a:lnTo>
                  <a:lnTo>
                    <a:pt x="1930222" y="1537677"/>
                  </a:lnTo>
                  <a:lnTo>
                    <a:pt x="1931606" y="1535760"/>
                  </a:lnTo>
                  <a:lnTo>
                    <a:pt x="1933397" y="1534807"/>
                  </a:lnTo>
                  <a:lnTo>
                    <a:pt x="1937956" y="1534807"/>
                  </a:lnTo>
                  <a:lnTo>
                    <a:pt x="1939861" y="1535887"/>
                  </a:lnTo>
                  <a:lnTo>
                    <a:pt x="1942985" y="1540243"/>
                  </a:lnTo>
                  <a:lnTo>
                    <a:pt x="1943633" y="1544091"/>
                  </a:lnTo>
                  <a:lnTo>
                    <a:pt x="1943722" y="1557845"/>
                  </a:lnTo>
                  <a:lnTo>
                    <a:pt x="1943722" y="1533537"/>
                  </a:lnTo>
                  <a:lnTo>
                    <a:pt x="1943036" y="1532890"/>
                  </a:lnTo>
                  <a:lnTo>
                    <a:pt x="1939747" y="1531150"/>
                  </a:lnTo>
                  <a:lnTo>
                    <a:pt x="1937905" y="1530718"/>
                  </a:lnTo>
                  <a:lnTo>
                    <a:pt x="1932825" y="1530718"/>
                  </a:lnTo>
                  <a:lnTo>
                    <a:pt x="1922653" y="1546491"/>
                  </a:lnTo>
                  <a:lnTo>
                    <a:pt x="1922653" y="1558785"/>
                  </a:lnTo>
                  <a:lnTo>
                    <a:pt x="1923986" y="1564233"/>
                  </a:lnTo>
                  <a:lnTo>
                    <a:pt x="1926755" y="1567789"/>
                  </a:lnTo>
                  <a:lnTo>
                    <a:pt x="1928837" y="1570355"/>
                  </a:lnTo>
                  <a:lnTo>
                    <a:pt x="1931835" y="1571752"/>
                  </a:lnTo>
                  <a:lnTo>
                    <a:pt x="1938655" y="1571752"/>
                  </a:lnTo>
                  <a:lnTo>
                    <a:pt x="1941080" y="1570951"/>
                  </a:lnTo>
                  <a:lnTo>
                    <a:pt x="1943036" y="1569377"/>
                  </a:lnTo>
                  <a:lnTo>
                    <a:pt x="1944941" y="1567789"/>
                  </a:lnTo>
                  <a:lnTo>
                    <a:pt x="1946389" y="1565554"/>
                  </a:lnTo>
                  <a:lnTo>
                    <a:pt x="1948345" y="1559763"/>
                  </a:lnTo>
                  <a:lnTo>
                    <a:pt x="1948815" y="155595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7228557" y="4863381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73" y="0"/>
                </a:lnTo>
              </a:path>
            </a:pathLst>
          </a:custGeom>
          <a:ln w="7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208706" y="4640658"/>
            <a:ext cx="17843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955887" y="4728325"/>
            <a:ext cx="684530" cy="3352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7975" marR="5080" indent="-295910">
              <a:lnSpc>
                <a:spcPct val="64600"/>
              </a:lnSpc>
              <a:spcBef>
                <a:spcPts val="645"/>
              </a:spcBef>
              <a:tabLst>
                <a:tab pos="425450" algn="l"/>
              </a:tabLst>
            </a:pPr>
            <a:r>
              <a:rPr sz="1200" spc="-5" dirty="0">
                <a:latin typeface="Times New Roman"/>
                <a:cs typeface="Times New Roman"/>
              </a:rPr>
              <a:t>cos(		</a:t>
            </a:r>
            <a:r>
              <a:rPr sz="1250" i="1" spc="-85" dirty="0">
                <a:latin typeface="Symbol"/>
                <a:cs typeface="Symbol"/>
              </a:rPr>
              <a:t></a:t>
            </a:r>
            <a:r>
              <a:rPr sz="1200" i="1" spc="-85" dirty="0">
                <a:latin typeface="Times New Roman"/>
                <a:cs typeface="Times New Roman"/>
              </a:rPr>
              <a:t>n</a:t>
            </a:r>
            <a:r>
              <a:rPr sz="1200" spc="-85" dirty="0">
                <a:latin typeface="Times New Roman"/>
                <a:cs typeface="Times New Roman"/>
              </a:rPr>
              <a:t>)  </a:t>
            </a:r>
            <a:r>
              <a:rPr sz="120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063497" y="802894"/>
            <a:ext cx="2187575" cy="625475"/>
            <a:chOff x="1063497" y="802894"/>
            <a:chExt cx="2187575" cy="625475"/>
          </a:xfrm>
        </p:grpSpPr>
        <p:sp>
          <p:nvSpPr>
            <p:cNvPr id="96" name="object 96"/>
            <p:cNvSpPr/>
            <p:nvPr/>
          </p:nvSpPr>
          <p:spPr>
            <a:xfrm>
              <a:off x="1069847" y="847598"/>
              <a:ext cx="2174875" cy="574675"/>
            </a:xfrm>
            <a:custGeom>
              <a:avLst/>
              <a:gdLst/>
              <a:ahLst/>
              <a:cxnLst/>
              <a:rect l="l" t="t" r="r" b="b"/>
              <a:pathLst>
                <a:path w="2174875" h="574675">
                  <a:moveTo>
                    <a:pt x="2174748" y="0"/>
                  </a:moveTo>
                  <a:lnTo>
                    <a:pt x="2171737" y="14866"/>
                  </a:lnTo>
                  <a:lnTo>
                    <a:pt x="2163524" y="27019"/>
                  </a:lnTo>
                  <a:lnTo>
                    <a:pt x="2151334" y="35218"/>
                  </a:lnTo>
                  <a:lnTo>
                    <a:pt x="2136394" y="38226"/>
                  </a:lnTo>
                  <a:lnTo>
                    <a:pt x="38290" y="38226"/>
                  </a:lnTo>
                  <a:lnTo>
                    <a:pt x="23386" y="41235"/>
                  </a:lnTo>
                  <a:lnTo>
                    <a:pt x="11215" y="49434"/>
                  </a:lnTo>
                  <a:lnTo>
                    <a:pt x="3009" y="61587"/>
                  </a:lnTo>
                  <a:lnTo>
                    <a:pt x="0" y="76453"/>
                  </a:lnTo>
                  <a:lnTo>
                    <a:pt x="0" y="535939"/>
                  </a:lnTo>
                  <a:lnTo>
                    <a:pt x="3009" y="550880"/>
                  </a:lnTo>
                  <a:lnTo>
                    <a:pt x="11215" y="563070"/>
                  </a:lnTo>
                  <a:lnTo>
                    <a:pt x="23386" y="571283"/>
                  </a:lnTo>
                  <a:lnTo>
                    <a:pt x="38290" y="574293"/>
                  </a:lnTo>
                  <a:lnTo>
                    <a:pt x="53194" y="571283"/>
                  </a:lnTo>
                  <a:lnTo>
                    <a:pt x="65365" y="563070"/>
                  </a:lnTo>
                  <a:lnTo>
                    <a:pt x="73571" y="550880"/>
                  </a:lnTo>
                  <a:lnTo>
                    <a:pt x="76581" y="535939"/>
                  </a:lnTo>
                  <a:lnTo>
                    <a:pt x="76581" y="497713"/>
                  </a:lnTo>
                  <a:lnTo>
                    <a:pt x="2136394" y="497713"/>
                  </a:lnTo>
                  <a:lnTo>
                    <a:pt x="2151334" y="494704"/>
                  </a:lnTo>
                  <a:lnTo>
                    <a:pt x="2163524" y="486505"/>
                  </a:lnTo>
                  <a:lnTo>
                    <a:pt x="2171737" y="474352"/>
                  </a:lnTo>
                  <a:lnTo>
                    <a:pt x="2174748" y="459486"/>
                  </a:lnTo>
                  <a:lnTo>
                    <a:pt x="2174748" y="114807"/>
                  </a:lnTo>
                  <a:lnTo>
                    <a:pt x="38290" y="114807"/>
                  </a:lnTo>
                  <a:lnTo>
                    <a:pt x="38290" y="76453"/>
                  </a:lnTo>
                  <a:lnTo>
                    <a:pt x="39795" y="69030"/>
                  </a:lnTo>
                  <a:lnTo>
                    <a:pt x="43899" y="62976"/>
                  </a:lnTo>
                  <a:lnTo>
                    <a:pt x="49986" y="58898"/>
                  </a:lnTo>
                  <a:lnTo>
                    <a:pt x="57442" y="57403"/>
                  </a:lnTo>
                  <a:lnTo>
                    <a:pt x="2174748" y="57403"/>
                  </a:lnTo>
                  <a:lnTo>
                    <a:pt x="2174748" y="0"/>
                  </a:lnTo>
                  <a:close/>
                </a:path>
                <a:path w="2174875" h="574675">
                  <a:moveTo>
                    <a:pt x="2174748" y="57403"/>
                  </a:moveTo>
                  <a:lnTo>
                    <a:pt x="57442" y="57403"/>
                  </a:lnTo>
                  <a:lnTo>
                    <a:pt x="64890" y="58898"/>
                  </a:lnTo>
                  <a:lnTo>
                    <a:pt x="70973" y="62976"/>
                  </a:lnTo>
                  <a:lnTo>
                    <a:pt x="75076" y="69030"/>
                  </a:lnTo>
                  <a:lnTo>
                    <a:pt x="76581" y="76453"/>
                  </a:lnTo>
                  <a:lnTo>
                    <a:pt x="73571" y="91394"/>
                  </a:lnTo>
                  <a:lnTo>
                    <a:pt x="65365" y="103584"/>
                  </a:lnTo>
                  <a:lnTo>
                    <a:pt x="53194" y="111797"/>
                  </a:lnTo>
                  <a:lnTo>
                    <a:pt x="38290" y="114807"/>
                  </a:lnTo>
                  <a:lnTo>
                    <a:pt x="2174748" y="114807"/>
                  </a:lnTo>
                  <a:lnTo>
                    <a:pt x="2174748" y="57403"/>
                  </a:lnTo>
                  <a:close/>
                </a:path>
                <a:path w="2174875" h="574675">
                  <a:moveTo>
                    <a:pt x="2098166" y="0"/>
                  </a:moveTo>
                  <a:lnTo>
                    <a:pt x="2098166" y="38226"/>
                  </a:lnTo>
                  <a:lnTo>
                    <a:pt x="2136394" y="38226"/>
                  </a:lnTo>
                  <a:lnTo>
                    <a:pt x="2136394" y="19050"/>
                  </a:lnTo>
                  <a:lnTo>
                    <a:pt x="2117344" y="19050"/>
                  </a:lnTo>
                  <a:lnTo>
                    <a:pt x="2109847" y="17555"/>
                  </a:lnTo>
                  <a:lnTo>
                    <a:pt x="2103754" y="13477"/>
                  </a:lnTo>
                  <a:lnTo>
                    <a:pt x="2099663" y="7423"/>
                  </a:lnTo>
                  <a:lnTo>
                    <a:pt x="2098166" y="0"/>
                  </a:lnTo>
                  <a:close/>
                </a:path>
                <a:path w="2174875" h="574675">
                  <a:moveTo>
                    <a:pt x="2136394" y="0"/>
                  </a:moveTo>
                  <a:lnTo>
                    <a:pt x="2134899" y="7423"/>
                  </a:lnTo>
                  <a:lnTo>
                    <a:pt x="2130821" y="13477"/>
                  </a:lnTo>
                  <a:lnTo>
                    <a:pt x="2124767" y="17555"/>
                  </a:lnTo>
                  <a:lnTo>
                    <a:pt x="2117344" y="19050"/>
                  </a:lnTo>
                  <a:lnTo>
                    <a:pt x="2136394" y="19050"/>
                  </a:lnTo>
                  <a:lnTo>
                    <a:pt x="213639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08138" y="809244"/>
              <a:ext cx="2136775" cy="153670"/>
            </a:xfrm>
            <a:custGeom>
              <a:avLst/>
              <a:gdLst/>
              <a:ahLst/>
              <a:cxnLst/>
              <a:rect l="l" t="t" r="r" b="b"/>
              <a:pathLst>
                <a:path w="2136775" h="153669">
                  <a:moveTo>
                    <a:pt x="19151" y="95757"/>
                  </a:moveTo>
                  <a:lnTo>
                    <a:pt x="11696" y="97252"/>
                  </a:lnTo>
                  <a:lnTo>
                    <a:pt x="5608" y="101330"/>
                  </a:lnTo>
                  <a:lnTo>
                    <a:pt x="1504" y="107384"/>
                  </a:lnTo>
                  <a:lnTo>
                    <a:pt x="0" y="114807"/>
                  </a:lnTo>
                  <a:lnTo>
                    <a:pt x="0" y="153161"/>
                  </a:lnTo>
                  <a:lnTo>
                    <a:pt x="14903" y="150151"/>
                  </a:lnTo>
                  <a:lnTo>
                    <a:pt x="27074" y="141938"/>
                  </a:lnTo>
                  <a:lnTo>
                    <a:pt x="35281" y="129748"/>
                  </a:lnTo>
                  <a:lnTo>
                    <a:pt x="38290" y="114807"/>
                  </a:lnTo>
                  <a:lnTo>
                    <a:pt x="36785" y="107384"/>
                  </a:lnTo>
                  <a:lnTo>
                    <a:pt x="32683" y="101330"/>
                  </a:lnTo>
                  <a:lnTo>
                    <a:pt x="26599" y="97252"/>
                  </a:lnTo>
                  <a:lnTo>
                    <a:pt x="19151" y="95757"/>
                  </a:lnTo>
                  <a:close/>
                </a:path>
                <a:path w="2136775" h="153669">
                  <a:moveTo>
                    <a:pt x="2136457" y="38226"/>
                  </a:moveTo>
                  <a:lnTo>
                    <a:pt x="2098103" y="38226"/>
                  </a:lnTo>
                  <a:lnTo>
                    <a:pt x="2098103" y="76580"/>
                  </a:lnTo>
                  <a:lnTo>
                    <a:pt x="2113043" y="73570"/>
                  </a:lnTo>
                  <a:lnTo>
                    <a:pt x="2125233" y="65357"/>
                  </a:lnTo>
                  <a:lnTo>
                    <a:pt x="2133447" y="53167"/>
                  </a:lnTo>
                  <a:lnTo>
                    <a:pt x="2136457" y="38226"/>
                  </a:lnTo>
                  <a:close/>
                </a:path>
                <a:path w="2136775" h="153669">
                  <a:moveTo>
                    <a:pt x="2098103" y="0"/>
                  </a:moveTo>
                  <a:lnTo>
                    <a:pt x="2083236" y="3008"/>
                  </a:lnTo>
                  <a:lnTo>
                    <a:pt x="2071084" y="11207"/>
                  </a:lnTo>
                  <a:lnTo>
                    <a:pt x="2062884" y="23360"/>
                  </a:lnTo>
                  <a:lnTo>
                    <a:pt x="2059876" y="38226"/>
                  </a:lnTo>
                  <a:lnTo>
                    <a:pt x="2061372" y="45723"/>
                  </a:lnTo>
                  <a:lnTo>
                    <a:pt x="2065464" y="51815"/>
                  </a:lnTo>
                  <a:lnTo>
                    <a:pt x="2071556" y="55907"/>
                  </a:lnTo>
                  <a:lnTo>
                    <a:pt x="2079053" y="57403"/>
                  </a:lnTo>
                  <a:lnTo>
                    <a:pt x="2086477" y="55907"/>
                  </a:lnTo>
                  <a:lnTo>
                    <a:pt x="2092531" y="51815"/>
                  </a:lnTo>
                  <a:lnTo>
                    <a:pt x="2096609" y="45723"/>
                  </a:lnTo>
                  <a:lnTo>
                    <a:pt x="2098103" y="38226"/>
                  </a:lnTo>
                  <a:lnTo>
                    <a:pt x="2136457" y="38226"/>
                  </a:lnTo>
                  <a:lnTo>
                    <a:pt x="2133447" y="23360"/>
                  </a:lnTo>
                  <a:lnTo>
                    <a:pt x="2125233" y="11207"/>
                  </a:lnTo>
                  <a:lnTo>
                    <a:pt x="2113043" y="3008"/>
                  </a:lnTo>
                  <a:lnTo>
                    <a:pt x="2098103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847" y="809244"/>
              <a:ext cx="2174875" cy="612775"/>
            </a:xfrm>
            <a:custGeom>
              <a:avLst/>
              <a:gdLst/>
              <a:ahLst/>
              <a:cxnLst/>
              <a:rect l="l" t="t" r="r" b="b"/>
              <a:pathLst>
                <a:path w="2174875" h="612775">
                  <a:moveTo>
                    <a:pt x="0" y="114807"/>
                  </a:moveTo>
                  <a:lnTo>
                    <a:pt x="3009" y="99941"/>
                  </a:lnTo>
                  <a:lnTo>
                    <a:pt x="11215" y="87788"/>
                  </a:lnTo>
                  <a:lnTo>
                    <a:pt x="23386" y="79589"/>
                  </a:lnTo>
                  <a:lnTo>
                    <a:pt x="38290" y="76580"/>
                  </a:lnTo>
                  <a:lnTo>
                    <a:pt x="2098166" y="76580"/>
                  </a:lnTo>
                  <a:lnTo>
                    <a:pt x="2098166" y="38353"/>
                  </a:lnTo>
                  <a:lnTo>
                    <a:pt x="2101177" y="23413"/>
                  </a:lnTo>
                  <a:lnTo>
                    <a:pt x="2109390" y="11223"/>
                  </a:lnTo>
                  <a:lnTo>
                    <a:pt x="2121580" y="3010"/>
                  </a:lnTo>
                  <a:lnTo>
                    <a:pt x="2136521" y="0"/>
                  </a:lnTo>
                  <a:lnTo>
                    <a:pt x="2151387" y="3010"/>
                  </a:lnTo>
                  <a:lnTo>
                    <a:pt x="2163540" y="11223"/>
                  </a:lnTo>
                  <a:lnTo>
                    <a:pt x="2171739" y="23413"/>
                  </a:lnTo>
                  <a:lnTo>
                    <a:pt x="2174748" y="38353"/>
                  </a:lnTo>
                  <a:lnTo>
                    <a:pt x="2174748" y="497839"/>
                  </a:lnTo>
                  <a:lnTo>
                    <a:pt x="2171737" y="512706"/>
                  </a:lnTo>
                  <a:lnTo>
                    <a:pt x="2163524" y="524859"/>
                  </a:lnTo>
                  <a:lnTo>
                    <a:pt x="2151334" y="533058"/>
                  </a:lnTo>
                  <a:lnTo>
                    <a:pt x="2136394" y="536066"/>
                  </a:lnTo>
                  <a:lnTo>
                    <a:pt x="76581" y="536066"/>
                  </a:lnTo>
                  <a:lnTo>
                    <a:pt x="76581" y="574293"/>
                  </a:lnTo>
                  <a:lnTo>
                    <a:pt x="73571" y="589234"/>
                  </a:lnTo>
                  <a:lnTo>
                    <a:pt x="65365" y="601424"/>
                  </a:lnTo>
                  <a:lnTo>
                    <a:pt x="53194" y="609637"/>
                  </a:lnTo>
                  <a:lnTo>
                    <a:pt x="38290" y="612647"/>
                  </a:lnTo>
                  <a:lnTo>
                    <a:pt x="23386" y="609637"/>
                  </a:lnTo>
                  <a:lnTo>
                    <a:pt x="11215" y="601424"/>
                  </a:lnTo>
                  <a:lnTo>
                    <a:pt x="3009" y="589234"/>
                  </a:lnTo>
                  <a:lnTo>
                    <a:pt x="0" y="574293"/>
                  </a:lnTo>
                  <a:lnTo>
                    <a:pt x="0" y="114807"/>
                  </a:lnTo>
                  <a:close/>
                </a:path>
                <a:path w="2174875" h="612775">
                  <a:moveTo>
                    <a:pt x="2098166" y="76580"/>
                  </a:moveTo>
                  <a:lnTo>
                    <a:pt x="2136394" y="76580"/>
                  </a:lnTo>
                  <a:lnTo>
                    <a:pt x="2151334" y="73570"/>
                  </a:lnTo>
                  <a:lnTo>
                    <a:pt x="2163524" y="65357"/>
                  </a:lnTo>
                  <a:lnTo>
                    <a:pt x="2171737" y="53167"/>
                  </a:lnTo>
                  <a:lnTo>
                    <a:pt x="2174748" y="38226"/>
                  </a:lnTo>
                </a:path>
                <a:path w="2174875" h="612775">
                  <a:moveTo>
                    <a:pt x="2136394" y="76580"/>
                  </a:moveTo>
                  <a:lnTo>
                    <a:pt x="2136394" y="38353"/>
                  </a:lnTo>
                  <a:lnTo>
                    <a:pt x="2134899" y="45777"/>
                  </a:lnTo>
                  <a:lnTo>
                    <a:pt x="2130821" y="51831"/>
                  </a:lnTo>
                  <a:lnTo>
                    <a:pt x="2124767" y="55909"/>
                  </a:lnTo>
                  <a:lnTo>
                    <a:pt x="2117344" y="57403"/>
                  </a:lnTo>
                  <a:lnTo>
                    <a:pt x="2109847" y="55909"/>
                  </a:lnTo>
                  <a:lnTo>
                    <a:pt x="2103754" y="51831"/>
                  </a:lnTo>
                  <a:lnTo>
                    <a:pt x="2099663" y="45777"/>
                  </a:lnTo>
                  <a:lnTo>
                    <a:pt x="2098166" y="38353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3497" y="898652"/>
              <a:ext cx="89281" cy="70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46428" y="924052"/>
              <a:ext cx="0" cy="421640"/>
            </a:xfrm>
            <a:custGeom>
              <a:avLst/>
              <a:gdLst/>
              <a:ahLst/>
              <a:cxnLst/>
              <a:rect l="l" t="t" r="r" b="b"/>
              <a:pathLst>
                <a:path h="421640">
                  <a:moveTo>
                    <a:pt x="0" y="0"/>
                  </a:moveTo>
                  <a:lnTo>
                    <a:pt x="0" y="421259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1081805" y="918717"/>
            <a:ext cx="20948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Differences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645920" y="187452"/>
            <a:ext cx="4860798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1062329" y="265938"/>
            <a:ext cx="524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1.3.3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21</a:t>
            </a:fld>
            <a:r>
              <a:rPr sz="1200" dirty="0"/>
              <a:t>-</a:t>
            </a:r>
            <a:endParaRPr sz="1200"/>
          </a:p>
        </p:txBody>
      </p:sp>
      <p:sp>
        <p:nvSpPr>
          <p:cNvPr id="104" name="object 104"/>
          <p:cNvSpPr txBox="1"/>
          <p:nvPr/>
        </p:nvSpPr>
        <p:spPr>
          <a:xfrm>
            <a:off x="6415278" y="355219"/>
            <a:ext cx="4579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— </a:t>
            </a:r>
            <a:r>
              <a:rPr sz="1400" spc="-5" dirty="0">
                <a:latin typeface="Arial"/>
                <a:cs typeface="Arial"/>
              </a:rPr>
              <a:t>Periodicity Properties of CT&amp;DT Complex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Exponentials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575" y="6598716"/>
            <a:ext cx="342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3300"/>
                </a:solidFill>
                <a:latin typeface="Arial"/>
                <a:cs typeface="Arial"/>
              </a:rPr>
              <a:t>-Ch</a:t>
            </a:r>
            <a:r>
              <a:rPr sz="1000" spc="-1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8392" y="6074461"/>
            <a:ext cx="18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sz="1000" spc="-10" dirty="0">
                <a:solidFill>
                  <a:srgbClr val="FF3300"/>
                </a:solidFill>
                <a:latin typeface="Arial"/>
                <a:cs typeface="Arial"/>
              </a:rPr>
              <a:t>8</a:t>
            </a:r>
            <a:r>
              <a:rPr sz="1200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630" y="1462443"/>
            <a:ext cx="10350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1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0860" y="1462444"/>
            <a:ext cx="10350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1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095" y="1462444"/>
            <a:ext cx="10350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8710" y="1462443"/>
            <a:ext cx="10350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1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169" y="1360207"/>
            <a:ext cx="109918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2470" algn="l"/>
              </a:tabLst>
            </a:pPr>
            <a:r>
              <a:rPr sz="2950" i="1" spc="-15" dirty="0">
                <a:latin typeface="Times New Roman"/>
                <a:cs typeface="Times New Roman"/>
              </a:rPr>
              <a:t>e	</a:t>
            </a:r>
            <a:r>
              <a:rPr sz="2950" spc="-30" dirty="0">
                <a:latin typeface="Times New Roman"/>
                <a:cs typeface="Times New Roman"/>
              </a:rPr>
              <a:t>=</a:t>
            </a:r>
            <a:r>
              <a:rPr sz="2950" i="1" spc="-15" dirty="0">
                <a:latin typeface="Times New Roman"/>
                <a:cs typeface="Times New Roman"/>
              </a:rPr>
              <a:t>e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3755" y="1345347"/>
            <a:ext cx="115189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20750" algn="l"/>
              </a:tabLst>
            </a:pPr>
            <a:r>
              <a:rPr sz="1700" i="1" spc="15" dirty="0">
                <a:latin typeface="Times New Roman"/>
                <a:cs typeface="Times New Roman"/>
              </a:rPr>
              <a:t>j</a:t>
            </a:r>
            <a:r>
              <a:rPr sz="1700" spc="15" dirty="0">
                <a:latin typeface="Symbol"/>
                <a:cs typeface="Symbol"/>
              </a:rPr>
              <a:t>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n	</a:t>
            </a:r>
            <a:r>
              <a:rPr sz="1700" i="1" spc="-90" dirty="0">
                <a:latin typeface="Times New Roman"/>
                <a:cs typeface="Times New Roman"/>
              </a:rPr>
              <a:t>j</a:t>
            </a:r>
            <a:r>
              <a:rPr sz="1700" spc="-90" dirty="0">
                <a:latin typeface="Symbol"/>
                <a:cs typeface="Symbol"/>
              </a:rPr>
              <a:t>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4595" y="1345347"/>
            <a:ext cx="116903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78815" algn="l"/>
              </a:tabLst>
            </a:pPr>
            <a:r>
              <a:rPr sz="1700" i="1" spc="15" dirty="0">
                <a:latin typeface="Times New Roman"/>
                <a:cs typeface="Times New Roman"/>
              </a:rPr>
              <a:t>j</a:t>
            </a:r>
            <a:r>
              <a:rPr sz="1700" spc="15" dirty="0">
                <a:latin typeface="Symbol"/>
                <a:cs typeface="Symbol"/>
              </a:rPr>
              <a:t>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n	</a:t>
            </a:r>
            <a:r>
              <a:rPr sz="17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1700" spc="15" dirty="0">
                <a:solidFill>
                  <a:srgbClr val="FF0000"/>
                </a:solidFill>
                <a:latin typeface="Symbol"/>
                <a:cs typeface="Symbol"/>
              </a:rPr>
              <a:t></a:t>
            </a:r>
            <a:r>
              <a:rPr sz="1700" spc="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5035" y="1360207"/>
            <a:ext cx="113982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2025" algn="l"/>
              </a:tabLst>
            </a:pPr>
            <a:r>
              <a:rPr sz="2950" spc="-15" dirty="0">
                <a:latin typeface="Symbol"/>
                <a:cs typeface="Symbol"/>
              </a:rPr>
              <a:t></a:t>
            </a:r>
            <a:r>
              <a:rPr sz="2950" spc="-110" dirty="0">
                <a:latin typeface="Times New Roman"/>
                <a:cs typeface="Times New Roman"/>
              </a:rPr>
              <a:t> </a:t>
            </a:r>
            <a:r>
              <a:rPr sz="2950" i="1" spc="-15" dirty="0">
                <a:latin typeface="Times New Roman"/>
                <a:cs typeface="Times New Roman"/>
              </a:rPr>
              <a:t>e</a:t>
            </a:r>
            <a:r>
              <a:rPr sz="2950" i="1" dirty="0">
                <a:latin typeface="Times New Roman"/>
                <a:cs typeface="Times New Roman"/>
              </a:rPr>
              <a:t>	</a:t>
            </a:r>
            <a:r>
              <a:rPr sz="295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6678" y="1345347"/>
            <a:ext cx="73914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latin typeface="SimSun"/>
                <a:cs typeface="SimSun"/>
              </a:rPr>
              <a:t>（</a:t>
            </a:r>
            <a:r>
              <a:rPr sz="1700" i="1" spc="-15" dirty="0">
                <a:latin typeface="Times New Roman"/>
                <a:cs typeface="Times New Roman"/>
              </a:rPr>
              <a:t>n</a:t>
            </a:r>
            <a:r>
              <a:rPr sz="1700" i="1" spc="-29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+</a:t>
            </a:r>
            <a:r>
              <a:rPr sz="1700" i="1" spc="-20" dirty="0">
                <a:latin typeface="Times New Roman"/>
                <a:cs typeface="Times New Roman"/>
              </a:rPr>
              <a:t>N</a:t>
            </a:r>
            <a:r>
              <a:rPr sz="1700" i="1" spc="-1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1666" y="2051566"/>
            <a:ext cx="68389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825" i="1" baseline="-2614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825" i="1" spc="-735" baseline="-2614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1450" spc="35" dirty="0">
                <a:solidFill>
                  <a:srgbClr val="FF0000"/>
                </a:solidFill>
                <a:latin typeface="Symbol"/>
                <a:cs typeface="Symbol"/>
              </a:rPr>
              <a:t></a:t>
            </a:r>
            <a:r>
              <a:rPr sz="1575" spc="52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145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4323" y="2201612"/>
            <a:ext cx="407034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300" y="3127130"/>
            <a:ext cx="141986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spc="45" dirty="0">
                <a:latin typeface="Symbol"/>
                <a:cs typeface="Symbol"/>
              </a:rPr>
              <a:t></a:t>
            </a:r>
            <a:r>
              <a:rPr sz="1875" spc="67" baseline="-24444" dirty="0">
                <a:latin typeface="Times New Roman"/>
                <a:cs typeface="Times New Roman"/>
              </a:rPr>
              <a:t>0 </a:t>
            </a:r>
            <a:r>
              <a:rPr sz="2150" i="1" spc="25" dirty="0">
                <a:latin typeface="Times New Roman"/>
                <a:cs typeface="Times New Roman"/>
              </a:rPr>
              <a:t>N </a:t>
            </a:r>
            <a:r>
              <a:rPr sz="2150" spc="20" dirty="0">
                <a:latin typeface="Symbol"/>
                <a:cs typeface="Symbol"/>
              </a:rPr>
              <a:t>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240" dirty="0">
                <a:latin typeface="Times New Roman"/>
                <a:cs typeface="Times New Roman"/>
              </a:rPr>
              <a:t>2</a:t>
            </a:r>
            <a:r>
              <a:rPr sz="2300" i="1" spc="-240" dirty="0">
                <a:latin typeface="Symbol"/>
                <a:cs typeface="Symbol"/>
              </a:rPr>
              <a:t></a:t>
            </a:r>
            <a:r>
              <a:rPr sz="2150" i="1" spc="-240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05388" y="4617396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493" y="0"/>
                </a:lnTo>
              </a:path>
            </a:pathLst>
          </a:custGeom>
          <a:ln w="1153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46948" y="4417472"/>
            <a:ext cx="1004569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i="1" spc="25" dirty="0">
                <a:latin typeface="Times New Roman"/>
                <a:cs typeface="Times New Roman"/>
              </a:rPr>
              <a:t>N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2700" spc="-75" baseline="3549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i="1" spc="-75" baseline="33625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1800" i="1" spc="-5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8268" y="4612164"/>
            <a:ext cx="33020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spc="40" dirty="0">
                <a:solidFill>
                  <a:srgbClr val="FF0000"/>
                </a:solidFill>
                <a:latin typeface="Symbol"/>
                <a:cs typeface="Symbol"/>
              </a:rPr>
              <a:t></a:t>
            </a:r>
            <a:r>
              <a:rPr sz="1575" spc="60" baseline="-23809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63511" y="3116579"/>
            <a:ext cx="4529455" cy="2905125"/>
            <a:chOff x="6763511" y="3116579"/>
            <a:chExt cx="4529455" cy="2905125"/>
          </a:xfrm>
        </p:grpSpPr>
        <p:sp>
          <p:nvSpPr>
            <p:cNvPr id="20" name="object 20"/>
            <p:cNvSpPr/>
            <p:nvPr/>
          </p:nvSpPr>
          <p:spPr>
            <a:xfrm>
              <a:off x="6763511" y="3643883"/>
              <a:ext cx="4529328" cy="2377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70419" y="3116579"/>
              <a:ext cx="1398270" cy="567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29600" y="3116579"/>
              <a:ext cx="523494" cy="5676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14004" y="3116579"/>
              <a:ext cx="771905" cy="5676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9115221" y="1194078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0" y="0"/>
                </a:moveTo>
                <a:lnTo>
                  <a:pt x="345098" y="0"/>
                </a:lnTo>
              </a:path>
            </a:pathLst>
          </a:custGeom>
          <a:ln w="14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41120" y="1190666"/>
            <a:ext cx="316230" cy="374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10" dirty="0">
                <a:latin typeface="Times New Roman"/>
                <a:cs typeface="Times New Roman"/>
              </a:rPr>
              <a:t>31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37523" y="947669"/>
            <a:ext cx="1957070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i="1" spc="15" dirty="0">
                <a:latin typeface="Times New Roman"/>
                <a:cs typeface="Times New Roman"/>
              </a:rPr>
              <a:t>x</a:t>
            </a:r>
            <a:r>
              <a:rPr sz="2250" spc="15" dirty="0">
                <a:latin typeface="Times New Roman"/>
                <a:cs typeface="Times New Roman"/>
              </a:rPr>
              <a:t>[</a:t>
            </a:r>
            <a:r>
              <a:rPr sz="2250" i="1" spc="15" dirty="0">
                <a:latin typeface="Times New Roman"/>
                <a:cs typeface="Times New Roman"/>
              </a:rPr>
              <a:t>n</a:t>
            </a:r>
            <a:r>
              <a:rPr sz="2250" spc="15" dirty="0">
                <a:latin typeface="Times New Roman"/>
                <a:cs typeface="Times New Roman"/>
              </a:rPr>
              <a:t>]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-27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cos(</a:t>
            </a:r>
            <a:r>
              <a:rPr sz="3375" spc="-15" baseline="35802" dirty="0">
                <a:latin typeface="Times New Roman"/>
                <a:cs typeface="Times New Roman"/>
              </a:rPr>
              <a:t>8</a:t>
            </a:r>
            <a:r>
              <a:rPr sz="3600" i="1" spc="-15" baseline="33564" dirty="0">
                <a:latin typeface="Symbol"/>
                <a:cs typeface="Symbol"/>
              </a:rPr>
              <a:t></a:t>
            </a:r>
            <a:r>
              <a:rPr sz="2250" i="1" spc="-10" dirty="0">
                <a:latin typeface="Times New Roman"/>
                <a:cs typeface="Times New Roman"/>
              </a:rPr>
              <a:t>n</a:t>
            </a:r>
            <a:r>
              <a:rPr sz="2250" spc="-1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94669" y="194869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565" y="0"/>
                </a:lnTo>
              </a:path>
            </a:pathLst>
          </a:custGeom>
          <a:ln w="111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17870" y="1948694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>
                <a:moveTo>
                  <a:pt x="0" y="0"/>
                </a:moveTo>
                <a:lnTo>
                  <a:pt x="222603" y="0"/>
                </a:lnTo>
              </a:path>
            </a:pathLst>
          </a:custGeom>
          <a:ln w="111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72783" y="2096732"/>
            <a:ext cx="9080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99035" y="1612060"/>
            <a:ext cx="965200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5170" algn="l"/>
              </a:tabLst>
            </a:pPr>
            <a:r>
              <a:rPr sz="1750" spc="-2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50" i="1" spc="-40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18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750" spc="15" dirty="0">
                <a:solidFill>
                  <a:srgbClr val="FF0000"/>
                </a:solidFill>
                <a:latin typeface="Times New Roman"/>
                <a:cs typeface="Times New Roman"/>
              </a:rPr>
              <a:t>31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50202" y="1766705"/>
            <a:ext cx="163068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71525" algn="l"/>
              </a:tabLst>
            </a:pPr>
            <a:r>
              <a:rPr sz="1750" i="1" spc="20" dirty="0">
                <a:latin typeface="Times New Roman"/>
                <a:cs typeface="Times New Roman"/>
              </a:rPr>
              <a:t>N</a:t>
            </a:r>
            <a:r>
              <a:rPr sz="1750" i="1" spc="15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</a:t>
            </a:r>
            <a:r>
              <a:rPr sz="1750" spc="85" dirty="0">
                <a:latin typeface="Times New Roman"/>
                <a:cs typeface="Times New Roman"/>
              </a:rPr>
              <a:t> </a:t>
            </a:r>
            <a:r>
              <a:rPr sz="2625" spc="30" baseline="-44444" dirty="0">
                <a:solidFill>
                  <a:srgbClr val="FF0000"/>
                </a:solidFill>
                <a:latin typeface="Symbol"/>
                <a:cs typeface="Symbol"/>
              </a:rPr>
              <a:t></a:t>
            </a:r>
            <a:r>
              <a:rPr sz="2625" spc="30" baseline="-44444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750" i="1" spc="20" dirty="0">
                <a:latin typeface="Times New Roman"/>
                <a:cs typeface="Times New Roman"/>
              </a:rPr>
              <a:t>m </a:t>
            </a:r>
            <a:r>
              <a:rPr sz="1750" spc="15" dirty="0">
                <a:latin typeface="Symbol"/>
                <a:cs typeface="Symbol"/>
              </a:rPr>
              <a:t>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2625" spc="22" baseline="-44444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2625" spc="202" baseline="-444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08359" y="191044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03" y="0"/>
                </a:lnTo>
              </a:path>
            </a:pathLst>
          </a:custGeom>
          <a:ln w="11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99380" y="1555946"/>
            <a:ext cx="3556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85" dirty="0">
                <a:latin typeface="Times New Roman"/>
                <a:cs typeface="Times New Roman"/>
              </a:rPr>
              <a:t>8</a:t>
            </a:r>
            <a:r>
              <a:rPr sz="1950" i="1" spc="-85" dirty="0">
                <a:latin typeface="Symbol"/>
                <a:cs typeface="Symbol"/>
              </a:rPr>
              <a:t>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42340" y="1719109"/>
            <a:ext cx="8820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50" spc="45" dirty="0">
                <a:latin typeface="Symbol"/>
                <a:cs typeface="Symbol"/>
              </a:rPr>
              <a:t></a:t>
            </a:r>
            <a:r>
              <a:rPr sz="1575" spc="67" baseline="-26455" dirty="0">
                <a:latin typeface="Times New Roman"/>
                <a:cs typeface="Times New Roman"/>
              </a:rPr>
              <a:t>0 </a:t>
            </a: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235" dirty="0">
                <a:latin typeface="Times New Roman"/>
                <a:cs typeface="Times New Roman"/>
              </a:rPr>
              <a:t> </a:t>
            </a:r>
            <a:r>
              <a:rPr sz="2775" spc="7" baseline="-43543" dirty="0">
                <a:latin typeface="Times New Roman"/>
                <a:cs typeface="Times New Roman"/>
              </a:rPr>
              <a:t>31</a:t>
            </a:r>
            <a:endParaRPr sz="2775" baseline="-4354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15334" y="2595880"/>
            <a:ext cx="273970" cy="204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090409" y="2472749"/>
            <a:ext cx="112014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000" dirty="0">
                <a:latin typeface="Arial"/>
                <a:cs typeface="Arial"/>
              </a:rPr>
              <a:t>let	</a:t>
            </a:r>
            <a:r>
              <a:rPr sz="2300" i="1" spc="-10" dirty="0">
                <a:latin typeface="Times New Roman"/>
                <a:cs typeface="Times New Roman"/>
              </a:rPr>
              <a:t>m </a:t>
            </a:r>
            <a:r>
              <a:rPr sz="2300" spc="-10" dirty="0">
                <a:latin typeface="Symbol"/>
                <a:cs typeface="Symbol"/>
              </a:rPr>
              <a:t>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17993" y="3180333"/>
            <a:ext cx="170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Period is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=31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46576" y="3412235"/>
            <a:ext cx="1826260" cy="894715"/>
            <a:chOff x="3846576" y="3412235"/>
            <a:chExt cx="1826260" cy="894715"/>
          </a:xfrm>
        </p:grpSpPr>
        <p:sp>
          <p:nvSpPr>
            <p:cNvPr id="39" name="object 39"/>
            <p:cNvSpPr/>
            <p:nvPr/>
          </p:nvSpPr>
          <p:spPr>
            <a:xfrm>
              <a:off x="3846576" y="3412235"/>
              <a:ext cx="1826260" cy="894715"/>
            </a:xfrm>
            <a:custGeom>
              <a:avLst/>
              <a:gdLst/>
              <a:ahLst/>
              <a:cxnLst/>
              <a:rect l="l" t="t" r="r" b="b"/>
              <a:pathLst>
                <a:path w="1826260" h="894714">
                  <a:moveTo>
                    <a:pt x="1825752" y="0"/>
                  </a:moveTo>
                  <a:lnTo>
                    <a:pt x="0" y="0"/>
                  </a:lnTo>
                  <a:lnTo>
                    <a:pt x="0" y="894588"/>
                  </a:lnTo>
                  <a:lnTo>
                    <a:pt x="1825752" y="894588"/>
                  </a:lnTo>
                  <a:lnTo>
                    <a:pt x="18257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09516" y="3675900"/>
              <a:ext cx="919734" cy="4015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18204" y="3889260"/>
              <a:ext cx="1622298" cy="4015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994532" y="3412235"/>
            <a:ext cx="706755" cy="1006475"/>
            <a:chOff x="2994532" y="3412235"/>
            <a:chExt cx="706755" cy="1006475"/>
          </a:xfrm>
        </p:grpSpPr>
        <p:sp>
          <p:nvSpPr>
            <p:cNvPr id="43" name="object 43"/>
            <p:cNvSpPr/>
            <p:nvPr/>
          </p:nvSpPr>
          <p:spPr>
            <a:xfrm>
              <a:off x="3694429" y="3412235"/>
              <a:ext cx="0" cy="894715"/>
            </a:xfrm>
            <a:custGeom>
              <a:avLst/>
              <a:gdLst/>
              <a:ahLst/>
              <a:cxnLst/>
              <a:rect l="l" t="t" r="r" b="b"/>
              <a:pathLst>
                <a:path h="894714">
                  <a:moveTo>
                    <a:pt x="0" y="0"/>
                  </a:moveTo>
                  <a:lnTo>
                    <a:pt x="0" y="8945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94532" y="3573652"/>
              <a:ext cx="700405" cy="845185"/>
            </a:xfrm>
            <a:custGeom>
              <a:avLst/>
              <a:gdLst/>
              <a:ahLst/>
              <a:cxnLst/>
              <a:rect l="l" t="t" r="r" b="b"/>
              <a:pathLst>
                <a:path w="700404" h="845185">
                  <a:moveTo>
                    <a:pt x="9779" y="760349"/>
                  </a:moveTo>
                  <a:lnTo>
                    <a:pt x="0" y="844931"/>
                  </a:lnTo>
                  <a:lnTo>
                    <a:pt x="73533" y="802005"/>
                  </a:lnTo>
                  <a:lnTo>
                    <a:pt x="63231" y="795274"/>
                  </a:lnTo>
                  <a:lnTo>
                    <a:pt x="40005" y="795274"/>
                  </a:lnTo>
                  <a:lnTo>
                    <a:pt x="29464" y="788416"/>
                  </a:lnTo>
                  <a:lnTo>
                    <a:pt x="36422" y="777757"/>
                  </a:lnTo>
                  <a:lnTo>
                    <a:pt x="9779" y="760349"/>
                  </a:lnTo>
                  <a:close/>
                </a:path>
                <a:path w="700404" h="845185">
                  <a:moveTo>
                    <a:pt x="36422" y="777757"/>
                  </a:moveTo>
                  <a:lnTo>
                    <a:pt x="29464" y="788416"/>
                  </a:lnTo>
                  <a:lnTo>
                    <a:pt x="40005" y="795274"/>
                  </a:lnTo>
                  <a:lnTo>
                    <a:pt x="46952" y="784637"/>
                  </a:lnTo>
                  <a:lnTo>
                    <a:pt x="36422" y="777757"/>
                  </a:lnTo>
                  <a:close/>
                </a:path>
                <a:path w="700404" h="845185">
                  <a:moveTo>
                    <a:pt x="46952" y="784637"/>
                  </a:moveTo>
                  <a:lnTo>
                    <a:pt x="40005" y="795274"/>
                  </a:lnTo>
                  <a:lnTo>
                    <a:pt x="63231" y="795274"/>
                  </a:lnTo>
                  <a:lnTo>
                    <a:pt x="46952" y="784637"/>
                  </a:lnTo>
                  <a:close/>
                </a:path>
                <a:path w="700404" h="845185">
                  <a:moveTo>
                    <a:pt x="699896" y="0"/>
                  </a:moveTo>
                  <a:lnTo>
                    <a:pt x="545592" y="0"/>
                  </a:lnTo>
                  <a:lnTo>
                    <a:pt x="543559" y="1016"/>
                  </a:lnTo>
                  <a:lnTo>
                    <a:pt x="542417" y="2794"/>
                  </a:lnTo>
                  <a:lnTo>
                    <a:pt x="36422" y="777757"/>
                  </a:lnTo>
                  <a:lnTo>
                    <a:pt x="46952" y="784637"/>
                  </a:lnTo>
                  <a:lnTo>
                    <a:pt x="551177" y="12700"/>
                  </a:lnTo>
                  <a:lnTo>
                    <a:pt x="547751" y="12700"/>
                  </a:lnTo>
                  <a:lnTo>
                    <a:pt x="553084" y="9779"/>
                  </a:lnTo>
                  <a:lnTo>
                    <a:pt x="699896" y="9779"/>
                  </a:lnTo>
                  <a:lnTo>
                    <a:pt x="699896" y="0"/>
                  </a:lnTo>
                  <a:close/>
                </a:path>
                <a:path w="700404" h="845185">
                  <a:moveTo>
                    <a:pt x="553084" y="9779"/>
                  </a:moveTo>
                  <a:lnTo>
                    <a:pt x="547751" y="12700"/>
                  </a:lnTo>
                  <a:lnTo>
                    <a:pt x="551177" y="12700"/>
                  </a:lnTo>
                  <a:lnTo>
                    <a:pt x="553084" y="9779"/>
                  </a:lnTo>
                  <a:close/>
                </a:path>
                <a:path w="700404" h="845185">
                  <a:moveTo>
                    <a:pt x="699896" y="9779"/>
                  </a:moveTo>
                  <a:lnTo>
                    <a:pt x="553084" y="9779"/>
                  </a:lnTo>
                  <a:lnTo>
                    <a:pt x="551177" y="12700"/>
                  </a:lnTo>
                  <a:lnTo>
                    <a:pt x="699896" y="12700"/>
                  </a:lnTo>
                  <a:lnTo>
                    <a:pt x="699896" y="97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846576" y="3412235"/>
            <a:ext cx="1826260" cy="89471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585"/>
              </a:spcBef>
            </a:pPr>
            <a:r>
              <a:rPr sz="145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550" i="1" u="sng" spc="-1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1550">
              <a:latin typeface="Symbol"/>
              <a:cs typeface="Symbol"/>
            </a:endParaRPr>
          </a:p>
          <a:p>
            <a:pPr marL="520700">
              <a:lnSpc>
                <a:spcPts val="1735"/>
              </a:lnSpc>
              <a:spcBef>
                <a:spcPts val="15"/>
              </a:spcBef>
            </a:pPr>
            <a:r>
              <a:rPr sz="2175" spc="30" baseline="-11494" dirty="0">
                <a:latin typeface="Symbol"/>
                <a:cs typeface="Symbol"/>
              </a:rPr>
              <a:t></a:t>
            </a:r>
            <a:r>
              <a:rPr sz="1275" spc="30" baseline="-45751" dirty="0">
                <a:latin typeface="Times New Roman"/>
                <a:cs typeface="Times New Roman"/>
              </a:rPr>
              <a:t>0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must</a:t>
            </a:r>
            <a:r>
              <a:rPr sz="1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endParaRPr sz="1400">
              <a:latin typeface="Arial"/>
              <a:cs typeface="Arial"/>
            </a:endParaRPr>
          </a:p>
          <a:p>
            <a:pPr marL="184785">
              <a:lnSpc>
                <a:spcPts val="167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 rational</a:t>
            </a:r>
            <a:r>
              <a:rPr sz="14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49908" y="198107"/>
            <a:ext cx="4056126" cy="5677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62329" y="267081"/>
            <a:ext cx="10271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" baseline="1388" dirty="0">
                <a:solidFill>
                  <a:srgbClr val="FF0000"/>
                </a:solidFill>
                <a:latin typeface="Arial"/>
                <a:cs typeface="Arial"/>
              </a:rPr>
              <a:t>1.3.3 </a:t>
            </a:r>
            <a:r>
              <a:rPr sz="3000" baseline="1388" dirty="0">
                <a:solidFill>
                  <a:srgbClr val="FF0000"/>
                </a:solidFill>
                <a:latin typeface="Arial"/>
                <a:cs typeface="Arial"/>
              </a:rPr>
              <a:t>Exponential &amp; Sinusoidal Signals </a:t>
            </a:r>
            <a:r>
              <a:rPr sz="1800" spc="-5" dirty="0">
                <a:latin typeface="Arial"/>
                <a:cs typeface="Arial"/>
              </a:rPr>
              <a:t>—Periodicity Properties </a:t>
            </a:r>
            <a:r>
              <a:rPr sz="1800" dirty="0">
                <a:latin typeface="Arial"/>
                <a:cs typeface="Arial"/>
              </a:rPr>
              <a:t>of CT&amp;DT </a:t>
            </a:r>
            <a:r>
              <a:rPr sz="1800" spc="-5" dirty="0">
                <a:latin typeface="Arial"/>
                <a:cs typeface="Arial"/>
              </a:rPr>
              <a:t>Complex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Exponentials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06623" y="1767839"/>
            <a:ext cx="262255" cy="370840"/>
            <a:chOff x="2706623" y="1767839"/>
            <a:chExt cx="262255" cy="370840"/>
          </a:xfrm>
        </p:grpSpPr>
        <p:sp>
          <p:nvSpPr>
            <p:cNvPr id="49" name="object 49"/>
            <p:cNvSpPr/>
            <p:nvPr/>
          </p:nvSpPr>
          <p:spPr>
            <a:xfrm>
              <a:off x="2711195" y="1772411"/>
              <a:ext cx="253365" cy="361315"/>
            </a:xfrm>
            <a:custGeom>
              <a:avLst/>
              <a:gdLst/>
              <a:ahLst/>
              <a:cxnLst/>
              <a:rect l="l" t="t" r="r" b="b"/>
              <a:pathLst>
                <a:path w="253364" h="361314">
                  <a:moveTo>
                    <a:pt x="189737" y="0"/>
                  </a:moveTo>
                  <a:lnTo>
                    <a:pt x="63246" y="0"/>
                  </a:lnTo>
                  <a:lnTo>
                    <a:pt x="63246" y="234696"/>
                  </a:lnTo>
                  <a:lnTo>
                    <a:pt x="0" y="234696"/>
                  </a:lnTo>
                  <a:lnTo>
                    <a:pt x="126492" y="361188"/>
                  </a:lnTo>
                  <a:lnTo>
                    <a:pt x="252984" y="234696"/>
                  </a:lnTo>
                  <a:lnTo>
                    <a:pt x="189737" y="234696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11195" y="1772411"/>
              <a:ext cx="253365" cy="361315"/>
            </a:xfrm>
            <a:custGeom>
              <a:avLst/>
              <a:gdLst/>
              <a:ahLst/>
              <a:cxnLst/>
              <a:rect l="l" t="t" r="r" b="b"/>
              <a:pathLst>
                <a:path w="253364" h="361314">
                  <a:moveTo>
                    <a:pt x="189737" y="0"/>
                  </a:moveTo>
                  <a:lnTo>
                    <a:pt x="189737" y="234696"/>
                  </a:lnTo>
                  <a:lnTo>
                    <a:pt x="252984" y="234696"/>
                  </a:lnTo>
                  <a:lnTo>
                    <a:pt x="126492" y="361188"/>
                  </a:lnTo>
                  <a:lnTo>
                    <a:pt x="0" y="234696"/>
                  </a:lnTo>
                  <a:lnTo>
                    <a:pt x="63246" y="234696"/>
                  </a:lnTo>
                  <a:lnTo>
                    <a:pt x="63246" y="0"/>
                  </a:lnTo>
                  <a:lnTo>
                    <a:pt x="189737" y="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686811" y="3640835"/>
            <a:ext cx="262255" cy="368935"/>
            <a:chOff x="2686811" y="3640835"/>
            <a:chExt cx="262255" cy="368935"/>
          </a:xfrm>
        </p:grpSpPr>
        <p:sp>
          <p:nvSpPr>
            <p:cNvPr id="52" name="object 52"/>
            <p:cNvSpPr/>
            <p:nvPr/>
          </p:nvSpPr>
          <p:spPr>
            <a:xfrm>
              <a:off x="2691383" y="3645407"/>
              <a:ext cx="253365" cy="360045"/>
            </a:xfrm>
            <a:custGeom>
              <a:avLst/>
              <a:gdLst/>
              <a:ahLst/>
              <a:cxnLst/>
              <a:rect l="l" t="t" r="r" b="b"/>
              <a:pathLst>
                <a:path w="253364" h="360045">
                  <a:moveTo>
                    <a:pt x="189738" y="0"/>
                  </a:moveTo>
                  <a:lnTo>
                    <a:pt x="63246" y="0"/>
                  </a:lnTo>
                  <a:lnTo>
                    <a:pt x="63246" y="233172"/>
                  </a:lnTo>
                  <a:lnTo>
                    <a:pt x="0" y="233172"/>
                  </a:lnTo>
                  <a:lnTo>
                    <a:pt x="126492" y="359664"/>
                  </a:lnTo>
                  <a:lnTo>
                    <a:pt x="252984" y="233172"/>
                  </a:lnTo>
                  <a:lnTo>
                    <a:pt x="189738" y="233172"/>
                  </a:lnTo>
                  <a:lnTo>
                    <a:pt x="18973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91383" y="3645407"/>
              <a:ext cx="253365" cy="360045"/>
            </a:xfrm>
            <a:custGeom>
              <a:avLst/>
              <a:gdLst/>
              <a:ahLst/>
              <a:cxnLst/>
              <a:rect l="l" t="t" r="r" b="b"/>
              <a:pathLst>
                <a:path w="253364" h="360045">
                  <a:moveTo>
                    <a:pt x="189738" y="0"/>
                  </a:moveTo>
                  <a:lnTo>
                    <a:pt x="189738" y="233172"/>
                  </a:lnTo>
                  <a:lnTo>
                    <a:pt x="252984" y="233172"/>
                  </a:lnTo>
                  <a:lnTo>
                    <a:pt x="126492" y="359664"/>
                  </a:lnTo>
                  <a:lnTo>
                    <a:pt x="0" y="233172"/>
                  </a:lnTo>
                  <a:lnTo>
                    <a:pt x="63246" y="233172"/>
                  </a:lnTo>
                  <a:lnTo>
                    <a:pt x="63246" y="0"/>
                  </a:lnTo>
                  <a:lnTo>
                    <a:pt x="189738" y="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706623" y="2631948"/>
            <a:ext cx="262255" cy="370840"/>
            <a:chOff x="2706623" y="2631948"/>
            <a:chExt cx="262255" cy="370840"/>
          </a:xfrm>
        </p:grpSpPr>
        <p:sp>
          <p:nvSpPr>
            <p:cNvPr id="55" name="object 55"/>
            <p:cNvSpPr/>
            <p:nvPr/>
          </p:nvSpPr>
          <p:spPr>
            <a:xfrm>
              <a:off x="2711195" y="2636520"/>
              <a:ext cx="253365" cy="361315"/>
            </a:xfrm>
            <a:custGeom>
              <a:avLst/>
              <a:gdLst/>
              <a:ahLst/>
              <a:cxnLst/>
              <a:rect l="l" t="t" r="r" b="b"/>
              <a:pathLst>
                <a:path w="253364" h="361314">
                  <a:moveTo>
                    <a:pt x="189737" y="0"/>
                  </a:moveTo>
                  <a:lnTo>
                    <a:pt x="63246" y="0"/>
                  </a:lnTo>
                  <a:lnTo>
                    <a:pt x="63246" y="234695"/>
                  </a:lnTo>
                  <a:lnTo>
                    <a:pt x="0" y="234695"/>
                  </a:lnTo>
                  <a:lnTo>
                    <a:pt x="126492" y="361188"/>
                  </a:lnTo>
                  <a:lnTo>
                    <a:pt x="252984" y="234695"/>
                  </a:lnTo>
                  <a:lnTo>
                    <a:pt x="189737" y="234695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11195" y="2636520"/>
              <a:ext cx="253365" cy="361315"/>
            </a:xfrm>
            <a:custGeom>
              <a:avLst/>
              <a:gdLst/>
              <a:ahLst/>
              <a:cxnLst/>
              <a:rect l="l" t="t" r="r" b="b"/>
              <a:pathLst>
                <a:path w="253364" h="361314">
                  <a:moveTo>
                    <a:pt x="189737" y="0"/>
                  </a:moveTo>
                  <a:lnTo>
                    <a:pt x="189737" y="234695"/>
                  </a:lnTo>
                  <a:lnTo>
                    <a:pt x="252984" y="234695"/>
                  </a:lnTo>
                  <a:lnTo>
                    <a:pt x="126492" y="361188"/>
                  </a:lnTo>
                  <a:lnTo>
                    <a:pt x="0" y="234695"/>
                  </a:lnTo>
                  <a:lnTo>
                    <a:pt x="63246" y="234695"/>
                  </a:lnTo>
                  <a:lnTo>
                    <a:pt x="63246" y="0"/>
                  </a:lnTo>
                  <a:lnTo>
                    <a:pt x="189737" y="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6205341" y="1074968"/>
            <a:ext cx="1368623" cy="2588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175628" y="991946"/>
            <a:ext cx="143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r>
              <a:rPr sz="20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1.1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37097" y="925830"/>
            <a:ext cx="0" cy="5273675"/>
          </a:xfrm>
          <a:custGeom>
            <a:avLst/>
            <a:gdLst/>
            <a:ahLst/>
            <a:cxnLst/>
            <a:rect l="l" t="t" r="r" b="b"/>
            <a:pathLst>
              <a:path h="5273675">
                <a:moveTo>
                  <a:pt x="0" y="0"/>
                </a:moveTo>
                <a:lnTo>
                  <a:pt x="0" y="5273471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8770493" y="1014983"/>
            <a:ext cx="1512570" cy="885825"/>
            <a:chOff x="8770493" y="1014983"/>
            <a:chExt cx="1512570" cy="885825"/>
          </a:xfrm>
        </p:grpSpPr>
        <p:sp>
          <p:nvSpPr>
            <p:cNvPr id="61" name="object 61"/>
            <p:cNvSpPr/>
            <p:nvPr/>
          </p:nvSpPr>
          <p:spPr>
            <a:xfrm>
              <a:off x="10276205" y="1014983"/>
              <a:ext cx="0" cy="739140"/>
            </a:xfrm>
            <a:custGeom>
              <a:avLst/>
              <a:gdLst/>
              <a:ahLst/>
              <a:cxnLst/>
              <a:rect l="l" t="t" r="r" b="b"/>
              <a:pathLst>
                <a:path h="739139">
                  <a:moveTo>
                    <a:pt x="0" y="0"/>
                  </a:moveTo>
                  <a:lnTo>
                    <a:pt x="0" y="739139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70493" y="1147190"/>
              <a:ext cx="1506220" cy="690880"/>
            </a:xfrm>
            <a:custGeom>
              <a:avLst/>
              <a:gdLst/>
              <a:ahLst/>
              <a:cxnLst/>
              <a:rect l="l" t="t" r="r" b="b"/>
              <a:pathLst>
                <a:path w="1506220" h="690880">
                  <a:moveTo>
                    <a:pt x="51180" y="622300"/>
                  </a:moveTo>
                  <a:lnTo>
                    <a:pt x="0" y="690499"/>
                  </a:lnTo>
                  <a:lnTo>
                    <a:pt x="85216" y="690499"/>
                  </a:lnTo>
                  <a:lnTo>
                    <a:pt x="73871" y="667766"/>
                  </a:lnTo>
                  <a:lnTo>
                    <a:pt x="59689" y="667766"/>
                  </a:lnTo>
                  <a:lnTo>
                    <a:pt x="54101" y="656463"/>
                  </a:lnTo>
                  <a:lnTo>
                    <a:pt x="65414" y="650820"/>
                  </a:lnTo>
                  <a:lnTo>
                    <a:pt x="51180" y="622300"/>
                  </a:lnTo>
                  <a:close/>
                </a:path>
                <a:path w="1506220" h="690880">
                  <a:moveTo>
                    <a:pt x="65414" y="650820"/>
                  </a:moveTo>
                  <a:lnTo>
                    <a:pt x="54101" y="656463"/>
                  </a:lnTo>
                  <a:lnTo>
                    <a:pt x="59689" y="667766"/>
                  </a:lnTo>
                  <a:lnTo>
                    <a:pt x="71045" y="662102"/>
                  </a:lnTo>
                  <a:lnTo>
                    <a:pt x="65414" y="650820"/>
                  </a:lnTo>
                  <a:close/>
                </a:path>
                <a:path w="1506220" h="690880">
                  <a:moveTo>
                    <a:pt x="71045" y="662102"/>
                  </a:moveTo>
                  <a:lnTo>
                    <a:pt x="59689" y="667766"/>
                  </a:lnTo>
                  <a:lnTo>
                    <a:pt x="73871" y="667766"/>
                  </a:lnTo>
                  <a:lnTo>
                    <a:pt x="71045" y="662102"/>
                  </a:lnTo>
                  <a:close/>
                </a:path>
                <a:path w="1506220" h="690880">
                  <a:moveTo>
                    <a:pt x="1505711" y="0"/>
                  </a:moveTo>
                  <a:lnTo>
                    <a:pt x="1370456" y="0"/>
                  </a:lnTo>
                  <a:lnTo>
                    <a:pt x="1369567" y="254"/>
                  </a:lnTo>
                  <a:lnTo>
                    <a:pt x="1368678" y="762"/>
                  </a:lnTo>
                  <a:lnTo>
                    <a:pt x="65414" y="650820"/>
                  </a:lnTo>
                  <a:lnTo>
                    <a:pt x="71045" y="662102"/>
                  </a:lnTo>
                  <a:lnTo>
                    <a:pt x="1372993" y="12700"/>
                  </a:lnTo>
                  <a:lnTo>
                    <a:pt x="1371473" y="12700"/>
                  </a:lnTo>
                  <a:lnTo>
                    <a:pt x="1374266" y="12064"/>
                  </a:lnTo>
                  <a:lnTo>
                    <a:pt x="1505711" y="12064"/>
                  </a:lnTo>
                  <a:lnTo>
                    <a:pt x="1505711" y="0"/>
                  </a:lnTo>
                  <a:close/>
                </a:path>
                <a:path w="1506220" h="690880">
                  <a:moveTo>
                    <a:pt x="1374266" y="12064"/>
                  </a:moveTo>
                  <a:lnTo>
                    <a:pt x="1371473" y="12700"/>
                  </a:lnTo>
                  <a:lnTo>
                    <a:pt x="1372993" y="12700"/>
                  </a:lnTo>
                  <a:lnTo>
                    <a:pt x="1374266" y="12064"/>
                  </a:lnTo>
                  <a:close/>
                </a:path>
                <a:path w="1506220" h="690880">
                  <a:moveTo>
                    <a:pt x="1505711" y="12064"/>
                  </a:moveTo>
                  <a:lnTo>
                    <a:pt x="1374266" y="12064"/>
                  </a:lnTo>
                  <a:lnTo>
                    <a:pt x="1372993" y="12700"/>
                  </a:lnTo>
                  <a:lnTo>
                    <a:pt x="1505711" y="12700"/>
                  </a:lnTo>
                  <a:lnTo>
                    <a:pt x="1505711" y="1206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0366" y="1174876"/>
              <a:ext cx="222250" cy="725805"/>
            </a:xfrm>
            <a:custGeom>
              <a:avLst/>
              <a:gdLst/>
              <a:ahLst/>
              <a:cxnLst/>
              <a:rect l="l" t="t" r="r" b="b"/>
              <a:pathLst>
                <a:path w="222250" h="725805">
                  <a:moveTo>
                    <a:pt x="0" y="641858"/>
                  </a:moveTo>
                  <a:lnTo>
                    <a:pt x="16509" y="725424"/>
                  </a:lnTo>
                  <a:lnTo>
                    <a:pt x="70104" y="665861"/>
                  </a:lnTo>
                  <a:lnTo>
                    <a:pt x="39497" y="665861"/>
                  </a:lnTo>
                  <a:lnTo>
                    <a:pt x="27304" y="662559"/>
                  </a:lnTo>
                  <a:lnTo>
                    <a:pt x="30688" y="650285"/>
                  </a:lnTo>
                  <a:lnTo>
                    <a:pt x="0" y="641858"/>
                  </a:lnTo>
                  <a:close/>
                </a:path>
                <a:path w="222250" h="725805">
                  <a:moveTo>
                    <a:pt x="30688" y="650285"/>
                  </a:moveTo>
                  <a:lnTo>
                    <a:pt x="27304" y="662559"/>
                  </a:lnTo>
                  <a:lnTo>
                    <a:pt x="39497" y="665861"/>
                  </a:lnTo>
                  <a:lnTo>
                    <a:pt x="42868" y="653630"/>
                  </a:lnTo>
                  <a:lnTo>
                    <a:pt x="30688" y="650285"/>
                  </a:lnTo>
                  <a:close/>
                </a:path>
                <a:path w="222250" h="725805">
                  <a:moveTo>
                    <a:pt x="42868" y="653630"/>
                  </a:moveTo>
                  <a:lnTo>
                    <a:pt x="39497" y="665861"/>
                  </a:lnTo>
                  <a:lnTo>
                    <a:pt x="70104" y="665861"/>
                  </a:lnTo>
                  <a:lnTo>
                    <a:pt x="73532" y="662051"/>
                  </a:lnTo>
                  <a:lnTo>
                    <a:pt x="42868" y="653630"/>
                  </a:lnTo>
                  <a:close/>
                </a:path>
                <a:path w="222250" h="725805">
                  <a:moveTo>
                    <a:pt x="209930" y="0"/>
                  </a:moveTo>
                  <a:lnTo>
                    <a:pt x="30688" y="650285"/>
                  </a:lnTo>
                  <a:lnTo>
                    <a:pt x="42868" y="653630"/>
                  </a:lnTo>
                  <a:lnTo>
                    <a:pt x="222123" y="3301"/>
                  </a:lnTo>
                  <a:lnTo>
                    <a:pt x="20993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0410443" y="1014983"/>
            <a:ext cx="1610995" cy="739140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F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04139" marR="95885" indent="635" algn="ctr">
              <a:lnSpc>
                <a:spcPts val="1680"/>
              </a:lnSpc>
              <a:spcBef>
                <a:spcPts val="440"/>
              </a:spcBef>
            </a:pPr>
            <a:r>
              <a:rPr sz="1450" i="1" spc="-35" dirty="0">
                <a:latin typeface="Tahoma"/>
                <a:cs typeface="Tahoma"/>
              </a:rPr>
              <a:t>N </a:t>
            </a:r>
            <a:r>
              <a:rPr sz="1400" spc="-5" dirty="0">
                <a:latin typeface="Tahoma"/>
                <a:cs typeface="Tahoma"/>
              </a:rPr>
              <a:t>and </a:t>
            </a:r>
            <a:r>
              <a:rPr sz="1450" i="1" spc="-40" dirty="0">
                <a:latin typeface="Tahoma"/>
                <a:cs typeface="Tahoma"/>
              </a:rPr>
              <a:t>m </a:t>
            </a:r>
            <a:r>
              <a:rPr sz="1400" dirty="0">
                <a:latin typeface="Tahoma"/>
                <a:cs typeface="Tahoma"/>
              </a:rPr>
              <a:t>do not  </a:t>
            </a:r>
            <a:r>
              <a:rPr sz="1400" spc="-10" dirty="0">
                <a:latin typeface="Tahoma"/>
                <a:cs typeface="Tahoma"/>
              </a:rPr>
              <a:t>have </a:t>
            </a:r>
            <a:r>
              <a:rPr sz="1400" dirty="0">
                <a:latin typeface="Tahoma"/>
                <a:cs typeface="Tahoma"/>
              </a:rPr>
              <a:t>on </a:t>
            </a:r>
            <a:r>
              <a:rPr sz="1400" spc="-5" dirty="0">
                <a:latin typeface="Tahoma"/>
                <a:cs typeface="Tahoma"/>
              </a:rPr>
              <a:t>factors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  common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25908" y="2460510"/>
            <a:ext cx="69469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i="1" spc="5" dirty="0">
                <a:latin typeface="Times New Roman"/>
                <a:cs typeface="Times New Roman"/>
              </a:rPr>
              <a:t>N </a:t>
            </a:r>
            <a:r>
              <a:rPr sz="1900" spc="5" dirty="0">
                <a:latin typeface="Symbol"/>
                <a:cs typeface="Symbol"/>
              </a:rPr>
              <a:t>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31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381745" y="2558542"/>
            <a:ext cx="241300" cy="1925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9908" y="198107"/>
            <a:ext cx="4056126" cy="567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1298" y="917954"/>
            <a:ext cx="86360" cy="269240"/>
          </a:xfrm>
          <a:custGeom>
            <a:avLst/>
            <a:gdLst/>
            <a:ahLst/>
            <a:cxnLst/>
            <a:rect l="l" t="t" r="r" b="b"/>
            <a:pathLst>
              <a:path w="86360" h="269240">
                <a:moveTo>
                  <a:pt x="86310" y="0"/>
                </a:moveTo>
                <a:lnTo>
                  <a:pt x="0" y="268736"/>
                </a:lnTo>
              </a:path>
            </a:pathLst>
          </a:custGeom>
          <a:ln w="13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2303" y="828321"/>
            <a:ext cx="179133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100" spc="5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21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100" spc="5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210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1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000000"/>
                </a:solidFill>
                <a:latin typeface="Times New Roman"/>
                <a:cs typeface="Times New Roman"/>
              </a:rPr>
              <a:t>cos(</a:t>
            </a:r>
            <a:r>
              <a:rPr sz="21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200" i="1" spc="-45" dirty="0">
                <a:solidFill>
                  <a:srgbClr val="000000"/>
                </a:solidFill>
                <a:latin typeface="Symbol"/>
                <a:cs typeface="Symbol"/>
              </a:rPr>
              <a:t></a:t>
            </a:r>
            <a:r>
              <a:rPr sz="22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00000"/>
                </a:solidFill>
                <a:latin typeface="Times New Roman"/>
                <a:cs typeface="Times New Roman"/>
              </a:rPr>
              <a:t>8)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4419" y="2550846"/>
            <a:ext cx="9969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3927" y="2178388"/>
            <a:ext cx="28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3003" y="2003880"/>
            <a:ext cx="59055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0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100" i="1" u="sng" spc="-1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100" i="1" spc="-290" dirty="0">
                <a:latin typeface="Times New Roman"/>
                <a:cs typeface="Times New Roman"/>
              </a:rPr>
              <a:t> </a:t>
            </a:r>
            <a:r>
              <a:rPr sz="3000" baseline="-34722" dirty="0">
                <a:latin typeface="Symbol"/>
                <a:cs typeface="Symbol"/>
              </a:rPr>
              <a:t></a:t>
            </a:r>
            <a:endParaRPr sz="3000" baseline="-3472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111" y="2377616"/>
            <a:ext cx="221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Symbol"/>
                <a:cs typeface="Symbol"/>
              </a:rPr>
              <a:t>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192" y="1650173"/>
            <a:ext cx="946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5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0319" y="1674509"/>
            <a:ext cx="14478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latin typeface="Times New Roman"/>
                <a:cs typeface="Times New Roman"/>
              </a:rPr>
              <a:t>8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8591" y="1474905"/>
            <a:ext cx="8159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75920" algn="l"/>
              </a:tabLst>
            </a:pPr>
            <a:r>
              <a:rPr sz="1850" spc="20" dirty="0">
                <a:latin typeface="Symbol"/>
                <a:cs typeface="Symbol"/>
              </a:rPr>
              <a:t></a:t>
            </a:r>
            <a:r>
              <a:rPr sz="1850" spc="20" dirty="0">
                <a:latin typeface="Times New Roman"/>
                <a:cs typeface="Times New Roman"/>
              </a:rPr>
              <a:t>	</a:t>
            </a: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2925" i="1" u="sng" spc="-60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2925" baseline="34188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4980" y="3793504"/>
            <a:ext cx="83820" cy="261620"/>
          </a:xfrm>
          <a:custGeom>
            <a:avLst/>
            <a:gdLst/>
            <a:ahLst/>
            <a:cxnLst/>
            <a:rect l="l" t="t" r="r" b="b"/>
            <a:pathLst>
              <a:path w="83820" h="261620">
                <a:moveTo>
                  <a:pt x="83714" y="0"/>
                </a:moveTo>
                <a:lnTo>
                  <a:pt x="0" y="261209"/>
                </a:lnTo>
              </a:path>
            </a:pathLst>
          </a:custGeom>
          <a:ln w="12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00867" y="3719784"/>
            <a:ext cx="158686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i="1" dirty="0">
                <a:latin typeface="Times New Roman"/>
                <a:cs typeface="Times New Roman"/>
              </a:rPr>
              <a:t>x</a:t>
            </a:r>
            <a:r>
              <a:rPr sz="2050" dirty="0">
                <a:latin typeface="Times New Roman"/>
                <a:cs typeface="Times New Roman"/>
              </a:rPr>
              <a:t>[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dirty="0">
                <a:latin typeface="Times New Roman"/>
                <a:cs typeface="Times New Roman"/>
              </a:rPr>
              <a:t>]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cos(</a:t>
            </a:r>
            <a:r>
              <a:rPr sz="2050" i="1" spc="10" dirty="0">
                <a:latin typeface="Times New Roman"/>
                <a:cs typeface="Times New Roman"/>
              </a:rPr>
              <a:t>n</a:t>
            </a:r>
            <a:r>
              <a:rPr sz="2050" i="1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6)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19834" y="4429859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638" y="0"/>
                </a:lnTo>
              </a:path>
            </a:pathLst>
          </a:custGeom>
          <a:ln w="12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60077" y="4400083"/>
            <a:ext cx="9652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9439" y="4234106"/>
            <a:ext cx="75057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84810" algn="l"/>
              </a:tabLst>
            </a:pPr>
            <a:r>
              <a:rPr sz="1900" spc="20" dirty="0">
                <a:latin typeface="Symbol"/>
                <a:cs typeface="Symbol"/>
              </a:rPr>
              <a:t></a:t>
            </a:r>
            <a:r>
              <a:rPr sz="1900" spc="20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Symbol"/>
                <a:cs typeface="Symbol"/>
              </a:rPr>
              <a:t>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2850" spc="15" baseline="35087" dirty="0">
                <a:latin typeface="Times New Roman"/>
                <a:cs typeface="Times New Roman"/>
              </a:rPr>
              <a:t>1</a:t>
            </a:r>
            <a:endParaRPr sz="2850" baseline="3508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5558" y="4424959"/>
            <a:ext cx="654050" cy="844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2069" algn="ctr">
              <a:lnSpc>
                <a:spcPct val="100000"/>
              </a:lnSpc>
              <a:spcBef>
                <a:spcPts val="120"/>
              </a:spcBef>
            </a:pPr>
            <a:r>
              <a:rPr sz="1900" spc="10" dirty="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80"/>
              </a:spcBef>
            </a:pP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spc="-90" dirty="0">
                <a:latin typeface="Times New Roman"/>
                <a:cs typeface="Times New Roman"/>
              </a:rPr>
              <a:t>12</a:t>
            </a:r>
            <a:r>
              <a:rPr sz="2050" i="1" spc="-90" dirty="0">
                <a:latin typeface="Symbol"/>
                <a:cs typeface="Symbol"/>
              </a:rPr>
              <a:t>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22104" y="514093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628" y="0"/>
                </a:lnTo>
              </a:path>
            </a:pathLst>
          </a:custGeom>
          <a:ln w="123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20752" y="5306581"/>
            <a:ext cx="9842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8332" y="4768867"/>
            <a:ext cx="3606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40" dirty="0">
                <a:latin typeface="Times New Roman"/>
                <a:cs typeface="Times New Roman"/>
              </a:rPr>
              <a:t>2</a:t>
            </a:r>
            <a:r>
              <a:rPr sz="2050" i="1" spc="-140" dirty="0">
                <a:latin typeface="Symbol"/>
                <a:cs typeface="Symbol"/>
              </a:rPr>
              <a:t>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1147" y="5136274"/>
            <a:ext cx="21844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5" dirty="0">
                <a:latin typeface="Symbol"/>
                <a:cs typeface="Symbol"/>
              </a:rPr>
              <a:t>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39255" y="993647"/>
            <a:ext cx="4105655" cy="2292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3388" y="4221479"/>
            <a:ext cx="4604004" cy="2249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572028" y="2916948"/>
            <a:ext cx="1650364" cy="511809"/>
            <a:chOff x="2572028" y="2916948"/>
            <a:chExt cx="1650364" cy="511809"/>
          </a:xfrm>
        </p:grpSpPr>
        <p:sp>
          <p:nvSpPr>
            <p:cNvPr id="25" name="object 25"/>
            <p:cNvSpPr/>
            <p:nvPr/>
          </p:nvSpPr>
          <p:spPr>
            <a:xfrm>
              <a:off x="2572028" y="3049336"/>
              <a:ext cx="884289" cy="187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4991" y="2916948"/>
              <a:ext cx="470141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9583" y="2916948"/>
              <a:ext cx="692658" cy="5112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43682" y="2973070"/>
            <a:ext cx="153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Period is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=16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59703" y="5685038"/>
            <a:ext cx="1077234" cy="254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7517" y="5600191"/>
            <a:ext cx="1087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Aperiodic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1717" y="927140"/>
            <a:ext cx="1400557" cy="258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1725" y="844676"/>
            <a:ext cx="1438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1.2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9817" y="3841028"/>
            <a:ext cx="1405120" cy="2588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8911" y="3759200"/>
            <a:ext cx="1438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1.3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45305" y="1889760"/>
            <a:ext cx="368300" cy="416559"/>
            <a:chOff x="3845305" y="1889760"/>
            <a:chExt cx="368300" cy="416559"/>
          </a:xfrm>
        </p:grpSpPr>
        <p:sp>
          <p:nvSpPr>
            <p:cNvPr id="36" name="object 36"/>
            <p:cNvSpPr/>
            <p:nvPr/>
          </p:nvSpPr>
          <p:spPr>
            <a:xfrm>
              <a:off x="4206874" y="1889760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h="370839">
                  <a:moveTo>
                    <a:pt x="0" y="0"/>
                  </a:moveTo>
                  <a:lnTo>
                    <a:pt x="0" y="37033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45305" y="1952879"/>
              <a:ext cx="361950" cy="353695"/>
            </a:xfrm>
            <a:custGeom>
              <a:avLst/>
              <a:gdLst/>
              <a:ahLst/>
              <a:cxnLst/>
              <a:rect l="l" t="t" r="r" b="b"/>
              <a:pathLst>
                <a:path w="361950" h="353694">
                  <a:moveTo>
                    <a:pt x="18542" y="270383"/>
                  </a:moveTo>
                  <a:lnTo>
                    <a:pt x="0" y="353441"/>
                  </a:lnTo>
                  <a:lnTo>
                    <a:pt x="77597" y="318516"/>
                  </a:lnTo>
                  <a:lnTo>
                    <a:pt x="65131" y="308356"/>
                  </a:lnTo>
                  <a:lnTo>
                    <a:pt x="44958" y="308356"/>
                  </a:lnTo>
                  <a:lnTo>
                    <a:pt x="35179" y="300228"/>
                  </a:lnTo>
                  <a:lnTo>
                    <a:pt x="43153" y="290442"/>
                  </a:lnTo>
                  <a:lnTo>
                    <a:pt x="18542" y="270383"/>
                  </a:lnTo>
                  <a:close/>
                </a:path>
                <a:path w="361950" h="353694">
                  <a:moveTo>
                    <a:pt x="43153" y="290442"/>
                  </a:moveTo>
                  <a:lnTo>
                    <a:pt x="35179" y="300228"/>
                  </a:lnTo>
                  <a:lnTo>
                    <a:pt x="44958" y="308356"/>
                  </a:lnTo>
                  <a:lnTo>
                    <a:pt x="53010" y="298476"/>
                  </a:lnTo>
                  <a:lnTo>
                    <a:pt x="43153" y="290442"/>
                  </a:lnTo>
                  <a:close/>
                </a:path>
                <a:path w="361950" h="353694">
                  <a:moveTo>
                    <a:pt x="53010" y="298476"/>
                  </a:moveTo>
                  <a:lnTo>
                    <a:pt x="44958" y="308356"/>
                  </a:lnTo>
                  <a:lnTo>
                    <a:pt x="65131" y="308356"/>
                  </a:lnTo>
                  <a:lnTo>
                    <a:pt x="53010" y="298476"/>
                  </a:lnTo>
                  <a:close/>
                </a:path>
                <a:path w="361950" h="353694">
                  <a:moveTo>
                    <a:pt x="361569" y="0"/>
                  </a:moveTo>
                  <a:lnTo>
                    <a:pt x="281051" y="0"/>
                  </a:lnTo>
                  <a:lnTo>
                    <a:pt x="279273" y="888"/>
                  </a:lnTo>
                  <a:lnTo>
                    <a:pt x="278003" y="2286"/>
                  </a:lnTo>
                  <a:lnTo>
                    <a:pt x="43153" y="290442"/>
                  </a:lnTo>
                  <a:lnTo>
                    <a:pt x="53010" y="298476"/>
                  </a:lnTo>
                  <a:lnTo>
                    <a:pt x="285942" y="12700"/>
                  </a:lnTo>
                  <a:lnTo>
                    <a:pt x="282956" y="12700"/>
                  </a:lnTo>
                  <a:lnTo>
                    <a:pt x="287909" y="10287"/>
                  </a:lnTo>
                  <a:lnTo>
                    <a:pt x="361569" y="10287"/>
                  </a:lnTo>
                  <a:lnTo>
                    <a:pt x="361569" y="0"/>
                  </a:lnTo>
                  <a:close/>
                </a:path>
                <a:path w="361950" h="353694">
                  <a:moveTo>
                    <a:pt x="287909" y="10287"/>
                  </a:moveTo>
                  <a:lnTo>
                    <a:pt x="282956" y="12700"/>
                  </a:lnTo>
                  <a:lnTo>
                    <a:pt x="285942" y="12700"/>
                  </a:lnTo>
                  <a:lnTo>
                    <a:pt x="287909" y="10287"/>
                  </a:lnTo>
                  <a:close/>
                </a:path>
                <a:path w="361950" h="353694">
                  <a:moveTo>
                    <a:pt x="361569" y="10287"/>
                  </a:moveTo>
                  <a:lnTo>
                    <a:pt x="287909" y="10287"/>
                  </a:lnTo>
                  <a:lnTo>
                    <a:pt x="285942" y="12700"/>
                  </a:lnTo>
                  <a:lnTo>
                    <a:pt x="361569" y="12700"/>
                  </a:lnTo>
                  <a:lnTo>
                    <a:pt x="361569" y="102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85488" y="1889760"/>
            <a:ext cx="943610" cy="370840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latin typeface="Tahoma"/>
                <a:cs typeface="Tahoma"/>
              </a:rPr>
              <a:t>rational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843273" y="4622291"/>
            <a:ext cx="556260" cy="415290"/>
            <a:chOff x="3843273" y="4622291"/>
            <a:chExt cx="556260" cy="415290"/>
          </a:xfrm>
        </p:grpSpPr>
        <p:sp>
          <p:nvSpPr>
            <p:cNvPr id="40" name="object 40"/>
            <p:cNvSpPr/>
            <p:nvPr/>
          </p:nvSpPr>
          <p:spPr>
            <a:xfrm>
              <a:off x="4393056" y="4622291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h="368935">
                  <a:moveTo>
                    <a:pt x="0" y="0"/>
                  </a:moveTo>
                  <a:lnTo>
                    <a:pt x="0" y="36880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43273" y="4685029"/>
              <a:ext cx="549910" cy="352425"/>
            </a:xfrm>
            <a:custGeom>
              <a:avLst/>
              <a:gdLst/>
              <a:ahLst/>
              <a:cxnLst/>
              <a:rect l="l" t="t" r="r" b="b"/>
              <a:pathLst>
                <a:path w="549910" h="352425">
                  <a:moveTo>
                    <a:pt x="35560" y="274701"/>
                  </a:moveTo>
                  <a:lnTo>
                    <a:pt x="0" y="352171"/>
                  </a:lnTo>
                  <a:lnTo>
                    <a:pt x="83312" y="334137"/>
                  </a:lnTo>
                  <a:lnTo>
                    <a:pt x="69843" y="317373"/>
                  </a:lnTo>
                  <a:lnTo>
                    <a:pt x="53466" y="317373"/>
                  </a:lnTo>
                  <a:lnTo>
                    <a:pt x="45592" y="307467"/>
                  </a:lnTo>
                  <a:lnTo>
                    <a:pt x="55493" y="299511"/>
                  </a:lnTo>
                  <a:lnTo>
                    <a:pt x="35560" y="274701"/>
                  </a:lnTo>
                  <a:close/>
                </a:path>
                <a:path w="549910" h="352425">
                  <a:moveTo>
                    <a:pt x="55493" y="299511"/>
                  </a:moveTo>
                  <a:lnTo>
                    <a:pt x="45592" y="307467"/>
                  </a:lnTo>
                  <a:lnTo>
                    <a:pt x="53466" y="317373"/>
                  </a:lnTo>
                  <a:lnTo>
                    <a:pt x="63417" y="309374"/>
                  </a:lnTo>
                  <a:lnTo>
                    <a:pt x="55493" y="299511"/>
                  </a:lnTo>
                  <a:close/>
                </a:path>
                <a:path w="549910" h="352425">
                  <a:moveTo>
                    <a:pt x="63417" y="309374"/>
                  </a:moveTo>
                  <a:lnTo>
                    <a:pt x="53466" y="317373"/>
                  </a:lnTo>
                  <a:lnTo>
                    <a:pt x="69843" y="317373"/>
                  </a:lnTo>
                  <a:lnTo>
                    <a:pt x="63417" y="309374"/>
                  </a:lnTo>
                  <a:close/>
                </a:path>
                <a:path w="549910" h="352425">
                  <a:moveTo>
                    <a:pt x="549783" y="0"/>
                  </a:moveTo>
                  <a:lnTo>
                    <a:pt x="428878" y="0"/>
                  </a:lnTo>
                  <a:lnTo>
                    <a:pt x="427481" y="508"/>
                  </a:lnTo>
                  <a:lnTo>
                    <a:pt x="426338" y="1524"/>
                  </a:lnTo>
                  <a:lnTo>
                    <a:pt x="55493" y="299511"/>
                  </a:lnTo>
                  <a:lnTo>
                    <a:pt x="63417" y="309374"/>
                  </a:lnTo>
                  <a:lnTo>
                    <a:pt x="432475" y="12700"/>
                  </a:lnTo>
                  <a:lnTo>
                    <a:pt x="430275" y="12700"/>
                  </a:lnTo>
                  <a:lnTo>
                    <a:pt x="434213" y="11303"/>
                  </a:lnTo>
                  <a:lnTo>
                    <a:pt x="549783" y="11303"/>
                  </a:lnTo>
                  <a:lnTo>
                    <a:pt x="549783" y="0"/>
                  </a:lnTo>
                  <a:close/>
                </a:path>
                <a:path w="549910" h="352425">
                  <a:moveTo>
                    <a:pt x="434213" y="11303"/>
                  </a:moveTo>
                  <a:lnTo>
                    <a:pt x="430275" y="12700"/>
                  </a:lnTo>
                  <a:lnTo>
                    <a:pt x="432475" y="12700"/>
                  </a:lnTo>
                  <a:lnTo>
                    <a:pt x="434213" y="11303"/>
                  </a:lnTo>
                  <a:close/>
                </a:path>
                <a:path w="549910" h="352425">
                  <a:moveTo>
                    <a:pt x="549783" y="11303"/>
                  </a:moveTo>
                  <a:lnTo>
                    <a:pt x="434213" y="11303"/>
                  </a:lnTo>
                  <a:lnTo>
                    <a:pt x="432475" y="12700"/>
                  </a:lnTo>
                  <a:lnTo>
                    <a:pt x="549783" y="12700"/>
                  </a:lnTo>
                  <a:lnTo>
                    <a:pt x="549783" y="113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512564" y="4622291"/>
            <a:ext cx="1434465" cy="368935"/>
          </a:xfrm>
          <a:prstGeom prst="rect">
            <a:avLst/>
          </a:prstGeom>
          <a:solidFill>
            <a:srgbClr val="E8E8E8"/>
          </a:solidFill>
          <a:ln w="12700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solidFill>
                  <a:srgbClr val="0000CC"/>
                </a:solidFill>
                <a:latin typeface="Tahoma"/>
                <a:cs typeface="Tahoma"/>
              </a:rPr>
              <a:t>Non-rational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2329" y="267081"/>
            <a:ext cx="10271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" baseline="1388" dirty="0">
                <a:solidFill>
                  <a:srgbClr val="FF0000"/>
                </a:solidFill>
                <a:latin typeface="Arial"/>
                <a:cs typeface="Arial"/>
              </a:rPr>
              <a:t>1.3.3 </a:t>
            </a:r>
            <a:r>
              <a:rPr sz="3000" baseline="1388" dirty="0">
                <a:solidFill>
                  <a:srgbClr val="FF0000"/>
                </a:solidFill>
                <a:latin typeface="Arial"/>
                <a:cs typeface="Arial"/>
              </a:rPr>
              <a:t>Exponential &amp; Sinusoidal Signals </a:t>
            </a:r>
            <a:r>
              <a:rPr sz="1800" spc="-5" dirty="0">
                <a:latin typeface="Arial"/>
                <a:cs typeface="Arial"/>
              </a:rPr>
              <a:t>—Periodicity Properties </a:t>
            </a:r>
            <a:r>
              <a:rPr sz="1800" dirty="0">
                <a:latin typeface="Arial"/>
                <a:cs typeface="Arial"/>
              </a:rPr>
              <a:t>of CT&amp;DT </a:t>
            </a:r>
            <a:r>
              <a:rPr sz="1800" spc="-5" dirty="0">
                <a:latin typeface="Arial"/>
                <a:cs typeface="Arial"/>
              </a:rPr>
              <a:t>Complex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Exponentials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543301" y="2270505"/>
            <a:ext cx="343535" cy="229235"/>
            <a:chOff x="2543301" y="2270505"/>
            <a:chExt cx="343535" cy="229235"/>
          </a:xfrm>
        </p:grpSpPr>
        <p:sp>
          <p:nvSpPr>
            <p:cNvPr id="45" name="object 45"/>
            <p:cNvSpPr/>
            <p:nvPr/>
          </p:nvSpPr>
          <p:spPr>
            <a:xfrm>
              <a:off x="2549651" y="2276855"/>
              <a:ext cx="330835" cy="216535"/>
            </a:xfrm>
            <a:custGeom>
              <a:avLst/>
              <a:gdLst/>
              <a:ahLst/>
              <a:cxnLst/>
              <a:rect l="l" t="t" r="r" b="b"/>
              <a:pathLst>
                <a:path w="330835" h="216535">
                  <a:moveTo>
                    <a:pt x="222504" y="0"/>
                  </a:moveTo>
                  <a:lnTo>
                    <a:pt x="222504" y="54102"/>
                  </a:lnTo>
                  <a:lnTo>
                    <a:pt x="0" y="54102"/>
                  </a:lnTo>
                  <a:lnTo>
                    <a:pt x="0" y="162306"/>
                  </a:lnTo>
                  <a:lnTo>
                    <a:pt x="222504" y="162306"/>
                  </a:lnTo>
                  <a:lnTo>
                    <a:pt x="222504" y="216408"/>
                  </a:lnTo>
                  <a:lnTo>
                    <a:pt x="330708" y="108204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49651" y="2276855"/>
              <a:ext cx="330835" cy="216535"/>
            </a:xfrm>
            <a:custGeom>
              <a:avLst/>
              <a:gdLst/>
              <a:ahLst/>
              <a:cxnLst/>
              <a:rect l="l" t="t" r="r" b="b"/>
              <a:pathLst>
                <a:path w="330835" h="216535">
                  <a:moveTo>
                    <a:pt x="0" y="54102"/>
                  </a:moveTo>
                  <a:lnTo>
                    <a:pt x="222504" y="54102"/>
                  </a:lnTo>
                  <a:lnTo>
                    <a:pt x="222504" y="0"/>
                  </a:lnTo>
                  <a:lnTo>
                    <a:pt x="330708" y="108204"/>
                  </a:lnTo>
                  <a:lnTo>
                    <a:pt x="222504" y="216408"/>
                  </a:lnTo>
                  <a:lnTo>
                    <a:pt x="222504" y="162306"/>
                  </a:lnTo>
                  <a:lnTo>
                    <a:pt x="0" y="162306"/>
                  </a:lnTo>
                  <a:lnTo>
                    <a:pt x="0" y="5410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33088" y="1231391"/>
            <a:ext cx="1602105" cy="338455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70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Counted 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from</a:t>
            </a:r>
            <a:r>
              <a:rPr sz="1600" spc="3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30240" y="1396111"/>
            <a:ext cx="654685" cy="678815"/>
          </a:xfrm>
          <a:custGeom>
            <a:avLst/>
            <a:gdLst/>
            <a:ahLst/>
            <a:cxnLst/>
            <a:rect l="l" t="t" r="r" b="b"/>
            <a:pathLst>
              <a:path w="654685" h="678814">
                <a:moveTo>
                  <a:pt x="596667" y="628332"/>
                </a:moveTo>
                <a:lnTo>
                  <a:pt x="573786" y="650366"/>
                </a:lnTo>
                <a:lnTo>
                  <a:pt x="654176" y="678814"/>
                </a:lnTo>
                <a:lnTo>
                  <a:pt x="641214" y="637539"/>
                </a:lnTo>
                <a:lnTo>
                  <a:pt x="605536" y="637539"/>
                </a:lnTo>
                <a:lnTo>
                  <a:pt x="596667" y="628332"/>
                </a:lnTo>
                <a:close/>
              </a:path>
              <a:path w="654685" h="678814">
                <a:moveTo>
                  <a:pt x="605853" y="619486"/>
                </a:moveTo>
                <a:lnTo>
                  <a:pt x="596667" y="628332"/>
                </a:lnTo>
                <a:lnTo>
                  <a:pt x="605536" y="637539"/>
                </a:lnTo>
                <a:lnTo>
                  <a:pt x="614680" y="628650"/>
                </a:lnTo>
                <a:lnTo>
                  <a:pt x="605853" y="619486"/>
                </a:lnTo>
                <a:close/>
              </a:path>
              <a:path w="654685" h="678814">
                <a:moveTo>
                  <a:pt x="628650" y="597535"/>
                </a:moveTo>
                <a:lnTo>
                  <a:pt x="605853" y="619486"/>
                </a:lnTo>
                <a:lnTo>
                  <a:pt x="614680" y="628650"/>
                </a:lnTo>
                <a:lnTo>
                  <a:pt x="605536" y="637539"/>
                </a:lnTo>
                <a:lnTo>
                  <a:pt x="641214" y="637539"/>
                </a:lnTo>
                <a:lnTo>
                  <a:pt x="628650" y="597535"/>
                </a:lnTo>
                <a:close/>
              </a:path>
              <a:path w="654685" h="678814">
                <a:moveTo>
                  <a:pt x="9144" y="0"/>
                </a:moveTo>
                <a:lnTo>
                  <a:pt x="0" y="8889"/>
                </a:lnTo>
                <a:lnTo>
                  <a:pt x="596667" y="628332"/>
                </a:lnTo>
                <a:lnTo>
                  <a:pt x="605853" y="619486"/>
                </a:lnTo>
                <a:lnTo>
                  <a:pt x="91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1651742" y="6628088"/>
            <a:ext cx="25907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000" spc="-5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-5" dirty="0">
                <a:solidFill>
                  <a:srgbClr val="FF3300"/>
                </a:solidFill>
                <a:latin typeface="Arial"/>
                <a:cs typeface="Arial"/>
              </a:rPr>
              <a:t>23</a:t>
            </a:fld>
            <a:r>
              <a:rPr sz="1200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17746" y="5762345"/>
            <a:ext cx="4143375" cy="347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pictures and images used is in these lecture</a:t>
            </a:r>
            <a:r>
              <a:rPr sz="105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are adopted </a:t>
            </a: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from “Signals and Systems” by Alan V.</a:t>
            </a:r>
            <a:r>
              <a:rPr sz="1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Oppenheim</a:t>
            </a:r>
            <a:r>
              <a:rPr sz="1050" dirty="0">
                <a:solidFill>
                  <a:srgbClr val="FF0000"/>
                </a:solidFill>
                <a:latin typeface="IPAexGothic"/>
                <a:cs typeface="IPAexGothic"/>
              </a:rPr>
              <a:t>，</a:t>
            </a: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etc.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667000" y="1447800"/>
            <a:ext cx="6415405" cy="2907847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R="191135" algn="ctr">
              <a:lnSpc>
                <a:spcPct val="100000"/>
              </a:lnSpc>
              <a:spcBef>
                <a:spcPts val="2415"/>
              </a:spcBef>
            </a:pPr>
            <a:r>
              <a:rPr spc="-5" dirty="0"/>
              <a:t>Signals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Systems</a:t>
            </a:r>
          </a:p>
          <a:p>
            <a:pPr marR="102870" algn="ctr">
              <a:lnSpc>
                <a:spcPct val="100000"/>
              </a:lnSpc>
              <a:spcBef>
                <a:spcPts val="1025"/>
              </a:spcBef>
            </a:pPr>
            <a:r>
              <a:rPr sz="1600" b="0" spc="-5" dirty="0">
                <a:latin typeface="Arial"/>
                <a:cs typeface="Arial"/>
              </a:rPr>
              <a:t>(by Alan </a:t>
            </a:r>
            <a:r>
              <a:rPr sz="1600" b="0" spc="-75" dirty="0">
                <a:latin typeface="Arial"/>
                <a:cs typeface="Arial"/>
              </a:rPr>
              <a:t>V. </a:t>
            </a:r>
            <a:r>
              <a:rPr sz="1600" b="0" spc="-5" dirty="0">
                <a:latin typeface="Arial"/>
                <a:cs typeface="Arial"/>
              </a:rPr>
              <a:t>Oppenheim etc.</a:t>
            </a:r>
            <a:r>
              <a:rPr sz="1600" b="0" spc="3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2003)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FF0000"/>
                </a:solidFill>
                <a:latin typeface="Arial"/>
                <a:cs typeface="Arial"/>
              </a:rPr>
              <a:t>Chapter </a:t>
            </a:r>
            <a:r>
              <a:rPr sz="2400" b="0" dirty="0">
                <a:solidFill>
                  <a:srgbClr val="FF0000"/>
                </a:solidFill>
                <a:latin typeface="Arial"/>
                <a:cs typeface="Arial"/>
              </a:rPr>
              <a:t>1.3.1 </a:t>
            </a:r>
            <a:r>
              <a:rPr sz="2400" b="0" spc="-5" dirty="0">
                <a:solidFill>
                  <a:srgbClr val="FF0000"/>
                </a:solidFill>
                <a:latin typeface="Arial"/>
                <a:cs typeface="Arial"/>
              </a:rPr>
              <a:t>Exponential </a:t>
            </a:r>
            <a:r>
              <a:rPr sz="2400" b="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b="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b="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R="415290" algn="ctr">
              <a:lnSpc>
                <a:spcPct val="100000"/>
              </a:lnSpc>
              <a:spcBef>
                <a:spcPts val="175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3880" y="5322536"/>
            <a:ext cx="1840992" cy="1105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3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3200400" y="838200"/>
            <a:ext cx="5659120" cy="3898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34340" lvl="1" indent="-4222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Introduction</a:t>
            </a:r>
          </a:p>
          <a:p>
            <a:pPr marL="440690" lvl="1" indent="-4222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40690" algn="l"/>
              </a:tabLst>
            </a:pPr>
            <a:r>
              <a:rPr sz="2000" spc="-5" dirty="0">
                <a:latin typeface="Arial"/>
                <a:cs typeface="Arial"/>
              </a:rPr>
              <a:t>Continuous-Time </a:t>
            </a:r>
            <a:r>
              <a:rPr sz="2000" dirty="0">
                <a:latin typeface="Arial"/>
                <a:cs typeface="Arial"/>
              </a:rPr>
              <a:t>&amp; </a:t>
            </a:r>
            <a:r>
              <a:rPr sz="2000" spc="-5" dirty="0">
                <a:latin typeface="Arial"/>
                <a:cs typeface="Arial"/>
              </a:rPr>
              <a:t>Discrete-Time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Signals</a:t>
            </a:r>
          </a:p>
          <a:p>
            <a:pPr marL="434340" lvl="1" indent="-422275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Basic </a:t>
            </a:r>
            <a:r>
              <a:rPr sz="2000" spc="-5" dirty="0">
                <a:latin typeface="Arial"/>
                <a:cs typeface="Arial"/>
              </a:rPr>
              <a:t>Transformations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Signals</a:t>
            </a:r>
          </a:p>
          <a:p>
            <a:pPr marL="782320" lvl="2" indent="-57213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782320" algn="l"/>
              </a:tabLst>
            </a:pPr>
            <a:r>
              <a:rPr sz="1800" spc="-5" dirty="0">
                <a:latin typeface="Arial"/>
                <a:cs typeface="Arial"/>
              </a:rPr>
              <a:t>Basic </a:t>
            </a:r>
            <a:r>
              <a:rPr sz="1800" spc="-10" dirty="0">
                <a:latin typeface="Arial"/>
                <a:cs typeface="Arial"/>
              </a:rPr>
              <a:t>Transformations </a:t>
            </a:r>
            <a:r>
              <a:rPr sz="1800" spc="-5" dirty="0">
                <a:latin typeface="Arial"/>
                <a:cs typeface="Arial"/>
              </a:rPr>
              <a:t>of Dependent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Variables</a:t>
            </a:r>
            <a:endParaRPr sz="1800" dirty="0">
              <a:latin typeface="Arial"/>
              <a:cs typeface="Arial"/>
            </a:endParaRPr>
          </a:p>
          <a:p>
            <a:pPr marL="800735" lvl="2" indent="-57213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01370" algn="l"/>
              </a:tabLst>
            </a:pPr>
            <a:r>
              <a:rPr sz="1800" spc="-5" dirty="0">
                <a:latin typeface="Arial"/>
                <a:cs typeface="Arial"/>
              </a:rPr>
              <a:t>Basic </a:t>
            </a:r>
            <a:r>
              <a:rPr sz="1800" spc="-10" dirty="0">
                <a:latin typeface="Arial"/>
                <a:cs typeface="Arial"/>
              </a:rPr>
              <a:t>Transformations </a:t>
            </a:r>
            <a:r>
              <a:rPr sz="1800" spc="-5" dirty="0">
                <a:latin typeface="Arial"/>
                <a:cs typeface="Arial"/>
              </a:rPr>
              <a:t>of Independent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Variables</a:t>
            </a:r>
            <a:endParaRPr sz="18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1700" dirty="0">
              <a:latin typeface="Arial"/>
              <a:cs typeface="Arial"/>
            </a:endParaRPr>
          </a:p>
          <a:p>
            <a:pPr marL="457200" lvl="1" indent="-42290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57834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Exponential &amp; Sinusoidal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Signals</a:t>
            </a:r>
            <a:endParaRPr sz="2000" dirty="0">
              <a:latin typeface="Arial"/>
              <a:cs typeface="Arial"/>
            </a:endParaRPr>
          </a:p>
          <a:p>
            <a:pPr marL="435609" lvl="1" indent="-41783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36245" algn="l"/>
              </a:tabLst>
            </a:pPr>
            <a:r>
              <a:rPr sz="2000" dirty="0">
                <a:latin typeface="Arial"/>
                <a:cs typeface="Arial"/>
              </a:rPr>
              <a:t>The Unit Impulse &amp; Unit </a:t>
            </a:r>
            <a:r>
              <a:rPr sz="2000" spc="-5" dirty="0">
                <a:latin typeface="Arial"/>
                <a:cs typeface="Arial"/>
              </a:rPr>
              <a:t>Step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</a:t>
            </a:r>
          </a:p>
          <a:p>
            <a:pPr marL="440690" lvl="1" indent="-42227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440690" algn="l"/>
              </a:tabLst>
            </a:pPr>
            <a:r>
              <a:rPr sz="2000" spc="-5" dirty="0">
                <a:latin typeface="Arial"/>
                <a:cs typeface="Arial"/>
              </a:rPr>
              <a:t>Continuous-Time </a:t>
            </a:r>
            <a:r>
              <a:rPr sz="2000" dirty="0">
                <a:latin typeface="Arial"/>
                <a:cs typeface="Arial"/>
              </a:rPr>
              <a:t>&amp; </a:t>
            </a:r>
            <a:r>
              <a:rPr sz="2000" spc="-5" dirty="0">
                <a:latin typeface="Arial"/>
                <a:cs typeface="Arial"/>
              </a:rPr>
              <a:t>Discrete-Time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</a:p>
          <a:p>
            <a:pPr marL="434340" lvl="1" indent="-42227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Basic System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Properties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40358" y="235077"/>
            <a:ext cx="275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Outline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Chapter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06623" y="3229355"/>
            <a:ext cx="320040" cy="226060"/>
            <a:chOff x="2706623" y="3229355"/>
            <a:chExt cx="320040" cy="226060"/>
          </a:xfrm>
        </p:grpSpPr>
        <p:sp>
          <p:nvSpPr>
            <p:cNvPr id="23" name="object 23"/>
            <p:cNvSpPr/>
            <p:nvPr/>
          </p:nvSpPr>
          <p:spPr>
            <a:xfrm>
              <a:off x="2711195" y="3233927"/>
              <a:ext cx="311150" cy="216535"/>
            </a:xfrm>
            <a:custGeom>
              <a:avLst/>
              <a:gdLst/>
              <a:ahLst/>
              <a:cxnLst/>
              <a:rect l="l" t="t" r="r" b="b"/>
              <a:pathLst>
                <a:path w="311150" h="216535">
                  <a:moveTo>
                    <a:pt x="202692" y="0"/>
                  </a:moveTo>
                  <a:lnTo>
                    <a:pt x="202692" y="54101"/>
                  </a:lnTo>
                  <a:lnTo>
                    <a:pt x="0" y="54101"/>
                  </a:lnTo>
                  <a:lnTo>
                    <a:pt x="0" y="162306"/>
                  </a:lnTo>
                  <a:lnTo>
                    <a:pt x="202692" y="162306"/>
                  </a:lnTo>
                  <a:lnTo>
                    <a:pt x="202692" y="216408"/>
                  </a:lnTo>
                  <a:lnTo>
                    <a:pt x="310896" y="108204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1195" y="3233927"/>
              <a:ext cx="311150" cy="216535"/>
            </a:xfrm>
            <a:custGeom>
              <a:avLst/>
              <a:gdLst/>
              <a:ahLst/>
              <a:cxnLst/>
              <a:rect l="l" t="t" r="r" b="b"/>
              <a:pathLst>
                <a:path w="311150" h="216535">
                  <a:moveTo>
                    <a:pt x="0" y="54101"/>
                  </a:moveTo>
                  <a:lnTo>
                    <a:pt x="202692" y="54101"/>
                  </a:lnTo>
                  <a:lnTo>
                    <a:pt x="202692" y="0"/>
                  </a:lnTo>
                  <a:lnTo>
                    <a:pt x="310896" y="108204"/>
                  </a:lnTo>
                  <a:lnTo>
                    <a:pt x="202692" y="216408"/>
                  </a:lnTo>
                  <a:lnTo>
                    <a:pt x="202692" y="162306"/>
                  </a:lnTo>
                  <a:lnTo>
                    <a:pt x="0" y="162306"/>
                  </a:lnTo>
                  <a:lnTo>
                    <a:pt x="0" y="54101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4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2619" y="175259"/>
            <a:ext cx="4860798" cy="67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68332" y="3532417"/>
            <a:ext cx="15430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650" spc="5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r </a:t>
            </a:r>
            <a:r>
              <a:rPr sz="2650" spc="5" dirty="0">
                <a:latin typeface="Symbol"/>
                <a:cs typeface="Symbol"/>
              </a:rPr>
              <a:t></a:t>
            </a:r>
            <a:r>
              <a:rPr sz="2650" spc="145" dirty="0">
                <a:latin typeface="Times New Roman"/>
                <a:cs typeface="Times New Roman"/>
              </a:rPr>
              <a:t> </a:t>
            </a:r>
            <a:r>
              <a:rPr sz="2650" i="1" spc="-420" dirty="0">
                <a:latin typeface="Times New Roman"/>
                <a:cs typeface="Times New Roman"/>
              </a:rPr>
              <a:t>j</a:t>
            </a:r>
            <a:r>
              <a:rPr sz="2800" i="1" spc="-420" dirty="0">
                <a:latin typeface="Symbol"/>
                <a:cs typeface="Symbol"/>
              </a:rPr>
              <a:t></a:t>
            </a:r>
            <a:r>
              <a:rPr sz="2325" spc="-630" baseline="-25089" dirty="0">
                <a:latin typeface="Times New Roman"/>
                <a:cs typeface="Times New Roman"/>
              </a:rPr>
              <a:t>0</a:t>
            </a:r>
            <a:endParaRPr sz="2325" baseline="-250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4706" y="3732209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627"/>
                </a:lnTo>
              </a:path>
            </a:pathLst>
          </a:custGeom>
          <a:ln w="14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2614" y="3732209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627"/>
                </a:lnTo>
              </a:path>
            </a:pathLst>
          </a:custGeom>
          <a:ln w="14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8982" y="3675025"/>
            <a:ext cx="124333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C e</a:t>
            </a:r>
            <a:r>
              <a:rPr sz="2250" i="1" spc="-310" dirty="0">
                <a:latin typeface="Times New Roman"/>
                <a:cs typeface="Times New Roman"/>
              </a:rPr>
              <a:t> </a:t>
            </a:r>
            <a:r>
              <a:rPr sz="1950" i="1" spc="-150" baseline="42735" dirty="0">
                <a:latin typeface="Times New Roman"/>
                <a:cs typeface="Times New Roman"/>
              </a:rPr>
              <a:t>j</a:t>
            </a:r>
            <a:r>
              <a:rPr sz="2025" i="1" spc="-150" baseline="41152" dirty="0">
                <a:latin typeface="Symbol"/>
                <a:cs typeface="Symbol"/>
              </a:rPr>
              <a:t></a:t>
            </a:r>
            <a:endParaRPr sz="2025" baseline="4115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8419" y="254000"/>
            <a:ext cx="525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1.3.1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9175" y="3608624"/>
            <a:ext cx="1564005" cy="465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50" i="1" spc="70" dirty="0">
                <a:latin typeface="Times New Roman"/>
                <a:cs typeface="Times New Roman"/>
              </a:rPr>
              <a:t>x</a:t>
            </a:r>
            <a:r>
              <a:rPr sz="2850" spc="70" dirty="0">
                <a:latin typeface="Times New Roman"/>
                <a:cs typeface="Times New Roman"/>
              </a:rPr>
              <a:t>(</a:t>
            </a:r>
            <a:r>
              <a:rPr sz="2850" i="1" spc="70" dirty="0">
                <a:latin typeface="Times New Roman"/>
                <a:cs typeface="Times New Roman"/>
              </a:rPr>
              <a:t>t</a:t>
            </a:r>
            <a:r>
              <a:rPr sz="2850" spc="70" dirty="0">
                <a:latin typeface="Times New Roman"/>
                <a:cs typeface="Times New Roman"/>
              </a:rPr>
              <a:t>) </a:t>
            </a:r>
            <a:r>
              <a:rPr sz="2850" spc="20" dirty="0">
                <a:latin typeface="Symbol"/>
                <a:cs typeface="Symbol"/>
              </a:rPr>
              <a:t></a:t>
            </a:r>
            <a:r>
              <a:rPr sz="2850" spc="-315" dirty="0">
                <a:latin typeface="Times New Roman"/>
                <a:cs typeface="Times New Roman"/>
              </a:rPr>
              <a:t> </a:t>
            </a:r>
            <a:r>
              <a:rPr sz="285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850" i="1" spc="40" dirty="0">
                <a:latin typeface="Times New Roman"/>
                <a:cs typeface="Times New Roman"/>
              </a:rPr>
              <a:t>e</a:t>
            </a:r>
            <a:r>
              <a:rPr sz="2475" i="1" spc="60" baseline="4377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75" i="1" spc="60" baseline="43771" dirty="0">
                <a:latin typeface="Times New Roman"/>
                <a:cs typeface="Times New Roman"/>
              </a:rPr>
              <a:t>t</a:t>
            </a:r>
            <a:endParaRPr sz="2475" baseline="437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761" y="4567554"/>
            <a:ext cx="694245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"/>
              </a:spcBef>
              <a:buSzPct val="95000"/>
              <a:buAutoNum type="alphaUcPeriod"/>
              <a:tabLst>
                <a:tab pos="254000" algn="l"/>
                <a:tab pos="32893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Real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Exponential Signals:	</a:t>
            </a:r>
            <a:r>
              <a:rPr sz="1800" spc="-5" dirty="0">
                <a:latin typeface="Arial"/>
                <a:cs typeface="Arial"/>
              </a:rPr>
              <a:t>C and a are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real</a:t>
            </a:r>
            <a:endParaRPr sz="1800">
              <a:latin typeface="Arial"/>
              <a:cs typeface="Arial"/>
            </a:endParaRPr>
          </a:p>
          <a:p>
            <a:pPr marL="271780" indent="-241300">
              <a:lnSpc>
                <a:spcPct val="100000"/>
              </a:lnSpc>
              <a:spcBef>
                <a:spcPts val="1570"/>
              </a:spcBef>
              <a:buSzPct val="95000"/>
              <a:buAutoNum type="alphaUcPeriod"/>
              <a:tabLst>
                <a:tab pos="272415" algn="l"/>
                <a:tab pos="3872229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Periodic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Exponential:	</a:t>
            </a:r>
            <a:r>
              <a:rPr sz="1800" i="1" spc="-5" dirty="0">
                <a:latin typeface="Arial"/>
                <a:cs typeface="Arial"/>
              </a:rPr>
              <a:t>C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real,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purely imaginary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302" y="382904"/>
            <a:ext cx="3248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— CT Complex Exponential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Signals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0873" y="5689498"/>
            <a:ext cx="396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a and C are both in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general</a:t>
            </a:r>
            <a:r>
              <a:rPr sz="1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complex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761" y="5616041"/>
            <a:ext cx="3724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C.General </a:t>
            </a:r>
            <a:r>
              <a:rPr sz="2000" dirty="0">
                <a:latin typeface="Arial"/>
                <a:cs typeface="Arial"/>
              </a:rPr>
              <a:t>Complex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Exponential: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4517" y="754126"/>
            <a:ext cx="2416175" cy="625475"/>
            <a:chOff x="1604517" y="754126"/>
            <a:chExt cx="2416175" cy="625475"/>
          </a:xfrm>
        </p:grpSpPr>
        <p:sp>
          <p:nvSpPr>
            <p:cNvPr id="14" name="object 14"/>
            <p:cNvSpPr/>
            <p:nvPr/>
          </p:nvSpPr>
          <p:spPr>
            <a:xfrm>
              <a:off x="1610867" y="798703"/>
              <a:ext cx="2403475" cy="574675"/>
            </a:xfrm>
            <a:custGeom>
              <a:avLst/>
              <a:gdLst/>
              <a:ahLst/>
              <a:cxnLst/>
              <a:rect l="l" t="t" r="r" b="b"/>
              <a:pathLst>
                <a:path w="2403475" h="574675">
                  <a:moveTo>
                    <a:pt x="2403347" y="0"/>
                  </a:moveTo>
                  <a:lnTo>
                    <a:pt x="2400339" y="14940"/>
                  </a:lnTo>
                  <a:lnTo>
                    <a:pt x="2392140" y="27130"/>
                  </a:lnTo>
                  <a:lnTo>
                    <a:pt x="2379987" y="35343"/>
                  </a:lnTo>
                  <a:lnTo>
                    <a:pt x="2365121" y="38354"/>
                  </a:lnTo>
                  <a:lnTo>
                    <a:pt x="38226" y="38354"/>
                  </a:lnTo>
                  <a:lnTo>
                    <a:pt x="23360" y="41364"/>
                  </a:lnTo>
                  <a:lnTo>
                    <a:pt x="11207" y="49577"/>
                  </a:lnTo>
                  <a:lnTo>
                    <a:pt x="3008" y="61767"/>
                  </a:lnTo>
                  <a:lnTo>
                    <a:pt x="0" y="76708"/>
                  </a:lnTo>
                  <a:lnTo>
                    <a:pt x="0" y="536194"/>
                  </a:lnTo>
                  <a:lnTo>
                    <a:pt x="3008" y="551060"/>
                  </a:lnTo>
                  <a:lnTo>
                    <a:pt x="11207" y="563213"/>
                  </a:lnTo>
                  <a:lnTo>
                    <a:pt x="23360" y="571412"/>
                  </a:lnTo>
                  <a:lnTo>
                    <a:pt x="38226" y="574421"/>
                  </a:lnTo>
                  <a:lnTo>
                    <a:pt x="53167" y="571412"/>
                  </a:lnTo>
                  <a:lnTo>
                    <a:pt x="65357" y="563213"/>
                  </a:lnTo>
                  <a:lnTo>
                    <a:pt x="73570" y="551060"/>
                  </a:lnTo>
                  <a:lnTo>
                    <a:pt x="76581" y="536194"/>
                  </a:lnTo>
                  <a:lnTo>
                    <a:pt x="76581" y="497839"/>
                  </a:lnTo>
                  <a:lnTo>
                    <a:pt x="2365121" y="497839"/>
                  </a:lnTo>
                  <a:lnTo>
                    <a:pt x="2379987" y="494829"/>
                  </a:lnTo>
                  <a:lnTo>
                    <a:pt x="2392140" y="486616"/>
                  </a:lnTo>
                  <a:lnTo>
                    <a:pt x="2400339" y="474426"/>
                  </a:lnTo>
                  <a:lnTo>
                    <a:pt x="2403347" y="459486"/>
                  </a:lnTo>
                  <a:lnTo>
                    <a:pt x="2403347" y="114935"/>
                  </a:lnTo>
                  <a:lnTo>
                    <a:pt x="38226" y="114935"/>
                  </a:lnTo>
                  <a:lnTo>
                    <a:pt x="38226" y="76708"/>
                  </a:lnTo>
                  <a:lnTo>
                    <a:pt x="39741" y="69211"/>
                  </a:lnTo>
                  <a:lnTo>
                    <a:pt x="43862" y="63119"/>
                  </a:lnTo>
                  <a:lnTo>
                    <a:pt x="49960" y="59027"/>
                  </a:lnTo>
                  <a:lnTo>
                    <a:pt x="57404" y="57531"/>
                  </a:lnTo>
                  <a:lnTo>
                    <a:pt x="2403347" y="57531"/>
                  </a:lnTo>
                  <a:lnTo>
                    <a:pt x="2403347" y="0"/>
                  </a:lnTo>
                  <a:close/>
                </a:path>
                <a:path w="2403475" h="574675">
                  <a:moveTo>
                    <a:pt x="2403347" y="57531"/>
                  </a:moveTo>
                  <a:lnTo>
                    <a:pt x="57404" y="57531"/>
                  </a:lnTo>
                  <a:lnTo>
                    <a:pt x="64847" y="59027"/>
                  </a:lnTo>
                  <a:lnTo>
                    <a:pt x="70945" y="63119"/>
                  </a:lnTo>
                  <a:lnTo>
                    <a:pt x="75066" y="69211"/>
                  </a:lnTo>
                  <a:lnTo>
                    <a:pt x="76581" y="76708"/>
                  </a:lnTo>
                  <a:lnTo>
                    <a:pt x="73570" y="91574"/>
                  </a:lnTo>
                  <a:lnTo>
                    <a:pt x="65357" y="103727"/>
                  </a:lnTo>
                  <a:lnTo>
                    <a:pt x="53167" y="111926"/>
                  </a:lnTo>
                  <a:lnTo>
                    <a:pt x="38226" y="114935"/>
                  </a:lnTo>
                  <a:lnTo>
                    <a:pt x="2403347" y="114935"/>
                  </a:lnTo>
                  <a:lnTo>
                    <a:pt x="2403347" y="57531"/>
                  </a:lnTo>
                  <a:close/>
                </a:path>
                <a:path w="2403475" h="574675">
                  <a:moveTo>
                    <a:pt x="2326767" y="0"/>
                  </a:moveTo>
                  <a:lnTo>
                    <a:pt x="2326767" y="38354"/>
                  </a:lnTo>
                  <a:lnTo>
                    <a:pt x="2365121" y="38354"/>
                  </a:lnTo>
                  <a:lnTo>
                    <a:pt x="2365121" y="19176"/>
                  </a:lnTo>
                  <a:lnTo>
                    <a:pt x="2345944" y="19176"/>
                  </a:lnTo>
                  <a:lnTo>
                    <a:pt x="2338500" y="17680"/>
                  </a:lnTo>
                  <a:lnTo>
                    <a:pt x="2332402" y="13589"/>
                  </a:lnTo>
                  <a:lnTo>
                    <a:pt x="2328281" y="7496"/>
                  </a:lnTo>
                  <a:lnTo>
                    <a:pt x="2326767" y="0"/>
                  </a:lnTo>
                  <a:close/>
                </a:path>
                <a:path w="2403475" h="574675">
                  <a:moveTo>
                    <a:pt x="2365121" y="0"/>
                  </a:moveTo>
                  <a:lnTo>
                    <a:pt x="2363606" y="7496"/>
                  </a:lnTo>
                  <a:lnTo>
                    <a:pt x="2359485" y="13589"/>
                  </a:lnTo>
                  <a:lnTo>
                    <a:pt x="2353387" y="17680"/>
                  </a:lnTo>
                  <a:lnTo>
                    <a:pt x="2345944" y="19176"/>
                  </a:lnTo>
                  <a:lnTo>
                    <a:pt x="2365121" y="19176"/>
                  </a:lnTo>
                  <a:lnTo>
                    <a:pt x="236512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9094" y="760476"/>
              <a:ext cx="2365375" cy="153670"/>
            </a:xfrm>
            <a:custGeom>
              <a:avLst/>
              <a:gdLst/>
              <a:ahLst/>
              <a:cxnLst/>
              <a:rect l="l" t="t" r="r" b="b"/>
              <a:pathLst>
                <a:path w="2365375" h="153669">
                  <a:moveTo>
                    <a:pt x="19177" y="95758"/>
                  </a:moveTo>
                  <a:lnTo>
                    <a:pt x="11733" y="97254"/>
                  </a:lnTo>
                  <a:lnTo>
                    <a:pt x="5635" y="101346"/>
                  </a:lnTo>
                  <a:lnTo>
                    <a:pt x="1514" y="107438"/>
                  </a:lnTo>
                  <a:lnTo>
                    <a:pt x="0" y="114935"/>
                  </a:lnTo>
                  <a:lnTo>
                    <a:pt x="0" y="153162"/>
                  </a:lnTo>
                  <a:lnTo>
                    <a:pt x="14940" y="150153"/>
                  </a:lnTo>
                  <a:lnTo>
                    <a:pt x="27130" y="141954"/>
                  </a:lnTo>
                  <a:lnTo>
                    <a:pt x="35343" y="129801"/>
                  </a:lnTo>
                  <a:lnTo>
                    <a:pt x="38354" y="114935"/>
                  </a:lnTo>
                  <a:lnTo>
                    <a:pt x="36839" y="107438"/>
                  </a:lnTo>
                  <a:lnTo>
                    <a:pt x="32718" y="101346"/>
                  </a:lnTo>
                  <a:lnTo>
                    <a:pt x="26620" y="97254"/>
                  </a:lnTo>
                  <a:lnTo>
                    <a:pt x="19177" y="95758"/>
                  </a:lnTo>
                  <a:close/>
                </a:path>
                <a:path w="2365375" h="153669">
                  <a:moveTo>
                    <a:pt x="2365121" y="38353"/>
                  </a:moveTo>
                  <a:lnTo>
                    <a:pt x="2326894" y="38353"/>
                  </a:lnTo>
                  <a:lnTo>
                    <a:pt x="2326894" y="76581"/>
                  </a:lnTo>
                  <a:lnTo>
                    <a:pt x="2341760" y="73572"/>
                  </a:lnTo>
                  <a:lnTo>
                    <a:pt x="2353913" y="65373"/>
                  </a:lnTo>
                  <a:lnTo>
                    <a:pt x="2362112" y="53220"/>
                  </a:lnTo>
                  <a:lnTo>
                    <a:pt x="2365121" y="38353"/>
                  </a:lnTo>
                  <a:close/>
                </a:path>
                <a:path w="2365375" h="153669">
                  <a:moveTo>
                    <a:pt x="2326894" y="0"/>
                  </a:moveTo>
                  <a:lnTo>
                    <a:pt x="2311953" y="3010"/>
                  </a:lnTo>
                  <a:lnTo>
                    <a:pt x="2299763" y="11223"/>
                  </a:lnTo>
                  <a:lnTo>
                    <a:pt x="2291550" y="23413"/>
                  </a:lnTo>
                  <a:lnTo>
                    <a:pt x="2288540" y="38353"/>
                  </a:lnTo>
                  <a:lnTo>
                    <a:pt x="2290054" y="45777"/>
                  </a:lnTo>
                  <a:lnTo>
                    <a:pt x="2294175" y="51831"/>
                  </a:lnTo>
                  <a:lnTo>
                    <a:pt x="2300273" y="55909"/>
                  </a:lnTo>
                  <a:lnTo>
                    <a:pt x="2307717" y="57403"/>
                  </a:lnTo>
                  <a:lnTo>
                    <a:pt x="2315160" y="55909"/>
                  </a:lnTo>
                  <a:lnTo>
                    <a:pt x="2321258" y="51831"/>
                  </a:lnTo>
                  <a:lnTo>
                    <a:pt x="2325379" y="45777"/>
                  </a:lnTo>
                  <a:lnTo>
                    <a:pt x="2326894" y="38353"/>
                  </a:lnTo>
                  <a:lnTo>
                    <a:pt x="2365121" y="38353"/>
                  </a:lnTo>
                  <a:lnTo>
                    <a:pt x="2362112" y="23413"/>
                  </a:lnTo>
                  <a:lnTo>
                    <a:pt x="2353913" y="11223"/>
                  </a:lnTo>
                  <a:lnTo>
                    <a:pt x="2341760" y="3010"/>
                  </a:lnTo>
                  <a:lnTo>
                    <a:pt x="2326894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0867" y="760476"/>
              <a:ext cx="2403475" cy="612775"/>
            </a:xfrm>
            <a:custGeom>
              <a:avLst/>
              <a:gdLst/>
              <a:ahLst/>
              <a:cxnLst/>
              <a:rect l="l" t="t" r="r" b="b"/>
              <a:pathLst>
                <a:path w="2403475" h="612775">
                  <a:moveTo>
                    <a:pt x="0" y="114935"/>
                  </a:moveTo>
                  <a:lnTo>
                    <a:pt x="3008" y="99994"/>
                  </a:lnTo>
                  <a:lnTo>
                    <a:pt x="11207" y="87804"/>
                  </a:lnTo>
                  <a:lnTo>
                    <a:pt x="23360" y="79591"/>
                  </a:lnTo>
                  <a:lnTo>
                    <a:pt x="38226" y="76581"/>
                  </a:lnTo>
                  <a:lnTo>
                    <a:pt x="2326767" y="76581"/>
                  </a:lnTo>
                  <a:lnTo>
                    <a:pt x="2326767" y="38226"/>
                  </a:lnTo>
                  <a:lnTo>
                    <a:pt x="2329775" y="23360"/>
                  </a:lnTo>
                  <a:lnTo>
                    <a:pt x="2337974" y="11207"/>
                  </a:lnTo>
                  <a:lnTo>
                    <a:pt x="2350127" y="3008"/>
                  </a:lnTo>
                  <a:lnTo>
                    <a:pt x="2364994" y="0"/>
                  </a:lnTo>
                  <a:lnTo>
                    <a:pt x="2379934" y="3008"/>
                  </a:lnTo>
                  <a:lnTo>
                    <a:pt x="2392124" y="11207"/>
                  </a:lnTo>
                  <a:lnTo>
                    <a:pt x="2400337" y="23360"/>
                  </a:lnTo>
                  <a:lnTo>
                    <a:pt x="2403347" y="38226"/>
                  </a:lnTo>
                  <a:lnTo>
                    <a:pt x="2403347" y="497713"/>
                  </a:lnTo>
                  <a:lnTo>
                    <a:pt x="2400339" y="512653"/>
                  </a:lnTo>
                  <a:lnTo>
                    <a:pt x="2392140" y="524843"/>
                  </a:lnTo>
                  <a:lnTo>
                    <a:pt x="2379987" y="533056"/>
                  </a:lnTo>
                  <a:lnTo>
                    <a:pt x="2365121" y="536066"/>
                  </a:lnTo>
                  <a:lnTo>
                    <a:pt x="76581" y="536066"/>
                  </a:lnTo>
                  <a:lnTo>
                    <a:pt x="76581" y="574421"/>
                  </a:lnTo>
                  <a:lnTo>
                    <a:pt x="73572" y="589287"/>
                  </a:lnTo>
                  <a:lnTo>
                    <a:pt x="65373" y="601440"/>
                  </a:lnTo>
                  <a:lnTo>
                    <a:pt x="53220" y="609639"/>
                  </a:lnTo>
                  <a:lnTo>
                    <a:pt x="38354" y="612648"/>
                  </a:lnTo>
                  <a:lnTo>
                    <a:pt x="23413" y="609639"/>
                  </a:lnTo>
                  <a:lnTo>
                    <a:pt x="11223" y="601440"/>
                  </a:lnTo>
                  <a:lnTo>
                    <a:pt x="3010" y="589287"/>
                  </a:lnTo>
                  <a:lnTo>
                    <a:pt x="0" y="574421"/>
                  </a:lnTo>
                  <a:lnTo>
                    <a:pt x="0" y="114935"/>
                  </a:lnTo>
                  <a:close/>
                </a:path>
                <a:path w="2403475" h="612775">
                  <a:moveTo>
                    <a:pt x="2326767" y="76581"/>
                  </a:moveTo>
                  <a:lnTo>
                    <a:pt x="2365121" y="76581"/>
                  </a:lnTo>
                  <a:lnTo>
                    <a:pt x="2379987" y="73572"/>
                  </a:lnTo>
                  <a:lnTo>
                    <a:pt x="2392140" y="65373"/>
                  </a:lnTo>
                  <a:lnTo>
                    <a:pt x="2400339" y="53220"/>
                  </a:lnTo>
                  <a:lnTo>
                    <a:pt x="2403347" y="38353"/>
                  </a:lnTo>
                </a:path>
                <a:path w="2403475" h="612775">
                  <a:moveTo>
                    <a:pt x="2365121" y="76581"/>
                  </a:moveTo>
                  <a:lnTo>
                    <a:pt x="2365121" y="38226"/>
                  </a:lnTo>
                  <a:lnTo>
                    <a:pt x="2363606" y="45723"/>
                  </a:lnTo>
                  <a:lnTo>
                    <a:pt x="2359485" y="51816"/>
                  </a:lnTo>
                  <a:lnTo>
                    <a:pt x="2353387" y="55907"/>
                  </a:lnTo>
                  <a:lnTo>
                    <a:pt x="2345944" y="57403"/>
                  </a:lnTo>
                  <a:lnTo>
                    <a:pt x="2338500" y="55907"/>
                  </a:lnTo>
                  <a:lnTo>
                    <a:pt x="2332402" y="51815"/>
                  </a:lnTo>
                  <a:lnTo>
                    <a:pt x="2328281" y="45723"/>
                  </a:lnTo>
                  <a:lnTo>
                    <a:pt x="2326767" y="38226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4517" y="849884"/>
              <a:ext cx="89281" cy="70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7448" y="875411"/>
              <a:ext cx="0" cy="421640"/>
            </a:xfrm>
            <a:custGeom>
              <a:avLst/>
              <a:gdLst/>
              <a:ahLst/>
              <a:cxnLst/>
              <a:rect l="l" t="t" r="r" b="b"/>
              <a:pathLst>
                <a:path h="421640">
                  <a:moveTo>
                    <a:pt x="0" y="0"/>
                  </a:moveTo>
                  <a:lnTo>
                    <a:pt x="0" y="421131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604517" y="2857245"/>
            <a:ext cx="4775200" cy="627380"/>
            <a:chOff x="1604517" y="2857245"/>
            <a:chExt cx="4775200" cy="627380"/>
          </a:xfrm>
        </p:grpSpPr>
        <p:sp>
          <p:nvSpPr>
            <p:cNvPr id="20" name="object 20"/>
            <p:cNvSpPr/>
            <p:nvPr/>
          </p:nvSpPr>
          <p:spPr>
            <a:xfrm>
              <a:off x="1610867" y="2901949"/>
              <a:ext cx="4762500" cy="575945"/>
            </a:xfrm>
            <a:custGeom>
              <a:avLst/>
              <a:gdLst/>
              <a:ahLst/>
              <a:cxnLst/>
              <a:rect l="l" t="t" r="r" b="b"/>
              <a:pathLst>
                <a:path w="4762500" h="575945">
                  <a:moveTo>
                    <a:pt x="4762500" y="0"/>
                  </a:moveTo>
                  <a:lnTo>
                    <a:pt x="4759489" y="14940"/>
                  </a:lnTo>
                  <a:lnTo>
                    <a:pt x="4751276" y="27130"/>
                  </a:lnTo>
                  <a:lnTo>
                    <a:pt x="4739086" y="35343"/>
                  </a:lnTo>
                  <a:lnTo>
                    <a:pt x="4724146" y="38353"/>
                  </a:lnTo>
                  <a:lnTo>
                    <a:pt x="38354" y="38353"/>
                  </a:lnTo>
                  <a:lnTo>
                    <a:pt x="23413" y="41384"/>
                  </a:lnTo>
                  <a:lnTo>
                    <a:pt x="11223" y="49641"/>
                  </a:lnTo>
                  <a:lnTo>
                    <a:pt x="3010" y="61874"/>
                  </a:lnTo>
                  <a:lnTo>
                    <a:pt x="0" y="76835"/>
                  </a:lnTo>
                  <a:lnTo>
                    <a:pt x="0" y="537463"/>
                  </a:lnTo>
                  <a:lnTo>
                    <a:pt x="3010" y="552404"/>
                  </a:lnTo>
                  <a:lnTo>
                    <a:pt x="11223" y="564594"/>
                  </a:lnTo>
                  <a:lnTo>
                    <a:pt x="23413" y="572807"/>
                  </a:lnTo>
                  <a:lnTo>
                    <a:pt x="38354" y="575817"/>
                  </a:lnTo>
                  <a:lnTo>
                    <a:pt x="53294" y="572807"/>
                  </a:lnTo>
                  <a:lnTo>
                    <a:pt x="65484" y="564594"/>
                  </a:lnTo>
                  <a:lnTo>
                    <a:pt x="73697" y="552404"/>
                  </a:lnTo>
                  <a:lnTo>
                    <a:pt x="76707" y="537463"/>
                  </a:lnTo>
                  <a:lnTo>
                    <a:pt x="76707" y="499110"/>
                  </a:lnTo>
                  <a:lnTo>
                    <a:pt x="4724146" y="499110"/>
                  </a:lnTo>
                  <a:lnTo>
                    <a:pt x="4739086" y="496079"/>
                  </a:lnTo>
                  <a:lnTo>
                    <a:pt x="4751276" y="487822"/>
                  </a:lnTo>
                  <a:lnTo>
                    <a:pt x="4759489" y="475589"/>
                  </a:lnTo>
                  <a:lnTo>
                    <a:pt x="4762500" y="460628"/>
                  </a:lnTo>
                  <a:lnTo>
                    <a:pt x="4762500" y="115188"/>
                  </a:lnTo>
                  <a:lnTo>
                    <a:pt x="38354" y="115188"/>
                  </a:lnTo>
                  <a:lnTo>
                    <a:pt x="38354" y="76835"/>
                  </a:lnTo>
                  <a:lnTo>
                    <a:pt x="39868" y="69338"/>
                  </a:lnTo>
                  <a:lnTo>
                    <a:pt x="43989" y="63246"/>
                  </a:lnTo>
                  <a:lnTo>
                    <a:pt x="50087" y="59154"/>
                  </a:lnTo>
                  <a:lnTo>
                    <a:pt x="57531" y="57658"/>
                  </a:lnTo>
                  <a:lnTo>
                    <a:pt x="4762500" y="57658"/>
                  </a:lnTo>
                  <a:lnTo>
                    <a:pt x="4762500" y="0"/>
                  </a:lnTo>
                  <a:close/>
                </a:path>
                <a:path w="4762500" h="575945">
                  <a:moveTo>
                    <a:pt x="4762500" y="57658"/>
                  </a:moveTo>
                  <a:lnTo>
                    <a:pt x="57531" y="57658"/>
                  </a:lnTo>
                  <a:lnTo>
                    <a:pt x="65027" y="59154"/>
                  </a:lnTo>
                  <a:lnTo>
                    <a:pt x="71120" y="63246"/>
                  </a:lnTo>
                  <a:lnTo>
                    <a:pt x="75211" y="69338"/>
                  </a:lnTo>
                  <a:lnTo>
                    <a:pt x="76707" y="76835"/>
                  </a:lnTo>
                  <a:lnTo>
                    <a:pt x="73697" y="91775"/>
                  </a:lnTo>
                  <a:lnTo>
                    <a:pt x="65484" y="103965"/>
                  </a:lnTo>
                  <a:lnTo>
                    <a:pt x="53294" y="112178"/>
                  </a:lnTo>
                  <a:lnTo>
                    <a:pt x="38354" y="115188"/>
                  </a:lnTo>
                  <a:lnTo>
                    <a:pt x="4762500" y="115188"/>
                  </a:lnTo>
                  <a:lnTo>
                    <a:pt x="4762500" y="57658"/>
                  </a:lnTo>
                  <a:close/>
                </a:path>
                <a:path w="4762500" h="575945">
                  <a:moveTo>
                    <a:pt x="4685792" y="0"/>
                  </a:moveTo>
                  <a:lnTo>
                    <a:pt x="4685792" y="38353"/>
                  </a:lnTo>
                  <a:lnTo>
                    <a:pt x="4724146" y="38353"/>
                  </a:lnTo>
                  <a:lnTo>
                    <a:pt x="4724146" y="19176"/>
                  </a:lnTo>
                  <a:lnTo>
                    <a:pt x="4704969" y="19176"/>
                  </a:lnTo>
                  <a:lnTo>
                    <a:pt x="4697472" y="17680"/>
                  </a:lnTo>
                  <a:lnTo>
                    <a:pt x="4691380" y="13588"/>
                  </a:lnTo>
                  <a:lnTo>
                    <a:pt x="4687288" y="7496"/>
                  </a:lnTo>
                  <a:lnTo>
                    <a:pt x="4685792" y="0"/>
                  </a:lnTo>
                  <a:close/>
                </a:path>
                <a:path w="4762500" h="575945">
                  <a:moveTo>
                    <a:pt x="4724146" y="0"/>
                  </a:moveTo>
                  <a:lnTo>
                    <a:pt x="4722631" y="7496"/>
                  </a:lnTo>
                  <a:lnTo>
                    <a:pt x="4718510" y="13588"/>
                  </a:lnTo>
                  <a:lnTo>
                    <a:pt x="4712412" y="17680"/>
                  </a:lnTo>
                  <a:lnTo>
                    <a:pt x="4704969" y="19176"/>
                  </a:lnTo>
                  <a:lnTo>
                    <a:pt x="4724146" y="19176"/>
                  </a:lnTo>
                  <a:lnTo>
                    <a:pt x="47241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9221" y="2863595"/>
              <a:ext cx="4724400" cy="153670"/>
            </a:xfrm>
            <a:custGeom>
              <a:avLst/>
              <a:gdLst/>
              <a:ahLst/>
              <a:cxnLst/>
              <a:rect l="l" t="t" r="r" b="b"/>
              <a:pathLst>
                <a:path w="4724400" h="153669">
                  <a:moveTo>
                    <a:pt x="19176" y="96012"/>
                  </a:moveTo>
                  <a:lnTo>
                    <a:pt x="11733" y="97508"/>
                  </a:lnTo>
                  <a:lnTo>
                    <a:pt x="5635" y="101600"/>
                  </a:lnTo>
                  <a:lnTo>
                    <a:pt x="1514" y="107692"/>
                  </a:lnTo>
                  <a:lnTo>
                    <a:pt x="0" y="115188"/>
                  </a:lnTo>
                  <a:lnTo>
                    <a:pt x="0" y="153542"/>
                  </a:lnTo>
                  <a:lnTo>
                    <a:pt x="14940" y="150532"/>
                  </a:lnTo>
                  <a:lnTo>
                    <a:pt x="27130" y="142319"/>
                  </a:lnTo>
                  <a:lnTo>
                    <a:pt x="35343" y="130129"/>
                  </a:lnTo>
                  <a:lnTo>
                    <a:pt x="38353" y="115188"/>
                  </a:lnTo>
                  <a:lnTo>
                    <a:pt x="36857" y="107692"/>
                  </a:lnTo>
                  <a:lnTo>
                    <a:pt x="32766" y="101600"/>
                  </a:lnTo>
                  <a:lnTo>
                    <a:pt x="26673" y="97508"/>
                  </a:lnTo>
                  <a:lnTo>
                    <a:pt x="19176" y="96012"/>
                  </a:lnTo>
                  <a:close/>
                </a:path>
                <a:path w="4724400" h="153669">
                  <a:moveTo>
                    <a:pt x="4724145" y="38353"/>
                  </a:moveTo>
                  <a:lnTo>
                    <a:pt x="4685792" y="38353"/>
                  </a:lnTo>
                  <a:lnTo>
                    <a:pt x="4685792" y="76707"/>
                  </a:lnTo>
                  <a:lnTo>
                    <a:pt x="4700732" y="73697"/>
                  </a:lnTo>
                  <a:lnTo>
                    <a:pt x="4712922" y="65484"/>
                  </a:lnTo>
                  <a:lnTo>
                    <a:pt x="4721135" y="53294"/>
                  </a:lnTo>
                  <a:lnTo>
                    <a:pt x="4724145" y="38353"/>
                  </a:lnTo>
                  <a:close/>
                </a:path>
                <a:path w="4724400" h="153669">
                  <a:moveTo>
                    <a:pt x="4685792" y="0"/>
                  </a:moveTo>
                  <a:lnTo>
                    <a:pt x="4670851" y="3010"/>
                  </a:lnTo>
                  <a:lnTo>
                    <a:pt x="4658661" y="11223"/>
                  </a:lnTo>
                  <a:lnTo>
                    <a:pt x="4650448" y="23413"/>
                  </a:lnTo>
                  <a:lnTo>
                    <a:pt x="4647438" y="38353"/>
                  </a:lnTo>
                  <a:lnTo>
                    <a:pt x="4648934" y="45850"/>
                  </a:lnTo>
                  <a:lnTo>
                    <a:pt x="4653026" y="51942"/>
                  </a:lnTo>
                  <a:lnTo>
                    <a:pt x="4659118" y="56034"/>
                  </a:lnTo>
                  <a:lnTo>
                    <a:pt x="4666615" y="57530"/>
                  </a:lnTo>
                  <a:lnTo>
                    <a:pt x="4674058" y="56034"/>
                  </a:lnTo>
                  <a:lnTo>
                    <a:pt x="4680156" y="51942"/>
                  </a:lnTo>
                  <a:lnTo>
                    <a:pt x="4684277" y="45850"/>
                  </a:lnTo>
                  <a:lnTo>
                    <a:pt x="4685792" y="38353"/>
                  </a:lnTo>
                  <a:lnTo>
                    <a:pt x="4724145" y="38353"/>
                  </a:lnTo>
                  <a:lnTo>
                    <a:pt x="4721135" y="23413"/>
                  </a:lnTo>
                  <a:lnTo>
                    <a:pt x="4712922" y="11223"/>
                  </a:lnTo>
                  <a:lnTo>
                    <a:pt x="4700732" y="3010"/>
                  </a:lnTo>
                  <a:lnTo>
                    <a:pt x="4685792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0867" y="2863595"/>
              <a:ext cx="4762500" cy="614680"/>
            </a:xfrm>
            <a:custGeom>
              <a:avLst/>
              <a:gdLst/>
              <a:ahLst/>
              <a:cxnLst/>
              <a:rect l="l" t="t" r="r" b="b"/>
              <a:pathLst>
                <a:path w="4762500" h="614679">
                  <a:moveTo>
                    <a:pt x="0" y="115188"/>
                  </a:moveTo>
                  <a:lnTo>
                    <a:pt x="3010" y="100228"/>
                  </a:lnTo>
                  <a:lnTo>
                    <a:pt x="11223" y="87995"/>
                  </a:lnTo>
                  <a:lnTo>
                    <a:pt x="23413" y="79738"/>
                  </a:lnTo>
                  <a:lnTo>
                    <a:pt x="38354" y="76707"/>
                  </a:lnTo>
                  <a:lnTo>
                    <a:pt x="4685792" y="76707"/>
                  </a:lnTo>
                  <a:lnTo>
                    <a:pt x="4685792" y="38353"/>
                  </a:lnTo>
                  <a:lnTo>
                    <a:pt x="4688802" y="23413"/>
                  </a:lnTo>
                  <a:lnTo>
                    <a:pt x="4697015" y="11223"/>
                  </a:lnTo>
                  <a:lnTo>
                    <a:pt x="4709205" y="3010"/>
                  </a:lnTo>
                  <a:lnTo>
                    <a:pt x="4724146" y="0"/>
                  </a:lnTo>
                  <a:lnTo>
                    <a:pt x="4739086" y="3010"/>
                  </a:lnTo>
                  <a:lnTo>
                    <a:pt x="4751276" y="11223"/>
                  </a:lnTo>
                  <a:lnTo>
                    <a:pt x="4759489" y="23413"/>
                  </a:lnTo>
                  <a:lnTo>
                    <a:pt x="4762500" y="38353"/>
                  </a:lnTo>
                  <a:lnTo>
                    <a:pt x="4762500" y="498982"/>
                  </a:lnTo>
                  <a:lnTo>
                    <a:pt x="4759489" y="513943"/>
                  </a:lnTo>
                  <a:lnTo>
                    <a:pt x="4751276" y="526176"/>
                  </a:lnTo>
                  <a:lnTo>
                    <a:pt x="4739086" y="534433"/>
                  </a:lnTo>
                  <a:lnTo>
                    <a:pt x="4724146" y="537463"/>
                  </a:lnTo>
                  <a:lnTo>
                    <a:pt x="76707" y="537463"/>
                  </a:lnTo>
                  <a:lnTo>
                    <a:pt x="76707" y="575817"/>
                  </a:lnTo>
                  <a:lnTo>
                    <a:pt x="73697" y="590758"/>
                  </a:lnTo>
                  <a:lnTo>
                    <a:pt x="65484" y="602948"/>
                  </a:lnTo>
                  <a:lnTo>
                    <a:pt x="53294" y="611161"/>
                  </a:lnTo>
                  <a:lnTo>
                    <a:pt x="38354" y="614171"/>
                  </a:lnTo>
                  <a:lnTo>
                    <a:pt x="23413" y="611161"/>
                  </a:lnTo>
                  <a:lnTo>
                    <a:pt x="11223" y="602948"/>
                  </a:lnTo>
                  <a:lnTo>
                    <a:pt x="3010" y="590758"/>
                  </a:lnTo>
                  <a:lnTo>
                    <a:pt x="0" y="575817"/>
                  </a:lnTo>
                  <a:lnTo>
                    <a:pt x="0" y="115188"/>
                  </a:lnTo>
                  <a:close/>
                </a:path>
                <a:path w="4762500" h="614679">
                  <a:moveTo>
                    <a:pt x="4685792" y="76707"/>
                  </a:moveTo>
                  <a:lnTo>
                    <a:pt x="4724146" y="76707"/>
                  </a:lnTo>
                  <a:lnTo>
                    <a:pt x="4739086" y="73697"/>
                  </a:lnTo>
                  <a:lnTo>
                    <a:pt x="4751276" y="65484"/>
                  </a:lnTo>
                  <a:lnTo>
                    <a:pt x="4759489" y="53294"/>
                  </a:lnTo>
                  <a:lnTo>
                    <a:pt x="4762500" y="38353"/>
                  </a:lnTo>
                </a:path>
                <a:path w="4762500" h="614679">
                  <a:moveTo>
                    <a:pt x="4724146" y="76707"/>
                  </a:moveTo>
                  <a:lnTo>
                    <a:pt x="4724146" y="38353"/>
                  </a:lnTo>
                  <a:lnTo>
                    <a:pt x="4722631" y="45850"/>
                  </a:lnTo>
                  <a:lnTo>
                    <a:pt x="4718510" y="51942"/>
                  </a:lnTo>
                  <a:lnTo>
                    <a:pt x="4712412" y="56034"/>
                  </a:lnTo>
                  <a:lnTo>
                    <a:pt x="4704969" y="57530"/>
                  </a:lnTo>
                  <a:lnTo>
                    <a:pt x="4697472" y="56034"/>
                  </a:lnTo>
                  <a:lnTo>
                    <a:pt x="4691380" y="51942"/>
                  </a:lnTo>
                  <a:lnTo>
                    <a:pt x="4687288" y="45850"/>
                  </a:lnTo>
                  <a:lnTo>
                    <a:pt x="4685792" y="38353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517" y="2953257"/>
              <a:ext cx="89407" cy="70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575" y="2978784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275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22829" y="869696"/>
            <a:ext cx="709739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Why</a:t>
            </a:r>
            <a:r>
              <a:rPr sz="2400" spc="-5" dirty="0">
                <a:latin typeface="Tahoma"/>
                <a:cs typeface="Tahoma"/>
              </a:rPr>
              <a:t> introduce?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ahoma"/>
              <a:cs typeface="Tahoma"/>
            </a:endParaRPr>
          </a:p>
          <a:p>
            <a:pPr marL="764540" indent="-344170">
              <a:lnSpc>
                <a:spcPct val="100000"/>
              </a:lnSpc>
              <a:buChar char="•"/>
              <a:tabLst>
                <a:tab pos="764540" algn="l"/>
                <a:tab pos="765175" algn="l"/>
              </a:tabLst>
            </a:pPr>
            <a:r>
              <a:rPr sz="2000" dirty="0">
                <a:latin typeface="Arial"/>
                <a:cs typeface="Arial"/>
              </a:rPr>
              <a:t>Occur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frequently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764540" indent="-344170">
              <a:lnSpc>
                <a:spcPct val="100000"/>
              </a:lnSpc>
              <a:buChar char="•"/>
              <a:tabLst>
                <a:tab pos="764540" algn="l"/>
                <a:tab pos="765175" algn="l"/>
              </a:tabLst>
            </a:pPr>
            <a:r>
              <a:rPr sz="2000" dirty="0">
                <a:latin typeface="Arial"/>
                <a:cs typeface="Arial"/>
              </a:rPr>
              <a:t>Serve as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building blocks </a:t>
            </a:r>
            <a:r>
              <a:rPr sz="2000" dirty="0">
                <a:latin typeface="Arial"/>
                <a:cs typeface="Arial"/>
              </a:rPr>
              <a:t>to construct many other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CT </a:t>
            </a:r>
            <a:r>
              <a:rPr sz="2400" dirty="0">
                <a:latin typeface="Tahoma"/>
                <a:cs typeface="Tahoma"/>
              </a:rPr>
              <a:t>Complex </a:t>
            </a:r>
            <a:r>
              <a:rPr sz="2400" spc="-5" dirty="0">
                <a:latin typeface="Tahoma"/>
                <a:cs typeface="Tahoma"/>
              </a:rPr>
              <a:t>Exponential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Signals: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5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2619" y="175259"/>
            <a:ext cx="4860798" cy="67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3717" y="994664"/>
            <a:ext cx="6052185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A.Real </a:t>
            </a:r>
            <a:r>
              <a:rPr sz="2400" spc="-5" dirty="0">
                <a:latin typeface="Arial"/>
                <a:cs typeface="Arial"/>
              </a:rPr>
              <a:t>Exponential Signals: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real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3397250">
              <a:lnSpc>
                <a:spcPct val="100000"/>
              </a:lnSpc>
            </a:pPr>
            <a:r>
              <a:rPr sz="2750" i="1" spc="65" dirty="0">
                <a:latin typeface="Times New Roman"/>
                <a:cs typeface="Times New Roman"/>
              </a:rPr>
              <a:t>x</a:t>
            </a:r>
            <a:r>
              <a:rPr sz="2750" spc="65" dirty="0">
                <a:latin typeface="Times New Roman"/>
                <a:cs typeface="Times New Roman"/>
              </a:rPr>
              <a:t>(</a:t>
            </a:r>
            <a:r>
              <a:rPr sz="2750" i="1" spc="65" dirty="0">
                <a:latin typeface="Times New Roman"/>
                <a:cs typeface="Times New Roman"/>
              </a:rPr>
              <a:t>t</a:t>
            </a:r>
            <a:r>
              <a:rPr sz="2750" spc="65" dirty="0">
                <a:latin typeface="Times New Roman"/>
                <a:cs typeface="Times New Roman"/>
              </a:rPr>
              <a:t>) </a:t>
            </a:r>
            <a:r>
              <a:rPr sz="2750" spc="10" dirty="0">
                <a:latin typeface="Symbol"/>
                <a:cs typeface="Symbol"/>
              </a:rPr>
              <a:t></a:t>
            </a:r>
            <a:r>
              <a:rPr sz="2750" spc="-260" dirty="0">
                <a:latin typeface="Times New Roman"/>
                <a:cs typeface="Times New Roman"/>
              </a:rPr>
              <a:t> </a:t>
            </a:r>
            <a:r>
              <a:rPr sz="2750" i="1" spc="95" dirty="0">
                <a:latin typeface="Times New Roman"/>
                <a:cs typeface="Times New Roman"/>
              </a:rPr>
              <a:t>Ce</a:t>
            </a:r>
            <a:r>
              <a:rPr sz="2400" i="1" spc="142" baseline="43402" dirty="0">
                <a:latin typeface="Times New Roman"/>
                <a:cs typeface="Times New Roman"/>
              </a:rPr>
              <a:t>at</a:t>
            </a:r>
            <a:endParaRPr sz="2400" baseline="43402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69883" y="5687567"/>
            <a:ext cx="3701415" cy="401955"/>
            <a:chOff x="3969883" y="5687567"/>
            <a:chExt cx="3701415" cy="401955"/>
          </a:xfrm>
        </p:grpSpPr>
        <p:sp>
          <p:nvSpPr>
            <p:cNvPr id="5" name="object 5"/>
            <p:cNvSpPr/>
            <p:nvPr/>
          </p:nvSpPr>
          <p:spPr>
            <a:xfrm>
              <a:off x="3969883" y="5787958"/>
              <a:ext cx="1890785" cy="187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7860" y="5687567"/>
              <a:ext cx="299465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5772" y="5687567"/>
              <a:ext cx="1875281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2969" y="5729732"/>
            <a:ext cx="3613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Figure 1.19 </a:t>
            </a:r>
            <a:r>
              <a:rPr sz="1400" spc="-5" dirty="0">
                <a:latin typeface="Arial"/>
                <a:cs typeface="Arial"/>
              </a:rPr>
              <a:t>Continuous-time </a:t>
            </a:r>
            <a:r>
              <a:rPr sz="1400" dirty="0">
                <a:latin typeface="Arial"/>
                <a:cs typeface="Arial"/>
              </a:rPr>
              <a:t>real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exponential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90116" y="2415539"/>
            <a:ext cx="3901440" cy="2449195"/>
            <a:chOff x="1690116" y="2415539"/>
            <a:chExt cx="3901440" cy="2449195"/>
          </a:xfrm>
        </p:grpSpPr>
        <p:sp>
          <p:nvSpPr>
            <p:cNvPr id="10" name="object 10"/>
            <p:cNvSpPr/>
            <p:nvPr/>
          </p:nvSpPr>
          <p:spPr>
            <a:xfrm>
              <a:off x="1690116" y="2415539"/>
              <a:ext cx="3901439" cy="24491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6908" y="2746247"/>
              <a:ext cx="771906" cy="567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63592" y="2810637"/>
            <a:ext cx="458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15328" y="2467591"/>
            <a:ext cx="3889375" cy="2421890"/>
            <a:chOff x="6815328" y="2467591"/>
            <a:chExt cx="3889375" cy="2421890"/>
          </a:xfrm>
        </p:grpSpPr>
        <p:sp>
          <p:nvSpPr>
            <p:cNvPr id="14" name="object 14"/>
            <p:cNvSpPr/>
            <p:nvPr/>
          </p:nvSpPr>
          <p:spPr>
            <a:xfrm>
              <a:off x="6815328" y="2467591"/>
              <a:ext cx="3889248" cy="2421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79408" y="2746247"/>
              <a:ext cx="771905" cy="5676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28252" y="2810637"/>
            <a:ext cx="4578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6</a:t>
            </a:fld>
            <a:r>
              <a:rPr sz="1200" dirty="0"/>
              <a:t>-</a:t>
            </a:r>
            <a:endParaRPr sz="1200"/>
          </a:p>
        </p:txBody>
      </p:sp>
      <p:sp>
        <p:nvSpPr>
          <p:cNvPr id="17" name="object 17"/>
          <p:cNvSpPr txBox="1"/>
          <p:nvPr/>
        </p:nvSpPr>
        <p:spPr>
          <a:xfrm>
            <a:off x="7644765" y="5080838"/>
            <a:ext cx="2206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Decaying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exponential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5686" y="5122926"/>
            <a:ext cx="210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Growing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exponential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328419" y="254000"/>
            <a:ext cx="525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1.3.1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4302" y="382904"/>
            <a:ext cx="2525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— CT Complex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Exponential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33EC83-ED44-4B4A-98BB-BB04CDDDBE0F}"/>
              </a:ext>
            </a:extLst>
          </p:cNvPr>
          <p:cNvSpPr txBox="1"/>
          <p:nvPr/>
        </p:nvSpPr>
        <p:spPr>
          <a:xfrm>
            <a:off x="4038600" y="533400"/>
            <a:ext cx="2689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Complex number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047AB-6AAF-468D-99BB-0313FCB1C99A}"/>
              </a:ext>
            </a:extLst>
          </p:cNvPr>
          <p:cNvSpPr txBox="1"/>
          <p:nvPr/>
        </p:nvSpPr>
        <p:spPr>
          <a:xfrm>
            <a:off x="685800" y="1752600"/>
            <a:ext cx="188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Expressions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0138F0-7D5D-4DD5-A006-EAB9AD361A51}"/>
              </a:ext>
            </a:extLst>
          </p:cNvPr>
          <p:cNvSpPr txBox="1"/>
          <p:nvPr/>
        </p:nvSpPr>
        <p:spPr>
          <a:xfrm>
            <a:off x="7467600" y="1747675"/>
            <a:ext cx="1796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Coordinate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1279C9-A2AA-4C11-85CC-C0F98F7558CD}"/>
              </a:ext>
            </a:extLst>
          </p:cNvPr>
          <p:cNvSpPr txBox="1"/>
          <p:nvPr/>
        </p:nvSpPr>
        <p:spPr>
          <a:xfrm>
            <a:off x="4096820" y="4419600"/>
            <a:ext cx="2573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x=</a:t>
            </a:r>
            <a:r>
              <a:rPr lang="en-US" sz="2800" dirty="0" err="1"/>
              <a:t>e^j</a:t>
            </a:r>
            <a:r>
              <a:rPr lang="el-GR" sz="2800" b="0" i="0" dirty="0">
                <a:effectLst/>
                <a:latin typeface="arial" panose="020B0604020202020204" pitchFamily="34" charset="0"/>
              </a:rPr>
              <a:t>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2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B8028F-E2CC-463A-9EA3-3AD15BD7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6" y="0"/>
            <a:ext cx="12025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121" y="1446380"/>
            <a:ext cx="2419350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300" i="1" spc="55" dirty="0">
                <a:latin typeface="Times New Roman"/>
                <a:cs typeface="Times New Roman"/>
              </a:rPr>
              <a:t>x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t</a:t>
            </a:r>
            <a:r>
              <a:rPr sz="2300" spc="55" dirty="0">
                <a:latin typeface="Times New Roman"/>
                <a:cs typeface="Times New Roman"/>
              </a:rPr>
              <a:t>)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90" dirty="0">
                <a:latin typeface="Symbol"/>
                <a:cs typeface="Symbol"/>
              </a:rPr>
              <a:t>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spc="10" dirty="0">
                <a:latin typeface="Times New Roman"/>
                <a:cs typeface="Times New Roman"/>
              </a:rPr>
              <a:t>cos(</a:t>
            </a:r>
            <a:r>
              <a:rPr sz="2450" i="1" spc="10" dirty="0">
                <a:latin typeface="Symbol"/>
                <a:cs typeface="Symbol"/>
              </a:rPr>
              <a:t></a:t>
            </a:r>
            <a:r>
              <a:rPr sz="2025" spc="15" baseline="-24691" dirty="0">
                <a:latin typeface="Times New Roman"/>
                <a:cs typeface="Times New Roman"/>
              </a:rPr>
              <a:t>0</a:t>
            </a:r>
            <a:r>
              <a:rPr sz="2300" i="1" spc="10" dirty="0">
                <a:latin typeface="Times New Roman"/>
                <a:cs typeface="Times New Roman"/>
              </a:rPr>
              <a:t>t</a:t>
            </a:r>
            <a:r>
              <a:rPr sz="2300" i="1" spc="-135" dirty="0">
                <a:latin typeface="Times New Roman"/>
                <a:cs typeface="Times New Roman"/>
              </a:rPr>
              <a:t> </a:t>
            </a:r>
            <a:r>
              <a:rPr sz="2300" spc="105" dirty="0">
                <a:latin typeface="Symbol"/>
                <a:cs typeface="Symbol"/>
              </a:rPr>
              <a:t></a:t>
            </a:r>
            <a:r>
              <a:rPr sz="2450" i="1" spc="105" dirty="0">
                <a:latin typeface="Symbol"/>
                <a:cs typeface="Symbol"/>
              </a:rPr>
              <a:t></a:t>
            </a:r>
            <a:r>
              <a:rPr sz="2450" i="1" spc="-40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785" y="2234594"/>
            <a:ext cx="129603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450" i="1" spc="-430" dirty="0">
                <a:latin typeface="Symbol"/>
                <a:cs typeface="Symbol"/>
              </a:rPr>
              <a:t></a:t>
            </a:r>
            <a:r>
              <a:rPr sz="2025" spc="-644" baseline="-24691" dirty="0">
                <a:latin typeface="Times New Roman"/>
                <a:cs typeface="Times New Roman"/>
              </a:rPr>
              <a:t>0</a:t>
            </a:r>
            <a:r>
              <a:rPr sz="2025" spc="622" baseline="-24691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Symbol"/>
                <a:cs typeface="Symbol"/>
              </a:rPr>
              <a:t>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spc="-70" dirty="0">
                <a:latin typeface="Times New Roman"/>
                <a:cs typeface="Times New Roman"/>
              </a:rPr>
              <a:t>2</a:t>
            </a:r>
            <a:r>
              <a:rPr sz="2450" i="1" spc="-70" dirty="0">
                <a:latin typeface="Symbol"/>
                <a:cs typeface="Symbol"/>
              </a:rPr>
              <a:t></a:t>
            </a:r>
            <a:r>
              <a:rPr sz="2350" i="1" spc="-70" dirty="0">
                <a:latin typeface="Times New Roman"/>
                <a:cs typeface="Times New Roman"/>
              </a:rPr>
              <a:t>f</a:t>
            </a:r>
            <a:r>
              <a:rPr sz="2025" spc="-104" baseline="-24691" dirty="0">
                <a:latin typeface="Times New Roman"/>
                <a:cs typeface="Times New Roman"/>
              </a:rPr>
              <a:t>0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54464" y="3120484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>
                <a:moveTo>
                  <a:pt x="0" y="0"/>
                </a:moveTo>
                <a:lnTo>
                  <a:pt x="376453" y="0"/>
                </a:lnTo>
              </a:path>
            </a:pathLst>
          </a:custGeom>
          <a:ln w="14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50922" y="3120484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168" y="0"/>
                </a:lnTo>
              </a:path>
            </a:pathLst>
          </a:custGeom>
          <a:ln w="14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5107" y="3086730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1484" y="2675914"/>
            <a:ext cx="15735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72745" algn="l"/>
                <a:tab pos="1384300" algn="l"/>
              </a:tabLst>
            </a:pPr>
            <a:r>
              <a:rPr sz="3525" i="1" spc="15" baseline="-35460" dirty="0">
                <a:latin typeface="Times New Roman"/>
                <a:cs typeface="Times New Roman"/>
              </a:rPr>
              <a:t>T	</a:t>
            </a:r>
            <a:r>
              <a:rPr sz="3525" spc="15" baseline="-35460" dirty="0">
                <a:latin typeface="Symbol"/>
                <a:cs typeface="Symbol"/>
              </a:rPr>
              <a:t></a:t>
            </a:r>
            <a:r>
              <a:rPr sz="3525" spc="217" baseline="-35460" dirty="0">
                <a:latin typeface="Times New Roman"/>
                <a:cs typeface="Times New Roman"/>
              </a:rPr>
              <a:t> </a:t>
            </a:r>
            <a:r>
              <a:rPr sz="2350" spc="-175" dirty="0">
                <a:latin typeface="Times New Roman"/>
                <a:cs typeface="Times New Roman"/>
              </a:rPr>
              <a:t>2</a:t>
            </a:r>
            <a:r>
              <a:rPr sz="2500" i="1" spc="-175" dirty="0">
                <a:latin typeface="Symbol"/>
                <a:cs typeface="Symbol"/>
              </a:rPr>
              <a:t></a:t>
            </a:r>
            <a:r>
              <a:rPr sz="2500" i="1" spc="-350" dirty="0">
                <a:latin typeface="Times New Roman"/>
                <a:cs typeface="Times New Roman"/>
              </a:rPr>
              <a:t> </a:t>
            </a:r>
            <a:r>
              <a:rPr sz="3525" spc="15" baseline="-35460" dirty="0">
                <a:latin typeface="Symbol"/>
                <a:cs typeface="Symbol"/>
              </a:rPr>
              <a:t></a:t>
            </a:r>
            <a:r>
              <a:rPr sz="3525" spc="15" baseline="-35460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9297" y="3101139"/>
            <a:ext cx="88391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6765" algn="l"/>
              </a:tabLst>
            </a:pPr>
            <a:r>
              <a:rPr sz="2500" i="1" spc="-90" dirty="0">
                <a:latin typeface="Symbol"/>
                <a:cs typeface="Symbol"/>
              </a:rPr>
              <a:t></a:t>
            </a:r>
            <a:r>
              <a:rPr sz="2500" spc="-90" dirty="0">
                <a:latin typeface="Times New Roman"/>
                <a:cs typeface="Times New Roman"/>
              </a:rPr>
              <a:t>	</a:t>
            </a:r>
            <a:r>
              <a:rPr sz="2350" i="1" spc="5" dirty="0">
                <a:latin typeface="Times New Roman"/>
                <a:cs typeface="Times New Roman"/>
              </a:rPr>
              <a:t>f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8967" y="3300221"/>
            <a:ext cx="1528445" cy="7226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290"/>
              </a:spcBef>
              <a:tabLst>
                <a:tab pos="1402715" algn="l"/>
              </a:tabLst>
            </a:pPr>
            <a:r>
              <a:rPr sz="1350" spc="10" dirty="0">
                <a:latin typeface="Times New Roman"/>
                <a:cs typeface="Times New Roman"/>
              </a:rPr>
              <a:t>0	0</a:t>
            </a: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70"/>
              </a:spcBef>
            </a:pPr>
            <a:r>
              <a:rPr sz="2100" i="1" spc="-55" dirty="0">
                <a:latin typeface="Times New Roman"/>
                <a:cs typeface="Times New Roman"/>
              </a:rPr>
              <a:t>T</a:t>
            </a:r>
            <a:r>
              <a:rPr sz="1800" spc="-82" baseline="-25462" dirty="0">
                <a:latin typeface="Times New Roman"/>
                <a:cs typeface="Times New Roman"/>
              </a:rPr>
              <a:t>0 </a:t>
            </a:r>
            <a:r>
              <a:rPr sz="2100" spc="5" dirty="0">
                <a:latin typeface="Times New Roman"/>
                <a:cs typeface="Times New Roman"/>
              </a:rPr>
              <a:t>: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4125" spc="-60" baseline="-3030" dirty="0">
                <a:latin typeface="Symbol"/>
                <a:cs typeface="Symbol"/>
              </a:rPr>
              <a:t></a:t>
            </a:r>
            <a:r>
              <a:rPr sz="2100" spc="-40" dirty="0">
                <a:latin typeface="Times New Roman"/>
                <a:cs typeface="Times New Roman"/>
              </a:rPr>
              <a:t>sec</a:t>
            </a:r>
            <a:r>
              <a:rPr sz="4125" spc="-60" baseline="-3030" dirty="0">
                <a:latin typeface="Symbol"/>
                <a:cs typeface="Symbol"/>
              </a:rPr>
              <a:t></a:t>
            </a:r>
            <a:endParaRPr sz="4125" baseline="-303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1996" y="4742220"/>
            <a:ext cx="86995" cy="271145"/>
          </a:xfrm>
          <a:custGeom>
            <a:avLst/>
            <a:gdLst/>
            <a:ahLst/>
            <a:cxnLst/>
            <a:rect l="l" t="t" r="r" b="b"/>
            <a:pathLst>
              <a:path w="86995" h="271145">
                <a:moveTo>
                  <a:pt x="86910" y="0"/>
                </a:moveTo>
                <a:lnTo>
                  <a:pt x="0" y="271048"/>
                </a:lnTo>
              </a:path>
            </a:pathLst>
          </a:custGeom>
          <a:ln w="13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64933" y="4009594"/>
            <a:ext cx="1765300" cy="100711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455"/>
              </a:spcBef>
              <a:tabLst>
                <a:tab pos="681355" algn="l"/>
              </a:tabLst>
            </a:pPr>
            <a:r>
              <a:rPr sz="2050" i="1" spc="-355" dirty="0">
                <a:latin typeface="Symbol"/>
                <a:cs typeface="Symbol"/>
              </a:rPr>
              <a:t></a:t>
            </a:r>
            <a:r>
              <a:rPr sz="1725" spc="-532" baseline="-24154" dirty="0">
                <a:latin typeface="Times New Roman"/>
                <a:cs typeface="Times New Roman"/>
              </a:rPr>
              <a:t>0</a:t>
            </a:r>
            <a:r>
              <a:rPr sz="1725" spc="315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:	</a:t>
            </a:r>
            <a:r>
              <a:rPr sz="1950" spc="30" dirty="0">
                <a:latin typeface="Times New Roman"/>
                <a:cs typeface="Times New Roman"/>
              </a:rPr>
              <a:t>(</a:t>
            </a:r>
            <a:r>
              <a:rPr sz="1950" i="1" spc="30" dirty="0">
                <a:latin typeface="Times New Roman"/>
                <a:cs typeface="Times New Roman"/>
              </a:rPr>
              <a:t>rad </a:t>
            </a:r>
            <a:r>
              <a:rPr sz="1950" spc="10" dirty="0">
                <a:latin typeface="Times New Roman"/>
                <a:cs typeface="Times New Roman"/>
              </a:rPr>
              <a:t>/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sec)</a:t>
            </a:r>
            <a:endParaRPr sz="19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  <a:spcBef>
                <a:spcPts val="1385"/>
              </a:spcBef>
            </a:pPr>
            <a:r>
              <a:rPr sz="2100" i="1" spc="55" dirty="0">
                <a:latin typeface="Times New Roman"/>
                <a:cs typeface="Times New Roman"/>
              </a:rPr>
              <a:t>f</a:t>
            </a:r>
            <a:r>
              <a:rPr sz="1800" spc="82" baseline="-25462" dirty="0">
                <a:latin typeface="Times New Roman"/>
                <a:cs typeface="Times New Roman"/>
              </a:rPr>
              <a:t>0 </a:t>
            </a:r>
            <a:r>
              <a:rPr sz="2100" spc="5" dirty="0">
                <a:latin typeface="Times New Roman"/>
                <a:cs typeface="Times New Roman"/>
              </a:rPr>
              <a:t>: </a:t>
            </a:r>
            <a:r>
              <a:rPr sz="2100" spc="-80" dirty="0">
                <a:latin typeface="Times New Roman"/>
                <a:cs typeface="Times New Roman"/>
              </a:rPr>
              <a:t>(1 </a:t>
            </a:r>
            <a:r>
              <a:rPr sz="2100" spc="5" dirty="0">
                <a:latin typeface="Times New Roman"/>
                <a:cs typeface="Times New Roman"/>
              </a:rPr>
              <a:t>sec,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Hz</a:t>
            </a:r>
            <a:r>
              <a:rPr sz="2100" spc="4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12620" y="175260"/>
            <a:ext cx="4860798" cy="67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28419" y="254000"/>
            <a:ext cx="525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1.3.1 Exponential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Sinusoidal</a:t>
            </a:r>
            <a:r>
              <a:rPr sz="24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91867" y="2773679"/>
            <a:ext cx="4500880" cy="3326129"/>
            <a:chOff x="1991867" y="2773679"/>
            <a:chExt cx="4500880" cy="3326129"/>
          </a:xfrm>
        </p:grpSpPr>
        <p:sp>
          <p:nvSpPr>
            <p:cNvPr id="15" name="object 15"/>
            <p:cNvSpPr/>
            <p:nvPr/>
          </p:nvSpPr>
          <p:spPr>
            <a:xfrm>
              <a:off x="1991867" y="2773679"/>
              <a:ext cx="4500372" cy="2843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95444" y="5373623"/>
              <a:ext cx="1004569" cy="719455"/>
            </a:xfrm>
            <a:custGeom>
              <a:avLst/>
              <a:gdLst/>
              <a:ahLst/>
              <a:cxnLst/>
              <a:rect l="l" t="t" r="r" b="b"/>
              <a:pathLst>
                <a:path w="1004570" h="719454">
                  <a:moveTo>
                    <a:pt x="1004315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1004315" y="719327"/>
                  </a:lnTo>
                  <a:lnTo>
                    <a:pt x="10043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1750" y="5373623"/>
              <a:ext cx="1088390" cy="719455"/>
            </a:xfrm>
            <a:custGeom>
              <a:avLst/>
              <a:gdLst/>
              <a:ahLst/>
              <a:cxnLst/>
              <a:rect l="l" t="t" r="r" b="b"/>
              <a:pathLst>
                <a:path w="1088389" h="719454">
                  <a:moveTo>
                    <a:pt x="83693" y="719327"/>
                  </a:moveTo>
                  <a:lnTo>
                    <a:pt x="1088009" y="719327"/>
                  </a:lnTo>
                  <a:lnTo>
                    <a:pt x="1088009" y="0"/>
                  </a:lnTo>
                  <a:lnTo>
                    <a:pt x="83693" y="0"/>
                  </a:lnTo>
                  <a:lnTo>
                    <a:pt x="83693" y="719327"/>
                  </a:lnTo>
                  <a:close/>
                </a:path>
                <a:path w="1088389" h="719454">
                  <a:moveTo>
                    <a:pt x="0" y="0"/>
                  </a:moveTo>
                  <a:lnTo>
                    <a:pt x="0" y="71932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8997" y="4373879"/>
              <a:ext cx="953135" cy="1141095"/>
            </a:xfrm>
            <a:custGeom>
              <a:avLst/>
              <a:gdLst/>
              <a:ahLst/>
              <a:cxnLst/>
              <a:rect l="l" t="t" r="r" b="b"/>
              <a:pathLst>
                <a:path w="953135" h="1141095">
                  <a:moveTo>
                    <a:pt x="51385" y="56658"/>
                  </a:moveTo>
                  <a:lnTo>
                    <a:pt x="41247" y="64432"/>
                  </a:lnTo>
                  <a:lnTo>
                    <a:pt x="865251" y="1140079"/>
                  </a:lnTo>
                  <a:lnTo>
                    <a:pt x="867028" y="1140968"/>
                  </a:lnTo>
                  <a:lnTo>
                    <a:pt x="952753" y="1140968"/>
                  </a:lnTo>
                  <a:lnTo>
                    <a:pt x="952753" y="1130808"/>
                  </a:lnTo>
                  <a:lnTo>
                    <a:pt x="874140" y="1130808"/>
                  </a:lnTo>
                  <a:lnTo>
                    <a:pt x="869061" y="1128268"/>
                  </a:lnTo>
                  <a:lnTo>
                    <a:pt x="872195" y="1128268"/>
                  </a:lnTo>
                  <a:lnTo>
                    <a:pt x="51385" y="56658"/>
                  </a:lnTo>
                  <a:close/>
                </a:path>
                <a:path w="953135" h="1141095">
                  <a:moveTo>
                    <a:pt x="872195" y="1128268"/>
                  </a:moveTo>
                  <a:lnTo>
                    <a:pt x="869061" y="1128268"/>
                  </a:lnTo>
                  <a:lnTo>
                    <a:pt x="874140" y="1130808"/>
                  </a:lnTo>
                  <a:lnTo>
                    <a:pt x="872195" y="1128268"/>
                  </a:lnTo>
                  <a:close/>
                </a:path>
                <a:path w="953135" h="1141095">
                  <a:moveTo>
                    <a:pt x="952753" y="1128268"/>
                  </a:moveTo>
                  <a:lnTo>
                    <a:pt x="872195" y="1128268"/>
                  </a:lnTo>
                  <a:lnTo>
                    <a:pt x="874140" y="1130808"/>
                  </a:lnTo>
                  <a:lnTo>
                    <a:pt x="952753" y="1130808"/>
                  </a:lnTo>
                  <a:lnTo>
                    <a:pt x="952753" y="1128268"/>
                  </a:lnTo>
                  <a:close/>
                </a:path>
                <a:path w="953135" h="1141095">
                  <a:moveTo>
                    <a:pt x="0" y="0"/>
                  </a:moveTo>
                  <a:lnTo>
                    <a:pt x="16128" y="83693"/>
                  </a:lnTo>
                  <a:lnTo>
                    <a:pt x="41247" y="64432"/>
                  </a:lnTo>
                  <a:lnTo>
                    <a:pt x="33527" y="54356"/>
                  </a:lnTo>
                  <a:lnTo>
                    <a:pt x="43687" y="46609"/>
                  </a:lnTo>
                  <a:lnTo>
                    <a:pt x="64490" y="46609"/>
                  </a:lnTo>
                  <a:lnTo>
                    <a:pt x="76580" y="37338"/>
                  </a:lnTo>
                  <a:lnTo>
                    <a:pt x="0" y="0"/>
                  </a:lnTo>
                  <a:close/>
                </a:path>
                <a:path w="953135" h="1141095">
                  <a:moveTo>
                    <a:pt x="43687" y="46609"/>
                  </a:moveTo>
                  <a:lnTo>
                    <a:pt x="33527" y="54356"/>
                  </a:lnTo>
                  <a:lnTo>
                    <a:pt x="41247" y="64432"/>
                  </a:lnTo>
                  <a:lnTo>
                    <a:pt x="51385" y="56658"/>
                  </a:lnTo>
                  <a:lnTo>
                    <a:pt x="43687" y="46609"/>
                  </a:lnTo>
                  <a:close/>
                </a:path>
                <a:path w="953135" h="1141095">
                  <a:moveTo>
                    <a:pt x="64490" y="46609"/>
                  </a:moveTo>
                  <a:lnTo>
                    <a:pt x="43687" y="46609"/>
                  </a:lnTo>
                  <a:lnTo>
                    <a:pt x="51385" y="56658"/>
                  </a:lnTo>
                  <a:lnTo>
                    <a:pt x="64490" y="4660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95874" y="5745871"/>
              <a:ext cx="240665" cy="0"/>
            </a:xfrm>
            <a:custGeom>
              <a:avLst/>
              <a:gdLst/>
              <a:ahLst/>
              <a:cxnLst/>
              <a:rect l="l" t="t" r="r" b="b"/>
              <a:pathLst>
                <a:path w="240664">
                  <a:moveTo>
                    <a:pt x="0" y="0"/>
                  </a:moveTo>
                  <a:lnTo>
                    <a:pt x="240378" y="0"/>
                  </a:lnTo>
                </a:path>
              </a:pathLst>
            </a:custGeom>
            <a:ln w="10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51701" y="332613"/>
            <a:ext cx="229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—CT </a:t>
            </a:r>
            <a:r>
              <a:rPr sz="1800" spc="-5" dirty="0">
                <a:latin typeface="Arial"/>
                <a:cs typeface="Arial"/>
              </a:rPr>
              <a:t>sinusoidal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4769" y="5728500"/>
            <a:ext cx="29845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750" i="1" spc="-300" dirty="0">
                <a:latin typeface="Symbol"/>
                <a:cs typeface="Symbol"/>
              </a:rPr>
              <a:t></a:t>
            </a:r>
            <a:r>
              <a:rPr sz="1425" spc="-450" baseline="-26315" dirty="0">
                <a:latin typeface="Times New Roman"/>
                <a:cs typeface="Times New Roman"/>
              </a:rPr>
              <a:t>0</a:t>
            </a:r>
            <a:endParaRPr sz="1425" baseline="-2631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8634" y="5560374"/>
            <a:ext cx="58229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700" i="1" spc="-5" dirty="0">
                <a:latin typeface="Times New Roman"/>
                <a:cs typeface="Times New Roman"/>
              </a:rPr>
              <a:t>t </a:t>
            </a:r>
            <a:r>
              <a:rPr sz="1700" spc="-10" dirty="0">
                <a:latin typeface="Symbol"/>
                <a:cs typeface="Symbol"/>
              </a:rPr>
              <a:t>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2625" i="1" spc="-52" baseline="33333" dirty="0">
                <a:latin typeface="Symbol"/>
                <a:cs typeface="Symbol"/>
              </a:rPr>
              <a:t></a:t>
            </a:r>
            <a:endParaRPr sz="2625" baseline="33333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09032" y="1181100"/>
            <a:ext cx="474980" cy="355600"/>
            <a:chOff x="5209032" y="1181100"/>
            <a:chExt cx="474980" cy="355600"/>
          </a:xfrm>
        </p:grpSpPr>
        <p:sp>
          <p:nvSpPr>
            <p:cNvPr id="24" name="object 24"/>
            <p:cNvSpPr/>
            <p:nvPr/>
          </p:nvSpPr>
          <p:spPr>
            <a:xfrm>
              <a:off x="5677281" y="1181100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8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09032" y="1232407"/>
              <a:ext cx="468630" cy="304165"/>
            </a:xfrm>
            <a:custGeom>
              <a:avLst/>
              <a:gdLst/>
              <a:ahLst/>
              <a:cxnLst/>
              <a:rect l="l" t="t" r="r" b="b"/>
              <a:pathLst>
                <a:path w="468629" h="304165">
                  <a:moveTo>
                    <a:pt x="22859" y="221741"/>
                  </a:moveTo>
                  <a:lnTo>
                    <a:pt x="0" y="303911"/>
                  </a:lnTo>
                  <a:lnTo>
                    <a:pt x="79375" y="272922"/>
                  </a:lnTo>
                  <a:lnTo>
                    <a:pt x="66192" y="260984"/>
                  </a:lnTo>
                  <a:lnTo>
                    <a:pt x="47370" y="260984"/>
                  </a:lnTo>
                  <a:lnTo>
                    <a:pt x="37845" y="252475"/>
                  </a:lnTo>
                  <a:lnTo>
                    <a:pt x="46372" y="243034"/>
                  </a:lnTo>
                  <a:lnTo>
                    <a:pt x="22859" y="221741"/>
                  </a:lnTo>
                  <a:close/>
                </a:path>
                <a:path w="468629" h="304165">
                  <a:moveTo>
                    <a:pt x="46372" y="243034"/>
                  </a:moveTo>
                  <a:lnTo>
                    <a:pt x="37845" y="252475"/>
                  </a:lnTo>
                  <a:lnTo>
                    <a:pt x="47370" y="260984"/>
                  </a:lnTo>
                  <a:lnTo>
                    <a:pt x="55836" y="251605"/>
                  </a:lnTo>
                  <a:lnTo>
                    <a:pt x="46372" y="243034"/>
                  </a:lnTo>
                  <a:close/>
                </a:path>
                <a:path w="468629" h="304165">
                  <a:moveTo>
                    <a:pt x="55836" y="251605"/>
                  </a:moveTo>
                  <a:lnTo>
                    <a:pt x="47370" y="260984"/>
                  </a:lnTo>
                  <a:lnTo>
                    <a:pt x="66192" y="260984"/>
                  </a:lnTo>
                  <a:lnTo>
                    <a:pt x="55836" y="251605"/>
                  </a:lnTo>
                  <a:close/>
                </a:path>
                <a:path w="468629" h="304165">
                  <a:moveTo>
                    <a:pt x="468248" y="0"/>
                  </a:moveTo>
                  <a:lnTo>
                    <a:pt x="266826" y="0"/>
                  </a:lnTo>
                  <a:lnTo>
                    <a:pt x="265048" y="762"/>
                  </a:lnTo>
                  <a:lnTo>
                    <a:pt x="263905" y="2158"/>
                  </a:lnTo>
                  <a:lnTo>
                    <a:pt x="46372" y="243034"/>
                  </a:lnTo>
                  <a:lnTo>
                    <a:pt x="55836" y="251605"/>
                  </a:lnTo>
                  <a:lnTo>
                    <a:pt x="271469" y="12700"/>
                  </a:lnTo>
                  <a:lnTo>
                    <a:pt x="268604" y="12700"/>
                  </a:lnTo>
                  <a:lnTo>
                    <a:pt x="273303" y="10667"/>
                  </a:lnTo>
                  <a:lnTo>
                    <a:pt x="468248" y="10667"/>
                  </a:lnTo>
                  <a:lnTo>
                    <a:pt x="468248" y="0"/>
                  </a:lnTo>
                  <a:close/>
                </a:path>
                <a:path w="468629" h="304165">
                  <a:moveTo>
                    <a:pt x="273303" y="10667"/>
                  </a:moveTo>
                  <a:lnTo>
                    <a:pt x="268604" y="12700"/>
                  </a:lnTo>
                  <a:lnTo>
                    <a:pt x="271469" y="12700"/>
                  </a:lnTo>
                  <a:lnTo>
                    <a:pt x="273303" y="10667"/>
                  </a:lnTo>
                  <a:close/>
                </a:path>
                <a:path w="468629" h="304165">
                  <a:moveTo>
                    <a:pt x="468248" y="10667"/>
                  </a:moveTo>
                  <a:lnTo>
                    <a:pt x="273303" y="10667"/>
                  </a:lnTo>
                  <a:lnTo>
                    <a:pt x="271469" y="12700"/>
                  </a:lnTo>
                  <a:lnTo>
                    <a:pt x="468248" y="12700"/>
                  </a:lnTo>
                  <a:lnTo>
                    <a:pt x="468248" y="106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88152" y="1181100"/>
            <a:ext cx="1330960" cy="307975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140"/>
              </a:lnSpc>
            </a:pPr>
            <a:r>
              <a:rPr sz="2775" i="1" spc="-37" baseline="1501" dirty="0">
                <a:latin typeface="Symbol"/>
                <a:cs typeface="Symbol"/>
              </a:rPr>
              <a:t></a:t>
            </a:r>
            <a:r>
              <a:rPr sz="1400" spc="-25" dirty="0">
                <a:solidFill>
                  <a:srgbClr val="0000CC"/>
                </a:solidFill>
                <a:latin typeface="Tahoma"/>
                <a:cs typeface="Tahoma"/>
              </a:rPr>
              <a:t>:Initial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 phase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69817" y="1826386"/>
            <a:ext cx="415290" cy="459740"/>
            <a:chOff x="3369817" y="1826386"/>
            <a:chExt cx="415290" cy="459740"/>
          </a:xfrm>
        </p:grpSpPr>
        <p:sp>
          <p:nvSpPr>
            <p:cNvPr id="28" name="object 28"/>
            <p:cNvSpPr/>
            <p:nvPr/>
          </p:nvSpPr>
          <p:spPr>
            <a:xfrm>
              <a:off x="3376167" y="1978151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8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75659" y="1826386"/>
              <a:ext cx="409575" cy="255904"/>
            </a:xfrm>
            <a:custGeom>
              <a:avLst/>
              <a:gdLst/>
              <a:ahLst/>
              <a:cxnLst/>
              <a:rect l="l" t="t" r="r" b="b"/>
              <a:pathLst>
                <a:path w="409575" h="255905">
                  <a:moveTo>
                    <a:pt x="231123" y="223240"/>
                  </a:moveTo>
                  <a:lnTo>
                    <a:pt x="0" y="242950"/>
                  </a:lnTo>
                  <a:lnTo>
                    <a:pt x="1015" y="255524"/>
                  </a:lnTo>
                  <a:lnTo>
                    <a:pt x="234950" y="235712"/>
                  </a:lnTo>
                  <a:lnTo>
                    <a:pt x="236727" y="235585"/>
                  </a:lnTo>
                  <a:lnTo>
                    <a:pt x="238378" y="234696"/>
                  </a:lnTo>
                  <a:lnTo>
                    <a:pt x="239394" y="233172"/>
                  </a:lnTo>
                  <a:lnTo>
                    <a:pt x="245212" y="225551"/>
                  </a:lnTo>
                  <a:lnTo>
                    <a:pt x="229362" y="225551"/>
                  </a:lnTo>
                  <a:lnTo>
                    <a:pt x="231123" y="223240"/>
                  </a:lnTo>
                  <a:close/>
                </a:path>
                <a:path w="409575" h="255905">
                  <a:moveTo>
                    <a:pt x="233806" y="223012"/>
                  </a:moveTo>
                  <a:lnTo>
                    <a:pt x="231123" y="223240"/>
                  </a:lnTo>
                  <a:lnTo>
                    <a:pt x="229362" y="225551"/>
                  </a:lnTo>
                  <a:lnTo>
                    <a:pt x="233806" y="223012"/>
                  </a:lnTo>
                  <a:close/>
                </a:path>
                <a:path w="409575" h="255905">
                  <a:moveTo>
                    <a:pt x="247152" y="223012"/>
                  </a:moveTo>
                  <a:lnTo>
                    <a:pt x="233806" y="223012"/>
                  </a:lnTo>
                  <a:lnTo>
                    <a:pt x="229362" y="225551"/>
                  </a:lnTo>
                  <a:lnTo>
                    <a:pt x="245212" y="225551"/>
                  </a:lnTo>
                  <a:lnTo>
                    <a:pt x="247152" y="223012"/>
                  </a:lnTo>
                  <a:close/>
                </a:path>
                <a:path w="409575" h="255905">
                  <a:moveTo>
                    <a:pt x="358070" y="56697"/>
                  </a:moveTo>
                  <a:lnTo>
                    <a:pt x="231123" y="223240"/>
                  </a:lnTo>
                  <a:lnTo>
                    <a:pt x="233806" y="223012"/>
                  </a:lnTo>
                  <a:lnTo>
                    <a:pt x="247152" y="223012"/>
                  </a:lnTo>
                  <a:lnTo>
                    <a:pt x="368219" y="64442"/>
                  </a:lnTo>
                  <a:lnTo>
                    <a:pt x="358070" y="56697"/>
                  </a:lnTo>
                  <a:close/>
                </a:path>
                <a:path w="409575" h="255905">
                  <a:moveTo>
                    <a:pt x="400480" y="46609"/>
                  </a:moveTo>
                  <a:lnTo>
                    <a:pt x="365760" y="46609"/>
                  </a:lnTo>
                  <a:lnTo>
                    <a:pt x="375919" y="54355"/>
                  </a:lnTo>
                  <a:lnTo>
                    <a:pt x="368219" y="64442"/>
                  </a:lnTo>
                  <a:lnTo>
                    <a:pt x="393445" y="83692"/>
                  </a:lnTo>
                  <a:lnTo>
                    <a:pt x="400480" y="46609"/>
                  </a:lnTo>
                  <a:close/>
                </a:path>
                <a:path w="409575" h="255905">
                  <a:moveTo>
                    <a:pt x="365760" y="46609"/>
                  </a:moveTo>
                  <a:lnTo>
                    <a:pt x="358070" y="56697"/>
                  </a:lnTo>
                  <a:lnTo>
                    <a:pt x="368219" y="64442"/>
                  </a:lnTo>
                  <a:lnTo>
                    <a:pt x="375919" y="54355"/>
                  </a:lnTo>
                  <a:lnTo>
                    <a:pt x="365760" y="46609"/>
                  </a:lnTo>
                  <a:close/>
                </a:path>
                <a:path w="409575" h="255905">
                  <a:moveTo>
                    <a:pt x="409320" y="0"/>
                  </a:moveTo>
                  <a:lnTo>
                    <a:pt x="332866" y="37464"/>
                  </a:lnTo>
                  <a:lnTo>
                    <a:pt x="358070" y="56697"/>
                  </a:lnTo>
                  <a:lnTo>
                    <a:pt x="365760" y="46609"/>
                  </a:lnTo>
                  <a:lnTo>
                    <a:pt x="400480" y="46609"/>
                  </a:lnTo>
                  <a:lnTo>
                    <a:pt x="4093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51888" y="1978151"/>
            <a:ext cx="1153795" cy="307975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55"/>
              </a:spcBef>
            </a:pPr>
            <a:r>
              <a:rPr sz="1750" i="1" spc="-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solidFill>
                  <a:srgbClr val="0000CC"/>
                </a:solidFill>
                <a:latin typeface="Tahoma"/>
                <a:cs typeface="Tahoma"/>
              </a:rPr>
              <a:t>:Amplitude</a:t>
            </a:r>
            <a:endParaRPr sz="2100" baseline="1984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94097" y="1842135"/>
            <a:ext cx="429259" cy="1050925"/>
            <a:chOff x="4594097" y="1842135"/>
            <a:chExt cx="429259" cy="1050925"/>
          </a:xfrm>
        </p:grpSpPr>
        <p:sp>
          <p:nvSpPr>
            <p:cNvPr id="32" name="object 32"/>
            <p:cNvSpPr/>
            <p:nvPr/>
          </p:nvSpPr>
          <p:spPr>
            <a:xfrm>
              <a:off x="5016753" y="2060448"/>
              <a:ext cx="0" cy="832485"/>
            </a:xfrm>
            <a:custGeom>
              <a:avLst/>
              <a:gdLst/>
              <a:ahLst/>
              <a:cxnLst/>
              <a:rect l="l" t="t" r="r" b="b"/>
              <a:pathLst>
                <a:path h="832485">
                  <a:moveTo>
                    <a:pt x="0" y="0"/>
                  </a:moveTo>
                  <a:lnTo>
                    <a:pt x="0" y="83210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94097" y="1842135"/>
              <a:ext cx="422909" cy="381000"/>
            </a:xfrm>
            <a:custGeom>
              <a:avLst/>
              <a:gdLst/>
              <a:ahLst/>
              <a:cxnLst/>
              <a:rect l="l" t="t" r="r" b="b"/>
              <a:pathLst>
                <a:path w="422910" h="381000">
                  <a:moveTo>
                    <a:pt x="40780" y="67294"/>
                  </a:moveTo>
                  <a:lnTo>
                    <a:pt x="29103" y="72390"/>
                  </a:lnTo>
                  <a:lnTo>
                    <a:pt x="162051" y="376936"/>
                  </a:lnTo>
                  <a:lnTo>
                    <a:pt x="163067" y="379222"/>
                  </a:lnTo>
                  <a:lnTo>
                    <a:pt x="165353" y="380745"/>
                  </a:lnTo>
                  <a:lnTo>
                    <a:pt x="422655" y="380745"/>
                  </a:lnTo>
                  <a:lnTo>
                    <a:pt x="422655" y="371855"/>
                  </a:lnTo>
                  <a:lnTo>
                    <a:pt x="173736" y="371855"/>
                  </a:lnTo>
                  <a:lnTo>
                    <a:pt x="167893" y="368045"/>
                  </a:lnTo>
                  <a:lnTo>
                    <a:pt x="172072" y="368045"/>
                  </a:lnTo>
                  <a:lnTo>
                    <a:pt x="40780" y="67294"/>
                  </a:lnTo>
                  <a:close/>
                </a:path>
                <a:path w="422910" h="381000">
                  <a:moveTo>
                    <a:pt x="172072" y="368045"/>
                  </a:moveTo>
                  <a:lnTo>
                    <a:pt x="167893" y="368045"/>
                  </a:lnTo>
                  <a:lnTo>
                    <a:pt x="173736" y="371855"/>
                  </a:lnTo>
                  <a:lnTo>
                    <a:pt x="172072" y="368045"/>
                  </a:lnTo>
                  <a:close/>
                </a:path>
                <a:path w="422910" h="381000">
                  <a:moveTo>
                    <a:pt x="422655" y="368045"/>
                  </a:moveTo>
                  <a:lnTo>
                    <a:pt x="172072" y="368045"/>
                  </a:lnTo>
                  <a:lnTo>
                    <a:pt x="173736" y="371855"/>
                  </a:lnTo>
                  <a:lnTo>
                    <a:pt x="422655" y="371855"/>
                  </a:lnTo>
                  <a:lnTo>
                    <a:pt x="422655" y="368045"/>
                  </a:lnTo>
                  <a:close/>
                </a:path>
                <a:path w="422910" h="381000">
                  <a:moveTo>
                    <a:pt x="4444" y="0"/>
                  </a:moveTo>
                  <a:lnTo>
                    <a:pt x="0" y="85089"/>
                  </a:lnTo>
                  <a:lnTo>
                    <a:pt x="29103" y="72390"/>
                  </a:lnTo>
                  <a:lnTo>
                    <a:pt x="24002" y="60705"/>
                  </a:lnTo>
                  <a:lnTo>
                    <a:pt x="35687" y="55625"/>
                  </a:lnTo>
                  <a:lnTo>
                    <a:pt x="67521" y="55625"/>
                  </a:lnTo>
                  <a:lnTo>
                    <a:pt x="69850" y="54610"/>
                  </a:lnTo>
                  <a:lnTo>
                    <a:pt x="4444" y="0"/>
                  </a:lnTo>
                  <a:close/>
                </a:path>
                <a:path w="422910" h="381000">
                  <a:moveTo>
                    <a:pt x="35687" y="55625"/>
                  </a:moveTo>
                  <a:lnTo>
                    <a:pt x="24002" y="60705"/>
                  </a:lnTo>
                  <a:lnTo>
                    <a:pt x="29103" y="72390"/>
                  </a:lnTo>
                  <a:lnTo>
                    <a:pt x="40780" y="67294"/>
                  </a:lnTo>
                  <a:lnTo>
                    <a:pt x="35687" y="55625"/>
                  </a:lnTo>
                  <a:close/>
                </a:path>
                <a:path w="422910" h="381000">
                  <a:moveTo>
                    <a:pt x="67521" y="55625"/>
                  </a:moveTo>
                  <a:lnTo>
                    <a:pt x="35687" y="55625"/>
                  </a:lnTo>
                  <a:lnTo>
                    <a:pt x="40780" y="67294"/>
                  </a:lnTo>
                  <a:lnTo>
                    <a:pt x="67521" y="556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71515" y="2060448"/>
            <a:ext cx="3057525" cy="832485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378460" marR="370205" algn="ctr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Angular 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Frequency/Speed  Or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Circular</a:t>
            </a:r>
            <a:r>
              <a:rPr sz="1600" spc="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Frequency/Speed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844278" y="1920239"/>
            <a:ext cx="204470" cy="370840"/>
            <a:chOff x="9844278" y="1920239"/>
            <a:chExt cx="204470" cy="370840"/>
          </a:xfrm>
        </p:grpSpPr>
        <p:sp>
          <p:nvSpPr>
            <p:cNvPr id="36" name="object 36"/>
            <p:cNvSpPr/>
            <p:nvPr/>
          </p:nvSpPr>
          <p:spPr>
            <a:xfrm>
              <a:off x="10042017" y="1920239"/>
              <a:ext cx="0" cy="338455"/>
            </a:xfrm>
            <a:custGeom>
              <a:avLst/>
              <a:gdLst/>
              <a:ahLst/>
              <a:cxnLst/>
              <a:rect l="l" t="t" r="r" b="b"/>
              <a:pathLst>
                <a:path h="338455">
                  <a:moveTo>
                    <a:pt x="0" y="0"/>
                  </a:moveTo>
                  <a:lnTo>
                    <a:pt x="0" y="33832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44278" y="1977389"/>
              <a:ext cx="198120" cy="313690"/>
            </a:xfrm>
            <a:custGeom>
              <a:avLst/>
              <a:gdLst/>
              <a:ahLst/>
              <a:cxnLst/>
              <a:rect l="l" t="t" r="r" b="b"/>
              <a:pathLst>
                <a:path w="198120" h="313689">
                  <a:moveTo>
                    <a:pt x="0" y="230124"/>
                  </a:moveTo>
                  <a:lnTo>
                    <a:pt x="17145" y="313563"/>
                  </a:lnTo>
                  <a:lnTo>
                    <a:pt x="70057" y="253873"/>
                  </a:lnTo>
                  <a:lnTo>
                    <a:pt x="39624" y="253873"/>
                  </a:lnTo>
                  <a:lnTo>
                    <a:pt x="27431" y="250571"/>
                  </a:lnTo>
                  <a:lnTo>
                    <a:pt x="30701" y="238328"/>
                  </a:lnTo>
                  <a:lnTo>
                    <a:pt x="0" y="230124"/>
                  </a:lnTo>
                  <a:close/>
                </a:path>
                <a:path w="198120" h="313689">
                  <a:moveTo>
                    <a:pt x="30701" y="238328"/>
                  </a:moveTo>
                  <a:lnTo>
                    <a:pt x="27431" y="250571"/>
                  </a:lnTo>
                  <a:lnTo>
                    <a:pt x="39624" y="253873"/>
                  </a:lnTo>
                  <a:lnTo>
                    <a:pt x="42908" y="241590"/>
                  </a:lnTo>
                  <a:lnTo>
                    <a:pt x="30701" y="238328"/>
                  </a:lnTo>
                  <a:close/>
                </a:path>
                <a:path w="198120" h="313689">
                  <a:moveTo>
                    <a:pt x="42908" y="241590"/>
                  </a:moveTo>
                  <a:lnTo>
                    <a:pt x="39624" y="253873"/>
                  </a:lnTo>
                  <a:lnTo>
                    <a:pt x="70057" y="253873"/>
                  </a:lnTo>
                  <a:lnTo>
                    <a:pt x="73660" y="249809"/>
                  </a:lnTo>
                  <a:lnTo>
                    <a:pt x="42908" y="241590"/>
                  </a:lnTo>
                  <a:close/>
                </a:path>
                <a:path w="198120" h="313689">
                  <a:moveTo>
                    <a:pt x="197739" y="0"/>
                  </a:moveTo>
                  <a:lnTo>
                    <a:pt x="96393" y="0"/>
                  </a:lnTo>
                  <a:lnTo>
                    <a:pt x="93852" y="1905"/>
                  </a:lnTo>
                  <a:lnTo>
                    <a:pt x="93091" y="4699"/>
                  </a:lnTo>
                  <a:lnTo>
                    <a:pt x="30701" y="238328"/>
                  </a:lnTo>
                  <a:lnTo>
                    <a:pt x="42908" y="241590"/>
                  </a:lnTo>
                  <a:lnTo>
                    <a:pt x="104119" y="12700"/>
                  </a:lnTo>
                  <a:lnTo>
                    <a:pt x="99314" y="12700"/>
                  </a:lnTo>
                  <a:lnTo>
                    <a:pt x="105410" y="7874"/>
                  </a:lnTo>
                  <a:lnTo>
                    <a:pt x="197739" y="7874"/>
                  </a:lnTo>
                  <a:lnTo>
                    <a:pt x="197739" y="0"/>
                  </a:lnTo>
                  <a:close/>
                </a:path>
                <a:path w="198120" h="313689">
                  <a:moveTo>
                    <a:pt x="105410" y="7874"/>
                  </a:moveTo>
                  <a:lnTo>
                    <a:pt x="99314" y="12700"/>
                  </a:lnTo>
                  <a:lnTo>
                    <a:pt x="104119" y="12700"/>
                  </a:lnTo>
                  <a:lnTo>
                    <a:pt x="105410" y="7874"/>
                  </a:lnTo>
                  <a:close/>
                </a:path>
                <a:path w="198120" h="313689">
                  <a:moveTo>
                    <a:pt x="197739" y="7874"/>
                  </a:moveTo>
                  <a:lnTo>
                    <a:pt x="105410" y="7874"/>
                  </a:lnTo>
                  <a:lnTo>
                    <a:pt x="104119" y="12700"/>
                  </a:lnTo>
                  <a:lnTo>
                    <a:pt x="197739" y="12700"/>
                  </a:lnTo>
                  <a:lnTo>
                    <a:pt x="197739" y="78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200131" y="1920239"/>
            <a:ext cx="1897380" cy="338455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70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Physical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Frequency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484489" y="3235579"/>
            <a:ext cx="405765" cy="347345"/>
            <a:chOff x="8484489" y="3235579"/>
            <a:chExt cx="405765" cy="347345"/>
          </a:xfrm>
        </p:grpSpPr>
        <p:sp>
          <p:nvSpPr>
            <p:cNvPr id="40" name="object 40"/>
            <p:cNvSpPr/>
            <p:nvPr/>
          </p:nvSpPr>
          <p:spPr>
            <a:xfrm>
              <a:off x="8490839" y="3243072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90712" y="3235579"/>
              <a:ext cx="399415" cy="183515"/>
            </a:xfrm>
            <a:custGeom>
              <a:avLst/>
              <a:gdLst/>
              <a:ahLst/>
              <a:cxnLst/>
              <a:rect l="l" t="t" r="r" b="b"/>
              <a:pathLst>
                <a:path w="399415" h="183514">
                  <a:moveTo>
                    <a:pt x="208391" y="168677"/>
                  </a:moveTo>
                  <a:lnTo>
                    <a:pt x="0" y="170561"/>
                  </a:lnTo>
                  <a:lnTo>
                    <a:pt x="127" y="183261"/>
                  </a:lnTo>
                  <a:lnTo>
                    <a:pt x="212471" y="181356"/>
                  </a:lnTo>
                  <a:lnTo>
                    <a:pt x="213995" y="180721"/>
                  </a:lnTo>
                  <a:lnTo>
                    <a:pt x="215138" y="179705"/>
                  </a:lnTo>
                  <a:lnTo>
                    <a:pt x="225114" y="170434"/>
                  </a:lnTo>
                  <a:lnTo>
                    <a:pt x="206502" y="170434"/>
                  </a:lnTo>
                  <a:lnTo>
                    <a:pt x="208391" y="168677"/>
                  </a:lnTo>
                  <a:close/>
                </a:path>
                <a:path w="399415" h="183514">
                  <a:moveTo>
                    <a:pt x="210820" y="168656"/>
                  </a:moveTo>
                  <a:lnTo>
                    <a:pt x="208391" y="168677"/>
                  </a:lnTo>
                  <a:lnTo>
                    <a:pt x="206502" y="170434"/>
                  </a:lnTo>
                  <a:lnTo>
                    <a:pt x="210820" y="168656"/>
                  </a:lnTo>
                  <a:close/>
                </a:path>
                <a:path w="399415" h="183514">
                  <a:moveTo>
                    <a:pt x="227027" y="168656"/>
                  </a:moveTo>
                  <a:lnTo>
                    <a:pt x="210820" y="168656"/>
                  </a:lnTo>
                  <a:lnTo>
                    <a:pt x="206502" y="170434"/>
                  </a:lnTo>
                  <a:lnTo>
                    <a:pt x="225114" y="170434"/>
                  </a:lnTo>
                  <a:lnTo>
                    <a:pt x="227027" y="168656"/>
                  </a:lnTo>
                  <a:close/>
                </a:path>
                <a:path w="399415" h="183514">
                  <a:moveTo>
                    <a:pt x="339045" y="47264"/>
                  </a:moveTo>
                  <a:lnTo>
                    <a:pt x="208391" y="168677"/>
                  </a:lnTo>
                  <a:lnTo>
                    <a:pt x="227027" y="168656"/>
                  </a:lnTo>
                  <a:lnTo>
                    <a:pt x="347682" y="56535"/>
                  </a:lnTo>
                  <a:lnTo>
                    <a:pt x="339045" y="47264"/>
                  </a:lnTo>
                  <a:close/>
                </a:path>
                <a:path w="399415" h="183514">
                  <a:moveTo>
                    <a:pt x="384713" y="38608"/>
                  </a:moveTo>
                  <a:lnTo>
                    <a:pt x="348361" y="38608"/>
                  </a:lnTo>
                  <a:lnTo>
                    <a:pt x="356997" y="47879"/>
                  </a:lnTo>
                  <a:lnTo>
                    <a:pt x="347682" y="56535"/>
                  </a:lnTo>
                  <a:lnTo>
                    <a:pt x="369316" y="79756"/>
                  </a:lnTo>
                  <a:lnTo>
                    <a:pt x="384713" y="38608"/>
                  </a:lnTo>
                  <a:close/>
                </a:path>
                <a:path w="399415" h="183514">
                  <a:moveTo>
                    <a:pt x="348361" y="38608"/>
                  </a:moveTo>
                  <a:lnTo>
                    <a:pt x="339045" y="47264"/>
                  </a:lnTo>
                  <a:lnTo>
                    <a:pt x="347682" y="56535"/>
                  </a:lnTo>
                  <a:lnTo>
                    <a:pt x="356997" y="47879"/>
                  </a:lnTo>
                  <a:lnTo>
                    <a:pt x="348361" y="38608"/>
                  </a:lnTo>
                  <a:close/>
                </a:path>
                <a:path w="399415" h="183514">
                  <a:moveTo>
                    <a:pt x="399161" y="0"/>
                  </a:moveTo>
                  <a:lnTo>
                    <a:pt x="317373" y="24003"/>
                  </a:lnTo>
                  <a:lnTo>
                    <a:pt x="339045" y="47264"/>
                  </a:lnTo>
                  <a:lnTo>
                    <a:pt x="348361" y="38608"/>
                  </a:lnTo>
                  <a:lnTo>
                    <a:pt x="384713" y="38608"/>
                  </a:lnTo>
                  <a:lnTo>
                    <a:pt x="3991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73011" y="3243072"/>
            <a:ext cx="1827530" cy="340360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Elementary 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Period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327150" y="784605"/>
            <a:ext cx="3201035" cy="625475"/>
            <a:chOff x="1327150" y="784605"/>
            <a:chExt cx="3201035" cy="625475"/>
          </a:xfrm>
        </p:grpSpPr>
        <p:sp>
          <p:nvSpPr>
            <p:cNvPr id="44" name="object 44"/>
            <p:cNvSpPr/>
            <p:nvPr/>
          </p:nvSpPr>
          <p:spPr>
            <a:xfrm>
              <a:off x="1333500" y="829309"/>
              <a:ext cx="3188335" cy="574675"/>
            </a:xfrm>
            <a:custGeom>
              <a:avLst/>
              <a:gdLst/>
              <a:ahLst/>
              <a:cxnLst/>
              <a:rect l="l" t="t" r="r" b="b"/>
              <a:pathLst>
                <a:path w="3188335" h="574675">
                  <a:moveTo>
                    <a:pt x="3188208" y="0"/>
                  </a:moveTo>
                  <a:lnTo>
                    <a:pt x="3185197" y="14866"/>
                  </a:lnTo>
                  <a:lnTo>
                    <a:pt x="3176984" y="27019"/>
                  </a:lnTo>
                  <a:lnTo>
                    <a:pt x="3164794" y="35218"/>
                  </a:lnTo>
                  <a:lnTo>
                    <a:pt x="3149854" y="38226"/>
                  </a:lnTo>
                  <a:lnTo>
                    <a:pt x="38227" y="38226"/>
                  </a:lnTo>
                  <a:lnTo>
                    <a:pt x="23360" y="41237"/>
                  </a:lnTo>
                  <a:lnTo>
                    <a:pt x="11207" y="49450"/>
                  </a:lnTo>
                  <a:lnTo>
                    <a:pt x="3008" y="61640"/>
                  </a:lnTo>
                  <a:lnTo>
                    <a:pt x="0" y="76580"/>
                  </a:lnTo>
                  <a:lnTo>
                    <a:pt x="0" y="535939"/>
                  </a:lnTo>
                  <a:lnTo>
                    <a:pt x="3008" y="550880"/>
                  </a:lnTo>
                  <a:lnTo>
                    <a:pt x="11207" y="563070"/>
                  </a:lnTo>
                  <a:lnTo>
                    <a:pt x="23360" y="571283"/>
                  </a:lnTo>
                  <a:lnTo>
                    <a:pt x="38227" y="574293"/>
                  </a:lnTo>
                  <a:lnTo>
                    <a:pt x="53167" y="571283"/>
                  </a:lnTo>
                  <a:lnTo>
                    <a:pt x="65357" y="563070"/>
                  </a:lnTo>
                  <a:lnTo>
                    <a:pt x="73570" y="550880"/>
                  </a:lnTo>
                  <a:lnTo>
                    <a:pt x="76581" y="535939"/>
                  </a:lnTo>
                  <a:lnTo>
                    <a:pt x="76581" y="497713"/>
                  </a:lnTo>
                  <a:lnTo>
                    <a:pt x="3149854" y="497713"/>
                  </a:lnTo>
                  <a:lnTo>
                    <a:pt x="3164794" y="494702"/>
                  </a:lnTo>
                  <a:lnTo>
                    <a:pt x="3176984" y="486489"/>
                  </a:lnTo>
                  <a:lnTo>
                    <a:pt x="3185197" y="474299"/>
                  </a:lnTo>
                  <a:lnTo>
                    <a:pt x="3188208" y="459359"/>
                  </a:lnTo>
                  <a:lnTo>
                    <a:pt x="3188208" y="114807"/>
                  </a:lnTo>
                  <a:lnTo>
                    <a:pt x="38227" y="114807"/>
                  </a:lnTo>
                  <a:lnTo>
                    <a:pt x="38227" y="76580"/>
                  </a:lnTo>
                  <a:lnTo>
                    <a:pt x="39741" y="69084"/>
                  </a:lnTo>
                  <a:lnTo>
                    <a:pt x="43862" y="62991"/>
                  </a:lnTo>
                  <a:lnTo>
                    <a:pt x="49960" y="58900"/>
                  </a:lnTo>
                  <a:lnTo>
                    <a:pt x="57403" y="57403"/>
                  </a:lnTo>
                  <a:lnTo>
                    <a:pt x="3188208" y="57403"/>
                  </a:lnTo>
                  <a:lnTo>
                    <a:pt x="3188208" y="0"/>
                  </a:lnTo>
                  <a:close/>
                </a:path>
                <a:path w="3188335" h="574675">
                  <a:moveTo>
                    <a:pt x="3188208" y="57403"/>
                  </a:moveTo>
                  <a:lnTo>
                    <a:pt x="57403" y="57403"/>
                  </a:lnTo>
                  <a:lnTo>
                    <a:pt x="64900" y="58900"/>
                  </a:lnTo>
                  <a:lnTo>
                    <a:pt x="70993" y="62991"/>
                  </a:lnTo>
                  <a:lnTo>
                    <a:pt x="75084" y="69084"/>
                  </a:lnTo>
                  <a:lnTo>
                    <a:pt x="76581" y="76580"/>
                  </a:lnTo>
                  <a:lnTo>
                    <a:pt x="73570" y="91447"/>
                  </a:lnTo>
                  <a:lnTo>
                    <a:pt x="65357" y="103600"/>
                  </a:lnTo>
                  <a:lnTo>
                    <a:pt x="53167" y="111799"/>
                  </a:lnTo>
                  <a:lnTo>
                    <a:pt x="38227" y="114807"/>
                  </a:lnTo>
                  <a:lnTo>
                    <a:pt x="3188208" y="114807"/>
                  </a:lnTo>
                  <a:lnTo>
                    <a:pt x="3188208" y="57403"/>
                  </a:lnTo>
                  <a:close/>
                </a:path>
                <a:path w="3188335" h="574675">
                  <a:moveTo>
                    <a:pt x="3111627" y="0"/>
                  </a:moveTo>
                  <a:lnTo>
                    <a:pt x="3111627" y="38226"/>
                  </a:lnTo>
                  <a:lnTo>
                    <a:pt x="3149854" y="38226"/>
                  </a:lnTo>
                  <a:lnTo>
                    <a:pt x="3149854" y="19050"/>
                  </a:lnTo>
                  <a:lnTo>
                    <a:pt x="3130804" y="19050"/>
                  </a:lnTo>
                  <a:lnTo>
                    <a:pt x="3123307" y="17555"/>
                  </a:lnTo>
                  <a:lnTo>
                    <a:pt x="3117215" y="13477"/>
                  </a:lnTo>
                  <a:lnTo>
                    <a:pt x="3113123" y="7423"/>
                  </a:lnTo>
                  <a:lnTo>
                    <a:pt x="3111627" y="0"/>
                  </a:lnTo>
                  <a:close/>
                </a:path>
                <a:path w="3188335" h="574675">
                  <a:moveTo>
                    <a:pt x="3149854" y="0"/>
                  </a:moveTo>
                  <a:lnTo>
                    <a:pt x="3148359" y="7423"/>
                  </a:lnTo>
                  <a:lnTo>
                    <a:pt x="3144281" y="13477"/>
                  </a:lnTo>
                  <a:lnTo>
                    <a:pt x="3138227" y="17555"/>
                  </a:lnTo>
                  <a:lnTo>
                    <a:pt x="3130804" y="19050"/>
                  </a:lnTo>
                  <a:lnTo>
                    <a:pt x="3149854" y="19050"/>
                  </a:lnTo>
                  <a:lnTo>
                    <a:pt x="314985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71726" y="790955"/>
              <a:ext cx="3150235" cy="153670"/>
            </a:xfrm>
            <a:custGeom>
              <a:avLst/>
              <a:gdLst/>
              <a:ahLst/>
              <a:cxnLst/>
              <a:rect l="l" t="t" r="r" b="b"/>
              <a:pathLst>
                <a:path w="3150235" h="153669">
                  <a:moveTo>
                    <a:pt x="19176" y="95758"/>
                  </a:moveTo>
                  <a:lnTo>
                    <a:pt x="11733" y="97254"/>
                  </a:lnTo>
                  <a:lnTo>
                    <a:pt x="5635" y="101346"/>
                  </a:lnTo>
                  <a:lnTo>
                    <a:pt x="1514" y="107438"/>
                  </a:lnTo>
                  <a:lnTo>
                    <a:pt x="0" y="114935"/>
                  </a:lnTo>
                  <a:lnTo>
                    <a:pt x="0" y="153162"/>
                  </a:lnTo>
                  <a:lnTo>
                    <a:pt x="14940" y="150153"/>
                  </a:lnTo>
                  <a:lnTo>
                    <a:pt x="27130" y="141954"/>
                  </a:lnTo>
                  <a:lnTo>
                    <a:pt x="35343" y="129801"/>
                  </a:lnTo>
                  <a:lnTo>
                    <a:pt x="38353" y="114935"/>
                  </a:lnTo>
                  <a:lnTo>
                    <a:pt x="36857" y="107438"/>
                  </a:lnTo>
                  <a:lnTo>
                    <a:pt x="32765" y="101346"/>
                  </a:lnTo>
                  <a:lnTo>
                    <a:pt x="26673" y="97254"/>
                  </a:lnTo>
                  <a:lnTo>
                    <a:pt x="19176" y="95758"/>
                  </a:lnTo>
                  <a:close/>
                </a:path>
                <a:path w="3150235" h="153669">
                  <a:moveTo>
                    <a:pt x="3149981" y="38354"/>
                  </a:moveTo>
                  <a:lnTo>
                    <a:pt x="3111627" y="38354"/>
                  </a:lnTo>
                  <a:lnTo>
                    <a:pt x="3111627" y="76581"/>
                  </a:lnTo>
                  <a:lnTo>
                    <a:pt x="3126567" y="73572"/>
                  </a:lnTo>
                  <a:lnTo>
                    <a:pt x="3138757" y="65373"/>
                  </a:lnTo>
                  <a:lnTo>
                    <a:pt x="3146970" y="53220"/>
                  </a:lnTo>
                  <a:lnTo>
                    <a:pt x="3149981" y="38354"/>
                  </a:lnTo>
                  <a:close/>
                </a:path>
                <a:path w="3150235" h="153669">
                  <a:moveTo>
                    <a:pt x="3111627" y="0"/>
                  </a:moveTo>
                  <a:lnTo>
                    <a:pt x="3096760" y="3010"/>
                  </a:lnTo>
                  <a:lnTo>
                    <a:pt x="3084607" y="11223"/>
                  </a:lnTo>
                  <a:lnTo>
                    <a:pt x="3076408" y="23413"/>
                  </a:lnTo>
                  <a:lnTo>
                    <a:pt x="3073400" y="38354"/>
                  </a:lnTo>
                  <a:lnTo>
                    <a:pt x="3074896" y="45777"/>
                  </a:lnTo>
                  <a:lnTo>
                    <a:pt x="3078988" y="51831"/>
                  </a:lnTo>
                  <a:lnTo>
                    <a:pt x="3085080" y="55909"/>
                  </a:lnTo>
                  <a:lnTo>
                    <a:pt x="3092577" y="57404"/>
                  </a:lnTo>
                  <a:lnTo>
                    <a:pt x="3100000" y="55909"/>
                  </a:lnTo>
                  <a:lnTo>
                    <a:pt x="3106054" y="51831"/>
                  </a:lnTo>
                  <a:lnTo>
                    <a:pt x="3110132" y="45777"/>
                  </a:lnTo>
                  <a:lnTo>
                    <a:pt x="3111627" y="38354"/>
                  </a:lnTo>
                  <a:lnTo>
                    <a:pt x="3149981" y="38354"/>
                  </a:lnTo>
                  <a:lnTo>
                    <a:pt x="3146970" y="23413"/>
                  </a:lnTo>
                  <a:lnTo>
                    <a:pt x="3138757" y="11223"/>
                  </a:lnTo>
                  <a:lnTo>
                    <a:pt x="3126567" y="3010"/>
                  </a:lnTo>
                  <a:lnTo>
                    <a:pt x="3111627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33500" y="790955"/>
              <a:ext cx="3188335" cy="612775"/>
            </a:xfrm>
            <a:custGeom>
              <a:avLst/>
              <a:gdLst/>
              <a:ahLst/>
              <a:cxnLst/>
              <a:rect l="l" t="t" r="r" b="b"/>
              <a:pathLst>
                <a:path w="3188335" h="612775">
                  <a:moveTo>
                    <a:pt x="0" y="114935"/>
                  </a:moveTo>
                  <a:lnTo>
                    <a:pt x="3008" y="99994"/>
                  </a:lnTo>
                  <a:lnTo>
                    <a:pt x="11207" y="87804"/>
                  </a:lnTo>
                  <a:lnTo>
                    <a:pt x="23360" y="79591"/>
                  </a:lnTo>
                  <a:lnTo>
                    <a:pt x="38227" y="76581"/>
                  </a:lnTo>
                  <a:lnTo>
                    <a:pt x="3111627" y="76581"/>
                  </a:lnTo>
                  <a:lnTo>
                    <a:pt x="3111627" y="38354"/>
                  </a:lnTo>
                  <a:lnTo>
                    <a:pt x="3114635" y="23413"/>
                  </a:lnTo>
                  <a:lnTo>
                    <a:pt x="3122834" y="11223"/>
                  </a:lnTo>
                  <a:lnTo>
                    <a:pt x="3134987" y="3010"/>
                  </a:lnTo>
                  <a:lnTo>
                    <a:pt x="3149854" y="0"/>
                  </a:lnTo>
                  <a:lnTo>
                    <a:pt x="3164794" y="3010"/>
                  </a:lnTo>
                  <a:lnTo>
                    <a:pt x="3176984" y="11223"/>
                  </a:lnTo>
                  <a:lnTo>
                    <a:pt x="3185197" y="23413"/>
                  </a:lnTo>
                  <a:lnTo>
                    <a:pt x="3188208" y="38354"/>
                  </a:lnTo>
                  <a:lnTo>
                    <a:pt x="3188208" y="497713"/>
                  </a:lnTo>
                  <a:lnTo>
                    <a:pt x="3185197" y="512653"/>
                  </a:lnTo>
                  <a:lnTo>
                    <a:pt x="3176984" y="524843"/>
                  </a:lnTo>
                  <a:lnTo>
                    <a:pt x="3164794" y="533056"/>
                  </a:lnTo>
                  <a:lnTo>
                    <a:pt x="3149854" y="536067"/>
                  </a:lnTo>
                  <a:lnTo>
                    <a:pt x="76581" y="536067"/>
                  </a:lnTo>
                  <a:lnTo>
                    <a:pt x="76581" y="574294"/>
                  </a:lnTo>
                  <a:lnTo>
                    <a:pt x="73570" y="589234"/>
                  </a:lnTo>
                  <a:lnTo>
                    <a:pt x="65357" y="601424"/>
                  </a:lnTo>
                  <a:lnTo>
                    <a:pt x="53167" y="609637"/>
                  </a:lnTo>
                  <a:lnTo>
                    <a:pt x="38227" y="612648"/>
                  </a:lnTo>
                  <a:lnTo>
                    <a:pt x="23360" y="609637"/>
                  </a:lnTo>
                  <a:lnTo>
                    <a:pt x="11207" y="601424"/>
                  </a:lnTo>
                  <a:lnTo>
                    <a:pt x="3008" y="589234"/>
                  </a:lnTo>
                  <a:lnTo>
                    <a:pt x="0" y="574294"/>
                  </a:lnTo>
                  <a:lnTo>
                    <a:pt x="0" y="114935"/>
                  </a:lnTo>
                  <a:close/>
                </a:path>
                <a:path w="3188335" h="612775">
                  <a:moveTo>
                    <a:pt x="3111627" y="76581"/>
                  </a:moveTo>
                  <a:lnTo>
                    <a:pt x="3149854" y="76581"/>
                  </a:lnTo>
                  <a:lnTo>
                    <a:pt x="3164794" y="73572"/>
                  </a:lnTo>
                  <a:lnTo>
                    <a:pt x="3176984" y="65373"/>
                  </a:lnTo>
                  <a:lnTo>
                    <a:pt x="3185197" y="53220"/>
                  </a:lnTo>
                  <a:lnTo>
                    <a:pt x="3188208" y="38354"/>
                  </a:lnTo>
                </a:path>
                <a:path w="3188335" h="612775">
                  <a:moveTo>
                    <a:pt x="3149854" y="76581"/>
                  </a:moveTo>
                  <a:lnTo>
                    <a:pt x="3149854" y="38354"/>
                  </a:lnTo>
                  <a:lnTo>
                    <a:pt x="3148359" y="45777"/>
                  </a:lnTo>
                  <a:lnTo>
                    <a:pt x="3144281" y="51831"/>
                  </a:lnTo>
                  <a:lnTo>
                    <a:pt x="3138227" y="55909"/>
                  </a:lnTo>
                  <a:lnTo>
                    <a:pt x="3130804" y="57404"/>
                  </a:lnTo>
                  <a:lnTo>
                    <a:pt x="3123307" y="55909"/>
                  </a:lnTo>
                  <a:lnTo>
                    <a:pt x="3117215" y="51831"/>
                  </a:lnTo>
                  <a:lnTo>
                    <a:pt x="3113123" y="45777"/>
                  </a:lnTo>
                  <a:lnTo>
                    <a:pt x="3111627" y="38354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27150" y="880363"/>
              <a:ext cx="89281" cy="701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0081" y="905890"/>
              <a:ext cx="0" cy="421640"/>
            </a:xfrm>
            <a:custGeom>
              <a:avLst/>
              <a:gdLst/>
              <a:ahLst/>
              <a:cxnLst/>
              <a:rect l="l" t="t" r="r" b="b"/>
              <a:pathLst>
                <a:path h="421640">
                  <a:moveTo>
                    <a:pt x="0" y="0"/>
                  </a:moveTo>
                  <a:lnTo>
                    <a:pt x="0" y="421132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45453" y="900176"/>
            <a:ext cx="310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CT sinusoidal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signals: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-Ch</a:t>
            </a:r>
            <a:r>
              <a:rPr spc="-10" dirty="0"/>
              <a:t>1</a:t>
            </a:r>
            <a:r>
              <a:rPr spc="-5" dirty="0"/>
              <a:t>-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-</a:t>
            </a:r>
            <a:fld id="{81D60167-4931-47E6-BA6A-407CBD079E47}" type="slidenum">
              <a:rPr spc="-5" dirty="0"/>
              <a:t>9</a:t>
            </a:fld>
            <a:r>
              <a:rPr sz="1200" dirty="0"/>
              <a:t>-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1604</Words>
  <Application>Microsoft Office PowerPoint</Application>
  <PresentationFormat>宽屏</PresentationFormat>
  <Paragraphs>347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IPAexGothic</vt:lpstr>
      <vt:lpstr>SimSun</vt:lpstr>
      <vt:lpstr>UKIJ CJK</vt:lpstr>
      <vt:lpstr>Arial</vt:lpstr>
      <vt:lpstr>Arial</vt:lpstr>
      <vt:lpstr>Calibri</vt:lpstr>
      <vt:lpstr>Symbol</vt:lpstr>
      <vt:lpstr>Tahoma</vt:lpstr>
      <vt:lpstr>Times New Roman</vt:lpstr>
      <vt:lpstr>Office Theme</vt:lpstr>
      <vt:lpstr>Quick review for last class</vt:lpstr>
      <vt:lpstr>PowerPoint 演示文稿</vt:lpstr>
      <vt:lpstr>PowerPoint 演示文稿</vt:lpstr>
      <vt:lpstr>Outline of Chapter 1</vt:lpstr>
      <vt:lpstr>PowerPoint 演示文稿</vt:lpstr>
      <vt:lpstr>1.3.1 Exponential &amp; Sinusoidal Signals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1.3.1 Exponential &amp; Sinusoidal Signals —General Complex Exponential Signals</vt:lpstr>
      <vt:lpstr>PowerPoint 演示文稿</vt:lpstr>
      <vt:lpstr>PowerPoint 演示文稿</vt:lpstr>
      <vt:lpstr>PowerPoint 演示文稿</vt:lpstr>
      <vt:lpstr>PowerPoint 演示文稿</vt:lpstr>
      <vt:lpstr>1.3.3 Exponential &amp; Sinusoidal Signals</vt:lpstr>
      <vt:lpstr>1.3.3 Exponential &amp; Sinusoidal Signals</vt:lpstr>
      <vt:lpstr>1.3.3 Exponential &amp; Sinusoidal Signals</vt:lpstr>
      <vt:lpstr>1.3.3 Exponential &amp; Sinusoidal Signals</vt:lpstr>
      <vt:lpstr>PowerPoint 演示文稿</vt:lpstr>
      <vt:lpstr>x[n]  cos(n 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hjzhang</dc:creator>
  <cp:lastModifiedBy>Xing, Yuan</cp:lastModifiedBy>
  <cp:revision>22</cp:revision>
  <dcterms:created xsi:type="dcterms:W3CDTF">2021-02-02T21:21:13Z</dcterms:created>
  <dcterms:modified xsi:type="dcterms:W3CDTF">2022-02-03T12:49:02Z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2021-02-02T00:00:00Z</vt:filetime>
  </property>
</Properties>
</file>