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2" r:id="rId1"/>
  </p:sldMasterIdLst>
  <p:notesMasterIdLst>
    <p:notesMasterId r:id="rId11"/>
  </p:notesMasterIdLst>
  <p:handoutMasterIdLst>
    <p:handoutMasterId r:id="rId12"/>
  </p:handoutMasterIdLst>
  <p:sldIdLst>
    <p:sldId id="515" r:id="rId2"/>
    <p:sldId id="659" r:id="rId3"/>
    <p:sldId id="661" r:id="rId4"/>
    <p:sldId id="663" r:id="rId5"/>
    <p:sldId id="664" r:id="rId6"/>
    <p:sldId id="685" r:id="rId7"/>
    <p:sldId id="686" r:id="rId8"/>
    <p:sldId id="687" r:id="rId9"/>
    <p:sldId id="68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1" autoAdjust="0"/>
    <p:restoredTop sz="94671" autoAdjust="0"/>
  </p:normalViewPr>
  <p:slideViewPr>
    <p:cSldViewPr>
      <p:cViewPr varScale="1">
        <p:scale>
          <a:sx n="81" d="100"/>
          <a:sy n="81" d="100"/>
        </p:scale>
        <p:origin x="151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 Xing" userId="8e574f13-7ac2-4b6b-bb29-c1f083e32c22" providerId="ADAL" clId="{E144B8D3-4AE7-48DA-9B4B-634E8029A8A5}"/>
    <pc:docChg chg="modSld">
      <pc:chgData name="Yuan Xing" userId="8e574f13-7ac2-4b6b-bb29-c1f083e32c22" providerId="ADAL" clId="{E144B8D3-4AE7-48DA-9B4B-634E8029A8A5}" dt="2020-11-19T17:05:39.441" v="7" actId="20577"/>
      <pc:docMkLst>
        <pc:docMk/>
      </pc:docMkLst>
      <pc:sldChg chg="modSp mod">
        <pc:chgData name="Yuan Xing" userId="8e574f13-7ac2-4b6b-bb29-c1f083e32c22" providerId="ADAL" clId="{E144B8D3-4AE7-48DA-9B4B-634E8029A8A5}" dt="2020-11-19T17:05:39.441" v="7" actId="20577"/>
        <pc:sldMkLst>
          <pc:docMk/>
          <pc:sldMk cId="3760629674" sldId="515"/>
        </pc:sldMkLst>
        <pc:spChg chg="mod">
          <ac:chgData name="Yuan Xing" userId="8e574f13-7ac2-4b6b-bb29-c1f083e32c22" providerId="ADAL" clId="{E144B8D3-4AE7-48DA-9B4B-634E8029A8A5}" dt="2020-11-19T17:05:39.441" v="7" actId="20577"/>
          <ac:spMkLst>
            <pc:docMk/>
            <pc:sldMk cId="3760629674" sldId="515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F25AC6-2336-4B42-B7AB-448B1D85F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8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06T15:30:08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17069 8074 1520 0,'0'0'692'16,"0"0"-317"-16,0 0-177 15,0 0 55-15,0 0-153 16,0 0-76-16,-19 127 78 16,7-53-8-16,-3 11 14 15,-14 23-20-15,0-12-46 16,-4 3-16-16,-1-5-19 0,3-25-5 15,-2 4-2 1,6-15-12-16,4-14-81 0,13-12-130 16,10-27-231-16,8-5-241 15,15-10-266-15</inkml:trace>
  <inkml:trace contextRef="#ctx0" brushRef="#br0" timeOffset="4750.08">17101 8145 1433 0,'0'0'598'0,"0"0"-485"16,0 0 196-16,134-6-62 0,-61-4-73 15,14 0-25-15,11-2-22 16,0 0-35-16,-7 3-13 15,-12 2-24-15,-17 4-14 16,-16 2-17-16,-17 1-6 16,-8 0-8-16,-8 0-2 15,-6 0-2-15,-5 0-6 16,-2 0 0-16,0 0 0 16,0 0 11-16,0 0 4 15,0 0-9-15,0 6-6 16,0 10-6-16,0 9 6 15,0 8 8-15,2 9-1 0,5 8-5 16,6 6 10 0,5 7-11-16,2 3 8 0,0 1 3 15,-3-2-1-15,1-3-5 16,-6-3-5-16,-3-6 0 16,-5-6 5-16,-4-8 0 15,0-10 0-15,0-8-4 16,0-8 7-16,0-5-2 15,0-2-1-15,0-6 12 16,0 2 18-16,0-2 6 16,0 0-3-16,0 0-9 15,0 0-13-15,0 0-11 16,0 0-5-16,0 2 0 0,0-2-1 16,0 2 1-16,9 0 0 15,9 2 19-15,9 2 25 16,13 0-6-16,11 1-11 15,12 4-13-15,1-1-7 16,1 3-7-16,-5-3 0 16,-11 3 0-16,-11-3-1 15,-10-3 0-15,-10-3 1 16,-6-2 0-16,-3-2 7 16,-3 0-7-16,1 0 10 15,0 0-4-15,-3 0 1 16,1-2 1-16,-3-5-2 15,0-3 5-15,-2-2 0 16,0-3-1-16,0-8-4 16,0-2-5-16,0-8-1 15,-7-7 5-15,1-8-6 0,-1-6 0 16,2-4-6-16,-1-5 4 16,1-1-7-16,-1-4 3 15,-1 0-1-15,0 2-10 16,1 2 4-16,-1 5-2 15,4 7-2-15,2 7 8 16,1 8 2-16,0 3-2 16,0 1 1-16,0 6-1 15,8 1 0-15,1 4-1 16,-2 6 4-16,-2 6 5 16,-1 4-1-16,-4 3 1 0,0 3-6 15,0 0-7-15,0 0 2 16,0 0-4-16,0 0-2 15,0 0-2-15,2 0 8 16,3 3 11-16,-1 3-5 16,5-1 6-16,4 2 1 15,6-3 18-15,2-1 13 16,13 1 7-16,4-4 3 16,11 0-12-16,4 0-11 15,10 0-5-15,6 0-13 16,9 0 10-16,9 0-4 15,3 0-5-15,5 0 4 16,-1 0-5-16,-8 0 0 0,-12 0 1 16,-16 0-2-16,-18 0 1 15,-16 3-1-15,-11-2 0 16,-8 2 0-16,-3-1-1 16,-2-2-1-16,0 2 2 15,0 0-1-15,0-1-7 16,0 7 2-16,0 2-3 15,0 9 8-15,0 7 0 16,0 8 1-16,0 8 1 16,0 4 1-16,0 6-2 15,0 5 0-15,0 3-6 16,5 1 6-16,-3 5 0 16,2-1 1-16,-2 1-1 15,1-2-1-15,-1-4 1 16,-2-6 0-16,2-7-1 0,-2-9 1 15,0-6 1-15,0-8 0 16,0-5-1-16,0-8 1 16,0-3 0-16,0-4-1 15,0-2 1-15,0 0 0 16,0-2 0-16,0 0 0 16,0 0-1-16,0 0 1 15,0 0 0-15,0 0-1 16,0 0 0-16,0 0 0 15,0 0 1-15,0 0 5 16,0 0-4-16,0 0-1 16,0 0-1-16,0 0 1 15,2 0-1-15,3 2-8 0,6 2 7 16,11 0 1-16,11 4 1 16,17 0 8-16,12 2 0 15,7 1-1-15,1-2-7 16,-6 2-1-16,-11-4 0 15,-12 2 0-15,-14-4 0 16,-10-3 1-16,-11 1 0 16,-4-2 0-16,-2-1 13 15,0 0-5-15,0 0 3 16,0 0 5-16,0 0-17 16,0 0 0-16,0 0 0 15,0-10 0-15,0-7 0 16,0-12 0-16,0-13 0 15,-8-30 0-15,1-4 0 0,1-17 0 16,2-3 0-16,-2 16 0 16,4 0 0-16,0 12 0 15,2 14 0-15,0 10 0 16,0 5 0-16,0 5 0 16,0 1 0-16,0 0 0 15,0 5 0-15,2 3 0 16,2 8 0-16,0 7 0 15,-4 4 0-15,0 4 0 16,2 0 0-16,-2 2 0 16,0-2-4-16,0 0 4 15,0 0-1-15,0 2 0 16,0-2 0-16,2 2 0 0,-2 0 0 16,0 0-8-16,0 0 0 15,0 0-3-15,0 0 3 16,0 0-1-16,0 0 10 15,0 0-1-15,2 0-1 16,2 0 1-16,5 0-10 16,9 0 11-16,9 0 0 15,11 0 6-15,13 0 3 16,10 0-3-16,7 0-5 16,10 0 1-16,1 0-1 15,0 0 5-15,-5 0-6 16,-12 0 0-16,-6 0 0 15,-9 0 0-15,-4 0 1 0,-6 0 5 16,-3 0-5-16,-5-3-1 16,-10 1 0-16,-3 2 0 15,-5 0 0-15,-7 0 0 16,-1 0 0-16,-3 0 0 16,0 0 1-16,0 0 0 15,0 0-1-15,0 0 0 16,0 0 0-16,0 0-7 15,0 0 7-15,0 0 0 16,0 0-2-16,0 0 1 16,0 0-8-16,0 9-2 15,0 3 2-15,0 6 9 0,0 4 1 16,0 6 0-16,0 6-1 16,0 6-1-16,7 4 1 15,-3 6 1-15,0 7 8 16,0 5 0-16,-1 2-8 15,-1 3 5-15,-2-2-5 16,0-1-1-16,0-4 1 16,0-4 0-16,0-7 1 15,0-10-1-15,0-3 0 16,0-9 0-16,-5-4 0 16,1-4 0-16,2-7-1 15,0-2 1-15,0-3 0 16,0-5 0-16,2-1-1 0,0-1 2 15,0 0-1-15,-2 0 0 16,2 0 0-16,0 0 0 16,0 0 0-16,0 0 8 15,0 0-3-15,0 0 3 16,0 0-9-16,0 0 0 16,0 0 0-16,0 0 0 15,0 0 0-15,6 0 0 16,11 0 0-16,12 0 0 15,14 0 0-15,13 0 0 16,11 3 0-16,8 2 0 16,4 3 0-16,-4 2 0 15,-6 2 0-15,-11 0 0 16,-13 0 0-16,-16-4 0 0,-12-1 0 16,-9-5 0-16,-6-2 0 15,0 0 0 1,-2 0 0-16,0 0 0 0,0 0 0 15,0-4 0-15,0-6 0 16,0-6 0-16,0-7 0 16,-8-6 0-16,2-13 0 15,0-14 0-15,-1-30 0 16,5-2 0-16,-2-6 0 16,-2 0 0-16,2 22 0 15,0 1 0-15,-1 15 0 16,1 11 0-16,2 5 0 15,2 3 0-15,0 3 0 0,0 0 0 16,0 4 0 0,0 4-3-16,0 3 2 0,0 10-7 15,0 3 2-15,0 4 5 16,0 4 0-16,0-2-1 16,0 0-4-16,0-1 5 15,2-1-6-15,4-1 6 16,1 1-7-16,-1 0 7 15,0 1-5-15,-4 4 0 16,0 1-2-16,-2 0 7 16,0 0-1-16,0 0-8 15,1 0-2-15,5 0 3 16,4 0-2-16,9 0 10 0,12 0 1 16,13 0 18-1,16 0 5-15,16 0-7 0,9 0-5 16,7 0-2-16,1-4 0 15,-7-2-2-15,-7 0-6 16,-13 1 0-16,-14 1 0 16,-14 1 1-16,-12 0-1 15,-10 2 5-15,-7 1 1 16,-5 0-7-16,-4 0 0 16,3 0 0-16,-3 0 0 15,0 0 0-15,0 0 0 16,0 0 0-16,0 0 0 15,0 0 0-15,0 0 0 0,0 0 0 16,0 0 0 0,0 0 0-16,0 10-11 0,0 8 9 15,-3 10 2-15,3 8 0 16,0 8 0-16,0 10 0 16,0 10 0-16,0 7-1 15,0 5 1-15,3 4 0 16,1 2 2-16,0 0-1 15,1-2-1-15,-1-4 1 16,-1-5 0-16,-1-9-1 16,-2-5 1-16,0-7 7 15,0-6-8-15,0-7-3 16,0-4 3-16,0-7 3 16,0-6-3-16,0-8 0 15,0-6 0-15,0-1 0 0,0-5 0 16,0 0 0-16,0 0 0 15,0 0 0-15,0 0 0 16,0 0 0-16,0 0 0 16,0 0 0-16,0 0 0 15,0 0 0-15,0 0 0 16,0 0 0-16,0 0 0 16,0-3 0-16,0 1 0 15,7 0 0-15,8-2 0 16,14 2 0-16,12-4 0 15,11 2 0-15,15 2 0 16,7 0 0-16,6 2 0 16,5 0 0-16,-5 2 0 15,-7 10 0-15,-15-2 0 0,-12-2 0 16,-21-2 0-16,-11-3 0 16,-11 0 0-16,-3-3 0 15,0 0 0-15,0 0 0 16,0 0 0-16,0 0 0 15,0-9 0-15,0-8 0 16,-5-11 0-16,-1-10 0 16,0-15 0-16,2-15 0 15,2-32 0-15,2 2 0 16,-2-7 0-16,0 4 0 16,0 24 0-16,-3-1 0 15,1 14 0-15,0 12 0 16,0 3 0-16,4 8 0 0,0-2 0 15,0 5 0-15,0 3 0 16,0 4 0-16,0 9 0 16,0 6 0-16,0 10 0 15,0 2 0-15,4 4 0 16,-4-2 0-16,2 2 0 16,-2 0 0-16,2-3 0 15,-2 3 0-15,2 0 0 16,0 0 0-16,7 0-11 15,5 0 0-15,7 0 4 16,15 0 5-16,11 0 1 16,13 7 1-16,13 1 0 15,10 2 0-15,6-4 0 0,-2 0 1 16,-6-5 10 0,-10 2-1-16,-18-3 0 0,-15 0-10 15,-15 0 0-15,-6 0 0 16,-10 0 0-16,-1 0 0 15,2 0 0-15,-2 0 0 16,5 0 0-16,-2-3 0 16,2 2 0-16,-4 0 0 15,-1 1 0-15,-4-3 0 16,-2 3 0-16,3 0 0 16,-3 0 0-16,0 0 0 15,0 0 0-15,0 0 0 0,0 0 0 16,0 0 0-1,0 0 0-15,0 3 0 0,0 8 0 16,0 9 0-16,0 7 0 16,0 15 0-16,0 8 0 15,0 8 0-15,0 7 0 16,0 8 0-16,0 7 0 16,0 4 0-16,0 4 0 15,0 1 0-15,0-3 0 16,-3-8 0-16,1-4 0 15,-2-7 0-15,2-7 0 16,2-8 0-16,0-6 0 16,0-10 0-16,0-8 0 0,0-9 0 15,0-6 0 1,0-7 0-16,0-6 0 0,0 0 0 16,0 0 0-16,0 0 0 15,0 0 0-15,0 0 0 16,0 0 0-16,0 0 0 15,0 0 0-15,0 0 0 16,11 0 0-16,9-2 0 16,11 0 0-16,13 0 0 15,10 2 0-15,8 0 0 16,3 0 0-16,-1 0 0 16,-6 2 0-16,-10 6 0 15,-13 0 0-15,-12-3 0 16,-15-4 0-16,-3 1 0 15,-5-2 0-15,0 3 0 0,0-3 0 16,0 0 0 0,0 0 0-16,0 0 0 0,0 0 0 15,0 0 0-15,0 0 0 16,0 0 0-16,0 0 0 16,0 0 0-16,0 0 0 15,0 0 0-15,0 0 0 16,0 0 0-16,0 0 0 15,0 0 0-15,0 0 0 16,0 0-57-16,-18-23-273 16,-8-3-748-16,-6-6-1249 0</inkml:trace>
  <inkml:trace contextRef="#ctx0" brushRef="#br0" timeOffset="5803.55">17132 8075 1397 0,'0'0'521'0,"0"0"-235"16,0 0 82-16,0 0-104 15,0 0-86-15,0 0-60 16,-13-14-36-16,11 14-26 16,-1 8-32-16,1 16 3 15,-4 9 41-15,1 15 19 16,-4 9-15-16,0 12-13 16,1 7-28-16,-4 8-2 15,2 5-13-15,3-1 1 16,-1-7-16-16,4-6 14 15,0-13-3-15,-1-12-11 0,1-14 7 16,2-9-8-16,0-7 1 16,-1-9 0-16,0-3-1 15,3-3-9-15,0-4-27 16,0 2-32-16,0-3-52 16,0 0-62-16,10-4-93 15,13-13-223-15,-2-4-289 0</inkml:trace>
  <inkml:trace contextRef="#ctx0" brushRef="#br0" timeOffset="6981.77">17098 8047 1098 0,'0'0'766'16,"0"0"-490"-16,0 0 5 16,0 0 4-16,0 0-108 15,0 0-73-15,0 0-1 16,34 16 43-16,-3-5-6 16,10-3-9-16,5 1-25 15,8-3-25-15,6-2-18 16,2-2-18-16,3-2-10 15,-1 0-20-15,-1 0-2 16,-7 0 1-16,-7 0-5 0,-9-2-2 16,-6-2-1-16,-6 0-4 15,-5-1-1-15,-6 3 7 16,1-2-7-16,-3 1 0 16,-1 0 0-16,1 1 1 15,-1-3-1-15,-1 3-1 16,-2 0 1-16,-4 0 0 15,0 0-1-15,-4 2 0 16,3-2-1-16,0 2-1 16,1 0-3-16,2 0 4 15,4 0 1-15,1 0-2 16,1 0 2-16,-1 0 0 16,-1 0 0-16,-4 0 1 15,-2 0 0-15,-3 0-1 16,-4 0 8-16,0 0-8 0,0 0 6 15,0 0-6-15,0 0 7 16,0 0-6-16,0 0 0 16,0 0 11-16,0 0-11 15,0 0 0-15,0 0 6 16,0 0-6-16,0 0 0 16,0 0 1-16,0 0-1 15,0 0 5-15,0 0-6 16,0 0-1-16,0 0 1 15,0 2-6-15,-2 4-1 16,-2 3-6-16,-4 6 12 16,2 5 1-16,-3 5-1 15,1 7 0-15,-2 1 1 0,1 4 1 16,4 0-1 0,0 4 0-16,2-3 0 0,0 2 0 15,1 0 0-15,2 0 6 16,0 0-5-16,0 0-1 15,0 0 9-15,0 1-8 16,0-4 0-16,0-1 0 16,2 0 0-16,1-4-1 15,-3-3 1-15,3-8-1 16,-3 0 1-16,0-5-1 16,0-3 1-16,0 0 1 15,0-3-2-15,0 0 1 0,0-1 0 16,0-1 0-16,0 1-1 15,0-1 1 1,0 0-1-16,0 3 1 0,0 1-1 16,-3-3 0-16,0 1 1 15,1-2-1-15,2-2 1 16,0-1-1-16,0-1 0 16,0-2 1-16,0-1-1 15,0-1 0-15,0 0 1 16,0 0-1-16,0 0 6 15,0 0 6-15,0 0 0 16,0 0 3-16,0 0 3 16,13 0-3-16,9-1-6 0,8-5-8 15,8-3 0 1,9 3 0-16,4 2-1 0,1 4 0 16,-2 0 0-16,0 0-9 15,-4 0-12-15,-1 2-11 16,-9 6-19-16,-3 1-33 15,-4-2-60-15,-4-1-115 16,-10-3-265-16,-3-3-486 0</inkml:trace>
  <inkml:trace contextRef="#ctx0" brushRef="#br0" timeOffset="7933.36">17823 8380 1356 0,'0'0'506'16,"0"0"-168"-16,0 0 29 15,0 0-104-15,0 0-58 0,0 0-51 16,0 0-31 0,-6-58-32-16,6 55-27 0,0 3-23 15,0 0-11-15,0 0-11 16,0 0-13-16,0 0-5 15,0 6 0-15,2 9 10 16,8 2 17-16,9 6 5 16,-4 1-6-16,5 2-6 15,0 1-7-15,0 2-7 16,3-1-1-16,-4-4-5 16,1 0 0-16,-1-4 1 15,-4-3 4-15,-1-3-5 16,-6-3-1-16,1-3 1 15,-5-3 0-15,2-1 5 16,-2-4 0-16,-2 0 6 0,2 0 24 16,5-4 38-1,5-16-13-15,3-13-35 0,6-7-17 16,1-7-9-16,-2-6-101 16,-8-22-164-16,-8 13-442 15,-6 8-1710-15</inkml:trace>
  <inkml:trace contextRef="#ctx0" brushRef="#br0" timeOffset="9064.89">19637 8432 537 0,'0'0'860'0,"0"0"-502"15,0 0-32 1,0 0-49-16,0 0-84 0,0 0-46 15,-18-85-37-15,13 80-7 16,5 3-14-16,0 0-3 16,0 2-2-16,0 0-13 15,0 0-29-15,0 0-23 16,0 5-18-16,7 12 0 16,11 6 15-16,1 10 11 15,6 2-5-15,0 7-7 16,-3-3-6-16,-2-3-8 15,-2-3 0-15,-2-6-1 16,-5-9 6-16,-5-7-5 16,-1-5 0-16,-1-6 28 15,3 0 71-15,2-17 40 16,6-12-62-16,8-14-65 16,4-5-13-16,4-8-94 0,11-28-163 15,-9 14-351-15,-4 5-1069 0</inkml:trace>
  <inkml:trace contextRef="#ctx0" brushRef="#br0" timeOffset="10082.29">21150 8484 927 0,'0'0'531'16,"0"0"-220"-16,0 0 33 15,0 0-77-15,0 0-33 16,0 0-32-16,-14-52-31 16,11 46-56-16,3 4-31 15,-2 0-17-15,2 2-20 16,0 0-22-16,0 0-12 16,0 0-13-16,0 6-10 15,0 10 2-15,5 10 8 16,9 5 11-16,1 5 6 0,1-1 1 15,-3-1-6-15,-2-3-3 16,-2-8-8-16,-3-5 7 16,-1-5-2-16,-1-8 0 15,1-5 6-15,0 0 42 16,3 0 28-16,8-14 17 16,6-14-48-16,7-12-31 15,2-6-20-15,0-4-68 16,-4-11-156-16,-11 14-355 15,-11 5-351-15</inkml:trace>
  <inkml:trace contextRef="#ctx0" brushRef="#br0" timeOffset="14431.08">22700 8428 358 0,'0'0'746'15,"0"0"-515"-15,0 0 11 16,0 0-52-16,0 0-38 15,0 0-41-15,0 0 13 16,-31-62 50-16,31 62-17 0,0 0-19 16,0 0-8-16,0 0-34 15,0 0-43-15,0 12-17 16,14 9 32-16,3 6-7 16,3 3-7-16,3 2-18 15,-4 0-15-15,2-2-12 16,-4-2-8-16,-1-2 1 15,-5-6-1-15,1-3 7 16,-4-5-8-16,1-7 2 16,0 0 5-16,0-5 10 15,8 0 40-15,6-22 38 16,6-13-36-16,2-13-34 16,-2-10-25-16,-6-6-12 0,-13-10-139 15,-3 18-189 1,-7 10-435-16</inkml:trace>
  <inkml:trace contextRef="#ctx0" brushRef="#br0" timeOffset="15398.69">24302 8534 1152 0,'0'0'405'0,"0"0"-53"16,0 0-69-16,0 0-117 15,0 0-82-15,0 0-10 16,0 0 45-16,55 24-11 16,-32 0-26-16,-5 7-25 15,0-1-10-15,-3 5-14 16,-1 0-3-16,-1-1-4 16,1-2-13-16,-4-6-4 15,-3-6 0-15,0-7-8 16,-2-4 0-16,-3-7 11 15,2-2 32-15,0 0 40 16,5-6 31-16,5-22-9 0,8-16-71 16,2-10-35-16,5-9-27 15,-2 5-79-15,-6 2-106 16,-8 15-158 0,-13 10-335-16</inkml:trace>
  <inkml:trace contextRef="#ctx0" brushRef="#br0" timeOffset="18890.81">22076 6829 1711 0,'0'0'241'16,"0"0"-56"-16,0 0 140 15,0 0-54-15,-76-106-80 16,59 106-86-16,-6 6-68 16,-10 31-36-16,-11 14 11 15,-6 20 39-15,-1 13 14 16,4 5-14-16,6 7-23 15,2-9-13-15,5-6-13 0,5-11 10 16,0-8-12 0,0-12-27-16,-4-7-89 0,-2-14-110 15,-19-22-138 1,12-7-287-16,4-11-439 0</inkml:trace>
  <inkml:trace contextRef="#ctx0" brushRef="#br0" timeOffset="19020.79">21314 7265 1121 0,'0'0'540'0,"0"0"-402"16,0 0 70-16,160-44-5 16,-83 32-91-16,0 2-70 15,-2-1-35-15,11 9-7 0,-23 2-201 16,-19 0-376-16</inkml:trace>
  <inkml:trace contextRef="#ctx0" brushRef="#br0" timeOffset="20346.65">22205 7142 1302 0,'0'0'527'15,"0"0"-310"-15,0 0 76 16,0 0-112-16,0 0-78 16,0 0-66-16,0 0-31 15,-153-18-4-15,115 58 13 16,5 3-4-16,10-6-5 15,14-2-6-15,9-9-1 16,0-6 0-16,11-10-24 0,16-10-4 16,9 0 29-16,1-10 14 15,6-16-7-15,-3-4-6 16,-7-1-1-16,-8 4 1 16,-9 8 0-16,-9 8 0 15,-5 8-1-15,-2 3-20 16,0 4-19-16,0 18 17 15,0 7 21-15,0 5 1 16,0 0 2-16,0 0-1 16,2-4 5-16,9-6-5 15,7-6 0-15,4-10 5 0,10-8-5 16,7 0 15 0,10-20-2-16,7-14-13 0,6-18 7 15,12-30-1-15,4-42-1 16,-9-1-4-16,-16 10 14 15,-17 19-14-15,-22 38 7 16,-4 6 19-16,-5 8 58 16,-5 22 35-16,0 17-19 15,-5 5-68-15,-17 27-34 16,-14 23-16-16,-14 32 16 16,-6 32 0-16,7-7 0 15,13-7 0-15,16-16 0 16,11-23 1-16,5-5-1 15,2-4 0-15,2-18-1 16,2-15-23-16,20-19-7 16,14 0 31-16,12-37 18 15,15-17-9-15,6-16-3 0,0-9-5 16,-9 3 0-16,-13 12 5 16,-16 16 2-16,-15 17-7 15,-16 24-1-15,0 7 0 16,-14 17-27-16,-19 23 17 15,-5 13 10-15,0 9 0 16,5 1 0-16,10-7 0 16,11-11 0-16,7-10 0 15,5-15 0-15,0-10-6 16,9-10-1-16,13 0 7 0,6-10 13 16,9-10-5-1,1-2-8-15,-7 3-5 0,-7 5-19 16,-8 10 1-1,-10 4-22-15,-6 3-31 0,0 14 17 16,0 2 45-16,0-1 14 16,0-5-1-16,0-2 1 15,5-9-10-15,6-2-7 16,6-4 17-16,4-19 9 16,3-15-8-16,1-4 0 15,-8-5 4-15,-5 0-5 16,-5 8-1-16,-7 10-8 15,0 11 9-15,0 13 6 16,0 5-6-16,-2 0-19 16,-5 23 6-16,0 11 5 0,4 4 8 15,3 2-2-15,0-2 1 16,12-3-8-16,10-8 2 16,2-10-1-16,6-7 8 15,1-10 6-15,2 0 14 16,-2-4 12-16,-3-16-8 15,-2-9-6-15,-10-1 1 16,-7 1-4-16,-8 2 4 16,-1 8 31-16,0 5 11 15,0 7-9-15,-10 7-13 16,-6 0-28-16,-2 12-11 16,-4 15-8-16,2 9 7 15,1 6-5-15,7 6 4 16,1 2 1-16,6 2 1 15,2 2 0-15,3 0 1 0,0 1 0 16,0-5 6-16,0-3-5 16,0-5-1-16,0-4-1 15,-13-9 1-15,-5-8 0 16,-3-9 11-16,-8-5 3 16,-5-7 7-16,-1 0 13 15,-4-8-22-15,4-12-7 16,-1-7-6-16,7 0-73 15,7-10-124-15,9 6-142 16,6 6-409-16</inkml:trace>
  <inkml:trace contextRef="#ctx0" brushRef="#br0" timeOffset="20894.18">23761 7263 1465 0,'0'0'393'0,"0"0"-164"15,0 0-80-15,0 0-102 16,0 0-7-16,0 0-9 15,0 0-1-15,82 44-5 16,-62-42 0-16,1-2 9 16,-4 0 12-16,-1-17 5 15,-3-8-12-15,-7-7-7 0,-4-3-8 16,-2-1 0 0,0 8 30-16,-12 6 40 0,-7 11-9 15,2 11-39-15,-3 0-32 16,-3 15-14-16,4 21-1 15,-2 10-5-15,6 7 4 16,6 3 1-16,6-2 1 16,3-2-1-16,3-8-78 15,37 0-138-15,-2-12-135 16,0-14-310-16</inkml:trace>
  <inkml:trace contextRef="#ctx0" brushRef="#br0" timeOffset="21680.34">24289 6913 1337 0,'0'0'623'15,"0"0"-358"-15,0 0 6 16,0 0-165-16,0 0-81 16,0 0 51-16,-18 141 1 15,7-71-27-15,-3 5-19 16,1 0-16-16,0-11-4 15,3-5-1-15,4-13-10 16,2-10-25-16,2-12-38 16,2-10-18-16,0-14 1 0,-3 0 54 15,1-18 12 1,-2-18-16-16,-4-12 7 0,-2-4-18 16,-1 0-14-16,-5 6 28 15,-1 14 23-15,-6 17 4 16,-2 15 1-16,-4 9-1 15,2 25-1-15,8 6 1 16,9 4 0-16,10-3 0 16,5-2 0-16,26-9-5 15,10-10-6-15,5-12 11 16,3-8 11-16,5 0 5 16,1-14-4-16,-1-8-6 15,-7-1-5-15,-7 0 6 16,-11 1 5-16,-12 6-1 15,-7 2-4-15,-6 6 9 16,-4 3 16-16,0 4-16 0,0 1-1 16,0 0-15-16,0 0-11 15,0 0 4-15,0 0 7 16,0-4 0-16,0-3 108 16,0-4 8-16,0-5-71 15,-9 0-11-15,-2-2 8 16,0 4 7-16,-1 1 8 15,3 6-12-15,-2 7-6 16,0 0-20-16,0 2-19 16,2 14-1-16,1 6 0 15,0 6-5-15,6 6 6 16,2 4 1-16,0 4 0 0,0 2 5 16,0 7-5-16,0-1 7 15,0 1-7 1,2-1 0-16,-2-1 1 0,0-8-1 15,-2-8-1-15,-9-7 6 16,-7-10-4-16,-1-6 7 16,-6-10 7-16,-8 0-5 15,-5-10-11-15,-5-15-5 16,1-8-49-16,5-3-104 16,10-18-132-16,11 10-190 15,11 4-258-15</inkml:trace>
  <inkml:trace contextRef="#ctx0" brushRef="#br0" timeOffset="22014.14">24580 7378 500 0,'0'0'855'0,"0"0"-636"16,0 0-19-16,0 0-57 15,0 0-99-15,123-25-23 16,-101 17-11-16,-1-2 8 15,-8-6 12-15,-5-2 29 16,-8-4 10-16,0-2-2 16,0-2 17-16,-19 1-11 15,-8 6-21-15,-2 2-12 16,-4 12-12-16,-3 5-6 16,0 1-5-16,2 23-7 15,9 9-4-15,6 7 1 16,13 0 22-16,6 0 26 0,0-2 24 15,21-6 0-15,11-4-18 16,4-6-12-16,2-8-20 16,-1-8-10-16,-1-4-2 15,5-2-17-15,-10-5-177 16,-10-12-385-16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28:05.02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6:41:31.44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 1 24575,'-4'0'0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06T15:31:20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3784 4969 720 0,'0'0'552'16,"0"0"-308"-16,0 0 8 0,0 0-21 16,0 0-39-16,-21-18-51 15,21 15-24-15,0 3 9 16,0 0-8-16,0 0-9 16,0 0-2-16,0 0-24 15,-2 0-16-15,0 0-31 16,0 0-18-16,-5 6-18 15,1 13 0-15,-6 5-1 16,-3 10 0-16,-1 4 0 16,1 4 1-16,1 0 1 15,1-4 0-15,2-1-1 16,3-9 6-16,2-6-6 16,2-8 0-16,2-6 0 15,0-6 0-15,2 0 1 0,0-2 11 16,0 0-12-16,0 0-4 15,0 0-125-15,8 0-201 16,6-8-428-16</inkml:trace>
  <inkml:trace contextRef="#ctx0" brushRef="#br0" timeOffset="812.71">5903 4921 1169 0,'0'0'498'0,"0"0"-245"16,0 0 40-16,0 0-82 0,0 0-111 15,0 0-76 1,0 0-17-16,-10 48 36 0,-1-16 33 16,1 3-3-16,-4 2-33 15,3-1-20-15,-2 2-11 16,-1 0-9-16,-11 15-54 16,6-13-288-16,-4-8-661 0</inkml:trace>
  <inkml:trace contextRef="#ctx0" brushRef="#br0" timeOffset="1809.73">7968 4986 1255 0,'0'0'327'0,"0"0"-120"15,0 0 18-15,0 0-19 16,0 0-48-16,0 0-73 15,0-21-84-15,0 33-1 16,-4 9 0-16,-10 10 12 16,1 3 6-16,-1 4 0 15,3-3-17-15,3 2-1 16,3-3-6-16,5 8-153 16,0-9-219-16,0-8-592 0</inkml:trace>
  <inkml:trace contextRef="#ctx0" brushRef="#br0" timeOffset="7803.89">3331 7036 347 0,'0'0'202'0,"0"0"-87"15,0 0-35-15,0 0-36 16,0 0-20-16,0 0-13 16,23-2-9-16,-21 2 6 15,0 0-6-15,-2 0-1 16,0 0 9-16,2-2 6 15,-2 2 30-15,0-2 38 16,0 0 12-16,0 0-31 16,2-2-22-16,-2 2 9 0,0 0-8 15,0 0-4-15,0 0 10 16,0 2-7-16,0-3-10 16,0 3-1-16,0-1-8 15,0 1-7-15,0 0-4 16,0 0-6-16,3 0-7 15,-3-1 1-15,5 1 0 16,-1-3-1-16,5 1 0 16,-1 1 0-16,4-2-26 15,-1 2-45-15,-2 1-37 16,5 0-38-16,-4 0-73 16,-2 0-175-16</inkml:trace>
  <inkml:trace contextRef="#ctx0" brushRef="#br0" timeOffset="11045.82">3291 9926 411 0,'0'0'238'0,"0"0"-43"15,0 0 26-15,0 0-9 16,0 0-24-16,0 0-10 15,0 0-27-15,-10 0-35 16,10 0-21-16,0 0-7 16,0 0 23-16,0 0 4 0,0 0 21 15,0 0 12-15,0 0-23 16,0 0-34-16,0 0-33 16,0 0-19-16,0 0-20 15,0 0-7-15,0 0-3 16,0 0-1-16,0 0 1 15,2 0 9-15,9 0 18 16,7 0 34-16,3 0 3 16,6 0-13-16,2 0-6 15,0 2-19-15,0 0-4 16,0 2-10-16,-4 0-2 16,-6 0-2-16,4 0-4 15,-5 0 2-15,2-3 15 0,0 4 0 16,0-4-1-1,-1 1-10-15,4 1 5 0,0-3 8 16,-4 1-1-16,4-1-2 16,-5 0-2-16,-1 3 3 15,-3-3-11-15,1 0-5 16,-1 2-5-16,1-2 0 16,-1 0 6-16,1 0-2 15,2 0-7-15,-2 0 5 16,-1 0-2-16,-1 0-2 15,-1 0 4-15,2 0 1 16,-5 0-3-16,0 0-9 16,-3 2 1-16,4 0-1 15,-2 0 0-15,4 0 1 16,-1 0 0-16,-2 0 0 0,0 0 0 16,0-2 0-16,2 2 0 15,0-2 0-15,0 2 7 16,0-2-8-16,1 0 0 15,-3 2 0-15,1-2 1 16,0 0-1-16,-2 0 1 16,-1 0 0-16,1 0-1 15,0 0 1-15,0 0 7 16,1 0-8-16,3 0 0 16,-3 0 1-16,1 0 0 15,-2 0 0-15,3 0 0 16,-3-2-1-16,-1 2 1 0,-3 0 0 15,3 0-1 1,2 0 1-16,0-2-1 0,0 2 1 16,0 0-1-16,0-2 1 15,-3 2-1-15,1 0 0 16,0-2 1-16,-3 2-1 16,1 0 1-16,-1 0-1 15,-2 0 1-15,0 0-1 16,-2 0 0-16,0 0 0 15,0 0 0-15,0 0 0 16,0 0 0-16,0 0 0 16,0 0 6-16,0 0-6 15,0 0-1-15,0 0 1 16,0 0 1-16,0 0 6 0,0 0-7 16,0 0 0-16,0 0 0 15,0 0 0-15,0 0 1 16,0 0 0-16,0 0-1 15,0 0 7-15,0-2-7 16,0 2 0-16,0 0 0 16,0-2 0-16,0 0-37 15,0 2-83-15,-2 0-131 16,-7-2-286-16,-4-2-488 0</inkml:trace>
  <inkml:trace contextRef="#ctx0" brushRef="#br0" timeOffset="16314.97">4368 9956 985 0,'0'0'360'0,"0"0"-207"16,0 0-17-16,0 0-23 15,0 0-53-15,0 0-25 16,0-2-5-16,0-1 13 16,0 3 4-16,0-1 18 15,0 1 6-15,0-1-16 16,0 1 2-16,0 0 1 0,0 0-2 16,-3-3 2-16,1 3-3 15,-2 0-17-15,2-2-15 16,-6 0-14-16,4 2-9 15,0 0-1-15,-3 0-7 16,1 0 6-16,0 0 1 16,0 0 0-16,0 0 1 15,1 0 0-15,-1 0 1 16,1 0 0-16,2 0 8 16,1 0-8-16,2 0 13 15,0 0 4-15,0 0 11 16,0 0 16-16,0 0 15 0,0 0-5 15,0 0-25-15,2 0-5 16,12 0-12 0,3 0 11-16,8-2 21 0,4-2 9 15,2 0-11-15,1 0-5 16,-1 0-7-16,-4 2-3 16,2 2-5-16,-2-3 17 15,2 3-8-15,0-1 1 16,4 1-6-16,2 0-2 15,3-2-13-15,-2-1-3 16,0 2 2-16,-5 1-4 16,-5-3 8-16,-3 3 0 15,-5-2 0-15,-3 2 9 0,1 0 1 16,-3-1-7 0,3 1 0-16,3-5 3 0,2 4 0 15,-1-3-6-15,0 0-1 16,-2-1-1-16,-5 4-7 15,1-2-5-15,-3 2 0 16,-5 1-1-16,4-2 9 16,-2 2-1-16,1-2-8 15,1 0 11-15,0 0-4 16,1 0-6-16,3 2-1 16,-3 0 2-16,3 0-2 15,-3 0 0-15,1 0 1 16,0 0 0-16,-3 0-1 15,-1 0 0-15,2 0 0 16,-3 0 1-16,-1 0 0 0,-2 0 0 16,1 0 5-16,-1 0-5 15,1 0 0-15,-3 0 1 16,1 0-2-16,1 0-1 16,-2 0 1-16,0 0-1 15,0 0 0-15,1 0 0 16,-1 0 1-16,-2 0-1 15,2 0 1-15,-2 0 0 16,0 0-1-16,0 0-15 16,0 0-44-16,0 0-42 15,0 0-61-15,0 0-102 16,0 0-222-16,-7 0-190 16,-3 0-909-16</inkml:trace>
  <inkml:trace contextRef="#ctx0" brushRef="#br0" timeOffset="17194.39">4125 9982 692 0,'0'0'589'16,"0"0"-389"-16,0 0-24 15,0 0 18-15,0 0-39 0,0 0-30 16,0 0 8-16,62-33 2 15,-60 33-5-15,0 0-38 16,0 0-23-16,3 0-11 16,7 0-7-16,5 0 22 15,10 0 17-15,6 2-8 16,8 1 0-16,5-3-26 16,6 2-11-16,-4-2-9 15,4 0 0-15,-3 0-14 16,-3 0 8-16,-3 0 1 15,-1 0 5-15,0 0 0 16,-1 0-1-16,-3 0-10 16,-1 0 2-16,-3 0-13 15,-3 0 1-15,-2 0-9 16,-2 0-5-16,-3 0 0 0,1 0 5 16,-3 0-6-16,0 0 0 15,-1 0 1-15,-2 0-1 16,-3 0 1-16,-3 0 10 15,1 0-11-15,-5 0 0 16,-1 0 9-16,-3 0-9 16,0 0 1-16,-1 0-1 15,-2 0 0-15,1 0 0 16,-1 0 5-16,0 0-4 16,-2 0-1-16,0 0 0 15,2 0 0-15,-2 0 1 16,0 0 1-16,0 0 5 0,0 0-1 15,0 0 0-15,0 0 5 16,0 0-11-16,0 0 6 16,0 0-6-16,0 0-1 15,0 0 1-15,0 0-2 16,0 0-68-16,-20 0-137 16,0 0-434-16,0-5-901 0</inkml:trace>
  <inkml:trace contextRef="#ctx0" brushRef="#br0" timeOffset="20977.84">5286 9019 864 0,'0'0'586'0,"0"0"-409"16,0 0-79-1,0 0-3-15,0 0-26 0,0 0-49 16,0 0 11-16,4 19 62 16,-2-15 28-16,-2 0 2 15,0 0-11-15,0-1-17 16,0 1 9-16,0 1-2 16,0-1-26-16,0 1-21 15,0 2 2-15,0 3-1 16,0-1-5-16,0 1-10 15,0 2 8-15,0 1-4 16,0-1-17-16,-2 1 5 16,-2 4 2-16,-1 1-4 15,3 3-4-15,-5 4 0 16,3 1-4-16,-3 3 2 0,1-2-1 16,-4 4-6-1,1 0-2-15,3 0-4 0,-1-4 5 16,1 1-5-16,1-3 0 15,2-3-5-15,0 0 1 16,2-2-1-16,-1-1-6 16,2-2 7-16,-2-1-8 15,2-1 9-15,-2-2-9 16,2 1 8-16,-2-2-7 16,-1 1 7-16,1 0-8 15,2-1 0-15,-2 0 1 16,2 0 0-16,0-2 0 15,0-2 5-15,0 2-5 16,-2-1 0-16,2-2 0 16,0 2 0-16,0 0 0 0,-2 1 0 15,2 0 0-15,0-2-1 16,0 1 1-16,0 0 0 16,0 0-1-16,0-4 1 15,0 4-1-15,0-2 1 16,0 4-1-16,0-3 0 15,0 2 0-15,0-1 0 16,0 2 1-16,0-4-1 16,0-2 1-16,0-1-1 15,0-4 0-15,2 0 2 0,-2 0 4 16,0 0 3 0,0 0-2-16,0 0-7 0,0 0-12 15,0-4-20-15,0-7-89 16,0-10-134-16,4 1-369 15,3-1-508-15</inkml:trace>
  <inkml:trace contextRef="#ctx0" brushRef="#br0" timeOffset="22171.43">5359 9184 905 0,'0'0'327'0,"0"0"-122"15,0 0 22-15,0 0-23 0,0 0-47 16,0 0-29-16,0 0-10 16,0-27 2-16,0 26-9 15,0-1-16-15,0-1-14 16,0 2-16-16,0 0-1 15,4-4-10-15,-2 3-12 16,4-2-17-16,-2-1 8 16,2 2 3-16,3-1-3 15,0 2 0-15,2-3 4 16,2 2-2-16,3 0 8 16,4 0 4-16,-2-1-10 15,4 2 1-15,0-2-13 0,3 1-7 16,2 2 0-1,-2-2 0-15,1 3 1 0,1-1 7 16,-1-1-4-16,3-2 7 16,-2 1-2-16,2-1-6 15,-2 0 0-15,0 0-5 16,0 1-5-16,-5 1-10 16,0-1 7-16,-2 2-2 15,1 1 0-15,-6-2-5 16,3 2 5-16,-3-3 0 15,1 2 2-15,-1-2 2 16,1 1 2-16,-3 2-3 16,-2-1-3-16,0 1-5 0,1 0 0 15,-4 0 1 1,4 0-1-16,-3 0 7 0,2 0 1 16,0 0-9-16,0 0 6 15,1-3 0-15,-2 3 3 16,-3 0-8-16,-1 0 9 15,0 0-10-15,-2 0 1 16,-2 0-1-16,3 0 0 16,-1 0 0-16,-1 0 2 15,2 0-1-15,0 0-1 16,2 0 1-16,0 0-1 16,-1 0 0-16,-2 0 0 15,1 0 0-15,0 0 2 0,-3 0-2 16,0 0 0-1,-2 0 0-15,0 0 1 0,0 0 10 16,0 0-11-16,0 0-5 16,0 0-64-16,0 0-98 15,-11 0-117-15,-4 0-389 16,-8 0-508-16</inkml:trace>
  <inkml:trace contextRef="#ctx0" brushRef="#br0" timeOffset="22952.17">5359 9038 619 0,'0'0'254'16,"0"0"-19"-16,0 0-20 15,0 0-54-15,0 0-57 16,0 0-13-16,0 0 8 16,-7-9 28-16,7 8 18 15,11 1-5-15,7-3 23 16,5 2-6-16,1 1-38 15,7 0-21-15,0 0-25 16,2 0-10-16,4 0 10 16,-2 0-2-16,1 0-21 15,-1 0 1-15,-1 0 5 16,-3 0-13-16,-4 0-5 16,2 0-13-16,0 0-4 0,0 0 3 15,2 0-3-15,0 0-5 16,-2 0-1-16,2-3-4 15,-4 1 1-15,-5 2-2 16,-2-1-2-16,-2 1-2 16,-5 0-5-16,1 0 5 15,-3 0-5-15,2 0 0 16,3 0 7-16,1 0-8 16,4 0 1-16,-3 0 0 15,-1 0 0-15,-3 0 6 16,-3 0-6-16,-2 0-1 15,-5 0 0-15,1 0 0 0,-3 0 1 16,1 0-1-16,-2-2 1 16,-1 2 13-16,0 0-7 15,0 0-1-15,0 0-4 16,0 0-1-16,0 0-1 16,0 0-86-16,0 0-212 15,0 0-510-15,0 3-787 0</inkml:trace>
  <inkml:trace contextRef="#ctx0" brushRef="#br0" timeOffset="36474.17">6188 8993 535 0,'0'0'218'0,"0"0"6"16,0 0 3-16,0 0-52 16,0 0-43-16,0 0-56 15,0-1-32-15,0 1-11 0,0 0 24 16,0 0 23-16,0 0 11 15,0 0-5-15,0 0 4 16,0 0-6-16,0 0-5 16,0 0-6-16,0 0-11 15,0 0-12-15,0 0-5 16,0 0-8-16,2 0 0 16,2 0 6-16,1 0 12 15,2 0 8-15,2 0-11 16,-1 0 2-16,1 0-17 0,5 0 4 15,-1 0 5 1,1 0-3-16,-1 3 1 0,3-1-1 16,-3-2-10-16,3 2 6 15,-1-2-6-15,1 2-11 16,-2-2-10-16,5 0 5 16,-1 0-11-16,0 0 13 15,0 0 8-15,-1 0-1 16,4 0 2-16,-4 0 11 15,3 0-5-15,-1 0-10 16,-2 0-1-16,3 0-13 16,-5 0 1-16,4 0-4 15,-4-2 4-15,1 2-10 16,-3 0 6-16,1 0 1 16,-4 0-7-16,2 0 0 0,1 0 1 15,-2 0-1-15,1-2 5 16,-2 2 1-16,1 0-6 15,-1 0 8-15,1 0 3 16,-3 0-3-16,2 0-8 16,-2 0 5-16,1 0-6 15,3 0 0-15,-1 0 0 16,2 0 0-16,-2 0 5 16,0 0-5-16,0 2 0 15,-1 0 0-15,-2 3-1 16,3-1-5-16,-1-2 6 15,-2 2 1-15,1-2 1 16,-3 1-2-16,4 0 0 16,-1-2 1-16,-1 2-1 15,2-2 2-15,-2 2-2 0,1-2 1 16,-2 1-1-16,2 1 1 16,0 1-1-16,-1-3 0 15,2 2 0-15,-1-2 0 16,-1 2 0-16,3-3 1 15,-1 1 1-15,0 1-2 16,4 1 1-16,-1-2-1 16,0-1 1-16,-1 0 0 15,1 3 5-15,-1-3-6 16,-2 0 0-16,1 0 6 16,1 0-6-16,-3 0 0 15,1 0 0-15,2 0 1 16,-3 0-1-16,2 0 7 0,-1 0-7 15,-2 0 0 1,1 0 1-16,-5 0 0 0,0 0-2 16,1 0 1-16,-2 0 0 15,-1 0-1-15,-2 0 1 16,2 0 1-16,-2 0 6 16,2 0 1-16,-2 0 2 15,0 0-2-15,0 0 3 16,0 0-10-1,0 0 4-15,0 0-5 16,0 0 0-16,0 0 2 16,0 0 10-16,0 0 9 15,0 0-6-15,0 0 0 0,0 0-8 16,0 0-1-16,0 0 3 16,0 0-9-16,0 0 0 15,0 0-46-15,0 0-126 16,0-9-317-16,-2-3-480 0</inkml:trace>
  <inkml:trace contextRef="#ctx0" brushRef="#br0" timeOffset="45187.64">7313 9113 527 0,'0'0'368'0,"0"0"-150"15,0 0-1-15,0 0-56 16,0 0-59-16,-3-3-14 16,3-3 27-16,0-1 9 15,0 0 17-15,0 0-31 16,0 3-14-16,0 0-11 15,0 3 1-15,0 1-14 16,0 0-18-16,0 0 7 0,0 0 3 16,0 0 3-16,0 0-1 15,0 0-8-15,0 0-16 16,0 0-11-16,0 0-2 16,0 0-14-16,0 0-15 15,0 8 1-15,0 6 8 16,0 2 29-16,-2 2 15 15,-1 3-5-15,3 2 6 16,-1 3-15-16,1 0-10 16,0 4 1-16,0 1 1 15,0 0-6-15,0 1 5 16,0-1-4-16,0-6-2 16,0 1-11-16,0-1 8 0,0-6-10 15,0 2-5-15,0-1 0 16,0-2 1-16,0 2 2 15,1-1 3-15,2-5 2 16,-3 3 4-16,2-3-5 16,-2-2 7-16,3 0-4 15,-3 0 2-15,0-2 0 16,0 0-4-16,0 0-1 16,0-2-4-16,0 2-3 15,0-1-5-15,0-2 1 16,0 0-1-16,0 2 5 15,0-1-5-15,0 0 0 16,0 3 0-16,0-2 0 0,0-1 1 16,0 2-1-16,0 1 0 15,0-1 5-15,0-1-5 16,-3 1 0-16,1 1 0 16,-1-1 1-16,2-3-1 15,-1 1 0-15,2 3-1 16,-2-4 1-16,-1 2-1 15,3-1 1-15,-2-1-1 16,2 2 0-16,0-1 1 16,0 0-1-16,-2-2 1 15,2 0-1-15,0-1 0 16,0-3 1-16,0 3-1 16,0-4 0-16,0 1 1 15,0 1-1-15,0-3 0 0,0 1 0 16,0-1 2-16,0 0-1 15,0 0 5-15,0 0-5 16,0 0 0-16,0 0 5 16,0 0-6-16,0 0-21 15,0 0-18-15,0 0-24 16,0 0-57-16,0-9-112 16,0-3-271-16,0 0-408 0</inkml:trace>
  <inkml:trace contextRef="#ctx0" brushRef="#br0" timeOffset="48520.73">7333 9882 929 0,'0'0'400'0,"0"0"-196"15,0 0 5-15,0 0-30 16,0 0-39-16,0 0-37 16,0 0-23-16,-7 0 4 15,7 0 22-15,0 0 26 16,0 1-8-16,0-1-25 0,0 0-22 16,0 3-21-1,0-3-12-15,0 0-8 0,0 0-12 16,0 1-6-16,0 2-7 15,0 3 6-15,16-1 28 16,4 3 9-16,5 2 6 16,6 1-9-16,2-3-5 15,3 0 5-15,1 0 0 16,2-5 1-16,-4 2-10 16,-3-1-7-16,-3-2-4 15,-3 0 1-15,-4-2-4 16,2 2 2-16,-1-2-3 15,0 0-1-15,-2 0-7 16,2 0-2-16,-3 0-7 0,0 0 1 16,-2 0-2-16,-5 0-8 15,1 0 14-15,-1 0 0 16,-1 0-3-16,-4 0-3 16,1 0-1-16,-1 0 2 15,0 0 1-15,-2 0-2 16,1 0-3-16,-1 0-5 15,2 0 0-15,-4 0 1 16,3 0-1-16,-3 0 0 16,0 0 0-16,1 0 8 15,0 0-3-15,-1 0 3 16,0 2 0-16,3-2-7 16,-3 0 5-16,3 0-5 0,0 2-1 15,2-2 0 1,-3 2 0-16,3-2 0 0,0 0 1 15,0 2-1-15,2-2-1 16,-1 0 1-16,0 0 1 16,1 0 4-16,1 0-5 15,-1 0 1-15,-1 0-1 16,3 0 1-16,1 0-1 16,0 0 0-16,1-4 1 15,-3 2-1-15,1 0-1 16,0 2 1-16,-1-2 0 15,-1 2-1-15,-3 0 0 16,4 0 0-16,-3 0 0 0,-1 0 0 16,2 0 0-1,-2-2 0-15,1 2 0 0,3-2 1 16,-1 2-1-16,-1-3 1 16,2 2-1-16,-1 1 1 15,0-3-1-15,0 3 0 16,2 0 1-16,-1 0-2 15,-1 0 2-15,2 0-1 16,-1-2 0-16,1 2 0 16,-2 0 0-16,0-1 0 15,0 1 0-15,3-2 0 16,-3-1 5-16,-1 3-5 16,0-1-1-16,-1 1 0 15,-3 0 0-15,1 0 1 0,-2 0-1 16,1 0 1-16,-1 0 0 15,1 0 1-15,3 0-1 16,0-1 0-16,2 1 0 16,3 0 0-16,-1-3 0 15,-2 3 0-15,1 0 0 16,-2 0 0-16,-1 0 0 16,3 0 0-16,-4 0 0 15,3-2 0-15,3 2 0 16,-1 0 0-16,5-2 0 15,0 2 2-15,0 0-2 16,-2 0 0-16,-1 0 0 16,-2 0 0-16,1 0 0 0,-3 0 0 15,-2 0-1-15,2 0 1 16,0 0 0-16,1 0 0 16,3 0 1-16,5 0-1 15,-1 0 0-15,4 0 0 16,2 0 1-16,-5 0-1 15,0 0 0-15,-2 0 1 16,-3 0-1-16,-1 0 0 16,-3 0 1-16,-1 0-1 15,0 0 0-15,-1 0 0 16,-3 0 1-16,2 0-1 16,-2 0 0-16,-2 0 0 15,3 0 0-15,-3 0-1 16,0 0 1-16,4 0 0 15,-4 0 0-15,-2 0 1 0,3 0-1 16,-3 0 0-16,-2 0 1 16,0 0-1-16,2 0 0 15,0 0 0-15,0 0 0 16,3 0 0-16,0 0 0 16,1 0 0-16,-1 0 0 15,-1 0-1-15,-2 0-1 16,0 0 1-16,-2 0-7 15,0 0-11-15,0 0-17 16,0 0-33-16,0 0-69 16,0 0-98-16,0-4-272 0,-8-2-360 15</inkml:trace>
  <inkml:trace contextRef="#ctx0" brushRef="#br0" timeOffset="53636.47">9321 9932 390 0,'0'0'557'0,"0"0"-336"16,0 0-47-16,0 0-42 0,0 0-35 15,0 0-22 1,-10 0 12-16,10 0 7 0,0 0-4 15,-2 0 9-15,2 0 2 16,0 0-11-16,0 0-18 16,0 0-5-16,0 0-4 15,0 0-15-15,0 0 7 16,0 0 6-16,0 0 4 16,12 0 38-16,1 2-10 15,3 2-19-15,-1 0-11 16,1 0-12-16,1 1-2 15,1 0-1-15,3-2-10 16,0 0-1-16,3 1-4 0,8-4 0 16,4 0-6-1,-1 0 5-15,6 0-4 0,-3 0-9 16,-1 0 4-16,-3 0-2 16,-3 0 1-16,-6 0 1 15,-3 0 1-15,-2 0-3 16,2 0-2-16,1 0 7 15,6 0-14-15,0-4-5 16,2 1 2-16,0 1-7 16,-4 1-1-16,-5 1 7 15,-4 0-2-15,-3 0 0 16,1 0 1-16,-3 0-6 16,3 0 5-16,-1 0-5 15,1 0 5-15,1 0 6 16,-1-2-10-16,3 2 5 0,-2 0 2 15,-1 0-7 1,-1 0-1-16,1 0 8 0,-1 0-3 16,1-3 2-16,2 3 1 15,2-1 3-15,3-3 0 16,-2 2-3-16,4-2-8 16,-5 0 5-16,-2 2-6 15,-2 2 1-15,-6 0-1 16,2-2 0-16,-1 2 0 15,2 0 1-15,5-2 0 16,3 0 0-16,0 0 0 16,8 0 0-16,-2 0 0 0,-1-1 0 15,-5 2 0 1,-6 1-1-16,-3 0 1 0,-3 0-1 16,-3 0 2-16,3 0-2 15,0 0 0-15,2 0 1 16,4 0 5-16,1 0 0 15,5 0 0-15,0 0 0 16,2 0 6-16,0 0-6 16,-6 0-6-16,-4 0 1 15,-2 0 0-15,-2 0-1 16,1 0 1-16,-2 0 1 16,1 0-1-16,3 0 0 15,1 0 0-15,3 0 0 0,-1 1 0 16,3 4 0-1,-1-1 0-15,-1 0-1 0,0 0 0 16,-3 0 1-16,0-2-1 16,-4 0 1-16,1 0 0 15,-2-2 0-15,-1 3 1 16,0-3-2-16,2 1 1 16,-1 0-1-16,3 4 0 15,-1-4 0-15,-2 1 0 16,-1 1 0-16,-1-2 0 15,-2-1 1-15,-2 0-1 16,0 3 0-16,-2-3 2 16,2 0-1-16,-2 0 1 15,2 0-1-15,0 2 0 16,-2-2 0-16,0 0-1 0,3 2 0 16,-3-2 1-1,0 0 0-15,0 0 0 0,0 0 7 16,0 0-8-16,0 0-9 15,-3 0-93-15,-39-7-204 16,-1-5-528-16,-3-7-1420 0</inkml:trace>
  <inkml:trace contextRef="#ctx0" brushRef="#br0" timeOffset="54888.59">9851 5019 1347 0,'0'0'644'15,"0"0"-407"-15,0 0 73 16,0 0-87-16,0 0-121 16,0 0-65-16,0 0-25 15,0 44 9-15,-7-15 37 16,-9 10 6-16,-3 6-28 15,-4 2-21-15,3 3-15 16,5 0-22-16,15 13-170 16,0-15-388-16,0-12-486 0</inkml:trace>
  <inkml:trace contextRef="#ctx0" brushRef="#br0" timeOffset="55504.16">11983 5079 593 0,'0'0'1041'16,"0"0"-696"-16,0 0-46 16,0 0-10-16,0 0-133 15,0 0-106-15,0 0-34 16,-28 49-7-16,12-18-9 0,-3 8 0 15,2 5-9-15,-7 21-174 16,1-8-304-16,3-11-568 16</inkml:trace>
  <inkml:trace contextRef="#ctx0" brushRef="#br0" timeOffset="56218.26">14102 5011 1676 0,'0'0'488'16,"0"0"-445"-16,0 0 113 15,-31 111 55-15,18-61-59 16,1 4-61-16,1-2-52 16,3-1-27-16,2 0-7 15,2-1-5-15,4 6-140 16,0-12-377-16,14-14-1122 0</inkml:trace>
  <inkml:trace contextRef="#ctx0" brushRef="#br0" timeOffset="56798.19">15849 4967 1302 0,'0'0'389'0,"0"0"-240"15,0 0-21-15,0 0 64 16,0 0-56-16,-44 117-70 16,41-78-37-16,1 7-22 15,-5 5-7-15,-22 22-13 16,0-12-287-16,0-12-1316 0</inkml:trace>
  <inkml:trace contextRef="#ctx0" brushRef="#br0" timeOffset="57560.19">17985 5057 1265 0,'0'0'515'16,"0"0"-441"-16,0 0 109 16,0 0 1-16,-60 102-68 15,47-55-67-15,5-1-29 16,4 2-20-16,-6 11-8 16,1-12-238-16,-5-13-729 0</inkml:trace>
  <inkml:trace contextRef="#ctx0" brushRef="#br0" timeOffset="58253.49">20107 4889 1642 0,'0'0'326'0,"0"0"-229"0,0 0 114 16,-32 134-32-16,26-82-23 15,4 1-62-15,0-5-46 16,2-4-30-16,-2 0-12 15,-4-1-6-15,-2 11-137 16,-1-9-230-16,-2-13-687 0</inkml:trace>
  <inkml:trace contextRef="#ctx0" brushRef="#br0" timeOffset="58782.22">22192 5036 1107 0,'0'0'530'0,"0"0"-223"15,0 0 46-15,0 0-76 16,0 0-181-16,0 0-95 15,0 0 35-15,-38 75 20 0,16-33-37 16,0 4-9 0,-1 0-10-16,4-2-42 0,0 15-196 15,11-13-296-15,1-8-944 0</inkml:trace>
  <inkml:trace contextRef="#ctx0" brushRef="#br0" timeOffset="59240.73">23703 5089 1540 0,'0'0'528'0,"0"0"-231"15,0 0 177-15,0 0-296 16,0 0-94-16,0 0-51 16,0 0-32-16,-18 26 15 15,11 4 5-15,-4 6-7 16,0 6-7-16,-4 7-7 15,-28 33-51-15,3-13-181 16,-4-4-407-16</inkml:trace>
  <inkml:trace contextRef="#ctx0" brushRef="#br0" timeOffset="63171.31">11226 9916 916 0,'0'0'337'0,"0"0"-98"16,0 0-8-16,0 0-70 15,0 0-70-15,0 0-25 16,-15 0 23-16,15 0 18 16,0 0 8-16,0 0 38 15,0 0 17-15,0 0-21 16,0 0-36-16,0 0-33 0,0 0-30 16,0 0-21-16,0 0-14 15,10 0 0-15,6 0 10 16,-1 0-1-16,5 0-6 15,3 6-3-15,1 0-4 16,1 0 5-16,9 0 5 16,1-2 5-16,5-2 4 15,0 1 1-15,3-2-6 16,-1 0-7-16,-1 4 0 16,0-4 0-16,1 1-1 15,-4 2-7-15,3-1 4 16,-4-1-2-16,-1 0 0 15,-1-2 0-15,-1 0-3 16,1 2 4-16,-2-2 1 16,4 0-5-16,-4 0-2 0,-2 0-5 15,-4 0-1 1,-3 0 5-16,-4 0-5 0,1 0-1 16,-6 2 8-16,3-2-1 15,2 0 7-15,0 0-1 16,3 0-2-16,1 0-4 15,0 0-1-15,-4 0-5 16,1 2-1-16,-4 0 0 16,-1 2 0-16,-1-2 1 15,1 0 0-15,4 0 0 16,0 0 5-16,7 1 0 16,2-2-4-16,2-1 5 15,0 2-5-15,-2 1-1 0,-2-1 0 16,-2 1 5-16,-3-1-5 15,-2-1-1-15,2-1 2 16,0 0 4-16,3 0-5 16,-1 0 5-16,1 0-5 15,-2 0-1-15,-2 0 0 16,0 0-1-16,-1 0 0 16,-3 0 1-16,4 0 0 15,-4 0-1-15,1 0 1 16,-3 0 0-16,4 0 1 15,-3 0-1-15,-3 0 1 16,0 0-1-16,0 0 1 16,-4 0 0-16,0 0 1 15,-2 0-1-15,-3 0 7 0,1 0-7 16,-1 0 9 0,0 0 7-16,-1 0-7 0,-1 0-4 15,2 0-5-15,1 0-1 16,0 0 0-16,-3 0 0 15,2 0 0-15,0 0 1 16,-1 0-1-16,1 0 1 16,-2 0 1-16,3 0-2 15,0 0 1-15,-1 0-1 16,0 0-1-16,3 0 1 16,1 0 0-16,2 0 1 15,1 0-1-15,1 0 0 16,1 0 1-16,-3 0-1 0,4 0 0 15,-5 0 0-15,-1-1 0 16,-3 1 0-16,2-2 0 16,-2 2 0-16,-3 0-1 15,2 0 0-15,-2 0 0 16,0 0 0-16,1 0 1 16,-3 0 0-16,1 0 0 15,-1 0 0-15,0 0 0 16,0 0 1-16,0 0-1 15,0 0 1-15,0 0 0 16,0 0 1-16,0 0-1 16,0-3-1-16,0 3-18 15,-1-1-60-15,-21-5-142 0,2 0-347 16,-3-6-680-16</inkml:trace>
  <inkml:trace contextRef="#ctx0" brushRef="#br0" timeOffset="65735.35">13354 10010 582 0,'0'0'610'0,"0"0"-405"15,0 0-75-15,0 0 14 0,0 0-42 16,0 0-36-16,-3 0 15 15,3 0 16-15,0 0 1 16,0 0-13-16,0 0-15 16,0 0-33-16,0 0 6 15,0 0 9-15,0 0-5 16,0 0 9-16,0 0 14 16,0 0-1-16,0 0-14 15,0 0-3-15,3 0 15 16,10 0-25-16,3 0-18 15,1-3 6-15,1 3 4 16,2 0-4-16,0 0-6 0,5 0 3 16,-1 0 9-16,3 0 0 15,-1 0 0-15,1 0 1 16,0 0 2-16,-2-1-7 16,-3 1-7-16,-3-2-8 15,2 2-4-15,-3 0-1 16,2 0 3-16,0 0 3 15,0-3 0-15,-2 2 1 16,-1 1-2-16,-1-1-7 16,0 1-4-16,-1 0 2 15,1 0-1-15,-1 0 1 16,1 0-7-16,-1 0 1 16,2 0-1-16,0 0 0 15,1 0 0-15,-1 0 5 16,2-3-5-16,-1 3 0 0,-1 0 8 15,3-2-7-15,5 1 8 16,4-2-2-16,0 1-7 16,5 0 5-16,-3-2-5 15,-6 2 0-15,0 2 0 16,-6 0 0-16,-4 0-1 16,-1 0 0-16,-4 0 1 15,2 0-1-15,1 0 0 16,0 0 2-16,5 0 4 15,3 0-5-15,-4 0 7 16,1 0-7-16,-2 0-1 16,-1 0 0-16,-2 0 0 15,1 0 0-15,-3 0 0 0,0 0 0 16,1 0 0-16,0 0 0 16,2 0 0-16,1 0 1 15,4 0 0-15,-2 0 7 16,3 0-1-16,3 0 5 15,-1 0 2-15,1 0-4 16,3 0 2-16,-1 0-3 16,-1 0 0-16,2 0 12 15,-3 0-10-15,-1 0-4 16,-4 0-1-16,-4 0 3 16,1 0 6-16,-1 0-3 15,1 0-1-15,3 0 4 0,0 0 4 16,-3 0-7-16,1-2-4 15,-5 2-7-15,-2 0 0 16,-1 0 5-16,0 0-5 16,-4 0 0-16,3-2 0 15,-3 2 1-15,0 0 5 16,4 0-5-16,-4 0-1 16,2 0 5-16,-1 0-5 15,-3 0 1-15,2 0-1 16,1 0 1-16,0 0-1 15,-1 0 0-15,-2 0-1 16,3 0 1-16,-3 0 0 16,0 0 0-16,0-2 0 0,0 2-1 15,0 0 1 1,1-2 7-16,2 2-1 0,-3 0-5 16,2 0 4-16,-2 0-6 15,3 0 1-15,-3 0 0 16,0 0-1-16,0-2 1 15,0 2-1-15,1 0 1 16,1 0 0-16,-1 0-1 16,1 0 1-16,-1 0-1 15,-1 0-1-15,0 0 1 16,2 0 0-16,0 0 0 16,1 0 0-16,-1 0 1 15,1 0-1-15,0 0 0 16,-3 0 0-16,2 0 0 15,0 0 0-15,-1 0 0 0,-1 0 0 16,0 0-1-16,0 0 1 16,0 0 0-16,-1 0 0 15,4 0 0-15,-3 0 0 16,0 0 0-16,2 0 0 16,-2 0 0-16,3 0 0 15,-3 0 0-15,2 0 1 16,-2 0-1-16,0 0 0 15,2 0 0-15,-2 0-1 16,-2 0 1-16,2 0 0 16,0 0-1-16,0 0 1 15,3 0 0-15,-3 0 0 16,1 0-1-16,0 0 2 0,1 0-2 16,0 0 1-1,0 0 0-15,-2 0 0 0,2 0-1 16,-1 0-9-16,-1 0 2 15,0 0 2-15,2 0 0 16,-2 0 0-16,3 0 5 16,0 0 0-16,-1 0-5 15,3 0 4-15,-3 0 1 16,3 0 1-16,-5 0-1 16,3 0-1-16,-3 0-5 15,0 0 6-15,0 0-1 16,1 0-7-16,-3 0 2 0,0 0 5 15,0 0-11 1,0 0 1-16,2 0 3 0,-2 0 1 16,0 0 7-16,2 0-1 15,-2 0 1-15,0 0-1 16,0 0 1-16,0 0 0 16,0 0 0-16,0 0 0 15,0 0 0-15,0 0-5 16,0 0-2-16,0 0 2 15,0 0 6-15,0 0-7 16,0 0 6-16,0 0 0 16,0 0 1-16,0 0-1 15,0 0 0-15,0 0-6 16,0 0-5-16,0 0-8 16,0 0-7-16,0 0-3 0,0 0-4 15,0 0-11-15,0 0-21 16,0 0-46-16,-18 0-100 15,-6 0-276-15,-1 0-346 0</inkml:trace>
  <inkml:trace contextRef="#ctx0" brushRef="#br0" timeOffset="71377.52">15465 6096 80 0,'0'0'56'0,"0"0"-14"15,0 0-42-15,0 0-29 16,0 0-56-16,0 0 70 16</inkml:trace>
  <inkml:trace contextRef="#ctx0" brushRef="#br0" timeOffset="71649.99">15465 6096 52 0</inkml:trace>
  <inkml:trace contextRef="#ctx0" brushRef="#br0" timeOffset="71718.81">15465 6096 52 0,'-58'-14'71'0,"58"14"-18"0,0 0-25 0,0 2-28 16,0-2-6-16,0 2-7 15,0 0-20-15,0 0-31 16,0 0-8-16</inkml:trace>
  <inkml:trace contextRef="#ctx0" brushRef="#br0" timeOffset="72142.42">15415 6100 88 0,'0'0'137'0,"0"0"-61"16,0 0-34-16,0 0-7 15,0 0-11-15,0 0-24 16,0 0-11-16,0 0 3 15,0 0 0-15,0 0 6 16,0 0-11-16,-2 0-31 16,2 0 6-16,0 0-31 0</inkml:trace>
  <inkml:trace contextRef="#ctx0" brushRef="#br0" timeOffset="72491.49">15415 6100 22 0,'-2'0'92'0,"2"0"-14"15,0 0-6-15,0 0-37 16,0 0-14-16,0-3-12 0,0 2-6 15,0 1-2 1,0-3 1-16,0 3 4 0,0 0 2 16,0 0 2-16,0 0-2 15,0 0 20-15,0 0 0 16,0 0 1-16,0 0 2 16,0 0 8-16,0 0 0 15,0 0-18-15,0 0-21 16,0 0 0-16,0 0-35 15,0 0 10-15,0 0 7 16,0 0-11-16,0 0-9 16,0 0 11-16,0 0 14 15,0 0 13-15,0 0 0 0,0 0 0 16,0 0 1 0,0 0-1-16,0 0-1 0,0 0 1 15,0 0 0-15,0 0-11 16,0 0-48-16,0 0 39 15,0 0-51-15,0 0-63 16</inkml:trace>
  <inkml:trace contextRef="#ctx0" brushRef="#br0" timeOffset="77967.03">15394 9166 861 0,'0'0'292'15,"0"0"-69"-15,0 0-22 16,0 0-5-16,0 0-10 16,0 0-4-16,0 0-9 15,0-40 5-15,0 33-41 16,0 4-25-16,0-3-29 16,0 0-13-16,0 2-5 15,0 0-17-15,0 0-9 16,0 0 10-16,0 2 11 0,0 2-2 15,0 0 5-15,0 0-2 16,0 0-16-16,0 0-33 16,0 0-11-16,0 0 0 15,0 0-1-15,0 0-2 16,-2 0 1-16,2 0 0 16,0 0 1-16,0 2 0 15,0 3-1-15,0 6 1 16,0 4 1-16,0 4 10 15,0 3 5-15,2 4 10 16,3 0 8-16,-5 2 8 16,0 2-4-16,0-4-7 15,0 2 1-15,0-2-7 16,0 0-1-16,0-2-6 0,0 2 2 16,-3-2-4-16,1 2-2 15,0-3-4-15,0 2 2 16,0-6 0-16,0 1-1 15,-1-2 2-15,0-2-2 16,3-2-2-16,-2 0-8 16,2-4 7-16,-2 2-7 15,2 0 0-15,0-2 0 16,-2-3 0-16,2 2 0 16,-2-3 0-16,2 0 1 15,0 0-1-15,-2 0 0 16,2 0-1-16,0-2 1 15,-3 2 0-15,3 2 0 0,0-2-1 16,0 0 1-16,0-2-1 16,0 3 1-1,0-1-1-15,0-3 0 0,0 3 0 16,0 2 0-16,0 0 0 16,0 1 1-16,0-2-1 15,0 3 1-15,0 1-1 16,0-3 0-16,0 2 0 15,0-1 0-15,0-1 0 16,0 1 0-16,0-1 0 16,0-2 0-16,0-1 0 15,0 2 0-15,0-1 0 16,0 0 0-16,0 1 0 0,0 2-1 16,0-3 1-16,0 2 0 15,0-4 0-15,0 0 0 16,0 1 1-16,0-4-1 15,0 0 0-15,0 4-1 16,0 1 1-16,0 0-1 16,0 0 1-16,0 0-1 15,0-2 0-15,0 0 0 16,0-2-7-16,0-2 2 16,0 0-4-16,0 0-25 15,0 0-38-15,0-14-55 16,0-6-213-16,-10-2-607 0</inkml:trace>
  <inkml:trace contextRef="#ctx0" brushRef="#br0" timeOffset="78671.11">15423 9013 15 0,'0'0'151'15,"0"0"-93"-15,0 0-42 16,0 0-16-16,0 0-199 0</inkml:trace>
  <inkml:trace contextRef="#ctx0" brushRef="#br0" timeOffset="81891.53">15417 9075 61 0,'0'0'578'16,"0"0"-344"-16,0 0-96 16,0 0-28-16,0 0-13 15,0 0 19-15,0 0 10 16,4 0-9-16,-2 0-34 16,0-4-16-16,-2 2 9 15,0 2 6-15,0-1-8 16,0 1-2-16,0 0-7 0,0 0-24 15,0 0 0-15,0 0-5 16,0 0-4-16,0 0-4 16,0 0-4-16,0 0-9 15,0 0-4-15,0 0 6 16,0 0-7-16,0 0 2 16,0 0 9-16,0 0-5 15,0 0 0-15,0 0-2 16,0 0 9-16,0 0 6 15,7 0 20-15,3 0 28 16,0 0 21-16,5 0-26 16,1 0-3-16,2 0-16 15,-2 0-14-15,2 0-4 16,-3 0-5-16,-2 0-8 0,-1 0-4 16,-1 0-8-16,3 0-9 15,1 0 7-15,1 0-1 16,1 0 2-16,-1 0-1 15,-8 0-7-15,-1-2 5 16,-2 2 3-16,-5 0 4 16,2 0-11-16,-2 0-1 15,0 0 0-15,0 0 0 16,0 0 1-16,0 0-1 16,0 0 1-16,0 0 8 15,0 0 5-15,0 0-1 16,0 0-7-16,0 0-6 15,0 0 0-15,0 0-1 0,0 0-16 16,0 0-68-16,0 0-134 16,0 0-315-16,0 0-403 0</inkml:trace>
  <inkml:trace contextRef="#ctx0" brushRef="#br0" timeOffset="84178.93">15753 9018 692 0,'0'0'377'15,"0"0"-76"-15,0 0-80 16,0 0-33-16,0 0-44 0,0 0-26 16,0 0-10-16,0-30-11 15,0 30-11-15,0 0 6 16,0 0 22-16,0 0-4 15,0 0-5-15,0 0-40 16,0 0-35-16,0 0-19 16,-2 0-10-16,-3 1 0 15,3 9 11-15,-3 1 8 16,1 0 3-16,0 1 4 16,-1 2 9-16,1 1-6 15,2 1-3-15,-3-2 4 16,3 1-6-16,-3 0-8 15,3 3-1-15,0-2 4 0,0 2 2 16,0 2 10 0,-1-2-7-16,1 0-7 0,0-2 2 15,0-2-1-15,0-2-5 16,-1 0-5-16,3 0-2 16,-2-1 1-16,-1 0 6 15,1 1-5-15,0-2 2 16,2 0-4-16,-2 0 1 15,2-2-7-15,0 0 8 16,0-2-1-16,-3-1-1 16,3 1 2-16,0-3 2 15,0 4-2-15,0-4-2 16,0 4-5-16,0-2-1 16,0 2 5-16,0 0 0 15,0-1-6-15,0 2 0 0,0-1 1 16,0-2-1-16,0 2 1 15,0-1 1-15,0-2-2 16,0 2 1-16,0 0 0 16,0 0-1-16,0 0 1 15,0 0-1-15,0 0 1 16,0 0-1-16,0 1 1 16,3-2-1-16,-1 1 1 15,0 0-1-15,0 2 1 16,-2-2 0-16,3 0-1 15,-3 0 0-15,0 1 1 16,2-5-1-16,-2 4 0 16,0-1 0-16,3-1 1 0,-3 0-1 15,2 0 1 1,-2 0 0-16,2 2-1 0,-2-2 0 16,2 1 0-16,-2-2 0 15,0 1 1-15,2 0-1 16,-2-2 0-16,0-1 0 15,0 2 0-15,3-1 1 16,-3 0-1-16,0 2 0 16,0 0 0-16,0 2 0 15,0 0 0-15,0-2 0 16,0 2 0-16,0-4 0 16,2 2 0-16,-2 0 0 0,0-1 0 15,0 2 0-15,0 1 1 16,0-2-1-16,0 2 0 15,0-2 0-15,0 2 0 16,0-1 1-16,0 1-1 16,0 1 0-16,0-1 0 15,0-1 0-15,0 0-1 16,0-1 1-16,0 1 0 16,0-1-1-16,0 1 0 15,0-1 0-15,0 2 0 16,0 0-1-16,0 0 1 15,0-1 0-15,0-1 0 16,0 0-1-16,0-3 1 0,0-1-1 16,0 2 1-1,0 1 0-15,0-2-6 0,0 4 6 16,0-2-1-16,0 1-7 16,0 1 2-16,0 0-1 15,0-2 2-15,0 1-1 16,0-3 6-16,0 2-8 15,0-1 3-15,0-1 5 16,0 2-1-16,0 1 1 16,0-3 0-16,0 4-5 15,0-2 5-15,0 1-5 16,0-2 4-16,0 2-4 16,0-1 5-16,0 1-5 15,-2 0 5-15,2-1 0 16,-3 1-5-16,3 1 4 0,-2 2 1 15,2-5 1-15,-2 4-1 16,2-1-1-16,0-1 1 16,-2-1 1-16,2 0-1 15,0-1 1-15,0 0 0 16,0 0-1-16,0 0 1 16,0 0-1-16,0 2 1 15,-2-2-1-15,2 0 0 16,0-2 1-16,0 0 1 15,0 2-1-15,0-2 0 16,0 0 0-16,0 0 1 16,0 0-1-16,0 0 0 0,0 0-35 15,0 0-107-15,-10 0-110 16,-1 0-375-16,3 0-1094 0</inkml:trace>
  <inkml:trace contextRef="#ctx0" brushRef="#br0" timeOffset="88479.15">15758 9890 409 0,'0'0'280'0,"0"0"-83"16,0 0-25-16,0 0-2 15,0 0 6-15,0 0-11 16,0 0 10-16,0-7-8 0,0 7-31 16,0 0-37-16,0 0-11 15,0 0-12-15,0 0-8 16,-4 0-9-16,4 0-14 16,0 0-10-16,0 0 0 15,0 0-4-15,0 0-6 16,0 0 11-16,0 0 10 15,0 3 14-15,0 1 2 16,0 2-2-16,6-2-3 16,2 0 1-16,3-1-4 0,1 2-3 15,1-1-11-15,1-1-2 16,-1 0-2-16,1-1-9 16,-3 0 0-16,1-2 6 15,2 2 1-15,-1-2-10 16,3 0-2-16,-1 0 2 15,2 0-10-15,-2 0-1 16,-1 0-1-16,-1 2-3 16,-2-2-7-16,0 0 5 15,0 2 5-15,-2-2-6 16,0 0-4-16,0 2 4 16,-1-2-5-16,2 0 0 15,-1 0 8-15,1 0-1 16,0 0-2-16,1 0-5 15,2 2 6-15,-1-2-1 0,-2 0-4 16,2 0 5-16,-3 0 2 16,-1 0-7-16,-1 0 7 15,0 0-3-15,0 0-5 16,-1 0 1-16,3 0-2 16,0 0 2-16,2 2-2 15,2-2 1-15,-1 0 0 16,-1 0-1-16,-1 0 0 15,2 0 1-15,-3 0-1 16,-3 0 1-16,2 0-1 16,0 2 0-16,1-2 0 15,0 0 0-15,2 0 0 16,2 0 6-16,-3 0-6 0,3 0 0 16,-4 0 0-16,-1 0 0 15,0 0 0-15,-2 0 0 16,-2 0 0-16,3 0 0 15,-1 0 1-15,4 0-1 16,-1 0 1-16,1 0 0 16,0 0 0-16,-1 0-1 15,-3 0 0-15,1 0 1 16,-2 0-1-16,-1 0 0 16,1 0 0-16,-1 0 0 15,2 0 0-15,4 0 0 16,-1 0 1-16,-1 0 0 15,3 0-1-15,1 0 1 0,-2 0 0 16,2-2 0-16,-3 2-1 16,1-2 1-16,-3 2 0 15,3-2 1-15,-2 0 7 16,1 2-8-16,1-2 5 16,0 2-5-16,3-2 8 15,2 0-8-15,-1 0 0 16,2 2 0-16,-3-2 1 15,1-1-1-15,-3 3 1 16,-2 0-1-16,3 0 0 16,-4 0-1-16,1 0 1 15,0 0 0-15,2 0 0 16,2 0 0-16,1 0 5 16,-1 0 0-16,1 0 7 0,-1 0-1 15,-5 0-4 1,4 0-7-16,-5 0 5 0,1 0 0 15,1 0 0-15,-2 0 0 16,0 0-5-16,1 0 1 16,2 0-1-16,1 0-1 15,0 0 6-15,0 0-4 16,2 0 4-16,-2 0-5 16,1 0 0-16,-3 0 0 15,-3 0 0-15,2 0-1 16,-2 0 0-16,0 0 0 15,1 0 1-15,2 0 5 16,-2 0-5-16,2 0 5 0,-3 0 0 16,3 0 2-16,-3 0-7 15,4 0 7-15,-2 0-7 16,2 0 5-16,-1 0-5 16,-1 0 0-16,1 0 0 15,1 0 5-15,-2 0-4 16,1 0-1-16,0 0 0 15,0 0 7-15,0 0-8 16,-1 0 2-16,0 0-1 16,0 0 1-16,-1 0-1 15,1 0 5-15,0 0-5 16,-2 0 0-16,1 0 1 16,-3 0-1-16,3 0-1 0,-2 0 0 15,1 0 0 1,-1 0 0-16,-1 0 1 0,0 0-1 15,1 0 1-15,0 0-1 16,-1 0 1-16,-2 0-1 16,1 0 1-16,-3 0-1 15,2 0 0-15,-2 0 0 16,0 0-1-16,0 0 1 16,0 0 0-16,0 0 1 15,0 0-1-15,0 0 0 16,0 0 1-16,0 0-1 15,0 0 1-15,0 0 0 0,0 0-1 16,0 0 1-16,0 0 0 16,0 0 1-16,0 0-1 15,0 0 1-15,0 0-2 16,0 0 1-16,0 0 0 16,0 0-1-16,0 0 1 15,0 0 0-15,0 0-1 16,0 0 0-16,0 0 0 15,0 0 0-15,0 0 0 16,0 0 0-16,0 0 0 16,0 0 0-16,0 0 0 15,0 0 0-15,0 0-1 16,0 0 1-16,0 0 0 16,0 0-1-16,0 0-1 15,4 0 1-15,3 0 1 16,-3 0 0-16,1 0-1 15,-3 0 1-15,-2 0 0 0,2 0-1 16,-2 0 1-16,0 0-1 16,0 0 0-16,0 0 0 15,0 0 0-15,0 0 0 16,3 0 1-16,-3 0-1 16,0 0 1-16,0 0 0 15,0 0 0-15,0 0 0 16,0 0 0-16,0 0 0 15,0 0-1-15,0 0 1 16,0 0 0-16,0 0 0 16,0 0 0-16,0 0 0 15,0 0 0-15,0 0 0 0,0 0-1 16,0 0-13-16,0 0-14 16,0 0-7-16,0 0-25 15,0 0-57-15,0 0-70 16,-7-1-180-16,-9-5-638 0</inkml:trace>
  <inkml:trace contextRef="#ctx0" brushRef="#br0" timeOffset="94099.51">17441 9140 553 0,'0'0'324'15,"0"0"-108"-15,0 0 22 16,0 0-36-16,0 0-6 16,0 0-16-16,0-22-16 15,0 17-9-15,0 4 2 16,0-1-12-16,0 2-17 16,0 0-10-16,0 0-24 15,0 0-25-15,0 0-18 16,0 0-18-16,0 0-20 15,0 0-12-15,0 9-1 0,0 8 0 16,0 7 22-16,0 2 8 16,0 4 5-16,0 3 8 15,-2-2-5-15,-2 1-4 16,2-4 1-16,2 0-1 16,-2 0-10-16,2-3-6 15,0 0-2-15,-4 0 4 16,3-2 11-16,-1 2 5 15,-2-3-6-15,2-2-9 16,-3-5-4-16,2 2-7 16,-1-1 1-16,2-4-10 15,0-1 1-15,2 2-1 0,0-3 0 16,-3-2 0 0,3 3 0-16,0-6 0 0,-2 3 1 15,2 0-1-15,-2 0 0 16,2 1-1-16,-2-3 0 15,2 1 1-15,-2-1-1 16,2 0 1-16,0 0 0 16,-2 2-1-16,-1 1 0 15,3-1 0-15,0 2 0 16,0-1 1-16,0 1-1 16,0 0 0-16,0 1 1 15,0-1-1-15,0-1 0 16,0 1 0-16,0 0 0 0,0 2 0 15,0-1 0 1,0 1 0-16,0-3 0 0,0-1 0 16,0 1-1-16,0-1 1 15,0-2-1-15,0-2-10 16,0 0 10-16,3-4-16 16,-1 2 5-16,-2-2-22 15,0 0-25-15,2 0-50 16,0 0-132-16,2 0-294 15,3 0-423-15</inkml:trace>
  <inkml:trace contextRef="#ctx0" brushRef="#br0" timeOffset="96095.27">17524 9066 166 0,'0'0'232'0,"0"0"-105"16,0 0 16-16,0 0-26 15,0 0-14-15,0 0-5 16,0 0-19-16,0 2-24 16,0-2-13-16,0 0 3 15,0 0 4-15,0 0 9 16,0 1 2-16,0-1 7 16,0 0-1-16,0 0 3 15,0 0 14-15,0 0 45 0,0 0-12 16,0 0-14-16,0 0-1 15,0 0-22-15,0 0-12 16,0 0 9-16,0 0 25 16,0 0 19-16,0 0-13 15,0 0-37-15,6 0-29 16,6 0-18-16,3 2-2 16,2 2-6-16,2-1 0 15,4 1 15-15,-1-3-2 16,1 2 13-16,-4-1-10 15,1-2-5-15,-2 0-10 16,-4 0-5-16,-6 0-2 0,-1 0-8 16,-5 0 5-16,-2 0 0 15,3 0 1-15,-3 0 1 16,0 0-2-16,0 0-5 16,0 0 1-16,0 0-1 15,0 0-1-15,0 0-12 16,0 0-2-16,0 0 0 15,0 0 2-15,0 0 5 16,0 0 6-16,0 0 1 16,0 0-1-16,0 0 0 15,0 0-5-15,0 0 5 16,0 0-8-16,0 0 1 16,0 0 2-16,0 4 5 0,0 4-1 15,0 2 2-15,0 2 0 16,0-1 0-16,0 6 1 15,0-1 5-15,0 2-5 16,0-1 10-16,0 2 4 16,0-1-3-16,0 0 1 15,0 0 0-15,0-2 1 16,0 0-2-16,0 0-2 16,0 0-1-16,2-3 3 15,0 4-3-15,0 0 0 16,1-3 0-16,-1 1-7 15,0-1 5-15,2 2-1 16,-2-2 0-16,1 0-4 16,-1 1 4-16,0 1-6 15,0-2 2-15,1-2 5 0,-1 2-6 16,1-4 1-16,-3 2-1 16,2-3 0-16,-2-1 1 15,0 1-1-15,0-3 1 16,0 2-1-16,0 0 5 15,0-2-6-15,0 1 1 16,0 2-1-16,0 1 1 16,0-2-1-16,0 2 0 15,0 1 1-15,0-3 0 16,0 3 5-16,0-1 5 16,0-1 1-16,-5-2-5 15,0 3-5-15,3-4 5 0,0 2-6 16,0-2 0-16,-1 1-1 15,1-1 1-15,0 1 0 16,0-1-1-16,-2 2 1 16,1-2 0-16,1 1 0 15,2-2-1-15,-2 0 1 16,0-1 0-16,2-1 0 16,-3 2-1-16,3-2 1 15,-2 4-1-15,2-3 1 16,-2 1-1-16,2 1 1 15,0 2-1-15,-3-2 0 16,3 2 1-16,0 1-1 16,-2-3 0-16,2 0 0 0,0 2 1 15,0-2 0 1,0 1-1-16,0-1 1 0,0 3 0 16,0-3-1-16,0 0 1 15,0 0-1-15,0 0 0 16,0-1 0-16,0 0 0 15,0 1 0-15,0-5 0 16,2 4 0-16,-2-3-1 16,3-2 1-16,-3 0 0 15,0 2 0-15,2-2 0 16,-2 0 0-16,0 0-7 16,0 0-10-16,2 2-25 15,1-2-58-15,8 0-160 16,0 0-472-16,3-6-1073 0</inkml:trace>
  <inkml:trace contextRef="#ctx0" brushRef="#br0" timeOffset="97992.36">17756 9906 702 0,'0'0'326'15,"0"0"-96"-15,0 0-9 16,0 0-54-16,0 0 5 16,0 0 17-16,0 0-2 15,-7 0-30-15,7 0-5 16,0 0-22-16,0 0-24 15,0 0-20-15,0 0 8 16,7 0 14-16,8 3-17 16,4 4-7-16,-2-4-27 15,3 2-16-15,3 1-7 0,-2-2-12 16,4-2 8 0,0 2 2-16,-3-2-10 0,0 0 5 15,-5 0-9-15,0 1-1 16,-2-2-2-16,-2 0 1 15,3 2 4-15,-5-3-11 16,3 0 7-16,-3 0 2 16,-2 0-1-16,2 0-2 15,2 0 3-15,-1 0-11 16,-1 0-5-16,-3 0-1 16,4 0 5-16,-3 0-6 15,-2 0 1-15,3 0-1 16,-2 0 1-16,0 0-1 15,1 0 2-15,3 0-1 16,-4 0 0-16,3 0-1 0,-1 0 1 16,-2 0 0-16,1 0 0 15,-5 0-1-15,0 0 1 16,2 0 0-16,0 0 0 16,1 0 0-16,1 0-1 15,2 0 0-15,-1-3 1 16,1 3 0-16,0-1-1 15,-1 1 0-15,-1 0 0 16,1 0 0-16,0-1 1 16,-2 1-1-16,-1 0 0 15,1-3 1-15,0 3-1 16,0-2 0-16,1 2 0 0,-1-2 0 16,5 0 1-16,-2 0 0 15,1 0-1-15,1 0 0 16,-3 0 0-16,1 0 1 15,0 0-1-15,1 0 1 16,2 0 0-16,1 0-1 16,1-1 0-16,1 2 0 15,-1-1 0-15,-2 2 0 16,1-3 0-16,-2 3 0 16,-2-1 0-16,-3 1 0 15,-1 0 0-15,1 0-1 16,-2 0 0-16,2 0 1 15,1 0 0-15,2 0 0 0,-2 0 0 16,1 0 0 0,1 0 1-16,-2 0 0 0,-1 0-1 15,-2 0 1-15,1 0-1 16,1 0 0-16,-1-3 0 16,3 3-1-16,0 0 1 15,0-2 1-15,1 1-1 16,2 1 1-16,0-2 0 15,-4-1-1-15,1 3 0 16,-2 0 0-16,-3 0 0 16,3 0 0-16,0-1 0 15,1 1-1-15,4 0 1 16,1-1 0-16,1 1 1 0,-1-3-1 16,-2 1 0-1,3 2 0-15,-2-2 0 0,0 2 0 16,-2 0-1-16,0 0 1 15,1 0 0-15,-2 0-1 16,0 0 0-16,2 0 1 16,0 0 0-16,2 0 1 15,3 0-1-15,-1 0 1 16,1 0-1-16,-4 0 1 16,3 0-1-16,-2 0 1 15,-3 0 0-15,-1 0-1 16,-1 0 0-16,1 0 0 15,0 0 0-15,4 0 0 16,3 0 1-16,4 0 0 0,0 0 13 16,3 0-8-1,-4 0-6-15,-3 0 2 16,-3 0-1-16,-3 0 10 0,-6 0-10 16,0 0 10-16,1 0-4 15,-4 0-1-15,-1 0-5 16,0 0 5-16,3 0-5 15,-3 0 0-15,0 0 0 16,2 0 0-16,-2 0-1 16,0 0 0-16,0 0 0 15,0 0 1-15,0 0 0 16,0 0-1-16,0 0 0 16,2 0 0-16,-2 0 0 0,3 0 0 15,1 0 0-15,-1 0 1 16,1 0 0-16,1 0-1 15,1 0 0-15,-2 0 0 16,1 0 1-16,2 0-1 16,-3 0 0-16,0 0 0 15,1 0 0-15,2 2 0 16,-3-2 0-16,0 2 0 16,-1-2 0-16,-3 0 0 15,0 3 0-15,0-3-6 16,0 0-34-16,-18 0-76 15,-36 0-128-15,4 0-380 16,0 0-293-16</inkml:trace>
  <inkml:trace contextRef="#ctx0" brushRef="#br0" timeOffset="106120.19">19485 9890 986 0,'0'0'249'0,"0"0"-94"16,0 0 9-16,0 0-89 15,0 0-35-15,0 0 4 16,-16 0 22-16,16 0 30 16,0 0 51-16,0 0-9 15,-2 0-26-15,2 0-5 16,0 0 1-16,0 0-34 15,0 0-13-15,0 0-13 16,0 0-20-16,0 0-2 16,0 0 1-16,0 0-9 0,0 0-2 15,0 0 3-15,0 0 4 16,0 0-11-16,0 0-11 16,0 0 0-16,0 0 1 15,0 0-2-15,0 0 2 16,0 0 10-16,0 2 19 15,12 0 39-15,3-2 8 16,7 2-6-16,1-2-15 16,3 0-14-16,1 3-16 15,0-3-10-15,2 0-2 16,2 1 1-16,0-1 7 16,-2 0-5-16,0 1-4 15,-2-1 6-15,-5 3 4 16,-2-1 4-16,-2-2-5 0,-1 1-5 15,-1-1-5-15,2 2 2 16,-2 1-7-16,0-3-7 16,-1 1 11-16,1-1-3 15,-1 0 0-15,1 0 9 16,-3 0 2-16,2 0-4 16,-1 0 2-16,-1 0 0 15,1 0-4-15,-3 0-7 16,1 0-6-16,-4 0 0 15,-1 0 0-15,1 0 0 16,2 0-1-16,1 0 2 16,-1 0 4-16,2 0 0 15,1 0-5-15,-2 0 0 16,-1 0 0-16,-2 0 1 16,-4 0-2-16,3 0 0 0,0 0 0 15,0 0 1-15,2 0-1 16,1-1 1-16,4-2 0 15,-3 1 0 1,-1 2-1-16,-2 0 1 0,-1-1-1 16,-3 1 0-16,2 0 0 15,2-2 0-15,-2 2 1 16,1-3-1-16,-3 3 1 16,-2 0 0-16,-2-1 5 15,0 1-5-15,0 0-1 16,0 0-7-16,0 0-41 15,0 0-98-15,0 0-150 0,0 0-368 16,0 0-478-16</inkml:trace>
  <inkml:trace contextRef="#ctx0" brushRef="#br0" timeOffset="107553.36">20312 9066 530 0,'0'0'231'16,"0"0"-42"-16,0 0-36 15,0 0-74-15,0 0-17 16,0 0 7-16,0 0 26 16,-2 0-13-16,2 0-23 15,0 0-22-15,0 0-6 16,0 0 43-16,0 3 53 16,0 2 11-16,0-1-9 15,0 1-20-15,2 0-26 16,0 0-20-16,2 2 11 0,-1 3 11 15,-2-1-3 1,2 4 1-16,-1 1-10 0,0 2-24 16,0 0-2-16,1 2-8 15,-1-1-1-15,3 2 0 16,-3-2-4-16,-2-2-8 16,2 1 2-16,-2 0-9 15,0-2 5-15,0 0-1 16,0 0 7-16,0-1-2 15,0 3-5-15,0-2-4 16,-2-2-2-16,0 1 2 16,-3 2 2-16,0-1 5 15,3 1-8-15,-2 0-3 16,1-1-5-16,-1-3-1 16,2 2-8-16,0-4 5 0,0 0-5 15,0 1 5-15,0-3-4 16,-2 2-1-16,2 1 5 15,2 0 2-15,-2-1-8 16,2 2 1-16,-2-1 0 16,2 0 0-16,0 1 0 15,0-3 1-15,0 1-1 16,0-3 0-16,-2 2 5 16,2-2-5-16,0 1 0 15,-2-1 0-15,0 0 0 16,2 1-1-16,0 1 2 15,0-2-2-15,0 2 1 16,0-2-1-16,0 0 0 16,0-2 1-16,0 2 0 15,0 0-1-15,0 0 0 16,0 2 0-16,0-2 0 0,0 3 0 16,0-1 1-16,0-1-1 15,0 1 0-15,0 1 1 16,0 0-2-16,0 0 2 15,0 0-2-15,0 0 1 16,0-1 0-16,0-1 0 16,0 0 0-16,0-1 0 15,0 0 0-15,0 0 0 16,0 2 0-16,2-2 0 16,0-1 0-16,2 2 0 15,-2-1 0-15,4 1 0 0,-4-1 1 16,0 0-2-16,0-1 1 15,0-1 0-15,0 0 1 16,-2 0-1-16,0-2 0 16,0-2-7-16,0 0-17 15,0 0-40-15,0 0-100 16,0 0-169-16,0 0-339 16,0-8-749-16</inkml:trace>
  <inkml:trace contextRef="#ctx0" brushRef="#br0" timeOffset="108555.76">20334 9124 324 0,'0'0'147'16,"0"0"-26"-16,0 0 13 0,0 0-43 15,0 0-5-15,0 0 9 16,0 0 25-16,0 0 35 16,2 0 33-16,5-2-32 15,0-4-31-15,1 2-49 16,-3-1-16-16,-1 2 24 15,-1 0 17-15,-3 3-7 16,0 0-8-16,0 0-17 16,0 0-7-16,0-1 1 15,0 1 5-15,0 0 6 0,0 0 5 16,0 0-4 0,0-3-14-16,0 3 3 0,0 0-18 15,0 0-11-15,0 0-10 16,0 0-4-16,0 0-12 15,0 0 6-15,0 0 5 16,0 0 2-16,0 0-3 16,0 0-2-16,0 0-5 15,0 0-5-15,2 0 7 16,2 0 8-16,1 0 17 16,3 0 8-16,-1-1 1 15,2-2-9-15,-2 2-1 16,-1-1 1-16,1 0-9 0,-3 2-6 15,2 0-9 1,-2-2-1-16,0 2-2 0,3 0-2 16,1-3 1-16,0 3 1 15,-2-1 3-15,3 1 0 16,-3-3-6-16,0 3-8 16,-2-1 1-16,0 1-1 15,1 0 0-15,-4 0 0 16,4 0 1-16,-3 0-1 15,2 0 0-15,-1 0 0 16,2 0 1-16,-1 0-2 16,-2 0 0-16,1 0 0 15,-1 0 0-15,0 0 1 16,0 0 0-16,2 0-1 16,-2-3 2-16,1 3-1 0,-1 0 0 15,1 0 0-15,-1 0 0 16,0 0-1-16,0 0 0 15,1 0 0-15,-3 0 0 16,2 0-1-16,2 0 0 16,0 0 0-16,3 0-28 15,2 0-34-15,4 0-81 16,1 0-209-16,-5 0-607 0</inkml:trace>
  <inkml:trace contextRef="#ctx0" brushRef="#br0" timeOffset="112224.17">20458 9050 864 0,'0'0'311'0,"0"0"-156"16,0 0-23-16,0 0-54 15,0 0-9-15,0 0-2 16,0 1 26-16,0-1 24 16,0 0 6-16,0 0-17 15,0 0-30-15,0 0-11 16,0 0-32-16,0 0-23 15,0 0-8-15,0 0-1 16,0 0-1-16,0 0 0 16,0 0 0-16,0 0-1 15,0 0 0-15,0 0 1 16,0 0 0-16,0 0 2 16,0 0 18-16,0 0 10 0,0 0 15 15,6 0 35 1,11 0 21-16,3 0-3 0,3 0-16 15,3 0-9-15,-2 0-22 16,3 0-14-16,-4 0-8 16,-2 0-7-16,0 0 1 15,-3 0 13-15,-3-1-7 16,1-2-6-16,1 3-1 16,4-1 2-16,-1-2-6 15,0 2-4-15,0-2 5 16,-3 2 2-16,-1-2-1 15,-3 3-5-15,-3 0-2 16,-1 0 1-16,-1 0-8 16,2 0 0-16,1 0 1 15,-1 0 2-15,4 0 5 0,-3 0 7 16,3 0 2-16,-3 0-6 16,-3 0-4-16,1 0-4 15,1 0-3-15,-2 0-5 16,0 0 0-16,2 0 7 15,-1 0-7-15,0-2 1 16,2 2 7-16,0-1-3 16,0-2 0-16,1 3 0 15,-1-1-5-15,-3 1 1 16,2 0 5-16,-4-3-5 16,1 3-1-16,-3 0 0 15,3-1 0-15,-2 1 1 16,-2-3-1-16,5 3 0 0,-4 0-1 15,0-2 1-15,1 2 0 16,2 0-1-16,-5 0 1 16,3 0 0-16,-3 0-1 15,2 0 0-15,-2 0 1 16,2 0 6-16,1 0-5 16,0-1 5-16,2 1 4 15,-3 0-10-15,0 0 0 16,0 0 0-16,-1 0 0 15,-1 0-1-15,2 0 2 16,1 0-1-16,0 0 1 16,-1 0 5-16,-2 0-5 0,3 0-2 15,-1 0 0-15,-2 0 0 16,2 0 1-16,2 0-1 16,-4 0 0-16,0 0 0 15,2 0 1-15,1 0-1 16,-1 0 0-16,2 0 1 15,0 0 0-15,0 0-1 16,-2 0 1-16,1 0 0 16,1 0-1-16,-2 0 0 15,2 0 0-15,0 0 0 16,-1 0 0-16,-1 0 1 16,2 0-1-16,-1 0 1 15,0 0-1-15,-1 0 1 16,1 0-1-16,-3 0 0 15,0 0 1-15,2 0-1 0,-2 0 0 16,3 0 0-16,-3 0 0 16,-1 0 0-16,3 0 0 15,-2 0 0-15,0 0 0 16,-2 0 0-16,3 0 0 16,1 0 0-16,-2 0 0 15,2 0 0-15,1 0 0 16,-3 0 0-16,3 0 0 15,-3 0 0-15,1 0 0 16,-1 0 0-16,2 0 0 16,-2 0 1-16,2 0-1 15,-2 0 0-15,3 0 0 0,-1 0 0 16,2 0 0-16,0 0 0 16,-1 0 0-16,3 0 0 15,2 0-1-15,-4 0 0 16,3 0 0-16,-1 0-1 15,4 0 1-15,-3 0 1 16,-1 1 0-16,0 1 0 16,-2 1-1-16,1-2 1 15,-3-1-1-15,0 3 0 16,3-2 0-16,-6-1 0 16,5 3-5-16,-4-2 5 15,1-1 0-15,-1 0-1 16,0 2 1-16,0-2 0 0,0 0 0 15,0 0 1-15,0 0 1 16,-2 0-1-16,0 0 1 16,0 0 1-16,0 0-1 15,0 0-1-15,0 0 1 16,0 0-1-16,0 0 0 16,0 0-6-16,0 0-9 15,0 0-24-15,0 3-46 16,-4-3-104-16,-4 0-161 15,-9 0-508-15</inkml:trace>
  <inkml:trace contextRef="#ctx0" brushRef="#br0" timeOffset="114820.63">21517 9018 658 0,'0'0'251'0,"0"0"-56"15,0 0-33-15,0 0-53 16,0 0 7-16,0 0-1 15,0 0 10-15,0 0 17 16,0 0 3-16,7 0-11 16,9 0-28-16,1 0-22 0,1 0-17 15,2 0-15-15,-2 0-2 16,-1 0 10-16,-1 1 7 16,-1 4 3-16,1-1 4 15,1 0-6-15,-2-1-15 16,3 1-5-16,1 0-7 15,4 0-4-15,-1 0 3 16,0-2-7-16,0-2-6 16,-3 3-4-16,-2-3 4 15,0 0 13-15,1 0 4 16,3 0-2-16,-5 0-8 16,-1 0-13-16,1 0-2 15,-3 0-4-15,-2 0-7 0,3 0-1 16,-3 0-7-1,0 0 0-15,2 0 1 0,-2 0-1 16,-1 0 1-16,-2 0 0 16,1 0 1-16,-3 0-1 15,0 0-1-15,-2 0 1 16,2 0 0-16,-1 0-1 16,1 0 1-16,2 0 0 15,0 0-1-15,-1 0 1 16,-1 0-1-16,-1 0 2 15,2 0-1-15,-3 0 0 16,1 0 5-16,-1 1-6 16,0-1 0-16,0 0-1 15,2 0 1-15,0 0 0 16,1 3 1-16,-1-3-1 16,3 0 1-16,1 0-1 15,-4 0 1-15,3 0 5 0,-5 0-5 16,1 0 0-16,0 0-1 15,-3 0 1-15,0 0-1 16,0 0 0-16,0 0 0 16,0 0 1-16,3 0 0 15,-3 0-1-15,0 0 1 16,-2 0 0-16,0 0-1 16,2 0 0-16,-2 0 0 15,2 0 0-15,1 0-1 16,0 0 1-16,-1 0 1 0,2 0-1 15,0 0 0-15,-1 0 1 16,1 0-1-16,-2 0 0 16,0 0 0-16,0 0 0 15,0 0 0-15,-2 0 0 16,0 0-1-16,0 0-1 16,0 0 1-16,0 0 1 15,0 0 0-15,4 0 0 16,-4 0 1-16,0 0 0 15,0 0-1-15,0 0 0 16,0 0-1-16,0 0 1 16,0 0 0-16,0 0 1 15,0 0-1-15,0 0-9 16,0 0-40-16,0 0-65 16,0 6-167-16,0 2-371 0,0-3-193 15</inkml:trace>
  <inkml:trace contextRef="#ctx0" brushRef="#br0" timeOffset="116825.65">22363 9068 87 0,'0'0'756'15,"0"0"-526"-15,0 0-59 16,0 0-4-16,0 0-53 16,0 0-19-16,0 0 20 15,2-18 17-15,-2 15 4 16,0 2-7-16,0 1-36 15,0 0-22-15,0-3-28 16,0 3-15-16,0 0-16 16,0 0 1-16,0 0 12 15,0 0-19-15,0 0-5 16,0 0 5-16,0 0-6 16,0 4 7-16,0 5 1 15,0 1 2-15,0-1 3 0,0 2 11 16,0 0 15-16,0 2 5 15,0-1-2-15,0 2-3 16,0 0-6-16,0-1-10 16,0 2-3-16,0-1-4 15,0-2-1-15,0 2 3 16,0-2 3-16,0 2 1 16,0-2 2-16,0 0-4 15,0 2 5-15,0-2 0 16,0-2 2-16,0 2-6 15,0-4-7-15,0 2 1 16,0-4-3-16,0 3-2 0,0-4-1 16,0 1-3-16,0 2-4 15,0-2 4-15,0 1 0 16,0-3 4-16,0 1-4 16,0 4 3-16,0-4 1 15,0 1-4-15,0 2-5 16,0-1 1-16,0 0-1 15,0-1 5-15,0 0-5 16,0 0 0-16,0-2 0 16,0 0-1-16,0 3 0 15,0-4 1-15,0 0 0 16,0 1 0-16,0 0 0 16,0-1-1-16,0 2 1 0,0 1 0 15,0 2-1 1,0-2 0-16,0-1 0 0,0 2 1 15,0-2-1-15,0-3 1 16,0 3-1-16,0-1 0 16,0-2 0-16,0 2 1 15,0 2 0-15,0 0-1 16,0 0 0-16,0 0 1 16,0-2 0-16,0 1-1 15,0-3 0-15,0 4 0 16,0-1-1-16,0 1 2 15,0 0-1-15,0 0 0 16,0 0 0-16,0 2 0 16,0-1 0-16,0 2 0 15,0-1 0-15,0-2 0 0,0 2 0 16,0 0 0-16,0-2 0 16,0 2 0-16,0 0 0 15,0-2 1-15,0 0-1 16,0 0 0-16,0-2 0 15,0 2 0-15,0-2 0 16,0 2 0-16,0 2 1 16,0 1-2-16,0 0 1 15,0 0 0-15,0 0 0 16,0 0 0-16,0-2 1 16,0 1-1-16,0-1 0 15,0-4 0-15,0 4 0 16,0-2 0-16,0 1 0 0,0 1 0 15,0 1 0 1,0-1 1-16,0 0-1 0,0 0-1 16,0-1 1-16,0-1 1 15,0 1-1-15,0-4 0 16,3 2 0-16,-3-2 0 16,0 2 0-16,0-3 1 15,0 2-1-15,0 1 0 16,3-2 0-16,-3 2 0 15,0 0 0-15,0-1 0 16,2 2 0-16,-2 1-1 16,0-2 1-16,0 2 0 0,2 0 1 15,-2-2-1 1,0 0 0-16,0-2 0 0,2 0 0 16,-2 1 0-16,0-3-1 15,0 1 1-15,0 0 0 16,0 2 1-16,2 0-2 15,-2-1 2-15,0 1-1 16,0-2 0-16,0 2 0 16,0-1 0-16,3 0 0 15,-3-2 0-15,0 2 0 16,0-2 0-16,0 2 0 16,0 0 0-16,0 0 1 15,0 0-1-15,0-2 0 16,0 0 0-16,0 2 0 15,0-2 1-15,0 0-1 0,0 0 2 16,2 0-1-16,-2 0-1 16,0 0 1-16,0 0-1 15,0 0 1-15,0 0 0 16,0 0 0-16,0 0 1 16,0 0-2-16,0 0-30 15,0 0-162-15,0 0-596 0</inkml:trace>
  <inkml:trace contextRef="#ctx0" brushRef="#br0" timeOffset="119869.89">22353 9919 892 0,'0'0'314'16,"0"0"-158"-16,0 0 8 16,0 0-20-16,0 0 17 15,0 0-3-15,0 0 42 16,0 5-31-16,0-5-11 15,0 0-18-15,0 2-34 16,0-2-31-16,0 2-24 16,12 0 7-16,9 0 15 15,1 0-7-15,5 0-5 16,-1-2-5-16,1 2-13 16,-4-2 10-16,-1 0-4 15,1 0 2-15,0 0-11 16,4 0-7-16,-1 0-7 0,4 0-8 15,-1 0-8-15,2 0 2 16,3 0 3-16,1 0 3 16,-1 0-4-16,-1-2-1 15,-4 0-2-15,-2 0-2 16,-5 2-3-16,-4 0-5 16,2 0 8-16,-2 0-8 15,0 0 0-15,0 0 1 16,1 0-1-16,-1-2 5 15,1 2-5-15,-2 0-1 16,-3-2 1-16,1 2 5 16,-1-2-5-16,1 0 5 0,1 2 3 15,-1-2-7-15,-1 2 5 16,-1-3-5-16,-4 3-1 16,0 0 5-16,-1-1-6 15,-1 1 1-15,0 0-1 16,-3 0 1-16,4 0 0 15,-4 0 1-15,2 0 4 16,-1 0-5-16,1 0 5 16,-1 0-5-16,2 0-1 15,-3 0 0-15,1 0 0 16,1 0 0-16,-2 0 0 16,4 0 0-16,0 0 0 0,1 0 1 15,0 0-1 1,0 0 0-16,2 0 1 0,-2 0 0 15,2 0-1-15,-2 0 0 16,0 0 0-16,-2 0 0 16,0 0 0-16,-1 0 1 15,3 0-1-15,0 0 0 16,0 0 0-16,0 0 2 16,-1 0-2-16,-2 0 1 15,-2 0 0-15,-2 0 0 16,0 0 0-16,-2 0-1 15,2 0 1-15,0 0-1 16,1 0 0-16,-1 0 0 16,2 0 0-16,-2 0 1 15,0 0-1-15,2 0 1 0,-2 0-1 16,0 0 0-16,0 0 0 16,0 0 0-16,0 0 1 15,1 0-1-15,-3 0 0 16,2 0 0-16,0 0 1 15,0 0-1-15,-2 0 0 16,2 0 0-16,0 0 0 16,0 0 0-16,-2 0 0 15,3 0 0-15,0 0 0 16,-1 0 0-16,0 0 1 16,0 0-1-16,3 0 1 15,-3 0-1-15,2 0 1 16,-3 0-1-16,2 0 0 15,-1 0 0-15,-2 0 0 0,0 0-1 16,3 0 1-16,-3 0-1 16,0 0 0-16,0 0 1 15,3 0-1-15,-3 0 1 16,2 0 0-16,-2 0-1 16,2 0 1-16,-2 0 0 15,0 0 0-15,0 0 0 16,0 0 0-16,0 0 0 15,0 0 0-15,0 0 0 16,0 0 0-16,0 0-1 16,2 1 1-16,0-1 0 0,3 0 0 15,-1 0 1-15,-2 0-1 16,2 0 1-16,1 0-1 16,2 0 0-16,0 0 1 15,1 0-1-15,1 0 0 16,3 0 1-16,-4 0 0 15,3 0-1-15,-1 0 0 16,-2 0 0-16,3 0 0 16,-1 0 0-16,1 0 0 15,-1 0-1-15,4 0 1 16,-1 3 0-16,1-3 0 16,-3 0 0-16,3 0 1 15,-1 0-1-15,-2 0-1 16,0 0 1-16,-2 0 0 15,0 0 0-15,-3 0 1 0,4 0-1 16,-4 0 0-16,3 0 0 16,-1 0 0-16,4 0 0 15,-1 0 0-15,1 0 0 16,-4 0 0-16,1 0 0 16,-3 0 0-16,2 0 0 15,1 0 0-15,-1 0 0 16,2 0 0-16,-2 0 0 15,1 0-1-15,0 0 1 16,2 0 0-16,0 0 1 16,0 0-1-16,1 0 0 15,-1 0 0-15,-3 0 0 16,2 0-1-16,-2 0 1 0,3 0-1 16,1 0 1-1,-1 0-1-15,7 0 1 0,1 0 1 16,4 0 0-16,2 0-1 15,-5 0 0-15,-3 0 0 16,-6 0 0-16,-1 0 0 16,-6 0 0-16,3 0-1 15,-3 0 0-15,2 0 0 16,4 0 1-16,1 0 0 16,-1 0 0-16,4 0 1 15,-3 0-1-15,3 0 0 16,-3 0 0-16,-2 0 0 15,0 0 0-15,-2 0 0 0,1 0 1 16,4 0-1 0,3 0 0-16,6 0 6 0,0 0-6 15,4 0 0-15,-5 0 0 16,-5 0 0-16,-3 0-1 16,-3 0 0-16,-5 0 1 15,0 0-1-15,1 0 0 16,0 0 1-16,1 0-1 15,3 4 0-15,-3-2 1 16,4 2-1-16,-4-2 1 16,-1 0 0-16,1 0-1 15,-1 0 1-15,2-2 1 0,-4 2-1 16,5 0 1-16,-2 0-1 16,3 1 0-16,-2-2 0 15,0 0 0-15,-1 2 0 16,-3 0-12-16,-3 2-96 15,0-4-155-15,-11 4-424 16,-10-5-1099-16</inkml:trace>
  <inkml:trace contextRef="#ctx0" brushRef="#br0" timeOffset="202549.8">4339 11432 664 0,'0'0'170'16,"0"0"-82"-16,0 0 254 15,-3 0-33-15,1 0-83 16,2 0-46-16,0 0-19 16,-2 0-34-16,2 0-14 15,0 0-15-15,0-2-12 0,0-2-19 16,-2 1-2-16,2 3-14 15,0 0-11-15,0 0-13 16,-2 0-7-16,2 0-10 16,0 0-2-16,0 0-2 15,0 0 7-15,0 0 15 16,0 0 10-16,0 0 11 16,0 0 8-16,0 0-2 15,0 0 2-15,0 0-3 16,0 0-12-16,0 0-10 15,0 0-10-15,0 0-5 16,0 0-4-16,0 0-1 16,0 0 0-16,6 0-2 15,3-1 5-15,3 1-1 0,-2 0-1 16,-1-3 7-16,0 2 1 16,2 1 4-16,-2-2 2 15,0 2-1-15,2 0-7 16,0 0-8-16,3 0-10 15,-1 0 5-15,0 0-6 16,1 0 1-16,-1 6 7 16,-1-2-1-16,-4-2 5 15,1 2 6-15,1-2 3 16,-2-2-1-16,-1 2 1 16,-1-2-2-16,2 1 1 15,0 2-7-15,-1-3-4 16,-1 2 0-16,1-2 2 0,0 2 1 15,-3-2 1 1,1 0 2-16,1 0 5 0,-1 0-1 16,1 0-1-16,1 0-6 15,0 0-4-15,2 0-7 16,-3 0 0-16,4 2 1 16,-4-2-1-16,3 0 5 15,-1 0-4-15,0 0-1 16,-2 0 1-16,1 1-1 15,-1-1 1-15,4 0-1 16,-4 3 0-16,3-3 0 16,-3 0 0-16,4 0 1 15,-4 0-1-15,1 0 7 16,-1 0-8-16,2 0 1 16,-2 0 1-16,1 0-1 0,-1 0-1 15,1 0 0-15,2 0 1 16,-2 0-1-16,-1 0 1 15,1 0-1-15,0 0 1 16,0 0 0-16,-3 0-1 16,0 0 1-16,1 0 0 15,-1 0 0-15,1 0-1 16,0 0 1-16,-1 0-1 16,-3 0 0-16,4 0 1 15,-3 0-1-15,1 0 1 16,-1 0-1-16,0 0 0 15,0 0 0-15,0 0 0 0,1 0 0 16,2 0 0-16,-3 0 0 16,-2 0 1-16,2 0-1 15,0 0 0-15,0 0-1 16,1 0 1-16,-1 0-1 16,0 0 1-16,0 0 0 15,0 0 0-15,0 0 0 16,0 0 0-16,4 0 0 15,-4 0 0-15,2 0 0 16,-2 0 0-16,3 0 0 16,-3 1 1-16,2-1-1 15,0 0 0-15,2 0 0 16,-2 0 0-16,0 0 0 0,1 0 0 16,1 0 0-16,1 2 0 15,0-2 0-15,0 0 0 16,1 0 0-16,-1 0 0 15,2 0 1-15,-2 0-1 16,-3 0 0-16,3 0 0 16,-3 3 0-16,1-3 0 15,-1 2 0-15,1-1 0 16,1-1 0-16,1 3 0 16,-1-3-1-16,2 0 1 15,-2 2-1-15,1-2 1 16,-1 0 1-16,-2 2-1 15,3-2 0-15,-2 0-1 0,-1 2 1 16,1-2 0-16,-3 2-1 16,2-2 0-16,1 0 0 15,0 2-1-15,-1-2 1 16,0 0-1-16,1 2 1 16,-1-2-5-16,0 0 5 15,2 2 1-15,-4-2 0 16,2 0-1-16,-2 0 1 15,-2 0-1-15,3 0 1 16,-3 0-1-16,2 0-5 16,0 2 0-16,-2-2 0 15,0 0 5-15,2 2-1 0,-2-2 2 16,0 0 0 0,0 0-1-16,0 0 0 15,0 0 1-15,0 0 0 0,0 0 0 16,0 0 1-16,0 0 0 15,0 0 0-15,0 0 0 16,0 0 0-16,0 0 0 16,0 0 0-16,0 0 1 15,0 0-1-15,0 0 0 16,0 0 0-16,0 0 5 16,0 0-6-16,0 0-1 15,0 0 1-15,0 0 0 16,0 0-1-16,0 0 1 15,0 0 0-15,0 0 1 16,0 0-1-16,0 0 0 0,0 0 0 16,0 0-1-16,0 0-32 15,0 0-133-15,0 0-137 16,0-4-229-16,6-6-510 0</inkml:trace>
  <inkml:trace contextRef="#ctx0" brushRef="#br0" timeOffset="211451.94">5165 11403 765 0,'0'0'270'0,"0"0"-43"16,0 0-8-16,0 0-49 0,0 0-22 15,0 0-28-15,-16 0-19 16,14 0-9-16,2 0-18 16,-2 0-18-16,0 0-16 15,2 0-12-15,0 0-4 16,0 0 10-16,0 0-7 16,0 0 7-16,0 0-11 15,0 0 15-15,0 0 28 16,0 0 15-16,0 0-5 15,0 0-3-15,0 0-9 16,0 0-16-16,0 0-15 16,4 0-2-16,8 0 17 0,1 0 10 15,3 0-1 1,1 0-1-16,1 3 1 0,2-3-6 16,-1 0-1-16,3 0-2 15,-3 0-9-15,4 0-13 16,-1 2-10-16,1-1-1 15,-2 4-3-15,0-1 2 16,1-3-2-16,-2-1 3 16,0 0 13-16,0 0 8 15,0 0 9-15,2 0-6 16,-1 0-7-16,-2 0-7 16,2 0-5-16,-1 0-7 15,-6 0-1-15,5-1-3 16,-4-1 0-16,-1 0 6 15,-1 0 2-15,0-1-1 0,1 2 4 16,-1-1-2-16,1-1-5 16,1 1 1-16,1 2-4 15,-1-1-2-15,1-3-2 16,-3 2-5-16,1-2 6 16,-1 1 2-16,0-1-1 15,-3 3-2-15,-2 1 1 16,-1 0-5-16,-1 0 4 15,0-3-5-15,0 3 0 16,3 0-1-16,-1 0 1 16,4-1 0-16,-1 1 0 15,3 0 1-15,-3-2-1 16,1 2 0-16,0 0 0 0,-3 0-1 16,2 0 1-1,-2 0-1-15,2 0 1 0,0 0 0 16,2 0 0-16,1 0 0 15,0 0 0-15,-1 0-1 16,1 0 6-16,-4 0-5 16,1 0 0-16,-1 0 0 15,0 0 5-15,-1 0 0 16,1 0-5-16,-4 0-1 16,-1 2 1-16,-3-2 0 15,-2 0 0-15,2 1 1 16,-2-1 4-16,0 0 0 0,0 0-5 15,0 0 5-15,0 0-5 16,0 0 0-16,0 0 0 16,2 0-1-16,-1 0 1 15,9 0-1-15,-1 0-15 16,4 0-46-16,-1 0-83 16,-12-15-162-16,-7-2-343 15,-25-1-1100-15</inkml:trace>
  <inkml:trace contextRef="#ctx0" brushRef="#br0" timeOffset="212713.35">4472 11409 178 0,'0'0'242'16,"0"0"-20"-16,0 0-1 16,0 0-3-16,0 0-6 0,0 0-18 15,0 0 19-15,-111 0-13 16,105-1 18-16,-2 1-39 15,4-2-7-15,2 2 0 16,0 0-36-16,2 0-43 16,0 0-47-16,0 0-27 15,0 0-10-15,4 0 2 16,14 0 40-16,9 3 38 16,8 2-3-16,10-5-28 15,5 0-10-15,11 0 0 16,4 0-17-16,-3 0-5 15,1 0-1-15,-7 0 5 0,-8 0-4 16,-3 0-2 0,-3 0 1-16,1 0 4 0,-3-2-1 15,2-2-1-15,-1-3-7 16,-4 2 1-16,-6-1 6 16,-2 2-3-16,-7 0-5 15,-2 1-10-15,-4 3-7 16,0 0-1-16,1 0 0 15,1 0 0-15,0 0 1 16,5 0 5-16,-4 0 4 16,4 0-4-16,-5 0 1 15,-1 0-2-15,-3 0-6 16,1 0 0-16,-2 3 1 0,3-2 0 16,-1 2 5-1,2-2-5-15,-1-1 5 0,1 0-5 16,3 3 7-16,2-3-2 15,3 2 3-15,1-2 7 16,-1 2-5-16,0 1-10 16,-6 0 1-16,2 0-1 15,-5 0 5-15,-6-1-5 16,1-1-1-16,1 2 0 16,-5-3 1-16,1 2 0 15,1-2 5-15,-2 0 2 16,0 0 1-16,-1 0 1 15,1 0-2-15,-1 0-2 16,-1 0-5-16,0 0-1 16,-1 0 1-16,0 0-1 0,1 0 1 15,-1 0-1-15,0 0 0 16,4 0 1-16,-2 0 0 16,1 0-1-16,-1 2 0 15,2-2 0-15,-4 0 1 16,0 0-1-16,-2 2 1 15,1-2-1-15,-3 1 0 16,0-1 0-16,0 0 0 16,0 3-1-16,0-3 1 15,0 0 0-15,0 0 0 16,0 0 0-16,2 0 0 16,0 0-24-16,3 0-24 15,6 0-63-15,0 0-108 16,-3 0-321-16,-6-8-500 0</inkml:trace>
  <inkml:trace contextRef="#ctx0" brushRef="#br0" timeOffset="-206699.55">6239 10633 713 0,'0'0'337'16,"0"0"-129"-16,0 0-13 16,0 0-50-16,0 0-8 15,-9-24-30-15,9 16-19 0,7-1 20 16,2-1 33-16,-3 2 17 16,1-1 28-16,-5 1-43 15,1 2-31-15,-3 2-24 16,0-1-27-16,0 2-10 15,0 1-8-15,0 0-13 16,0 2-5-16,0 0-11 16,0 0-2-16,0 0 0 15,0 0 3-15,0 0 16 16,0 0 4-16,0 0-14 0,0 2-14 16,0 11-6-1,0 2-1-15,-5 10 1 0,3 4 8 16,-3 3-1-16,3 5 5 15,0-1 4 1,2 0 1-16,0 3-5 0,0-6 7 16,0 3-1-16,0-1 2 15,0-1-2-15,0 0-1 16,2-2-6-16,2-1 0 16,1-1-1-16,0-5 1 15,-3 1-11-15,0-4 7 16,1 3-2-16,-3-5 3 15,0 1-8-15,2-2 0 16,-2-4 5-16,0-1-5 16,0-1 7-16,0-4-7 0,0 1 5 15,0 3-4-15,0-2 8 16,0 1 2-16,0 1-1 16,0-2-4-16,0-1-5 15,0-1-1-15,0-2 5 16,0 0 0-16,2-1-5 15,-2-1-1-15,0 0 0 16,2 0 1-16,-2 1-1 16,0-1 1-16,2 1 0 15,-2-2-1-15,0 0 1 16,0 0-1-16,0 2 0 16,0-1 1-16,2 2 0 15,-2-1-1-15,0 0 0 0,3 0 1 16,-3 0-1-1,0-2 1-15,0-2-1 0,0-2 1 16,2 0 0-16,-2 0 5 16,0 0 3-16,2 0-9 15,5-12-58-15,11-22-141 16,-2 3-307-16,-3-1-366 0</inkml:trace>
  <inkml:trace contextRef="#ctx0" brushRef="#br0" timeOffset="-204384.28">6324 10553 504 0,'0'0'352'15,"0"0"-70"-15,0 0-30 16,0 0-63-16,0 0-31 15,0 0 0-15,0 0 14 16,-1-35-19-16,-1 32-24 16,2 3-14-16,-2 0-5 15,0 0 1-15,2 0-7 16,-2 0-17-16,2 0-7 16,0-2-9-16,-2 2-21 0,2 0-9 15,0 0-10-15,0 0-4 16,0 0-6-16,0 0-3 15,0 0-10-15,0 0-8 16,0 0 1-16,0 0 8 16,0 0 5-16,0 0-1 15,0 0 5-15,10 0 9 16,9 0 34-16,3 0-4 16,3 0-12-16,1 0-9 15,-2 0-4-15,-1 0-7 16,2 2-1-16,-4 1 0 15,6-2 8-15,-1 1 5 16,6-2-1-16,-1 0-6 0,3 0-3 16,-3 0-4-1,0 0-4-15,-2 0-4 0,-4 0-1 16,-3 0-7-16,-2 0 1 16,-2 0-7-16,0 0 7 15,-1 0-1-15,2 0 2 16,2 0 8-16,2 0 4 15,2-2-2-15,-3 1-4 16,-2-2-3-16,-4 1-4 16,-3 2-1-16,-2 0-1 15,0 0-5-15,0 0 0 16,1 0 0-16,1 0 1 0,1 0-1 16,1 0 8-16,1-1 2 15,-1 1 1-15,1-3-3 16,-3 3 0-16,1-2-8 15,-1 2 7-15,-3-1-2 16,2 1-5-16,-1-3 0 16,-2 3 5-16,1-2-4 15,2 2 7-15,-1-2-8 16,1 0 10-16,3 0-4 16,-1 0-7-16,1 0 0 15,1 0 0-15,-3 2 0 16,-1-2 0-16,-2 2 0 15,1 0 0-15,-1 0 0 0,-2 0 0 16,3 0 0 0,-2-2 0-16,3 2 0 0,1-2 0 15,1 2 0-15,-2 0 0 16,2-2 0-16,-3 0 0 16,0 2 0-16,-1 0 0 15,-2 0 0-15,-1 0 0 16,-1 0 0-16,4 0 0 15,-4 0 0-15,3 0 0 16,-1 0 0-16,2 0 0 16,-1 0 0-16,1-3 0 15,1 3 0-15,1 0 0 16,-3-1 0-16,2 1 0 16,0-1 0-16,-2 1 0 15,3-3 0-15,1 1 0 0,-2 1 0 16,0 1 0-16,0-3 0 15,-1 1 0-15,0 2 0 16,-1 0 0-16,1-1 0 16,0 1 0-16,-1 0 0 15,3-3 0-15,-2 3 0 16,3 0 0-16,-1 0 0 16,1-2 0-16,-2 2 0 15,1 0 0-15,-2-2 0 16,-1 0 0-16,3 2 0 15,-3-2 0-15,-1 2 0 16,2 0 0-16,-2 0 0 16,1 0 0-16,3 0 0 15,-4 0 0-15,3 0 0 16,1 0 0-16,-3 0 0 0,-1 0 0 16,2 0 0-16,-2 0 0 15,-1 0 0-15,-1 0 0 16,1 0 0-16,0 0 0 15,-2 0 0-15,1 0 0 16,1 0 0-16,2 0 0 16,0 0 0-16,1 0 0 15,2 2 0-15,-3-2 0 16,2 2 0-16,-5-2 0 16,2 0 0-16,-2 0 0 0,-2 0 0 15,3 0 0 1,-3 0 0-16,2 0 0 0,-2 0 0 15,0 0 0-15,1 0 0 16,1 0 0-16,-2 0 0 16,1 0 0-16,0 0 0 15,-3 0 0-15,2 0 0 16,-1 0 0-16,-1 0 0 16,0 0 0-16,0 0 0 15,0 0 0-15,0 0 0 16,0 0 0-16,1 0 0 15,-1 0 0-15,3 0 0 16,-1 0 0-16,1 0 0 0,1 0 0 16,1 0 0-1,7 0 0-15,-1 0 0 0,5 0 0 16,-1 0 0-16,-1 0 0 16,1 0 0-16,-4 0 0 15,1 0 0-15,-2 0 0 16,-3 0 0-16,-5 0 0 15,0 0 0-15,-4 0 0 16,2 0 0-16,-2 0 0 16,0 0 0-16,0 0 0 15,0 0 0-15,0 0 0 16,0 0 0-16,0 0 0 16,0 0 0-16,0 0 0 15,0 0 0-15,0 0 0 16,0 0 0-16,0 0 0 0,0 0 0 15,0 0 0-15,0 0 0 16,0 0 0-16,0 0 0 16,0 0 0-16,0 0 0 15,0 0 0-15,0 0 0 16,0 0 0-16,0 0 0 16,0 0 0-16,0 0 0 15,0 0 0-15,0 0 0 16,0 0 0-16,0 0 0 15,0 0 0-15,0 0 0 0,0 0 0 16,0 0 0 0,0 0 0-16,0 0 0 0,0 0 0 15,0 0 0-15,0 0 0 16,0 0 0-16,0 0 0 16,0 0 0-16,0 0 0 15,0 0-35-15,0 0-112 16,-6 0-141-16,-9 4-321 15,-3-4-458-15</inkml:trace>
  <inkml:trace contextRef="#ctx0" brushRef="#br0" timeOffset="-196788.08">8313 10476 624 0,'0'0'269'16,"0"0"-77"-16,0 0 25 16,0 0-38-16,0 0-60 15,0 0 3-15,0-5 16 16,0 5 31-16,0 0 4 15,0 0-30-15,0 0-2 16,0 0-32-16,0 0-38 16,0 0-25-16,0 0-13 15,0 4-4-15,0 4 6 0,3 2 13 16,1 4 13-16,-2 4 7 16,0 4 8-16,-2 6 2 15,0 6 4-15,0 1-14 16,0 3-18-16,0-2-6 15,-4-1-5-15,0 2-9 16,-1-3 6-16,1-2-6 16,0-1 0-16,-4-1-5 15,4-3-2-15,0 1-5 16,-1 1 6-16,3 1-3 16,-2-2-2-16,-1-3-5 15,3 5-4-15,-3-5-1 16,1 0 3-16,1-4-6 0,-1-3 0 15,2-2 0 1,2-2-5-16,-2-2 0 0,2 0 1 16,0 0-1-16,0-2 1 15,0 3-1-15,0-4 0 16,0 2 0-16,0-2 5 16,0 2-5-16,0-1 0 15,0-1 0-15,0 4-1 16,0-4 0-16,0 1 1 15,0 1-1-15,0-4 1 16,0 4-1-16,0-4 1 16,0 4-1-16,0-4 1 15,0 2-1-15,2-2 0 0,0 2 0 16,0-3 0-16,0 0 0 16,1 2 0-16,-1 0 0 15,-2-1 0-15,2 2 0 16,1-1 0-16,-1-2 0 15,0 0 1-15,1-2-1 16,-3 0 1-16,2-4-1 16,-2 3 0-16,0-3 1 15,0 0-1-15,0 0 1 16,0 0-1-16,0 0 0 16,2 0-27-16,2 0-93 15,23-11-111-15,-2-5-242 16,-2-8-488-16</inkml:trace>
  <inkml:trace contextRef="#ctx0" brushRef="#br0" timeOffset="-193039.2">8340 11419 540 0,'0'0'289'0,"0"0"-46"16,0 0 19-16,0 0-36 15,0 0-41-15,0 0-47 16,0 0 8-16,-20 0 26 16,20 0 9-16,-2 0-10 15,0 0-23-15,2 0-28 0,0 3-31 16,0-3-24-16,0 1-16 16,0 2 5-16,16 1 18 15,3 0 4-15,4-1-8 16,3 4-13-16,1-5-12 15,5 2-4-15,-1-3 0 16,0-1 3-16,0 2-4 16,0-2-7-16,-2 3-2 15,-2-1-7-15,-6 2-1 16,4 0-4-16,0 2-4 16,0 0-2-16,2 0 2 15,4-1 4-15,-2-1 1 16,2-1-2-16,2-2-2 15,-4 2 4-15,0-2-5 16,-5-1 1-16,-1 2-1 0,-5-2 4 16,-1 3-2-16,1-3-3 15,-2 0-3-15,0 2-8 16,1-2 10-16,-1 0-10 16,1 0 5-16,-1 0-5 15,-3 0 0-15,1 0 1 16,-1 0-1-16,1 0 0 15,-1 0 5-15,1 0-5 16,-3 0 1-16,2 0-1 16,-2 0 7-16,0 0-8 15,0-2 2-15,1-1-1 16,-4 1 0-16,1 2-1 16,1 0 1-16,-2 0-1 0,-1-1 1 15,-1 1-1-15,4-3 1 16,-2 2-1-16,-1 1 1 15,3 0 0-15,-4-2-1 16,-2 2 1-16,3 0-1 16,-3-1 0-16,0 1 1 15,0 0-1-15,2-3 0 16,0 3 0-16,1-1 0 16,-1 1 1-16,2-3 0 15,-2 1-1-15,1 2 0 16,-3-2 1-16,0 2-1 15,1 0 0-15,-3 0 0 16,1 0 0-16,-1 0 0 0,0 0 0 16,1 0 0-1,1 0 0-15,-2-2 0 0,2 2 0 16,1-2 0-16,-1 2 1 16,1-2-1-16,0 2 1 15,-1-2 0-15,0 2-1 16,0-2 0-16,3 2 0 15,-3-2 0-15,2 2 0 16,-1-2 0-16,2 2 0 16,0-2 0-16,3 0 0 15,-2 0 0-15,3-1 0 16,1 2 0-16,-4-1 0 16,3 2 0-16,-1-3 0 15,-4 1 0-15,3 2 0 0,-3-1 0 16,1 1 0-16,0-3 0 15,-2 3 0-15,-1-1 0 16,0 1 0-16,1 0 0 16,-1-2 0-16,3 2 0 15,2 0 0-15,0-2 0 16,-3 2 0-16,4 0 0 16,-7 0 0-16,4 0-1 15,-2 0 1-15,-3 0 0 16,2 0 1-16,2 0-2 15,-2-2 1-15,0 2 0 16,0 0 0-16,3 0 0 16,-3 0 1-16,4 0-1 0,-6 0 0 15,2 0 0-15,0 0 0 16,1 0 0-16,-1 0 0 16,0 0 0-16,2-3 0 15,-2 3 0-15,0 0 0 16,3-1 1-16,-1 1-1 15,1-2 0-15,2 2 1 16,-2 0-1-16,1 0 0 16,-3 0 0-16,0 0-1 15,-1 0 0-15,-1 0 1 16,1 0-1-16,-2 0 1 16,0 0 1-16,0 0-1 15,0 0 0-15,3 0 0 16,0 0 0-16,-3 0 0 15,3 0 0-15,-3 0 0 0,-1 0 0 16,2 0 0-16,-1 0-1 16,-2 0 1-16,2 0-1 15,1 0 0-15,-1 0 1 16,2 0 0-16,-2 0 0 16,1 0 0-16,-1 0 0 15,3 0 0-15,-3 0 0 16,0 0 0-16,0 0 0 15,3 0 0-15,-3 0 0 16,0 0 0-16,-2 0 0 16,2 0 0-16,-2 0 0 15,0 0 0-15,2 0 0 0,-2 0 0 16,0 0 0-16,0 0-1 16,0 0 1-16,0 0 0 15,0 0 0-15,0 0 0 16,0 0-1-16,0 0 1 15,0 0 1-15,0 0-1 16,0 0-1-16,0 0 1 16,0 0-1-16,0 0 0 15,0 0-5-15,0 0 6 16,0 0 0-16,0 0 0 16,0 0-1-16,0 0-5 15,0 0 5-15,0 0 1 16,0 0-1-16,0 0-5 0,0 0 4 15,0 0-4 1,0 0 5-16,0 0 1 0,0 0-6 16,0 0-2-16,0 0 7 15,0 0-10-15,0-2 4 16,5-2 5-16,0 2-5 16,1-2 1-16,-1 4 0 15,-3 0-2-15,0 0 2 16,0-3 0-16,2 3 0 15,2-1 5-15,-2-1-7 16,2 0 8-16,-1-3-1 16,1 4 1-16,-4 1-1 15,3-2 0-15,0 2 0 0,-1-3 0 16,3 3-5-16,1 0 4 16,4-2-5-16,-1 2-1 15,0 0 8-15,-2 0-1 16,0 0 0-16,-3 0 1 15,-1 0-1-15,-1 0 0 16,1 0 1-16,-2 0 0 16,-1 0 0-16,0 0 0 15,2 0 0-15,0 0 0 16,-1 0 0-16,1 0 0 16,0 0 0-16,-1 0 0 15,0 0 0-15,1-1 0 16,0 1 0-16,0 0 0 0,1 0 1 15,1 0-1 1,4 0 0-16,-2 0 0 0,1 0 0 16,1 0 0-16,-2 0 0 15,1-3 0-15,-3 3 1 16,4 0-1 0,-1 0 0-16,-1-1 0 0,4 1 0 15,-3 0 0-15,-1 0 0 16,4 0 0-16,-5 0-1 15,1 0 1-15,1 0 0 16,0 0 1-16,0 0-1 16,2 0 0-16,1 0 0 15,-2 0 1-15,1 0-1 16,-1 0 1-16,-2 0-1 0,3 0 0 16,-3 0 0-16,0 0-1 15,-3 0 2-15,1 0-2 16,-2 0 2-16,1 0-1 15,2 0 0-15,0 0 0 16,-1 0-1-16,3 0 1 16,0 0 0-16,0 0 0 15,0 0 0-15,-3 0 1 16,-1 0-2-16,0 0 2 16,-3 0-1-16,0 1 0 15,-2-1 0-15,2 0-1 16,-2 0 1-16,2 0 0 15,0 3 1-15,1-3-2 0,-1 1 1 16,2-1 0-16,0 2 0 16,4-2 0-16,1 3-1 15,3-3 1-15,0 2 1 16,1-2-1-16,1 1 1 16,-1 2 0-16,-1-3-1 15,-4 2 0-15,-2-2 0 16,1 2 0-16,0 0-1 15,0-1 1-15,2 2 0 16,2-2 0-16,3 2 0 16,1-3 0-16,1 2 0 15,1-2 1-15,-1 0 0 16,-5 2-1-16,1-2 1 0,-4 0-1 16,-1 0 0-1,-1 2 0-15,4-2 0 0,-1 0 0 16,-1 2 0-16,6-2 0 15,-1 0 1-15,0 2-1 16,1-2 0-16,-1 0 0 16,-4 0 1-16,0 0-1 15,-2 0 0-15,-1 0 0 16,1 0 0-16,2 1 0 16,0-1 0-16,-1 0 1 15,2 3-1-15,-1-1 0 16,-3 0 0-16,-2 0-1 15,4-2 1-15,-6 1-1 16,2-1 1-16,1 0-1 0,-3 3 1 16,0-3 0-16,2 0 1 15,-2 0-1-15,3 0 0 16,-2 0 0-16,-1 0 0 16,0 0 0-16,0 0 0 15,0 1 0-15,1-1 0 16,-1 0 0-16,0 0 0 15,0 0 0-15,0 0 2 16,0 0-1-16,3 0 0 16,-3 0 0-16,3 0 0 15,-1 0-1-15,1 0 1 16,1 0-1-16,-1 0 0 16,-1 0 1-16,3 0-1 0,-2 0 0 15,-1 0 0-15,2 0 0 16,1 0 0-16,3 0 1 15,-2 0-1-15,3 0 0 16,-1 0 0-16,-4 0 0 16,0 0 0-16,1 0-1 15,-3 0 1-15,2 0 0 16,0 0 0-16,-4 0 0 16,3 0 0-16,-1 0 0 15,-3 0 0-15,2 0 0 16,-3 0 0-16,2 0 0 15,-2 0 1-15,0 0-1 16,0 0 0-16,0 0 1 16,0 0-1-16,0 0 0 15,0 0 0-15,0 0 0 0,0 0 0 16,0 0 0-16,0 0 0 16,0 0-36-16,0 0-135 15,-8 0-201-15,-3-5-552 0</inkml:trace>
  <inkml:trace contextRef="#ctx0" brushRef="#br0" timeOffset="-188489.65">11324 11444 329 0,'0'0'203'0,"0"0"-14"15,0 0-29-15,0 0-18 16,0 0-15-16,0 0-7 0,-14-10-4 16,12 8-8-1,-3 2-14-15,1 0-18 0,2 0-6 16,-2 0-1-16,-1 0-2 15,1 0 5-15,1 0-8 16,1 0-10-16,-1 0 1 16,3 0-18-16,0 0-3 15,0 0 2-15,0 0 12 16,-2 0-10-16,2 0-8 16,-2 0-4-16,2 0 1 15,-2 0-8-15,2 0-8 16,-2 0-10-16,2 0 5 15,-2 0-5-15,-1 0 0 0,1 0 0 16,2 0 8 0,-2 0 11-16,2 0 9 0,0 0 9 15,0 0 14-15,0 0 0 16,0 0-1-16,0 0-8 16,0 0-7-16,0 0 4 15,-2 0-11-15,2 0-17 16,0 0-11-16,-2 0 1 15,-3 0 4-15,-2 0-5 16,-1 0-1-16,-6 4 1 16,1 0 1-16,0 0-1 15,-3 2-1-15,1 0 1 16,1 0 0-16,3-2 0 16,4 0-1-16,2-4 1 15,3 2-1-15,2-2 1 0,0 0 1 16,0 0 11-16,0 0 6 15,0 0-1-15,10 2 2 16,9-2 35-16,12 0 27 16,8 0 10-16,3 0-26 15,2 0-15-15,-3 0-17 16,-4 0 8-16,-3 0-5 16,-3-2-5-16,-2 0-1 15,2 0 4-15,2-2-2 16,5 2-17-16,1-2 1 15,3 2 5-15,0-3 2 16,-2 1-3-16,-4 1-4 0,-7 3-4 16,-10-2-1-1,0 2 3-15,-4 0-3 0,-1 0-3 16,1 0 0-16,3 0 2 16,2 0-4-16,2 0 7 15,0 0-4-15,3 0 1 16,0 0-4-16,-4 0-1 15,4 0 0-15,-5 0-4 16,2-2 4-16,-2 2-5 16,-1 0 0-16,-2 0 5 15,3-3-5-15,-1 3 0 16,-2-1 0-16,1-1 0 16,1 0 5-16,2 0-5 0,-1-2 5 15,1 1-5 1,-2-1 7-16,1 3-8 0,-4-1 0 15,2 0 1-15,-5 0-1 16,1 2 1-16,-1 0-1 16,-5-3 1-16,2 3-1 15,-2 0 1-15,1-1 0 16,0 1-1-16,0-2 0 16,0 2 0-16,1 0 1 15,0-3 0-15,-1 3-1 16,0-2 1-16,-3 2 0 15,2 0-1-15,-2 0 1 16,-2 0-1-16,3 0 0 0,-1 0 0 16,2 0 0-16,-2 0 0 15,3 0 1-15,-3 0-1 16,2 0 0-16,-2-1 1 16,1 1 0-16,-1 0-1 15,2 0 0-15,-4 0 1 16,2 0-1-16,-3 0 0 15,1 0 1-15,0 0-1 16,1 0 0-16,0 0 0 16,1 0 0-16,3-3 1 15,2 3-1-15,3 0 0 16,3 0 1-16,5 0-1 16,5 0 1-16,0 0-1 0,2 0-1 15,0 0 0 1,-2 0 0-16,-3 0 1 0,-2 0-1 15,-1 0 1-15,-4 0 0 16,-3 0 0-16,1 0 0 16,-1 0 0-16,-1 0 0 15,1 0 0-15,1 0 1 16,3 0-1-16,-3 0 0 16,3 0 0-16,-5 0 0 15,-1 0-1-15,-1 0 1 16,-2 0 0-16,-1 0 0 15,0 0 0-15,-2 0 0 0,1 0 1 16,-1 0-1 0,-2 0-1-16,4 0 1 0,-5 0 0 15,3 0 0-15,-2 0 0 16,-2 0 0-16,2 0 0 16,-2 0 0-16,2 0 1 15,-2 0-1-15,-2 0 0 16,0 3-1-16,2-3 1 15,-2 1-1-15,2-1 0 16,0 0 1-16,3 2-1 16,-3-2 1-16,2 0 0 15,0 0 0-15,1 3 0 16,0-3 1-16,-1 0-1 16,1 0 1-16,-1 0-1 15,-2 0 0-15,0 2 0 0,0-2 0 16,0 0 0-16,-2 0 0 15,0 0 0-15,3 0 0 16,-3 0-1-16,0 0 1 16,0 0 0-16,0 1 0 15,0-1 1-15,0 0-1 16,0 0 0-16,0 3-1 16,0-3 1-16,0 0 0 15,0 0 1-15,0 0-1 16,0 0 0-16,0 0 0 15,0 0 0-15,0 0 0 16,0 0 0-16,0 0 0 16,0 0 0-16,0 2 0 15,0-2 0-15,0 0 0 16,0 0 0-16,0 0-1 0,0 0 0 16,0 2 0-16,0-2 0 15,0 0 0-15,0 0-1 16,0 0 1-16,0 0 1 15,0 0-1-15,0 0 1 16,0 0 0-16,0 0 0 16,0 0 0-16,0 0-1 15,0 0 1-15,0 0 0 16,0 0 0-16,0 0-1 16,0 0 1-16,0 0 0 0,0 0 0 15,0 0 0 1,0 0 0-16,0 0 0 0,0 0 0 15,0 0 0-15,0 0-1 16,0 0 0-16,0 0 0 16,0 0 0-16,0 0 0 15,0 0 0-15,7 0 1 16,-3 0-1-16,1 0 1 16,3 0 0-16,1 0 0 15,3 0-1-15,3 0 1 16,3 0 0-16,-1 0 0 15,2 0 0-15,-1 0 0 16,-1 0 0-16,3 0 0 16,5 0 1-16,2 0-1 15,-1 0 0-15,1 0 0 0,0 0-1 16,-3 0 2 0,-3 0-1-16,-6 0 0 0,1 0 0 15,-5 0-1-15,2 0 1 16,1 0 1-16,-1 0-1 15,0 0 0-15,0 2 0 16,1-2 0-16,-1 0 0 16,0 1 0-16,1-1 0 15,-3 0 0-15,2 3 0 16,-1-2 0-16,-2-1 0 16,2 3 1-16,-3-1-1 15,-1-2 0-15,2 0 0 16,-3 2 0-16,1-2 0 0,4 0 0 15,-3 0 1 1,-1 0-1-16,1 0 0 0,-2 0 0 16,0 2 0-16,-3-2 0 15,-3 0-1-15,2 2 1 16,0-2 0-16,1 0 0 16,-2 0 0-16,0 0 0 15,3 0 0-15,0 0 0 16,-1 0 0-16,3 2 0 15,1-2 0-15,4 0 0 16,-1 0 0-16,3 0 0 16,1 0 1-16,1 0-1 15,1 0 1-15,1 0 0 16,2 0-1-16,2 0 0 0,3 0 1 16,-1 0-1-16,0 0 1 15,-1-2-1-15,0 0 0 16,-3 0 1-16,-3 2-1 15,-3 0 0-15,-2 0 1 16,0-2-1-16,2 2 0 16,1 0 0-16,3-2 0 15,-1-1 0-15,-1 2 1 16,-1 1-1-16,-5 0 1 16,-3 0-1-16,-3 0 0 15,-2 0-1-15,0 0 1 16,-2 0-1-16,0 0 0 15,1 0 1-15,-1 0 0 16,0 0 0-16,0 0-1 0,0 0 1 16,0 0 0-16,0 0-1 15,0 0 1-15,0 0 0 16,0 0-1-16,0 0 1 16,0 0-1-16,0 0 1 15,0 0 0-15,0 0 0 16,0 0 1-16,0 0-1 15,0 0 0-15,0 0 0 16,0 0 0-16,0 0 0 16,0 0 0-16,0 0 0 15,0 0 0-15,0 0-1 16,0 0 1-16,0 0 0 16,0 0 0-16,0 0-5 0,0 0 5 15,0 0 1-15,0 0 0 16,0 0 0-1,0 0 0-15,0 0-1 0,0 0 0 16,0 0 0-16,0 0 0 16,0 0 0-16,0 0 1 15,0 0-1-15,0 0 1 16,0 0-1-16,0 0 1 16,0 0 1-16,0 0-1 15,0 0 0-15,0 0-1 16,0 0 1-16,0 0-1 15,0 0 0-15,0 0-1 16,0 0-134-16,-14 0-192 16,-8 0-579-16</inkml:trace>
  <inkml:trace contextRef="#ctx0" brushRef="#br0" timeOffset="-185972.6">14480 11339 795 0,'0'0'357'15,"0"0"-140"-15,0 0-25 16,0 0-54-16,0 0-58 16,0 0-33-16,0 11 9 15,0-8-11-15,0 0-24 16,0 0-13-16,0 0-6 15,0-1-1-15,0-1-1 16,0 3-15-16,0 0-71 16,-2 6-76-16,0-1-141 0,0-1-350 15</inkml:trace>
  <inkml:trace contextRef="#ctx0" brushRef="#br0" timeOffset="-185223.1">14480 11339 595 0,'-13'79'307'0,"11"-79"-129"16,0 0-26-16,2 0 7 15,0 0-38-15,0 0-18 16,0 0 24-16,0 0 16 16,0 0 27-16,0 0 5 0,0 0 1 15,0 0 6 1,0 0-33-16,0 0-49 0,9 4-27 15,11 0 9-15,4 2-13 16,3-1-23-16,4 2 10 16,0-1 5-16,2-3-16 15,2 2-1-15,-2-1-6 16,-2-4 4-16,3 2 6 16,1-2-3-16,-2 0-9 15,4 0-4-15,0 0-8 16,-1 0-6-16,-1 0-5 15,-3 0-1-15,-5 0 0 16,-1 0-4-16,-4 0-1 16,1 0-1-16,-1 0-4 15,0 0 5-15,2 0-1 0,1 0-4 16,-2 0-1-16,-2 0 7 16,-5 0-8-16,-3 0 2 15,-1 0 5-15,-3 0 1 16,-3 0-2-16,1 0 3 15,2 0 9-15,0 0 1 16,2 0 2-16,0 0-6 16,0 0-3-16,2 0-6 15,1-2 2-15,-3-1-7 16,1 2 5-16,-2-1-5 16,1-1-1-16,-1 1 1 15,1 1 7-15,-1-2-7 16,4 0 0-16,-3-1 0 0,3 0 5 15,-1 0 0 1,-2 0-5-16,3-2 1 0,-4 2-1 16,-3 0 0-16,0 2 1 15,-2 2-1-15,-5 0 1 16,0 0-2-16,0 0 2 16,0 0-1-16,0 0 0 15,0 0 0-15,0 0 0 16,0 0-1-16,0 0 1 15,0 0-1-15,0 0 0 16,0-3-10-16,-5 0-47 16,-17-9-108-16,-1-3-187 15,-1-2-578-15</inkml:trace>
  <inkml:trace contextRef="#ctx0" brushRef="#br0" timeOffset="-174225.16">15467 11444 637 0,'0'0'330'0,"0"0"-144"16,0 0 1-16,0 0-11 15,0 0-12-15,0 0 4 16,-19 2-18-16,19-2-7 0,0 0-26 16,-2 0-21-16,2 0-20 15,0 0-24-15,0 0-15 16,0 1-7-16,0-1-8 16,0 3-3-16,0-2 33 15,4 1 59-15,11-2 30 16,7 3 0-16,8-3-14 15,1 0-34-15,2 0-19 16,1 0-10-16,-3 0-10 16,0 2-5-16,-4 2-4 0,0-2-13 15,-5 2-2 1,2-2-3-16,-1 2 3 0,1-4 4 16,3 0-1-16,0 0 2 15,0 0-4-15,-3 0-7 16,-4 0-3-16,-5 0-4 15,1 0-2-15,-6 0-6 16,3 0 3-16,0 0 4 16,3 0 7-16,-2 0 7 15,7 0 0-15,-1 0-3 16,2 0-5-16,1 0-1 16,-3 0-7-16,-3 0-4 15,0 0 2-15,-9 0-12 16,1 0 0-16,-3 0 0 15,2 0 0-15,0 0 0 0,1 0 0 16,1 0 0 0,-2 0 0-16,1 0 0 0,3 0 0 15,-4 0 0-15,3 0 0 16,-2 0 0-16,2 0 0 16,-2 0 0-16,2 0 0 15,-2 0 0-15,-2 0 0 16,-1 0 0-16,-1 0 0 15,-1 0 0-15,1 0 0 16,2 0 0-16,-1 0 0 16,3 0 0-16,1 0 0 15,-2 0 0-15,-1 0 0 16,-1 0 0-16,2 0 0 16,-6 0 0-16,2 0 0 15,-2 0 0-15,-2 0 0 0,0 0 0 16,2 0 0-16,-2 0 0 15,0 0 0-15,0 0 0 16,0 0 0-16,0 0 0 16,0 0 0-16,0 0 0 15,0 0 0-15,0 0 0 16,2 0 0-16,-2 0 0 16,0 0 0-16,3 0 0 15,-3 0 0-15,2 0 0 16,-2 0 0-16,0 0 0 15,2 0 0-15,-2 0-71 16,2 0-52-16,0 0-85 16,0 0-158-16,2 0-365 15,-4 0-377-15</inkml:trace>
  <inkml:trace contextRef="#ctx0" brushRef="#br0" timeOffset="-162960.47">16404 11453 825 0,'0'0'348'16,"0"0"-221"-16,0 0-14 15,0 0-63-15,0 0-37 16,0 0-7-16,-14 11-5 0,14-9 22 16,0 0 20-1,0-2-10-15,0 0-2 0,0 0-5 16,0 0 6-16,0 0-9 15,0 0-17-15,0 0-4 16,0 2-1-16,0-2 0 16,0 2 5-16,0-2 24 15,0 2 39-15,0 0 25 16,0 0-2-16,0-2 16 16,4 2-6-16,8-2-3 15,-2 0-2-15,7 0 1 16,2 0 7-16,2 0-20 0,1 0-28 15,5 0-10-15,-3 0 3 16,3 0-7-16,0 0 20 16,-5 0-17-16,1 0-10 15,-2 0 4-15,4 0-10 16,0 0-6-16,1 0-3 16,4 0 3-16,3 0 2 15,0 0-4-15,3 0-2 16,-1 0 7-16,-2 0-3 15,-3 0 3-15,-4 0-2 16,-1 0-6-16,0 0-2 16,-4 0-4-16,4 0 7 15,2 0 2-15,0 0-7 16,0-2 0-16,0 0 2 16,-4 0-8-16,0 2-8 0,-5 0 7 15,-3 0-7 1,1 0 0-16,-1 0 1 0,4 0-1 15,1 0 8-15,-1 0 0 16,4 0 6-16,2 0-1 16,-4 0 1-16,0 0-2 15,-5 0-11-15,-6 0 4 16,-1 0-6-16,-2 0 1 16,0 0 0-16,0 0-1 15,-1 0 1-15,2 0-1 16,2 0 6-16,-1 0-5 15,2 0 8-15,3 0 5 16,-4 0-1-16,4 2-5 16,-3-2-7-16,0 2 1 15,-2-2-1-15,0 2 7 0,-2-2-8 16,-1 2 1-16,-2-2 0 16,2 0-1-16,-3 0 1 15,2 0 0-15,2 0 5 16,-1 0-5-16,2 0 5 15,-2 0-5-15,5 2 0 16,-2-2 1-16,4 2 4 16,-2-2-6-16,-2 0 1 15,0 3 0-15,-2-3 0 16,-1 0 5-16,1 0-5 0,0 0 1 16,0 0 5-1,1 0 1-15,1 0-2 0,3 0 0 16,-1 0-5-16,3 0 7 15,-1 0-8-15,-1 0 1 16,2 0-1-16,-1 0 1 16,1 0 0-16,-3 0 0 15,-2 0-1-15,0 0 0 16,2 0 1-16,-2 0-1 16,2 0 1-16,-1 0-1 15,2 0 1-15,0 0-1 16,-1 0 0-16,-3 0 0 15,0 0 0-15,-3 0 0 0,0 0 0 16,2 0-1 0,-3 0 1-16,4 0 0 0,-2 0 0 15,1 0 0-15,-1 0 1 16,1 0-1-16,0 0 0 16,-1 0 0-16,3 0 2 15,-2 0-1-15,0 0 0 16,-1 0 0-16,-1 0 0 15,1 0 0-15,1 0-1 16,0 0 1-16,2 0 1 16,-3 0-1-16,1 0 0 15,2 0-1-15,-2 0 1 16,1 0 0-16,-1 0-1 16,0 0 1-16,0 0 0 15,2 0 0-15,-5 0-1 16,2 0 0-16,0 0 1 15,-4 0-1-15,0 0-2 0,0 0 1 16,2 0 0-16,-1 0 0 16,1 0 1-16,0 0-1 15,3 0 1-15,-2 0 0 16,1 0 1-16,1 0 0 16,-3 0 0-16,0 0-1 15,2 0 0-15,-2 0 0 16,0 0 0-16,1 0 0 15,-1 0 0-15,0 0 0 16,1 0 0-16,0 0 0 0,-3 0 1 16,0 0-1-16,0 0 0 15,1 0 1-15,-3 0-1 16,2 0 0-16,-2 0 0 16,0 0 0-16,0 0 0 15,0 0 0-15,0 0 0 16,0 0 0-16,0 0 0 15,0 0 0-15,0 0-1 16,0 0 0-16,0 0-5 16,0 0 5-16,0 0-5 15,0 0 5-15,0 0 1 16,0 0 0-16,0 0 0 16,0 0 1-16,0 0-1 15,0 0 0-15,0 0 0 16,0 0 0-16,0 0-1 15,0 0 0-15,0 0 0 0,0 0 1 16,0 0-1-16,0 0 1 16,0 0 0-16,0 0 0 15,0 0 0-15,0 0 0 16,0 0-1-16,0 0 1 16,0 0 0-16,0 0-1 15,2 0-5-15,2 0 5 16,5 0 1-16,0 0-1 15,0 0 0-15,0 0 0 16,-2 0-1-16,2 0 1 16,-3 0 0-16,-1 0-5 15,1 0 5-15,-1 0-5 16,0 0 5-16,-1 0 0 16,0 0 0-16,1 0-1 0,-3 0-4 15,2 0 5-15,-2 0-5 16,0 0 5-16,2 0 0 15,-2 0-1-15,0 0 1 16,0 0-1-16,0 0 2 16,0 0 0-16,3 0-1 15,-3 0 1-15,0 0 0 16,0 0-1-16,0 0 1 16,0 0-1-16,-2 0 0 15,0 0-5-15,3 0 4 16,-3 0-5-16,0 0 6 15,3 0-1-15,-3 0-4 16,0 0 5-16,0 0 1 0,0 0-1 16,0 0-1-16,0 0 1 15,0 0 0-15,0 0 0 16,0 0 0-16,0 0 0 16,0 0 1-16,0 0-2 15,0 0 1-15,0 0 0 16,0 0 0-16,0 0-5 15,0 0 6-15,0 0 0 16,0 0 1-16,0 0 0 16,0 0 0-16,0 0 0 15,0 0-1-15,0 0 0 16,0 0 0-16,0 0 1 0,0 0-1 16,0 0 0-16,0 0 0 15,0 0 1-15,0 0-1 16,0 0 0-16,0 0 0 15,0 0 0-15,0 0-1 16,0 0 1-16,0 0 0 16,0 0-13-16,0 0-143 15,-27 0-157-15,-2 0-415 16,0 0-1389-16</inkml:trace>
  <inkml:trace contextRef="#ctx0" brushRef="#br0" timeOffset="-158746.9">18304 11432 172 0,'0'0'744'0,"0"0"-523"16,0 0-59-16,0 0 19 16,0 0-48-16,0 0-40 15,-7 0 2-15,7 0 29 16,0 0 36-16,0 0-26 16,0 0-28-16,7 0 10 15,7 0 4-15,6 0-29 16,-2 0-30-16,4 4-26 15,0-3-7-15,-2 4-6 16,2-1-8-16,-1-3 13 16,-2 2 6-16,-1-3-1 15,-3 1 4-15,2-1-7 0,0 0-10 16,1 0-2-16,0 0 2 16,2 0-2-16,0 0 6 15,0 0 4-15,-2 0 0 16,2 0-1-16,-3 0-10 15,-1-4-4-15,0 3-1 16,-5-1-2-16,2 0-3 16,-1 2 1-16,-1-2-1 15,-3-1-4-15,1 3-1 16,3-1 5-16,-4 1-4 16,1-2-1-16,0 2 0 15,0-2 5-15,0 2-5 16,1-2 8-16,0 0-3 15,-1 0 5-15,3-1 2 16,-4 3-4-16,5-1-1 0,1-2-7 16,-1 2 0-1,5 1 5-15,0-2-4 0,0 0-2 16,-3 0 2-16,1-1 4 16,-5 3-6-16,1-1 8 15,-2 1-7-15,1-2 8 16,1 2 1-16,-1-3-8 15,0 3-1-15,2-2 7 16,3 2-2-16,-2-1-5 16,-2-2 5-16,2 3 0 0,-5-1-5 15,0 1 8-15,-3 0-8 16,2 0 5-16,-2 0-5 16,-2 0-1-16,3 0 1 15,-3 0 0-15,4 0 0 16,0 0 5-16,-1 0-6 15,-1 0 1-15,2 0-1 16,-2 0 0-16,1 0 0 16,-3 0 1-16,0 0-1 15,0 0 1-15,0 0-1 16,0 0 1-16,-2 0-1 16,2 0 1-16,-1 0-1 15,1 0 0-15,2 0 1 16,-1 0-1-16,-2 0 0 15,1 0 1-15,-2 0-1 16,0 0 0-16,3 0 0 16,-4 0 0-16,2 0 0 0,-1 0 0 15,3 0 0 1,-3 0 0-16,3 0 1 0,-3 0-1 16,0 0 0-16,0 0 0 15,1 0-1-15,1 0 1 16,-2 0-1-16,0 1 1 15,0-1-1-15,1 3 0 16,-1-3 1-16,0 0 0 16,3 1 1-16,-3-1-1 15,3 2 0-15,-4-2 0 16,4 3 1-16,-3-3-1 16,0 0 1-16,1 2-1 15,-1-2 0-15,0 1 0 0,0-1 0 16,0 0 0-16,1 3 1 15,2-3 0-15,-3 0 0 16,2 2 0-16,-2-2 0 16,3 2-1-16,-3-2 1 15,0 0-1-15,0 2 1 16,0-2-1-16,-2 1 1 16,2-1-2-16,2 0 1 15,-2 3 0-15,0-3 2 16,2 0-1-16,-2 0 0 15,3 0 0-15,-3 0 1 16,0 1-1-16,0-1 0 0,-2 0-1 16,1 0 0-1,-1 3 0-15,3-3 0 16,-3 0 1-16,4 0-1 0,-4 0 1 16,0 0 0-16,0 0 0 15,2 0-1-15,-2 0 0 16,0 0 1-16,2 2-1 15,-2-2 0-15,2 0-1 16,0 2 1-16,-2-2 0 16,2 0 0-16,-2 0 0 15,0 0-1-15,2 2 1 16,-2-2 0-16,3 2 0 16,-3-2 0-16,2 0-1 15,0 2 1-15,0-2 0 16,0 0 0-16,-2 1 0 0,2-1 0 15,1 3 0-15,0-3 0 16,-1 2 1-16,0 0-1 16,0-2 0-16,0 2 0 15,3-1 0-15,-1 2 0 16,0-2 1-16,3 1 0 16,-2 1 0-16,2-1-1 15,-3-1 1-15,2 2 5 16,1-1-6-16,0 0 1 15,2 0-1-15,-1 0 0 16,1 0 0-16,1 0 0 16,-2 2 1-16,1-2 0 15,1 0-1-15,0 0 1 0,0 0 1 16,3 1-1 0,-2-3 0-16,0 1 0 0,0 2 0 15,-2-2 0-15,0 1 0 16,0 2-1-16,0-3 0 15,-3 1 0-15,1-2 0 16,0 3 0-16,-1-3 0 16,1 0 0-16,2 2 1 15,-2-2 1-15,2 0-1 16,-3 2-1-16,3-2 0 16,1 2 1-16,0 0-1 15,1-2 1-15,1 2 0 16,-1-2-1-16,-1 2 0 15,2-2 1-15,-3 0-1 16,2 2 1-16,0-2-1 0,-2 0 1 16,3 0-1-16,-4 0 0 15,-1 0 0-15,2 2 0 16,0-2 1-16,0 0-1 16,-3 2 0-16,3-2 1 15,0 2-1-15,-2-2-1 16,-1 2 1-16,3-2 0 15,1 2-1-15,-2-2 2 16,3 3-2-16,1-3 1 16,1 0 0-16,3 0 2 15,1 0 4-15,3 0-5 16,3 0-1-16,1 0 1 0,0 0-1 16,-3 0 1-1,-2-3-1-15,0 1-1 0,-3 0 1 16,-1 2 0-16,-5-2 0 15,4 2 0-15,2-2 0 16,-3 0 1-16,3-2 0 16,0 2-1-16,-6 2 1 15,-1 0-1-15,-2 0-1 16,-4 0 1-16,-1 0-1 16,-2 0 0-16,0-2 1 15,0 2-1-15,2 0 1 16,0 0 0-16,2 0 0 15,-1 0 0-15,1 0 5 0,0 0-4 16,-1 0-1-16,2 0 0 16,-3-2 0-16,-2 2 1 15,2 0-1-15,-2 0 1 16,0 0 0-16,0 0 0 16,0 0 0-16,2 0 0 15,-2-2-1-15,2 2 1 16,0-2 0-16,3-1 1 15,-2 1-1-15,2-2 5 16,1 3-5-16,-2 1-1 16,-4 0 6-16,0 0-6 15,0 0 0-15,0 0 1 16,0 0-1-16,0 0-2 0,0 0-5 16,0 0 5-1,0 0 1-15,0 0-5 0,0 0 6 16,0 0 0-16,0 0-1 15,0 0-17-15,-4 0-79 16,-15 0-225-16,-3-3-658 0</inkml:trace>
  <inkml:trace contextRef="#ctx0" brushRef="#br0" timeOffset="-147116.55">20441 10597 538 0,'0'0'250'0,"0"0"-68"16,0 0-3-16,0 0-2 16,0 0-19-16,-12-26-28 15,12 20 20-15,0 3 0 16,0-2 45-16,0 1-15 16,0 2-17-16,0 2-35 15,0 0-35-15,0 0-26 16,0 0-30-16,0 0-12 15,0 0-7-15,0 0-6 16,0 0-6-16,-2 0-5 16,2 2-1-16,0 13 1 0,0 7 6 15,0 6 14-15,0 4 17 16,0 6-3-16,0 0-8 16,8 2-11-1,-2 1 10-15,-4 2 5 0,0 1 0 16,-2 1-5-16,0-2 2 15,0 1-8-15,0 1-8 16,0-5-3-16,0-4 0 16,0-2-3-16,5-6 4 15,-3-2-10-15,1-5 1 16,0-2 5-16,-3-2-4 16,0-6 4-16,0 1-5 15,0 1 7-15,0-2-2 16,0 0-5-16,-8 1 13 15,1-2-5-15,1 0-8 16,1-2 1-16,0 2 4 0,3-4-5 16,2 2 0-16,0-3 0 15,0-1 0-15,0-1 0 16,0-3 0-16,0 2 0 16,0-2 1-16,0 0 8 15,0 0-2-15,0 0-8 16,0 0 0-16,0 0-48 15,0 0-82-15,0-12-153 16,0-8-456-16,0-3-1120 0</inkml:trace>
  <inkml:trace contextRef="#ctx0" brushRef="#br0" timeOffset="-144668">20423 10468 557 0,'0'0'251'15,"0"0"-124"-15,0 0 12 16,0 0-34-16,0 0 14 0,0 0 38 16,0 0 1-1,0 0-5-15,0 0-43 0,0 0-25 16,0 0-31-16,0 0-18 16,0 0-19-16,2 0-4 15,5 0 38-15,2 1 3 16,0-1 6-16,-1 2 8 15,2 1 3-15,-2-2 5 16,-1 0-3-16,3 4-6 16,-2-1-12-16,1 0-27 15,2 0-13-15,3 0-8 16,-2 2 8-16,5 0 11 0,-5-2 14 16,5 1 17-16,0-4-5 15,1 1-3 1,2 2-14-16,0-1 8 0,4-2 2 15,1-1-6-15,4 0 3 16,2 0 1-16,1 0-5 16,1 0-5-16,0 0-9 15,-4 0-2-15,-4-1-8 16,-1-2-6-16,-2 3-2 16,-1 0-5-16,1 0 0 15,2 0 7-15,0-1-7 16,4-2 14-16,-2 1-3 15,-2 1 5-15,-1-2-1 16,-5 1-1-16,-2 1-3 16,-1 1-6-16,-2 0-4 0,3 0-1 15,2 0 1-15,0 0-2 16,2 0 0-16,-1 0 1 16,4 0-1-16,0 0 1 15,-5 0 1-15,6 0 5 16,-6 0-7-16,-3 0 6 15,1 0-4-15,-5 0 4 16,-3 0-5-16,4 0 1 16,-3 0-1-16,3 1-1 15,-3-1 6-15,3 0-5 16,2 0 5-16,-1 0 2 16,3 0 5-16,-3 0-1 15,3 0-3-15,-3 0-1 0,-2 0-1 16,1 0 1-16,-4 0-7 15,1 0 0-15,-3 0 7 16,4 0-7-16,-1 0 0 16,1 0 0-16,0 0 7 15,1 0-7-15,-5 0 0 16,2 0 0-16,-2 0-1 16,-4 0 0-16,3 0-1 15,-3 0 1-15,0 0 0 16,0 0 0-16,2 0 1 15,-1 0 0-15,1 0 0 16,1 0-1-16,-1 0 1 0,-1 0 0 16,1 0-1-1,-2 0 1-15,0 0 0 0,0 0-1 16,1 0 1-16,-1 0 0 16,0 0-1-16,1 0 1 15,-3 0 0-15,2 0-1 16,-2 0 1-16,2 0 0 15,3 0-1-15,-3 0 1 16,2 0 0-16,0 0-1 16,-1 0 0-16,1 0 1 15,3 0-1-15,-2 0 1 16,1 0-1-16,3 0 0 16,0 0 1-16,0 0-1 15,0 0 2-15,1 0-1 16,0 0-1-16,1 0 6 0,1 0-5 15,-2 0 0-15,1 0-1 16,1 0-1-16,-1 0 1 16,-1 0 0-16,2 0 0 15,1 0 0-15,-2 0 0 16,1 0 0-16,1 0 1 16,1 0 0-16,-1 0 0 15,1 0 0-15,-2 0 5 16,-1 0-6-16,3 0 0 15,-1 0 0-15,-1 0 0 16,-1 0 0-16,-1 0 0 16,2 0 0-16,-1 0 0 15,0 0 0-15,-4 0 0 0,2 0 0 16,-3 0 0-16,1 0 0 16,0 0 0-16,0 0 0 15,1 0 0-15,-1 0 0 16,2 0 1-16,0 0-1 15,-2 0 0-15,1 0-1 16,2 0 1-16,-4 0-1 16,3 0 0-16,-3 0 0 15,2 0 0-15,-2 2 0 16,3-2 1-16,0 0 1 16,0 3 0-16,2-3 5 15,0 0-6-15,0 0 0 16,0 0 0-16,-2 0 0 15,0 0 0-15,-2 0-1 16,-3 1 1-16,1-1 0 0,-3 0-1 16,0 2 1-16,0-2 0 15,1 0 0-15,-1 0 0 16,1 0 0-16,-1 0 0 16,0 0 1-16,-2 0-1 15,0 0 0-15,2 0-2 16,-2 3-4-16,0-3 0 15,2 0 6-15,2 1-1 16,1-1 1-16,-3 0 1 16,2 3 0-16,2-3 0 15,-2 0 6-15,0 1-6 16,-2-1-1-16,3 0 2 0,-3 0-2 16,0 0 0-16,0 0 1 15,-2 2-1-15,2-2 0 16,-2 0-1-16,0 2 1 15,0-2-1-15,2 0 0 16,-2 0 1-16,0 0-1 16,0 0 1-16,0 0 0 15,0 0 1-15,0 0 0 16,0 0-1-16,0 0 1 16,0 0-1-16,0 0 0 15,0 0 0-15,0 0 0 16,0 0-1-16,0 0 0 15,0 0 1-15,0 0 0 0,0 0 0 16,0 0 0-16,0 0 1 16,0 0 0-16,0 0 0 15,0 0 0-15,0 0 0 16,0 0-1-16,0 2-18 16,-10 5-116-16,-8-2-177 15,-2-1-518-15</inkml:trace>
  <inkml:trace contextRef="#ctx0" brushRef="#br0" timeOffset="-140832.33">22579 10583 662 0,'0'0'328'0,"0"0"-137"16,0 0-14-16,0 0 3 15,0 0-13-15,0 0-45 16,0-12-2-16,0 10 41 15,0 2 0-15,0-1 8 16,0 1 19-16,-2-3-18 16,2 1-61-16,-2 1-37 15,2 1-21-15,-2 0-23 16,2 0-28-16,-2 0 0 16,0 3-16-16,2 14 15 0,-2 7 1 15,2 3 6 1,0 8 15-16,0 0 9 0,0 5 6 15,0-1-2-15,0 1 1 16,0 0 1-16,0 1-5 16,0-4-4-16,0 4-7 15,0-5 0-15,0 0 0 16,0-2-1-16,0-2-2 16,0-4-10-16,0 0 5 15,0-2-4-15,0-1 2 16,0 0 1-16,2-1-4 15,0-2 1-15,2 0-7 16,-2 1 0-16,3-3 7 16,-3 0-7-16,1-5 0 0,-1 0 0 15,0-4 0 1,0 0 0-16,1-3 0 0,-3-3 0 16,2 1 0-16,-2 0 1 15,0 1-2-15,2-1 1 16,-2-2 0-16,0 2 0 15,0-2-1-15,0 0 2 16,0 0-1-16,0-1 0 16,0 0 1-16,0 0-1 15,0 0 0-15,0-1 0 16,0-2 5-16,0 2-5 16,0 0-1-16,0 2 0 15,0 0 0-15,0-2 1 0,0 2 5 16,0-4-6-1,0 2 0-15,0-2 2 0,0 0 4 16,0 0 4-16,0 0-10 16,0-8-13-16,2-9-95 15,16-10-126-15,-3 2-340 16,-1 2-379-16</inkml:trace>
  <inkml:trace contextRef="#ctx0" brushRef="#br0" timeOffset="-139001.33">22618 11403 905 0,'0'0'485'16,"0"0"-286"-16,0 0 39 16,0 0-18-16,0 0-54 0,0 0-62 15,0 0-21 1,-14 0 10-16,14 0 8 0,0 0-16 15,0 0-22-15,0 0-16 16,0 0-8-16,-2 0-6 16,2 0-12-16,0 0-2 15,0 0 1-15,0 0-1 16,0 0 2-16,0 0-6 16,0 0 8-16,0 0 4 15,0 0 13-15,0 0 8 16,0 0 12-16,0 0-9 15,0-2-9-15,7 1 1 16,4-2 3-16,1 2-14 16,5 1-10-16,-4 0-7 15,2 0-6-15,-1 0-7 0,5 0 10 16,-2 0 6-16,3 0 12 16,2 0 1-16,2 0-8 15,-1 0 1-15,2 0-6 16,-4 0 0-16,0 0 0 15,-1 0-6-15,-5 0-2 16,1 0-2-16,-1 0-7 16,4 0 8-16,-2 0-2 15,3 1 4-15,3-1-1 16,-1 0 4-16,0 3-4 16,0-3-1-16,-3 1-8 15,-2-1 1-15,-3 2-1 16,1 1 1-16,1-3 4 0,-1 0 0 15,3 0 1 1,2 0 4-16,0 0-2 0,3 0 6 16,-2 0-5-16,0 0-1 15,1 0-9-15,-2 0 5 16,-2 0-4-16,0 0-1 16,-1 0 1-16,-3 0 0 15,-1 0-1-15,1 0 0 16,-1 0 0-16,0 0 1 15,3 0 0-15,-1 0 0 16,6 0-1-16,-3 0 2 16,-2 0-1-16,3 0 0 15,-4 0 0-15,-1 0 0 16,-3 0-1-16,0 0 0 16,-1 0-1-16,0 0 1 0,-1 0 1 15,3 0-1-15,1 0 1 16,1 0 0-16,-1 0 0 15,3 0 0-15,1 0 0 16,1 0 0-16,2 0-1 16,-2 0 0-16,0 0 0 15,-1 2 1-15,1-1-1 16,-2-1 1-16,0 3-1 16,-1-3 0-16,1 0 0 15,-1 2 1-15,-1-2 5 16,1 0-6-16,-1 0 6 15,-2 2 3-15,2-2-1 0,0 0-7 16,-6 0 0-16,4 2 1 16,-3-2-1-16,-1 0 6 15,1 1-6-15,1-1 1 16,0 0 5-16,-1 3-6 16,3-3 0-16,-4 0 0 15,2 1 7-15,3-1-7 16,0 0 5-16,1 0-5 15,1 3 6-15,-1-3-5 16,1 0 4-16,1 0-5 16,-1 2-1-16,-2-2 2 15,3 2-2-15,-3-2 0 16,1 2 1-16,-1 0 0 0,1-2-1 16,-3 2 1-1,3-2 0-15,-1 1 0 0,-3-1 0 16,4 3 5-16,-1-3-6 15,-1 2 0-15,1 0 0 16,-4 0 1-16,0-1-1 16,-4-1 0-16,1 3 1 15,-2-3-1-15,-2 1 0 16,3-1 0-16,-1 0 1 16,1 2 0-16,2-2-1 15,1 0 2-15,0 0-1 16,3 0 8-16,-5 0-8 15,1 0 0-15,-1 3-1 16,-2-3 0-16,4 0 0 16,-2 0 1-16,1 0 0 0,-1 0 0 15,2 0 0-15,-2 0 0 16,3 0 1-16,-1 0-1 16,2 0 0-16,-1 0-1 15,-1 0 1-15,-1 0 0 16,-2 0-1-16,-3 0 0 15,-1 0 0-15,3 0 1 16,-2 0-1-16,2 0 0 16,-2 0 1-16,3 0-1 15,-3 0 0-15,0 0 0 16,0 0 0-16,1 0 0 16,-1 0 0-16,0 0 1 0,-2 0-1 15,0 0 1-15,0 0 5 16,0 0 1-16,0 0 4 15,0 0-2-15,0 0 10 16,0 0 8-16,0 0 6 16,0 0-16-16,0 0-17 15,0 0 0-15,0 0 0 16,0 0 0-16,0 0 0 16,0 0 0-16,-2 0 0 15,2 0 0-15,0 0 0 16,-2 0 0-16,-5 0 0 15,-20 2-227-15,-2-1-365 16,-5-1-113-16</inkml:trace>
  <inkml:trace contextRef="#ctx0" brushRef="#br0" timeOffset="-129387.23">4004 5067 846 0,'0'0'396'0,"0"0"-141"0,0 0 41 16,0 0-21-16,0 0-36 15,0-25 18-15,0 25 11 16,0-1-12-16,0 1-39 15,0 0-30-15,0 0-32 16,0 0-38-16,0 0-42 16,0 0-41-16,0 0-19 15,0 4-15-15,6 8-1 16,6 6-1-16,1 6 1 16,6 3 1-16,-4 0 0 0,-1 4 0 15,-1-4-1 1,1 0 1-16,-6-4 0 0,1-2 0 15,-3-5 0-15,0-7 0 16,-4-2 0-16,0-4 0 16,-2-3 1-16,0 0 0 15,1 0 5-15,-1 0 12 16,3 0 18-16,4-7 8 16,3-15-2-16,9-10-24 15,10-8-18-15,4-9-8 16,7 1-90-16,30-20-115 15,-15 15-334-15,-4 6-520 0</inkml:trace>
  <inkml:trace contextRef="#ctx0" brushRef="#br0" timeOffset="-128187.36">6019 5063 1189 0,'0'0'408'15,"0"0"-190"-15,0 0 46 16,0 0-32-16,0 0-28 0,0 0-67 15,6-15-32 1,-3 15-26-16,3 0-20 0,5 7-11 16,7 5 36-16,9 6 21 15,4 4-29-15,5 6-16 16,-2 4-28-16,3 3-13 16,-4-3-4-16,-2 0-6 15,-6-6-8-15,-5-4 7 16,-5-10-2-16,-5-4-5 15,-4-8 16-15,1 0 56 16,-1-6 46-16,8-24-5 16,6-16-71-16,9-15-28 15,4-1-15-15,6 2-97 16,11 6-157-16,-5 16-330 16,-9 9-414-16</inkml:trace>
  <inkml:trace contextRef="#ctx0" brushRef="#br0" timeOffset="-127071.55">8110 5117 13 0,'0'0'734'16,"0"0"-482"-16,0 0-43 15,0 0-15-15,0 0-39 16,0 0-13-16,8-20-7 16,-6 15 10-16,-2-1 17 15,2 1-16-15,0-1-2 16,-2 2-6-16,0 2-32 15,2 0-26-15,-2 2-38 16,0 0-26-16,2 0-16 0,1 2-18 16,3 10 12-1,4 6 6-15,0 2 15 0,3 4 6 16,4 0 6-16,-2 2-15 16,1-3 0-16,-3-1 4 15,-2-4 2-15,-2-2-2 16,-3-6 5-16,-1-7 5 15,-3-3 1-15,5 0 38 16,2-7 64-16,6-22-7 16,12-14-67-16,6-14-40 15,8-3-15-15,22-18-106 16,-13 15-159-16,-7 12-539 0</inkml:trace>
  <inkml:trace contextRef="#ctx0" brushRef="#br0" timeOffset="-125934.4">10078 5069 385 0,'0'0'219'0,"0"0"-37"16,0 0-17-16,0 0 1 16,0 0 2-16,0 0-10 15,-5-6-24-15,5 4 11 16,0 0 6-16,0 0 14 15,0 0-3-15,0 0 13 16,0 2 16-16,0 0-43 0,0 0-63 16,0 0-58-1,3 10-27-15,10 8 0 0,5 8 6 16,4 6 12-16,3 1 3 16,0 1-1-16,-4-5-3 15,2 0-4-15,-5-5 1 16,-3-6 2-16,-3-7 4 15,-3-2 4-15,-5-9 9 16,2 0 49-16,3-4 50 16,7-26 14-16,13-17-75 15,15-17-53-15,12-8-18 16,9-2-51-16,22-8-111 16,-16 20-196-16,-15 16-560 0</inkml:trace>
  <inkml:trace contextRef="#ctx0" brushRef="#br0" timeOffset="-125035">12139 5045 821 0,'0'0'327'0,"0"0"-71"15,0 0-33-15,0 0-16 16,0 0-7-16,0 0-38 16,0 0-29-16,0-10-5 15,0 10-24-15,0 0-22 16,0 0-17-16,6 12 3 16,12 6 9-16,5 3 4 15,4 8-14-15,0 1-25 16,-1 3-14-16,-2-4-14 15,-1 2-8-15,-3-5-6 16,-5-6 2-16,-4-6 5 16,-3-6-6-16,-4-4 14 0,0-4 30 15,3 0 53-15,5-18 20 16,9-17-42-16,10-13-52 16,10-10-24-16,1-1-49 15,10 1-147-15,-13 10-290 16,-12 15-512-16</inkml:trace>
  <inkml:trace contextRef="#ctx0" brushRef="#br0" timeOffset="-123819.55">14198 4995 568 0,'0'0'261'0,"0"0"-119"16,0 0-15-16,0 0 14 16,0 0-21-16,0 0 26 15,6 0 33-15,-2 0 39 16,0 0-23-16,-2 0-19 15,-2 0-12-15,0 0-23 16,0 0-54-16,0 0-52 16,0 6-29-16,6 10-5 15,3 3 0-15,1 8 14 0,5-1 15 16,-4 2 20-16,7-4-8 16,-6-2-12-16,2-4-2 15,-3-6-2-15,-2-2-4 16,-4-6 5-16,-3-4 2 15,0 0 39-15,5 0 67 16,4-18 15-16,7-12-59 16,11-12-67-16,4-8-15 15,5 0-9-15,0 2-97 16,-7 0-156-16,-9 13-405 16,-13 9-1111-16</inkml:trace>
  <inkml:trace contextRef="#ctx0" brushRef="#br0" timeOffset="-122571.03">16435 5091 918 0,'0'0'365'0,"0"0"-114"15,0 0 36-15,0 0-32 16,0 0-72-16,0 0-34 15,2-60-9-15,-2 57-21 0,0 0-32 16,0 3-5-16,0 0-9 16,0 0-15-1,0 0-10-15,0 0-3 0,0 0-8 16,0 0 2-16,0 0-12 16,-2 0-10-16,-2 0-7 15,-2 0-1-15,2-2 3 16,-5-4 0-16,-1 0-10 15,-4-4 7-15,1-2-3 16,-3-2 0-16,3 2-6 16,4 2 2-16,0 4-1 15,6 1 5-15,1 5-6 16,2 0-2-16,0 0-13 16,0 0-4-16,0 5 4 15,2 9 9-15,10 2-2 0,-1 4 8 16,2 2 1-16,3 1 11 15,-1 4-4-15,1 3-7 16,-1-1 6-16,1 0 1 16,-3-2-7-16,1-2 8 15,-3-5-7-15,-5-4-2 16,2-4 1-16,-4-3 5 16,-2-5 0-16,-2-4 3 15,0 0 9-15,0 0 20 16,0 0 15-16,0 0 7 15,0 0 18-15,0-6 15 16,3-15 5-16,-1-11-46 16,4-12-35-16,6-4-17 0,5-2-34 15,6 6-129-15,8-4-176 16,-2 12-472-16,-10 4-1323 0</inkml:trace>
  <inkml:trace contextRef="#ctx0" brushRef="#br0" timeOffset="-121622.14">18226 5097 869 0,'0'0'332'0,"0"0"-110"15,0 0-7-15,0 0-19 16,0 0 12-16,0 0 4 16,0 0 33-16,31-63-10 15,-31 60-26-15,0 1-24 0,0 2-60 16,0 0-64-16,0 0-34 16,0 0-27-16,5 7-13 15,1 10 4-15,6 3 9 16,1 4 1-16,5 2-1 15,-1 0 1-15,2 1 0 16,-6-5 0-16,-2-7-1 16,-4 0 1-16,-3-9 0 15,-2-5 1-15,0-1 6 16,3 0 25-16,4-7 75 16,6-22 24-16,12-11-78 15,7-12-39-15,5-4-15 0,4 2-26 16,-5 8-119-1,-5 2-140-15,-13 14-443 0,-8 7-1497 0</inkml:trace>
  <inkml:trace contextRef="#ctx0" brushRef="#br0" timeOffset="-120656.36">20376 5122 990 0,'0'0'322'16,"0"0"-82"-16,0 0-1 16,0 0-63-16,0 0 0 15,0 0-14-15,0 0 38 16,3-43-2-16,-1 39-24 16,-2-2-22-16,2 0-25 15,-2 0-34-15,0 0-27 16,0 0-24-16,0 2-20 15,0-1-8-15,0 4-7 16,0 1 2-16,0 0-1 0,0 0-1 16,0 0-7-16,0 0 0 15,0 0-20-15,0 1-2 16,0 14 5-16,0 7 16 16,0 4-7-16,9 6 8 15,4 3 1-15,5 1-1 16,0-4 1-16,1-2-1 15,-3-5 1-15,-3-7-1 16,-1-5 1-16,-6-5 5 16,1-7 0-16,-3-1 6 15,6 0 15-15,3-15 27 16,5-15-21-16,4-15-16 16,3-10-7-16,-3-10-10 0,-5 1-21 15,-14-2-121-15,-3 16-195 16,0 14-578-16</inkml:trace>
  <inkml:trace contextRef="#ctx0" brushRef="#br0" timeOffset="-119472.03">22359 5092 130 0,'0'0'882'0,"0"0"-553"15,0 0-33-15,0 0-15 16,0 0-69-16,0 0-67 16,0-1-65-16,0 1 2 15,2 0 19-15,-2 0-3 16,4 0-12-16,4 0-23 15,1 6-2-15,4 6 3 16,5 7-10-16,-3 0-18 16,3 6-12-16,-3-2-12 15,-1 4-4-15,-1-4-7 16,-3-2 6-16,-2-5-6 16,-3-5 5-16,-1-4 2 0,-2-5-1 15,0-2 46 1,4 0 82-16,4-13 43 0,8-16-45 15,8-14-89-15,10-11-32 16,0-6-12-16,2-1-29 16,-2 5-134-16,-10 18-177 15,-10 13-531-15</inkml:trace>
  <inkml:trace contextRef="#ctx0" brushRef="#br0" timeOffset="-118490.41">24431 5091 987 0,'0'0'378'15,"0"0"-69"-15,0 0-40 16,0 0-55-16,0 0-30 15,0 0 12-15,0 0-15 0,0-40-33 16,0 37-16-16,0 2-10 16,0 1-27-16,0 0-38 15,0 0-21-15,0 0-23 16,0 0-7-16,0 0-6 16,0 4-1-16,7 10 1 15,4 5 0-15,2 4 7 16,3 5-1-16,-1 0-5 15,1 4 10-15,-1-1-11 16,-1-5 1-16,-3-2 0 16,-1-7 0-16,-6-6 0 15,0-4 1-15,-1-4 5 16,-1-3 14-16,4 0 47 0,8-3 52 16,10-19 18-1,12-11-56-15,6-16-49 0,2-11-13 16,-1-8-10-16,-15 2-10 15,-12 10-43-15,-16 17-143 16,-10 18-300-16,-15 10-574 0</inkml:trace>
  <inkml:trace contextRef="#ctx0" brushRef="#br0" timeOffset="-109053.96">657 4907 385 0,'0'0'1222'15,"0"0"-902"-15,0 0-48 16,0 0-55-16,0 0-95 16,0 0-71-16,7-4-41 15,9 22 30-15,2 6 33 16,2 2-16-16,0 1-14 16,-2 3-7-16,-3-5-16 15,-3 1-5-15,-3 0-2 16,-5-5 0-16,0-4-4 0,-2-5 2 15,1-6-10 1,-1-4 10-16,0-2 25 0,5 0 106 16,6-24 23-16,23-34-43 15,44-44-81-15,62-35-41 16,28-2-38-16,-3 20-183 16,-45 46-328-16,-61 41-348 0</inkml:trace>
  <inkml:trace contextRef="#ctx0" brushRef="#br0" timeOffset="-107908.35">742 6486 1303 0,'0'0'573'16,"0"0"-365"-16,0 0 93 0,0 0 19 15,0 0-114-15,0 0-97 16,0 0-52-16,10-19-41 16,5 36-15-16,8 4 7 15,6 10 8-15,4 8 8 16,0 5 3-16,-2 4-3 16,-6-2-10-16,-6-2-5 15,-7-4-9-15,-3-8 6 16,-5-9-5-16,-4-8 6 15,2-9-1-15,-2-6 2 16,0 0 22-16,3 0 89 16,6-10 15-16,6-17-53 15,14-17-48-15,25-14-24 0,35-27-3 16,5 1-5-16,12-4-1 16,6 2-39-16,11 5-139 15,-18 13-183-15,-21 20-377 0</inkml:trace>
  <inkml:trace contextRef="#ctx0" brushRef="#br0" timeOffset="-105875.31">996 10914 1549 0,'0'0'484'0,"0"0"-315"0,0 0 44 16,0 0-45-16,0 0-104 15,0 0-46-15,0 0-4 16,85 89 35-16,-60-41 15 16,-3 4-13-16,-7-2 1 15,-3-6-21-15,-5-6-8 16,-3-9-13-16,-2-12 4 16,0-9 4-16,2-8 33 15,13-6 80-15,22-42 4 16,40-44-72-16,38-43-47 15,24-9-16-15,0 4-146 16,-41 44-225-16,-36 33-554 0</inkml:trace>
  <inkml:trace contextRef="#ctx0" brushRef="#br0" timeOffset="-103310.62">4568 13529 1328 0,'0'0'370'0,"0"0"-258"0,0 0 23 16,0 0-18-16,0 0-67 15,0 0-33-15,11 58 13 16,-4 1 51-16,-1 31 14 15,4 38-5-15,-1 32-14 16,-1 21-25-16,-1-4-8 16,-5-6-12-16,-2-10-3 15,0 4-14-15,-2-1-5 16,-9-3-2-16,4-13 2 16,3 7-2-16,4 3 1 15,0 6 8-15,13 5 8 16,7 6 25-16,4 0-8 15,-1-6-23-15,-5-17-11 16,-5-19-1-16,-7-35-5 16,-6-22-1-16,0-18 1 15,0-13 0-15,-6 5 4 16,-9-2-5-16,-16-13-129 0,4-20-201 16,0-15-578-16</inkml:trace>
  <inkml:trace contextRef="#ctx0" brushRef="#br0" timeOffset="-100553.67">4659 13349 918 0,'0'0'371'0,"0"0"-244"15,0 0-92-15,0 0-16 16,0 0 60-16,0 0 69 0,151 0-2 15,-92-4 20-15,3-2-37 16,2 0-17-16,1 1-28 16,3 2-14-16,1-3 0 15,6-1-3-15,26-3-8 16,30-5-10-16,31-3-4 16,8 3-14-16,-26 5-5 15,-38 9-2-15,-40 1-5 16,-5 0 5-16,5 0-3 15,13 10-2-15,12-1 5 16,-3 0 13-16,1-2 2 16,3-1-10-16,1 1-5 15,8-5 0-15,2-1-4 0,1 3-6 16,1 3-7 0,-5 3 1-16,-11 0-7 0,-9 2 5 15,-12-2-5-15,-10 0-1 16,-10-3 0-16,-1-5 0 15,0-2 1-15,1 0 13 16,6 0-1-16,4 0-4 16,2-5-3-16,0-1-5 15,3 2 0-15,-5 0 0 16,-2 0 1-16,-5 0-1 16,-2 2 0-16,-4-2-1 15,-3-2 1-15,-2 1 1 16,0 2-1-16,4-4 0 0,2 4 1 15,2-1-1 1,4 1-1-16,4 2 1 0,6-2 0 16,5 3-1-16,6-1 1 15,7-3 1-15,5 2-1 16,1-2 6-16,-1 0-5 16,-4 1-2-16,-10 3-1 15,-10 0 0-15,-5 0 0 16,-11 0 0-16,-2 0 1 15,-5 0 0-15,2 0-1 16,7 0 1-16,3 0-1 16,5 0 1-16,9 0 1 15,-2 0-1-15,3 0 0 16,-5 0 1-16,-4-3-1 0,-3-2 0 16,-1-1 1-16,-1 1-1 15,-2-3 1-15,-1 2 0 16,2 2 0-16,-1 1-1 15,2 2 0-15,5-2 1 16,6 1 0-16,9 1 0 16,8-2 0-16,8 0 6 15,6 1-7-15,5-2 0 16,1 1-1-16,7 1 0 16,-1 0 0-16,15 2 0 15,20-3 0-15,21-1 1 16,6 0 0-16,-11-1 0 15,-13 1 0-15,-37 3 0 0,-17-2 1 16,-22 2-1-16,-9-2 1 16,4 1 5-16,3-2-6 15,5-4 0-15,-12 0 0 16,-3-2 0-16,-4 0 0 16,1-1 0-16,-4 0 0 15,4 3 0-15,2 0 0 16,-4-1-1-16,4 3 1 15,2-1 0-15,-6 1 0 16,-2 0 0-16,-7 2 0 16,-9 0 0-16,-8 0 0 15,-5 2 0-15,-4 0 0 16,1 2 0-16,1-2 1 0,8 0-1 16,0 0 0-1,1-1 0-15,-1 3 0 0,-5 0 0 16,-4 0 0-16,-8 0 0 15,-3 0 0-15,-3 0 0 16,0 0-1-16,0 0-1 16,8 0 1-16,-2 0 0 15,5 0-8-15,3 0 8 16,-3 0-7-16,3 0 7 16,-1 3-1-16,-3 1-5 15,-1-2-5-15,-2 0 0 16,-4 0 3-16,1 0 8 0,-3 0 0 15,1-2 0 1,-2 0 1-16,2 0 0 0,1 0 0 16,2 0 0-16,0 0 0 15,-3 2-1-15,2 2-6 16,-1-2-10-16,-1 2 1 16,-2-2 4-16,3 0 6 15,-2 1 4-15,1-3 1 16,-2 1 1-16,2-1-2 15,-1 0 2-15,1 0 0 16,-2 0 0-16,0 2 0 16,0 1-1-16,1-2-21 15,1 0-23-15,1 2 4 16,-1-1 14-16,3-2 12 16,-1 0 8-16,4 0 7 0,-1 0 0 15,-3 0 0-15,4 0 2 16,-6 0-1-16,-2 0 0 15,0 0 5-15,-2 0-4 16,0 0 5-16,0 0-6 16,0 0 0-16,0 0 0 15,0 0 5-15,0 0-5 16,0 0 7-16,0 0 11 16,0 0-5-16,0 0-2 15,0 0-11-15,0 0-1 16,0 4-1-16,0 6 1 15,-4 4 1-15,-3 2 6 16,2 4-1-16,-1 0 0 0,1 3-4 16,1 2-1-1,-2 5 0-15,-4 5 7 0,4 3 1 16,-3 6 12-16,2 2 7 16,0 4-7-16,3 0 3 15,2-2-6-15,2 1-2 16,0-3-5-16,0-2-4 15,0-5-1-15,8 3 0 16,0-3 0-16,0 1-4 16,1-2 7-16,-3 2 1 15,2-2 2-15,-2-1-1 16,1 3-2-16,1-8 0 16,4 3-2-16,1-2-1 15,1-1 0-15,-1 0-4 16,0 1 5-16,-1-6 8 0,-4 4-7 15,-1 2 2-15,-3 0-8 16,4-1-1-16,-4 1 5 16,0-3-4-16,3 5-1 15,1-7-1-15,2 2 0 16,-2 0 1-16,-1 3 0 16,-3 2-1-16,-2 1 0 15,-2 4 1-15,0 5-1 16,0 0 0-16,0 8 0 15,0 1 0-15,0 2 1 0,6 2-2 16,-2 0 1 0,-2 1 0-16,3 1 1 15,-1 1-1-15,-4 8 0 0,2 5 0 16,-2 2 0-16,0 5 1 16,0 3 7-16,-4 5-7 15,-3 0 11-15,1 2-11 16,-2-1 0-16,4 3 6 15,2 1-1-15,2 0 5 16,-2-2-2-16,2-6 1 16,0-2-1-16,0-12 3 15,0-5 0-15,0-13 5 16,-3-6-7-16,1-8 5 16,-2-8-7-16,-1-4-7 15,-2 2 0-15,-1-4 13 0,-1 2-13 16,0-2 12-1,0 2-2-15,2-2-1 16,3 1-2-16,0-5-2 0,-1 0-5 16,1-9 1-16,-1 2-1 15,0-3 5-15,1-2-6 16,-9-6-35-16,-12 5-109 16,-62 4-129-16,5-3-320 15,-18-2-969-15</inkml:trace>
  <inkml:trace contextRef="#ctx0" brushRef="#br0" timeOffset="-99259.9">4715 17277 1587 0,'0'0'371'0,"0"0"-266"15,0 0 96-15,201 12 45 16,-70-8-27-16,39-2-42 16,21 2-45-16,3-4 4 15,-3 0-31-15,-12-6-15 16,3-6-27-16,1 2-27 15,0 1 1-15,-5 9 16 0,-4 0-16 16,-2 0 2-16,-4 9-6 16,-2 1-4-16,-6-6 1 15,-2 0 1-15,-4 0-13 16,-6 2-7-16,3-1-1 16,-33 2-1-16,-28-1-1 15,-22 6 2-15,-19-2 5 16,2 6 3-16,5-2-3 15,2 4 2-15,-5-4-7 16,3-2 4-16,6-6-1 16,12-2 2-16,26-4 11 0,0 0-2 15,6 4 0 1,-4-4-14-16,-23 6-4 0,4 3 2 16,-14-6-7-16,-11 7 0 15,-9-6-1-15,0-4 2 16,5 0-1-16,6 0 5 15,9 0-4-15,11 0-1 16,9 0 1-16,5 0 4 16,0 0-6-16,-7 4 1 15,-6 0-1-15,-9 2 7 16,-7-2-7-16,-5-4 0 16,5 0 1-16,6 0 0 15,9-14 8-15,9-7 0 16,11-2-8-16,5 2-1 15,2 2 0-15,0 5-1 0,-4 4 0 16,-7-2 1-16,-5 4-1 16,-4-2 2-16,-5 2-2 15,1 2 2-15,4-1-1 16,21-4 0-16,27 7 0 16,25 4 0-16,9 0 0 15,-8 4 0-15,-17 9 1 16,-15-2 7-16,-3-3-8 15,-5 0 0-15,-15-2-3 16,-19-2 2-16,-16-4 0 16,-4 0 0-16,17 0 1 15,5 0 0-15,5 5 0 16,-9-2 0-16,-16 2 6 0,-13-5-6 16,-12 0 0-1,-15 0 0-15,-11 0-14 0,-16-5-35 16,-2-11-53-16,-99-15-179 15,1-2-412-15,-17-3-423 0</inkml:trace>
  <inkml:trace contextRef="#ctx0" brushRef="#br0" timeOffset="-82129.37">6223 10483 468 0,'0'0'215'16,"0"0"-52"-16,0 0-16 16,0 0-23-16,0 0 1 15,0 0 0-15,7-28 2 16,-5 24-13-16,1 0 7 15,-1 0 4-15,-2 0 10 16,0 0 13-16,0 1-12 16,0 3-25-16,0 0 9 15,0 0-1-15,0 0-19 16,0 0-22-16,0 0-24 16,0 0-19-16,0 0-14 15,0 0-14-15,0 0-7 16,0 0-1-16,0 7-10 0,0 9 10 15,-2 5 1 1,-3 9 0-16,-4 3 10 0,1 6 17 16,-1 2 3-16,-1 6 0 15,2-4-7-15,1 1-5 16,5-1-5-16,0-2-3 16,2-4-2-16,0-1-2 15,0-2 4-15,0-2 8 16,0-4 5-16,0-1 4 15,0-1 0-15,0-5-9 16,0 0-12-16,0-2 0 16,0-5 3-16,0 1-9 15,0 0 1-15,0-6 5 0,0 1 0 16,2 2 1 0,0-2 1-16,-2 1-2 0,2 0 3 15,-2 1-8-15,0 2 7 16,3-3-7-16,-3 0 5 15,0-3-6-15,0 0 1 16,0 0 0-16,2-2 0 16,-2 0-1-16,0-1 1 15,2 0-1-15,-2 4 0 16,2-4 1-16,-2-1 0 16,1 2 5-16,-1-2-5 15,3 0-1-15,-1 1 0 16,1-2 0-16,-3 2 0 15,2-4 0-15,-2-1 1 0,0 3-1 16,0-3 2-16,0 1-1 16,0 2-1-16,0-2 1 15,0 4 0-15,0-4-1 16,0 2 1-16,0-2 0 16,0 2-1-16,0-2 1 15,0 2 0-15,0-3-1 16,0 2 0-16,0-2 0 15,0 0 1-15,0 2-1 16,0-2 1-16,0 0 0 16,0 0 1-16,0 0 8 15,3 0 8-15,-3 0 1 16,0 0-2-16,0-7-16 0,2-2 7 16,-2-4-7-1,2-1 1-15,0-1-1 0,3-3 5 16,-1-7-5-16,2-3 0 15,4-6 5-15,-3-6-5 16,-3-4-1-16,0 0 1 16,-2 2-1-16,-2 6 1 15,0 5 0-15,0 8 0 16,0 2 1-16,0-1-2 16,-2-2 2-16,-2-6-1 15,1-4 0-15,3-5-1 16,-1 6 1-16,1 3-1 15,-3 10 1-15,3 3 0 16,-2 10 0-16,2 3 0 0,0 0 0 16,0 2 0-16,0-2-1 15,0 0 1 1,0-3 1-16,0 1-2 0,0 0 1 16,0 2 1-16,0 2-2 15,0 2 1-15,0 0 1 16,0 0-2-16,0 0 1 15,0-1 0-15,0 1 0 16,0 0 0-16,0-1-1 16,0-4 1-16,0-2 5 15,5-1-5-15,1 1 0 16,-2 0 0-16,1 1 1 16,-5 4 5-16,0 1-1 0,0 1-6 15,0 0 0-15,0 0-6 16,0 0-7-16,0 0-116 15,0 0-199-15,-3 0-502 16,-8 1-1101-16</inkml:trace>
  <inkml:trace contextRef="#ctx0" brushRef="#br0" timeOffset="-38959.4">20466 10782 658 0,'0'0'176'0,"0"0"-72"16,0 0 45-16,0 0-22 15,0 0-13-15,-2-64-14 16,-2 53 17-16,2 4-4 16,2-1 10-16,-3 0-21 15,2 0-18-15,-1-2-7 0,2 0-17 16,0-4-17 0,0-2 1-16,0-4-1 0,0 0-18 15,0-3-8-15,0 2-4 16,0 0 2-16,0 3-2 15,0 4 2-15,0 1 1 16,2 5 9-16,-2 2 14 16,0 1 11-16,0 5-11 15,0 0-21-15,0 0-18 16,0 5-25-16,0 14 10 16,0 9 9-16,0 9 6 15,-4 3 6-15,-1 2 0 16,1-2 2-16,2-5-8 15,0-6 1-15,2-11 0 16,0-6 0-16,0-6 1 0,0-6 11 16,0 0 18-16,0-8 39 15,0-18-10-15,4-8-44 16,5-9-9-16,-1-1-6 16,2 2 1-16,-4 8 4 15,-1 12-5-15,-3 8 0 16,-2 12 8-16,0 2-9 15,0 0-27-15,0 20 2 16,0 7 17-16,0 6 8 16,0 6 6-16,0 2 9 15,0 1-3-15,0 1-2 16,0-5 5-16,0-4-1 16,0-4-8-16,0-8 3 15,0-1 0-15,0-7-8 0,0-5 0 16,0 4 1-16,0-1-1 15,0 5 0-15,0 5 5 16,0 10-5-16,0 8-1 16,-5 7-42-16,-16 26-122 15,3-15-306-15,-5-6-637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06T15:38:56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5375 16048 1134 0,'0'0'359'0,"0"0"-164"16,0 0 23-16,0 0 57 16,0 0-25-16,0 0-75 15,55-40-42-15,-12 25-8 16,15 8-17-16,31-6-8 0,34 8 0 16,46 0-20-16,26 5-28 15,15 0 2-15,4 0-17 16,-13 13-2-16,-1 4-8 15,-3 6-8-15,-8 1-7 16,-9-2 2-16,-4 3 11 16,-11-2-1-16,-6-2-7 15,-2 2-7-15,-9-3 2 16,-11-2 6-16,-12 0-4 16,-5-2 5-16,-20-8-5 15,-17 2-4-15,-18-6 4 16,-5 0-2-16,7 2-3 15,5 3 0-15,5-5 1 0,-6-2 2 16,-3-2 5 0,-4 0-1-16,1 0 1 0,-1 0-5 15,3 0-3-15,0 0-8 16,-1 0 0-16,2 0 1 16,-1 0-1-16,1 0 0 15,1 0 0-15,1 3 0 16,3 1 0-16,5-4 1 15,9 0-1-15,20 0 7 16,29-4-8-16,24-5 0 16,5-4 6-16,-29 7 3 15,-34 2-9-15,-34 4 0 16,-6 0-5-16,9 0 4 16,18 0 1-16,30-4-1 0,25-5 0 15,32 1 1-15,11-7 0 16,-6 3 0-16,-15 6 0 15,-18 2 1-15,-28 4 0 16,-24 0 8-16,-22 0-8 16,-10 0-1-16,12 0-6 15,13 0 5-15,29 0 1 16,27 0 0-16,30-5-2 16,15 5 2-16,2 0 0 15,-9 0 6-15,-14 0-5 16,-9 9 5-16,-11 5-5 15,-30-6 7-15,-30 3-8 16,-29-4 0-16,-14-1-1 0,-5 2 1 16,-7-4-6-16,-5 2 6 15,-19-2 0-15,-5-4 13 16,-5 0 17-16,0 0 6 16,0 0 6-16,0 4-4 15,0-4-20-15,-2 0-6 16,-11 5-6-16,-12 1-6 15,-13 5-17-15,-16 3-76 16,-46-6-108-16,13-3-314 16,2-5-560-16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06T15:39:21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2317 9938 312 0,'0'0'277'0,"0"0"-173"16,0 0-16-16,0 0 8 0,0 0 206 15,2 2-78-15,-2-2-54 16,0 0 17-16,0 0-31 16,0 0-20-16,0 0-25 15,0 0-18-15,0 0-9 16,0 0-8-16,0 2-8 16,0-2-2-16,0 0-5 15,0 0-8-15,0 0-17 16,0 0-5-16,0 0-2 15,0 0-1-15,0 0-4 0,4 0-2 16,2 2-1 0,2 3 24-16,9-3 37 0,-2 1-15 15,5 0-14-15,-2-1-22 16,2 1 1-16,0-3-11 16,0 1-5-16,0 2-2 15,3-1 5-15,-4 0 14 16,2 2-9-16,-1-2-1 15,-1 0 6-15,2 0-6 16,-1 0-7-16,-3 0 8 16,4-2-4-16,-4 2 1 15,3-2 6-15,-1 0-6 16,0 0 1-16,1 0-4 16,-2 0 2-16,-2 0-13 15,-1 0-5-15,-1 0 5 0,-3 0-5 16,3 0-1-16,-2 0 5 15,2 0-4-15,2 0 11 16,0 0 1-16,-1 0-4 16,1 0 2-16,-1 0 0 15,1 0-11-15,-1 0 1 16,1 0 5-16,-3 0-5 16,0 0-1-16,-1 0 0 15,1 2 7-15,1 0-8 16,-1 1 9-16,1-2 3 15,-2-1 1-15,5 2 5 16,-5-2-7-16,1 3-10 16,4-3 5-16,-5 1 0 0,0 0-4 15,1-1-2-15,0 0 9 16,-1 3-7-16,-1-3 5 16,-2 0-6-16,2 0 13 15,0 0-5-15,1 0-2 16,-2 0 10-16,1 0-2 15,1 0-5-15,-4 0-2 16,3 0-2-16,-1 0-6 16,-1 0 0-16,-1 0 11 15,4 0-10-15,-1 0-1 16,4-3 1-16,-1 2 5 16,1 0 2-16,3-2-8 0,-3 0 1 15,-1 0 0-15,-1 3 7 16,1-2-8-16,-3 2 1 15,1-2-1-15,-3 2 0 16,3-2 0-16,0 2 0 16,-1 0 1-16,-1 0-1 15,1 0 1-15,1 0-1 16,1-2 0-16,-1 2 0 16,1 0 0-16,-2-2 5 15,2 2-4-15,-2 0-1 16,1 0 0-16,-1 0 1 15,0 0 0-15,0-2 0 16,0 2-1-16,3 0 0 0,-1-2 5 16,1 0-5-1,1 0 0-15,-2-2 2 0,1 2 10 16,-2-2-5 0,1-1 1-16,-5 4-8 0,3-1 0 15,-4 2 0-15,2-3 1 16,0 2 0-16,-1 0-1 15,4-2 0-15,-1 1 0 16,3 0 8-16,-1 0-8 16,0 0-1-16,1 0 1 15,-4 0-1-15,2 2 1 16,-5 0 0-16,1 0 1 16,1 0-1-16,-2 0 0 15,2 0 0-15,2 0-1 16,-2 0 1-16,-2 0 0 0,1 0 0 15,-1 0-1 1,0 0 1-16,0 0-1 0,-3 0 1 16,-1 0 0-16,5 0 1 15,-4 0 0-15,4 0-2 16,-2 0 1-16,1 0-1 16,-3 0 0-16,0 0 1 15,2 0 0-15,-4 0 0 16,1 0 0-16,0 0 0 15,1 0 5-15,1 0-5 16,-3 0-1-16,2 0 1 16,-2 0-1-16,-2 0 1 15,3 0 0-15,0 0 0 16,-3 0 1-16,0-2-1 16,0 2 0-16,0 0 0 0,0 0 0 15,0 0 0-15,0 0 0 16,0 0 0-16,0 0 1 15,0 0-1-15,0 0 0 16,0 0 2-16,0 0-2 16,0 0 1-16,0 0-2 15,0 0 1-15,0 0-1 16,0 0 1-16,0 0 0 16,0 0 0-16,0 0 0 15,0 0 0-15,0 0 0 16,0 0 0-16,0 0 0 15,0 0 0-15,0 0 0 0,0 0 1 16,0 0-1-16,0 0 5 16,0 0-5-16,0 0-1 15,0 0 1-15,0 0 0 16,0 0 7-16,0 0-7 16,0 0 0-16,0 0 0 15,0 0 0-15,0 0 1 16,0 0 4-16,0 0-5 15,0 0 0-15,0 0-1 16,0 0 1-16,0 0 0 16,0 0-2-16,0 0 1 15,0 0-5-15,0 0 5 16,0 0-5-16,-3 0 5 0,3 0 0 16,0 0 0-1,0 0 1-15,0 0 0 0,0 0 0 16,0 0 0-16,0 0 0 15,0 0 0-15,0 0 0 16,0 0 0-16,0 0 0 16,0 0 0-16,0 0 0 15,0 0 1-15,0 0 0 16,0 0-1-16,0 0-1 16,0 0 1-16,0 0 0 15,0 0-1-15,0 0 0 16,0 0 1-16,0 0-1 15,0 0-5-15,0 0 5 16,0 0-5-16,0 0-2 16,0 0-7-16,0 0-16 0,0 0-31 15,0 0-32-15,-5 0-97 16,-16 2-149-16,-2 4-327 16,-4-4-434-16</inkml:trace>
  <inkml:trace contextRef="#ctx0" brushRef="#br0" timeOffset="4216.63">4827 5073 1122 0,'0'0'548'15,"0"0"-263"-15,0 0 12 0,0 0-42 16,0 0-30 0,0 0-72-16,-56-42-41 0,47 42-56 15,0 0-36-15,-4 14-20 16,0 12-1-16,-1 8-10 15,1 6 4-15,5 1 7 16,6 1 0-16,2-6 0 16,0-7 0-16,12-5 0 15,7-7-1-15,6-11 1 16,4-6 11-16,6 0 5 16,1-24 14-16,-2-7-3 15,-8-6-9-15,-7-5-1 16,-11 2-4-16,-8 2-1 0,0 5-11 15,-13 9-1-15,-7 6-12 16,0 10 3-16,2 8-18 16,10 0-133-16,0 0-341 15,8 3-273-15</inkml:trace>
  <inkml:trace contextRef="#ctx0" brushRef="#br0" timeOffset="4899.41">6816 5136 591 0,'0'0'1070'16,"0"0"-719"-16,0 0-51 15,0 0 3-15,0 0-105 16,0 0-72-16,0 0-47 16,-24-8-53-16,14 19-26 15,2 13-12-15,-3 6 12 16,5 6 0-16,2 1-1 0,4-3 0 16,0-6 1-16,23-8-1 15,3-8 1-15,10-12 1 16,4 0 18-16,3-18 2 15,-1-17-7-15,-6-2-7 16,-12-7 4-16,-10-3-2 16,-14 3 1-16,0 6-4 15,-12 10-6-15,-14 10-7 16,-4 14 5-16,-1 4-13 16,5 4-19-16,2 24-144 15,5-2-356-15,11-5-275 0</inkml:trace>
  <inkml:trace contextRef="#ctx0" brushRef="#br0" timeOffset="5714.54">9030 5111 1502 0,'0'0'617'16,"0"0"-379"-16,0 0 102 15,0 0-102-15,0 0-105 16,0 0-72-16,0 0-41 16,-83 6-19-16,51 20 5 15,-1 7-5-15,2 2-1 16,6 2 1-16,11-3 0 0,12-5 0 15,2-2-1-15,7-6-6 16,21-10 6-16,13-3 11 16,10-8 10-16,5 0-3 15,2-18-4-15,-4-8-7 16,-10-6 4-16,-15-3-4 16,-13-1 1-16,-14-2 1 15,-2 2-8-15,-10 2 6 16,-12 8-7-16,-4 7-1 15,0 8 0-15,5 7-7 16,-1 4-2-16,2 0-82 16,-3 2-171-16,4 4-419 15,3-2-1231-15</inkml:trace>
  <inkml:trace contextRef="#ctx0" brushRef="#br0" timeOffset="6540.73">10954 5095 1371 0,'0'0'398'0,"0"0"-115"0,0 0 30 16,0 0-23-16,0 0-96 16,0 0-82-16,0 0-59 15,-25-59-53-15,19 78-9 16,-4 10 3-16,1 9 0 16,3 6 6-16,6-1 1 15,0-3-1-15,6-4 0 16,17-5 1-16,2-11 0 15,4-10 7-15,-2-10 4 16,-1 0 10-16,-4-12 5 16,-4-16 4-16,-7-6 26 15,-9-9-7-15,-2-1-13 16,0 4-17-16,-15 4-1 0,-1 11-2 16,3 6-7-16,1 11-10 15,6 8-1-15,2 0-79 16,4 10-225-16,2 8-401 15,11-6-470-15</inkml:trace>
  <inkml:trace contextRef="#ctx0" brushRef="#br0" timeOffset="7215.48">12899 5047 393 0,'0'0'1292'16,"0"0"-817"-16,0 0-221 15,0 0 8-15,0 0-105 16,0 0-96-16,0 0-54 15,-96 12-6-15,65 21 0 16,4 6-2-16,7 3 1 0,11-2 0 16,9-4 0-16,0-6 0 15,11-5 0-15,18-9 9 16,4-8 5-16,8-8 8 16,-1 0 5-16,2-22-6 15,-4-8 3-15,-9-11-6 16,-7-3-6-16,-12 0-3 15,-10 2 1-15,0 6-1 16,-8 9-9-16,-9 13 0 16,-3 7-6-16,-5 7-115 15,5 13-418-15,4 0-386 0</inkml:trace>
  <inkml:trace contextRef="#ctx0" brushRef="#br0" timeOffset="7931.49">14831 5045 1465 0,'0'0'564'0,"0"0"-287"16,0 0 31-16,0 0-137 16,0 0-111-16,0 0-60 15,0 0-2-15,-8 34 2 16,8-6 0-16,0 1 1 16,4 7-1-16,15-6 0 15,6-3 9-15,6-7 3 16,0-5 2-16,2-12 5 15,3-3 8-15,-3 0 9 16,1-19 3-16,-3-9-2 0,-7-7-1 16,-5-5-8-16,-9-2 7 15,-10 0-5-15,0 4 12 16,-8 10 9-16,-21 6-3 16,-5 10-23-16,-5 8-24 15,0 4-1-15,4 0-6 16,1 2 5-16,9 12-15 15,6-1-37-15,4-1-164 16,10-3-288-16,0-9-532 0</inkml:trace>
  <inkml:trace contextRef="#ctx0" brushRef="#br0" timeOffset="8916.6">17134 5139 1018 0,'0'0'599'0,"0"0"-371"15,0 0 22-15,0 0 6 16,0 0-63-16,0 0-59 15,-31-11-27-15,18 11-26 16,-8 0-32-16,-4 0-22 16,-10 17-18-16,-5 11-9 15,3 10 0-15,1 7-1 16,12 1-5-16,11-2 5 16,9-8 0-16,4-7 1 15,0-4 0-15,13-11 1 16,13-8-1-16,3-6 14 15,7 0 11-15,3-16-10 0,3-13 2 16,-3-2-7-16,-12-9-2 16,-8-4-7-16,-12-4 9 15,-7 2-9-15,0 5-1 16,-7 9-1-16,-9 8 0 16,1 10 0-16,4 8-5 15,5 6-32-15,6 10-225 16,0 12-326-16,0-3-138 0</inkml:trace>
  <inkml:trace contextRef="#ctx0" brushRef="#br0" timeOffset="9614.77">18984 4957 1294 0,'0'0'629'0,"0"0"-404"15,0 0 33-15,0 0-118 16,0 0-106-16,0 0-19 15,-70 104 16-15,53-56 2 16,5 0-10-16,4-2-12 16,6-4-3-16,2-5-7 15,0-8 12-15,6-6-11 16,12-9 8-16,5-8 14 16,5-6 10-16,3-4 8 15,3-24-9-15,0-10-12 16,-7-11 6-16,-12-5 6 15,-11-4-2-15,-4 6-13 16,-11 9-9-16,-16 10-8 0,-2 13-1 16,2 10-1-16,3 10-20 15,2 4-166-15,6 16-312 16,7-2-294-16</inkml:trace>
  <inkml:trace contextRef="#ctx0" brushRef="#br0" timeOffset="10313.24">21010 4965 1313 0,'0'0'521'0,"0"0"-268"15,0 0 124-15,0 0-95 16,0 0-146-16,0 0-87 16,0 0-39-16,-30 4-10 15,15 25 1-15,-4 8 11 0,2 6-3 16,3-2-1-1,8-1-8-15,6-4 1 0,0-5 5 16,13-9-5-16,16-9 11 16,7-8 12-16,4-5 3 15,2-6-3-15,-4-19 1 16,-9-8-5-16,-11-6-4 16,-16-2 14-16,-2-2-12 15,-12 3-1-15,-14 8-10 16,-5 9-7-16,2 6 0 15,-2 9 0-15,2 8-36 16,-11 0-149-16,7 10-358 16,4 2-346-16</inkml:trace>
  <inkml:trace contextRef="#ctx0" brushRef="#br0" timeOffset="11129.33">23123 4971 1358 0,'0'0'506'16,"0"0"-186"-16,0 0 61 16,0 0-132-16,0 0-70 15,0 0-56-15,0 0-57 16,-18-32-44-16,5 47-16 16,-7 8-4-16,-2 5 8 15,-5 6-2-15,3 5-8 16,3 0 2-16,6 1-1 0,9-2 0 15,6-4 1-15,0-3-1 16,15-7 5-16,14-6-5 16,9-9 9-16,7-6 5 15,5-3-1-15,4 0-5 16,-7-16-8-16,-5-3 0 16,-8-3 5-16,-10-1-4 15,-9-5 7-15,-7-2-8 16,-8-1 10-16,0-3-11 15,-21 1 1-15,-10 0-1 16,-14 5 1-16,-3 6-1 16,-4 8-6-16,1 6 5 0,9 8-8 15,6 0-12 1,11 2-112-16,1 18-123 0,9-2-284 16,4-8-397-16</inkml:trace>
  <inkml:trace contextRef="#ctx0" brushRef="#br0" timeOffset="15745.75">4185 9899 400 0,'0'0'180'0,"0"0"-41"15,0 0 14-15,0 0 26 16,0 0 9-16,0 0-11 15,-9-9-61-15,5 9-42 16,-1 0-24-16,0 0-11 16,1 0 6-16,0 0 24 15,1 0 16-15,1-3 15 16,0 3 27-16,-1 0-18 16,2 0-30-16,-3 0-35 15,0 0-20-15,0 0-17 16,0 0-6-16,-1 0 0 15,1 0 5-15,4 0-5 0,-2 0 11 16,2 0 7-16,0 0 12 16,0 0-2-16,0 0-6 15,0 3-6-15,0 1-2 16,4 1 38-16,7-3 11 16,1 4 6-16,1-1 5 15,3-1-14-15,1-1 0 16,1 0-7-16,0-1-4 15,0 0-9-15,2 0-6 16,-2 0-5-16,2 0-11 16,-1 0-2-16,2 0 1 0,1 0 3 15,-1 0 0 1,2-2-2-16,-2 0-2 0,-1 0 1 16,-6 0 0-16,0 0 4 15,0 0-6-15,-3 0-7 16,1 0-1-16,-2 0-2 15,-1 0 0-15,3 0 1 16,-3 0-1-16,1 0 2 16,2 0-1-16,-1 0 8 15,0 0-14-15,3 0 5 16,-4 0 0-16,4-2-5 16,-3 0 1-16,-2 2 4 15,0 0-5-15,-4 0 0 16,-1 0-1-16,-2 0 6 15,2 0-6-15,1 0-1 0,1 0 1 16,6 0 0 0,-1 0 1-16,3 0 0 0,-1 0 4 15,0 0-5 1,0 0 0-16,0 0 1 0,-1 0-1 16,-3 0 0-16,1 0-1 15,0 0 0-15,-1 0 1 16,2 0 0-16,3 0 0 15,-4 0 1-15,6 0 0 16,-3 0 5-16,-2 0-6 16,1 0-1-16,-6 0 1 15,-3 0-1-15,-1 0 1 16,0 0 0-16,-2 0 0 16,0 0 0-16,0 0 0 0,0 0-1 15,0 0 1-15,0 0-1 16,2 0 1-16,2 0 0 15,2 0 2-15,-2 0-1 16,0 0-1-16,1 0-1 16,-3 0 1-16,-2 0-39 15,2 0-49-15,-2 0-68 16,0 2-137-16,0 4-229 16,0-1-205-16</inkml:trace>
  <inkml:trace contextRef="#ctx0" brushRef="#br0" timeOffset="16708.48">5107 9097 332 0,'0'0'271'0,"0"0"-96"0,0 0-28 15,0 0-28-15,0 0-11 16,0 0-27-16,0 0-26 16,-13-11 3-16,13 8-8 15,-3 3-16-15,3 0-23 16,0 0-9-16,0 0-2 15,0 0 0-15,0 0-7 16,0 0-27-16,0 0 11 16,0 0 22-16,0 0-7 0,0 0 8 15,0 0-1-15,0 0 1 16,0 0 1-16,0 0 0 16,0 0 1-16,0 0-2 15,0 0 0-15,0 0 1 16,0 0 0-16,0 0-1 15,0 0 6-15,0 0-5 16,0 0-1-16,0 0-19 16,0 0-50-16,0 0-59 15,0 0-168-15</inkml:trace>
  <inkml:trace contextRef="#ctx0" brushRef="#br0" timeOffset="17823.57">5058 9024 662 0,'0'0'315'0,"0"0"-150"15,0 0-36-15,0 0-54 16,0 0-31-16,0 0 44 0,0 0 13 15,-11 22-11 1,11-12-3-16,0 3-5 0,0 1-14 16,-2 4 5-16,2 3-13 15,-2-1 9-15,0 1-28 16,-1 4-4-16,-1-1 7 16,2-2 12-16,2 0-1 15,-3-2-6-15,3-2 5 16,-2-2-10-16,2-2-4 15,0 2-7-15,-2-2-3 16,-2 2 1-16,3-1-7 16,1 0-8-16,-2-1-1 15,0 0-3-15,2 1 1 16,-2-1-5-16,2 0-7 16,-2 0 8-16,2 0 3 0,-3-1 3 15,3 0-1-15,0-1 1 16,0 0 4-16,0-2-9 15,0 2 1-15,-2-2-10 16,2 0 10-16,0 2-10 16,-2-2 0-16,2 2 8 15,0-2-8-15,-2-2 1 16,2 0-1-16,0 3 5 16,0-4-6-16,0 0 0 15,0-1 0-15,0 3 0 16,0-3 0-16,0 0 0 15,0 0 1-15,0 0-1 0,0 3 0 16,0-4 4-16,0 3-4 16,0 0 0-16,0 3-1 15,0-2 1-15,0 1 5 16,0 0-5-16,0-2 0 16,0 2-1-16,0-1 1 15,0-2 0-15,0 2 0 16,0-1 0-16,0 2 1 15,0 1-1-15,0 0 0 16,0 1 0-16,0-2 0 16,0-1 1-16,0-4-1 15,0 0 5-15,0 2-5 16,0-1 0-16,0 2 1 0,-3-2 4 16,1 2-5-16,-3-2 0 15,3-2 1-15,-2 1 5 16,2-1-6-16,0 1-1 15,-1-1 0-15,1-2 1 16,2 2-32-16,0-4-132 16,0 0-157-16,0 0-294 0</inkml:trace>
  <inkml:trace contextRef="#ctx0" brushRef="#br0" timeOffset="20664.68">5105 9019 730 0,'0'0'298'0,"0"0"-107"15,0 0 3-15,0 0-34 16,0 0-6-16,0 0-30 16,0 0-6-16,-2 0 3 15,2 0-10-15,0 0-18 16,0 0-10-16,0 0 0 15,0 0-24-15,0 0-1 16,0 0-3-16,0 0 6 16,0 0-10-16,0 0-9 15,0 0-15-15,0 0-5 16,0 0-5-16,0 0-4 16,0 0 5-16,0 0-3 0,0 0 12 15,4 0-3-15,1 0-2 16,-1 0-4-16,0 0-1 15,4 0-8-15,0 0 9 16,1 0 7-16,0 0 3 16,2 0 1-16,0 0 4 15,-1 0-5-15,1 0 1 16,-2 0-10-16,4-3-2 16,-2-1-10-16,-3 2-6 15,2 2-1-15,1-3 1 16,-2 3 0-16,-1-1 0 15,2-2 0-15,-2 3 8 16,3-2-8-16,1 0 0 16,-3 2-1-16,1-2 1 15,2 2 1-15,-1-2-1 0,1 2-1 16,-4 0 1 0,1-2 0-16,2 2 0 0,-4-1 0 15,2 1 0-15,-3 0-1 16,-1 0 1-16,2 0-1 15,-3 0 0-15,-2 0 0 16,3 0 5-16,1 0-5 16,-1 0 1-16,1 0-1 15,-1 0 0-15,0 0 1 16,-1 0 0-16,-2 0-1 16,0 0 0-16,0 0 1 15,3 0-1-15,-3 0 0 0,2 0 0 16,2 0 0-16,-5 0 0 15,4 0 0-15,-3 0 2 16,2 0-1-16,-1 0-1 16,-1 0-1-16,0 0 0 15,0 0 1-15,0 0-1 16,0 0 1-16,4 0 1 16,-4 0-1-16,0 0 0 15,0 0 8-15,3 0-8 16,-1 0 0-16,0 0 0 15,0 0-1-15,2 0 1 16,-4 0 0-16,2 0 1 16,1 0-1-16,-3 0 1 15,2 0-1-15,-2 0 0 0,1 0 5 16,4 0-4-16,-5 0-1 16,2 0 0-16,1 0 1 15,-3 0 4-15,2 0-5 16,0 0 0-16,1 0 1 15,0 0 8-15,1 1-3 16,-1-1-5-16,1 0-1 16,1 0 7-16,0 0-7 15,-3 0 0-15,1 0 0 16,-1 0 0-16,0 0 8 16,1 0-8-16,-1 0 0 15,1 0 0-15,-1 0 0 16,3 0 0-16,-3 0-1 15,3 0 1-15,-3 0 2 0,4 0-1 16,-2 0 0-16,-2 0-1 16,1 0 0-16,-1 2-1 15,0-2 1-15,2 0 0 16,-4 2-1-16,2-2 1 16,0 0 0-16,3 0 0 15,-2 2 2-15,2-2-2 16,-3 0 0-16,2 0 0 15,-1 0 0-15,-3 0 0 16,2 0 0-16,1 2 0 16,0-2-1-16,-1 0 1 15,1 2-1-15,-1-2 1 0,0 3 0 16,3-3 0-16,0 0 0 16,0 1 0-16,-1-1 0 15,0 0 1-15,1 0-1 16,-2 3 0-16,0-3 0 15,-3 0 1-15,-1 2-1 16,4-2 0-16,-1 0 0 16,1 0 0-16,-1 0 2 15,1 0-2-15,0 0 0 16,-3 0 0-16,2 0 0 16,-2 0 0-16,1 0 0 15,-1 0 0-15,0 0 0 16,-2 0 1-16,2 0-1 0,-2 0 0 15,2 0-1-15,-2 0 1 16,2 1 0-16,0-1 0 16,2 0 0-16,0 0 0 15,-2 0 1-15,0 0-1 16,0 0 0-16,1 0-1 16,-1 0 0-16,0 0 1 15,0 3 0-15,0-3 1 16,-1 0-1-16,2 0 0 15,1 0 1-15,-2 0-1 16,0 0 0-16,2 2 0 16,-2-2-1-16,1 0 1 15,1 0 1-15,-2 1 0 16,2-1 0-16,1 0-1 16,0 0 6-16,-1 0-6 0,3 0-1 15,-3 0 1-15,3 0 0 16,0 0-1-16,-3 0 1 15,3 0 1-15,-3 0-1 16,0 0-1-16,1 0 1 16,-1 0 1-16,1 0-1 15,0 0-1-15,-1 0 1 16,2 0 1-16,1 0 0 16,-3 0-1-16,2 0 1 15,-2 0-1-15,0 0 6 0,-2 0-6 16,0 0-6-1,1 0 6-15,1 0 0 0,-2 0 0 16,3 0 0-16,0 0 1 16,-1 0 0-16,0 0 1 15,1 0-2-15,1 0 0 16,-2 0-1-16,2 0 1 16,-2 0-2-16,0 0 2 15,1 0 0-15,-1 0 0 16,0 0 1-16,4 0-1 15,-4 0 0-15,3 0 0 16,-1 0 0-16,3 0 1 16,0 0-1-16,0 0 0 15,2 0-2-15,-4 0 2 16,1 0 0-16,1 0 0 0,0 0 1 16,1 0-1-16,-4 0 0 15,3 0 1-15,-3 0 0 16,-1 0 0-16,-2 0-1 15,-1 0 1-15,0 0-1 16,0 0-6-16,-2 0 5 16,2 0 1-16,-2 0 0 15,0 0 4-15,2 0-4 16,-2 0-1-16,3 0 1 16,-3 0 2-16,0 0-1 15,2 0-1-15,-2 0 0 16,0 0-1-16,0 0 0 15,0 0 1-15,2 0 1 0,-2 0-1 16,2 0-1-16,0 0 1 16,0 0-1-16,4 0 2 15,-2 0-1-15,-2 0 0 16,0 0-1-16,0 0 0 16,1 0 1-16,-3 0 0 15,0 0-5-15,0 0 5 16,0 0 0-16,0 0-7 15,0 0 5-15,0 0 2 16,2 0-1-16,-2 0 0 16,0 0-8-16,2 0 3 15,-2 0-4-15,0 0 4 16,0 0 6-16,0 0 0 16,0 0 0-16,0 0 4 15,0 0-4-15,0 0-1 0,0 0-56 16,-9 0-119-1,-9 0-193-15,1 0-474 0</inkml:trace>
  <inkml:trace contextRef="#ctx0" brushRef="#br0" timeOffset="24304.38">6271 9018 514 0,'0'0'352'16,"0"0"-160"-16,0 0-41 15,0 0-8-15,0 0-8 16,0 0-11-16,0 0 27 15,-7 1 10-15,4-1-16 16,3 0-27-16,0 0-29 0,0 0-23 16,0 2-5-16,0-2-14 15,0 0-21-15,0 0-14 16,0 0-6-16,0 0-6 16,0 0 1-16,0 0-1 15,0 3 1-15,0 1-1 16,0 0 7-16,7-3 23 15,4 4 52-15,2-1 31 16,3-3-9-16,5 2-11 16,-4-3-36-16,1 0-9 15,-1 0-4-15,-1 0 0 16,0 0-11-16,-3 0-6 16,0 0-2-16,-1 0-8 0,-1 0-7 15,0 0-8 1,-2 0 14-16,2 1-1 0,0-1 0 15,1 0 2 1,-4 0 13-16,3 0-2 0,1 0-10 16,-3 0-6-16,1 0-5 15,0 0-6-15,-1 0 1 16,-1 0 7-16,-1 0-8 16,-2 3 4-16,1-3-4 15,-1 0 0-15,1 0 0 16,-2 0 5-16,4 0-6 15,1 0 1-15,-3 0 0 16,3 0 9-16,-2 0-4 16,0 0-5-16,-3 0 0 15,2 0-1-15,-1 0 7 0,1 0-6 16,2 0-1-16,-2 0 1 16,1 0 1-16,-1 0-1 15,-2 0 5-15,4 0-6 16,-4 0 0-16,0 0 0 15,2 0-1-15,-1 0 1 16,-3 0 0-16,4 0 1 16,-2 0 0-16,-2 0-1 15,2 0 0-15,1 0 1 16,-1 0 7-16,3 0-7 16,0-3-1-16,-1 3-1 15,1 0 0-15,-3 0-1 0,1 0 2 16,0 0 1-16,-3 0-1 15,2 0-1-15,-1 0 0 16,3 0 0-16,-2 0 0 16,3 0 1-16,2 0 0 15,0 0 1-15,0 0-1 16,-1 0 1-16,0 0-2 16,0 0 2-16,-1 0 0 15,-1 0-1-15,2 0 0 16,-2 0-1-16,1 0 1 15,-2 0 0-15,0 0 1 16,3 0-1-16,-4 0 0 16,1 0-1-16,-1 0 0 0,0 0 1 15,-2 0 0 1,4 0 0-16,-4 0 0 0,0 0 5 16,0 0-4-16,-2 0-2 15,2 0 0-15,-2 0 0 16,0 0 1-16,0 0-1 15,2 0 1-15,1 0 1 16,1 0-1-16,0 0-1 16,3 0 1-16,0 0 1 15,-3 0 0-15,1 0 0 16,-1 0-1-16,-2 0 0 16,-2 0-6-16,2 0-5 15,-2 0-25-15,0 0-22 0,0 0-30 16,0 0-58-1,0 0-78-15,3 0-140 0,-3 3-264 16,2-2-496-16</inkml:trace>
  <inkml:trace contextRef="#ctx0" brushRef="#br0" timeOffset="26127.48">7102 9042 586 0,'0'0'301'15,"0"0"-93"-15,0 0-39 16,0 0-28-16,0 0-32 15,0 0-16-15,0 0-4 16,-25-9 6-16,23 9-3 16,-3 0-16-16,3 0-23 15,0 0-16-15,-1 0-13 0,-1 0-3 16,-1 0-5 0,3 0 3-16,-2 0 6 0,4 0 3 15,-2 0 5-15,2 0-4 16,0 0-8-16,0 0-6 15,0 0-2-15,0 0-4 16,0 0-3-16,2 0 6 16,7 0 2-16,-3 0-5 15,4 0-1-15,-4 0 2 16,1 0 2-16,-3 0 4 16,3 0 8-16,-2 0-8 15,-3 0-2-15,0 0-4 16,0 0-3-16,-2 0 28 15,0 0 23-15,0 0-6 16,0 0-18-16,0 0-12 0,0 0-7 16,0 0-3-16,0 0-2 15,0 0-2-15,0 0 2 16,0 0-1-16,0 0-3 16,0 0-4-16,0 0 4 15,0 0-5-15,0 0 7 16,0 0 4-16,0 0 0 15,0 0-1-15,0 0-10 16,0 0 0-16,0 0-1 16,0 0 0-16,0 2-7 0,0 5 7 15,0-2 0 1,0 4 2-16,0-3-2 0,0 1 1 16,0 2-1-16,0-4 6 15,0 2-5-15,0-1-1 16,0-1 2-16,0 4 8 15,0-1 8-15,0 2 6 16,0 2 3-16,0-2 0 16,0 2-2-16,0-2-10 15,0 2 5-15,0-2-8 16,0 0-6-16,0-2 3 16,0 2 3-16,0 0 1 15,0-2 1-15,0 2-5 16,0-3 8-16,0 4-3 15,0-3-4-15,0 0 4 16,0-2-4-16,0 3 2 0,0-4-1 16,0 3-2-16,0-2 0 15,0 2 1-15,0 0-8 16,0-2 10-16,0 3-11 16,0-2 5-16,0 0 0 15,0 0-5-15,0-1 14 16,0 3-14-16,0-1 7 15,0-2-7-15,0-1 6 16,0 4-7-16,0-1 0 16,0 2 0-16,0 2 1 15,-2-1 1-15,0 0 8 16,2 0-4-16,-2 1-5 0,2-1 1 16,-2-2-2-1,2 2 1-15,0-1-1 0,-3-1 1 16,0 4 1-16,1-1-2 15,0 0 0-15,0 1 1 16,0 2 4-16,-1-3-4 16,3 2-1-16,0-2 0 15,0 0-1-15,0-2 0 16,0-2 0-16,0 0 1 16,0 0-1-16,0 0 1 15,0 2-1-15,0 0 1 16,0 0 0-16,0 2 0 15,0-2 0-15,0 0 0 16,0-4 0-16,0 0 0 16,0 0 0-16,0-2 0 15,0 0 0-15,0 2 0 16,0 1 1-16,0 0-1 0,0 2 0 16,0-2 1-16,0 3-1 15,-2-3 0-15,2 0 0 16,0 1 0-16,0 0 0 15,0 2 0-15,0-1 0 16,0-1 0-16,0 0 0 16,0 2 0-16,0-1 0 15,0 2 5-15,0-1-5 16,0-2-2-16,0 0 2 16,0-1-1-16,2-2 1 0,1-1 0 15,-1 0 0 1,0 0 0-16,0 0 0 0,-2 0 0 15,2 2-1-15,-2-4 1 16,3 2-1-16,0-2 1 16,-3-2 0-16,0 0 0 15,2 0-7-15,-2 0-19 16,0 0-38-16,2 3-77 16,4-2-102-16,1-1-307 15,1 0-523-15</inkml:trace>
  <inkml:trace contextRef="#ctx0" brushRef="#br0" timeOffset="28376.65">7183 9963 588 0,'0'0'403'0,"0"0"-124"15,0 0-56-15,0 0-70 16,0 0-22-16,0 0-17 16,0 0 2-16,-4-23 3 0,2 21-19 15,2 2-18-15,0-2 10 16,-2 2 23-16,2 0-3 16,0 0-18-16,0 0-18 15,-3 0-4-15,3 0-16 16,0 0-8-16,0 0-16 15,0 0 4-15,0 0 5 16,0 0-9-16,0 0-10 16,0 0-4-16,0 0 2 15,0 0 4-15,0 0-6 16,0 0 1-16,5 0-7 16,4 0 15-16,0 0-4 15,2 0-5-15,0 0-5 16,-2 0-6-16,0 0-1 15,-3 2 5-15,1-2 2 0,-1 0 2 16,2 0 0 0,1 0-9-16,-3 0 3 0,1 0-9 15,-2 0 1-15,-1 0-1 16,-2 0 0-16,0 0 0 16,1 0 0-16,-3 0 5 15,0 0-5-15,2 0 0 16,-2 0 0-16,2 0 0 15,2 0 0-15,1 0 0 16,0 0 1-16,-1 0-1 16,-2 0 1-16,3 0 5 15,-5 0-6-15,2 0-1 16,-2 0 0-16,0 0 1 0,0 0 0 16,0 0 1-16,0 0-1 15,0 0 1-15,2 0 0 16,-2 0 0-16,2 0-1 15,0 0 0-15,0 0 1 16,1 0-1-16,0 0 1 16,-1 0 0-16,-2 0 0 15,0 0 0-15,2 0-1 16,-2 0 1-16,0 0 0 16,0 0-1-16,2 0 0 15,0 0 0-15,0 0 0 16,3 0 0-16,-3 0 0 0,2 0 1 15,-2 0-1-15,4 0 0 16,-2 0 0-16,0 0 0 16,1 0 1-16,1 0-1 15,1 0 0-15,2 0 0 16,-2 0 0-16,1 0 0 16,-1 0 0-16,0 0 0 15,-3 0 0-15,3 0 0 16,-3 0 0-16,3 0-1 15,0 0 1-15,0 0 0 16,1 0 1-16,0 0-1 16,3 0 0-16,-3 0 0 15,1 0 0-15,3 0 0 0,-6 0-1 16,3 0 1 0,-1 0 0-16,0 0 1 0,0 0-1 15,1 0 0-15,0-2 0 16,0 0 0-16,0 2 0 15,2-2 0-15,-3 0 0 16,2 2 0-16,1-2 1 16,-2 2-1-16,0 0 0 15,0 0 0-15,-3-2 0 16,4 2 0-16,-4 0-1 16,1 0 1-16,-1 0 0 15,-1 0 0-15,2 0 1 16,1-2-1-16,1 2 0 15,1 0 0-15,-2-2 0 16,1 2 0-16,1-3 0 0,-4 3 0 16,0 0 0-16,1 0 0 15,-5 0 0-15,2 0 0 16,2-1 0-16,-4 1 0 16,1 0 0-16,2-2 1 15,0-1-1-15,1 3 0 16,1-1 0-16,0 1 0 15,0 0-1-15,-1-3 1 16,-2 3 0-16,3 0 0 16,0 0 0-16,0 0 0 15,1-2 0-15,-1 2 0 16,3 0 0-16,-2 0 0 16,1 0 0-16,0 0 0 0,2 0 0 15,-2 0 0-15,3 0 0 16,-6 0 0-16,3 0 0 15,-3 0 0-15,2 0 0 16,-4 0 0-16,0 0 0 16,-3 0 0-16,3 0 0 15,0-1 0-15,0 1 1 16,1 0-1-16,0-2 0 16,-1 2 0-16,0 0 0 15,1 0 0-15,-1 0 0 16,-2 0 0-16,0 0 0 15,-2 0-1-15,3 0 0 16,-1 0 1-16,0 0 0 16,-1 0 1-16,3 0-1 0,-2 0 0 15,3 0 0-15,-1 0 0 16,0 0 0-16,-2 0 0 16,3 0 0-16,-1 0 0 15,-1 0 1-15,-1 0-1 16,3 0 0-16,-1 0 0 15,0 0 0-15,5 0 0 16,1 0-1-16,-2 0 1 16,1-3 1-16,3 3-1 15,0 0 0-15,-1 0-1 16,1 0 1-16,-3 0 0 16,-1 0 0-16,0 0 0 15,-2 0 0-15,1 0 0 0,-1 0 0 16,-2 0 0-16,3 0 0 15,3 0 0-15,0 0 0 16,2 0 0-16,-1 0 0 16,0 0 0-16,-5 0 0 15,2 0 0-15,-4 0 1 16,0 0 0-16,-2 0-1 16,1 0 0-16,-1 0-1 15,0 0 1-15,0 0 0 16,0 0 0-16,0 0 0 15,1 0 0-15,0 0 0 16,-3 0 0-16,0 0 0 16,0 0 0-16,0 0 0 15,0 0 1-15,-3 0-1 0,-13 0-7 16,-4 0-88-16,-13 0-146 16,4 0-359-16,5 0-632 0</inkml:trace>
  <inkml:trace contextRef="#ctx0" brushRef="#br0" timeOffset="34391.17">8334 9962 611 0,'0'0'299'15,"0"0"-129"-15,0 0 24 16,0 0 2-16,0 0-39 16,0 0-39-16,0 0-45 15,-5-3-26-15,5 0-7 0,0-2-17 16,3 3-5 0,-1-3-1-16,0 3 17 0,0 2 18 15,0-2 9-15,0 0 20 16,1 2-9-16,1-2 2 15,0 2-4-15,0-2-11 16,4 2-13-16,1 0-11 16,-1 0-9-16,4 0 1 15,-1 0-2-15,2 0 13 16,3 0 6-16,2 0 1 16,-1 0 0-16,-1 0-18 15,2 0-8-15,2 0-1 16,-3 0-4-16,6 4 3 0,-3-2 10 15,3 0 5 1,-2 0-4-16,0-2-8 0,-4 2 5 16,-1-2-11-16,2 0 8 15,0 0-6-15,2 0 2 16,3 0-1-16,0 0-4 16,2 0 5-16,0 0-12 15,-1 0 0-15,-4 0 5 16,-2 0-11-16,-5 0 9 15,-1 0-9-15,-1 0 1 16,-1 0 13-16,2 0-5 16,3 0-8-16,1 0 11 15,1 0-4-15,2 0 1 16,-1 0-3-16,-3 0 3 16,-4 0-9-16,3 0 0 0,-6 0 0 15,4 0 0-15,-3 0 1 16,2 0 0-16,0 0 7 15,-2 0-1-15,2 0-5 16,1 0-1-16,-4 0 1 16,3 0-2-16,-1 0 1 15,-2 0-1-15,1 0 1 16,2 0 0-16,-4 0-1 16,2 0 1-16,-3 0 0 15,1 0-1-15,0 0 1 16,0 0-1-16,-1 0 1 15,0 0-1-15,1 0 1 16,3 0-1-16,-3 0 6 0,5 0-5 16,-2 0-1-16,-2 0 0 15,1 0 0-15,-3 0 0 16,0 0 0-16,-2 0 1 16,2 0-1-16,-1 0 1 15,1 0 0-15,2-2 0 16,-2 0-1-16,3 2 0 15,-3-2 0-15,4 2 0 16,-4 0 0-16,3-2 0 16,0 0 0-16,2 2 0 15,0-2 0-15,3 0 0 16,0 0 0-16,3-2 1 16,-2 2 0-16,-2 0-1 15,1-1 0-15,-5 3 0 0,-1 0 0 16,2 0 0-16,-1 0-1 15,1-1 0-15,2 1 1 16,1 0 0-16,3-2 0 16,-1 2 0-16,4 0 1 15,0 0-1-15,4 0 0 16,1 0 0-16,-1 0 0 16,-4 0 0-16,-1 0 0 15,1 0 0-15,-4 0-1 16,3 0 1-16,-2 0 1 15,1 0 0-15,1 2-1 16,-1-2 1-16,-3 0 0 16,2 1-1-16,-5 2 0 0,0-1 0 15,0 0 0-15,-2 0 0 16,-1-2 0-16,4 2 1 16,3-2-1-16,4 2 1 15,-1-2 5-15,1 0-5 16,-1 2 0-16,-2 0-1 15,0 0 0-15,-6 2 0 16,1-2 0-16,1 0 1 16,-1 1 0-16,3-2-1 15,1-1 1-15,1 1 7 16,-1 2 2-16,3-1-10 16,-3-1 0-16,-1 1 6 0,-1 1-6 15,-4-3-1 1,3 1 1-16,-4 2-1 0,3-3 1 15,3 2 8-15,1-2-7 16,3 2-1-16,3-2 1 16,-2 2 0-16,1 0 0 15,1 0 0-15,-4 2-1 16,4-2 1-16,-6 0-1 16,1 0 1-16,-1 0 0 15,-1-2 0-15,3 0 0 16,1 2 0-16,-1-2 5 15,4 0-5-15,1 3-1 16,1-3 0-16,1 0 0 0,0 1 2 16,1-1-1-1,0 0 10-15,0 0-11 0,-2 0 0 16,2 0 2 0,0 0 5-16,2 0-5 0,-1 0 4 15,3 0-5-15,-3 0 1 16,-1 0 6-16,-2 0-8 15,-5 0-1-15,-3 0 1 16,-4 0 0-16,-2 0-1 16,2 0 0-16,5 0 1 15,4 0 0-15,4-1 0 16,3-2 0-16,2 1 0 16,-2-2 0-16,-3 2-1 15,-6 2 1-15,-4 0 0 16,-5-2 0-16,-5 2 0 0,2 0 0 15,1 0 0-15,5 0 1 16,-2 0-1-16,6 0 0 16,0 0 0-16,0 0 1 15,-3 0-1-15,3 0-1 16,-3 0 1-16,0 0 0 16,0-2 0-16,0 2 1 15,4 0-1-15,0-2 0 16,1 0 1-16,-2 0 0 15,1 0-1-15,2 2 1 16,-4-2-1-16,-1 2 0 16,-4-2 0-16,3 2 0 15,1-3 1-15,3 3-1 0,6-1 0 16,4-2 0-16,2 1 0 16,0 1 0-16,2-4 1 15,-2 4-1-15,0-3 1 16,-2 0-1-16,-3 2 0 15,-4-2 1-15,-2 2-1 16,-2 0 1-16,-3 2-1 16,-4-2 0-16,0 2 0 15,-5 0 0-15,2 0 1 16,-2-2 0-16,0 2 11 16,0 0-3-16,-2 0 2 15,3 0-10-15,-1 0 5 16,0 0 1-16,2 0-7 15,0 0-1-15,1 0 0 0,1 0 1 16,2 0-1-16,1 0 1 16,2 0 0-16,3 0 0 15,-1 0 5-15,5 0-5 16,1 0 0-16,0 0-1 16,2 0 1-16,1 0 0 15,-1 0 0-15,-4 0 1 16,0 0-1-16,-2-2 0 15,-1 2 1-15,2-2 4 16,-5 0-5-16,-2 2 0 16,1 0-1-16,-6 0 1 15,1 0 0-15,-3 0 0 16,2 0-1-16,0 0 1 0,0 0 0 16,1 0 0-1,3 0 0-15,2 0 0 0,1 0 1 16,-1 0-1-16,-1 0 0 15,-3 0 0-15,2 0 0 16,-4 0 1-16,-1 0-1 16,-1 0 0-16,0-3 0 15,1 3 1-15,-1 0-1 16,3 0 2-16,2 0-2 16,2-1 0-16,3 1 0 15,1 0 0-15,-1-2 1 16,-3-1-1-16,-3 3 0 15,0 0 0-15,-2 0 0 0,1-1 0 16,-1 1 1 0,4 0-1-16,3-3 0 0,0 3 0 15,0 0 0-15,0 0 0 16,-3 0 0-16,-1 0 0 16,-5 0-1-16,0 0 1 15,-2 0 0-15,-2 0 0 16,3 0 0-16,1 0-1 15,1 0 2-15,-1 0-2 16,1 0 1-16,-1 0 0 16,0 0 0-16,-2 0 0 15,1 0 0-15,1 0 0 0,-2 0-1 16,4 0 1 0,-2 0 0-16,3 0 0 0,3 0 0 15,2 0 1-15,-4 0 0 16,-1 0-1-16,-3 0 0 15,-2 0 1-15,2 0-1 16,-2 0 0-16,0 0 0 16,0 0 0-16,0 0 0 15,2 0 1-15,-1 0-2 16,1 0 2-16,-2 0-2 16,2 0 2-16,-1 0-2 15,0 0 1-15,-1 0 0 16,0 0 0-16,2 0 0 0,1 0-1 15,1 0 1 1,3 0-1-16,3 0 1 0,-2 0 0 16,4 0 0-16,-1 3 0 15,0-3 0-15,1 0 1 16,-1 1-1-16,1-1 0 16,-1 0 0-16,1 0 0 15,1 0 0-15,1 0 0 16,3 0 0-16,4 3-1 15,2-3 1-15,-1 0 0 16,0 2 0-16,-1-2 0 16,-2 0 0-16,-3 0 0 15,-1 0 1-15,-7 0-1 16,0 0 0-16,-4 0 1 16,-1 0 0-16,-1 0-1 0,0 0-1 15,1 0 1-15,0 0 0 16,-1 0 0-16,1 0 0 15,-3 0 1-15,2 0-1 16,-2 0 0-16,3 0 0 16,-4 0 0-16,4 0 0 15,0 0 0-15,2 0 0 16,1 0 0-16,-1 0 0 16,0 0 0-16,-2 0 5 15,1 0-5-15,-4 0-1 16,3 0 1-16,-1 0-1 15,-2 0 1-15,2 0 0 0,4 0 0 16,0 0 0 0,3 0 0-16,3 0 0 15,1 0 0-15,3 0 0 0,0 0 2 16,-2 0-2 0,-1 0-1-16,-3 0 1 0,-4 0-1 15,-1 0 0-15,-3 0 1 16,1 0-1-16,0 0 1 15,-1 0 0-15,0 0 0 16,1 0 0-16,1 0 0 16,-1 0 0-16,-2 0 0 15,1 0 0-15,0 0 0 16,-2 0 0-16,1 0 1 16,-1 0-2-16,-2 0 1 15,2 0 0-15,0 0 0 0,0 0 0 16,3 0 0-16,-2 0 0 15,-1 0 0-15,-2 0 0 16,0 0-1-16,2 0 0 16,-2 0 1-16,2 0-1 15,-2 0 1-15,2 0-1 16,3 0 1-16,-1 0 0 16,0 0 1-16,0 0-1 15,2 0-1-15,-5 0 1 16,2 0 0-16,1 0 0 15,-1 0 0-15,3 0 0 16,3 0 0-16,2 0 0 16,4-2 0-16,6-1-1 0,-1 2-8 15,-2 1 3 1,-2-3 0-16,-6 3 5 0,1-2 1 16,-1 1-6-16,-2 1 5 15,3-2 1-15,5-1 1 16,2 2-1-16,2-3 0 15,3 2 5-15,-3-2-5 16,-5 1-1-16,-2 2 1 16,-1-2 0-16,-4 2-1 15,1-1 1-15,1 0-1 16,0 2 1-16,3-2-1 16,1 0 1-16,-1 0 0 15,-1 2-1-15,-3 0 0 16,-1 0 1-16,2 0-1 15,-6 0 0-15,3-3 1 16,-1 3 0-16,6-1 0 16,3-2 1-16,5 1-1 0,4 1 0 15,1 1 0-15,-1 0 0 16,-1 0 0-16,-8 0 0 16,-1 0-1-16,-5 0 1 15,-5 0 0-15,1 0 1 16,4 0-1-16,-3 0-1 15,5 0 1-15,1 0 1 16,-1 0-1-16,-3 0 0 16,-1 0-1-16,0 0 1 15,-5 0 0-15,3 0 1 0,-3 0-1 16,2 0-1-16,3 0 1 16,4 0 1-16,5 0-1 15,2 0 0-15,1 0 0 16,4 0 0-16,-3 0-1 15,0 0 1-15,-2 1-1 16,-7 4 0-16,-2-4 0 16,-4-1-1-16,-1 0 2 15,-2 0 0-15,0 0 0 16,2 0 1-16,1 0 0 16,2 0 0-16,0 0-1 15,-3 3 0-15,0-3 0 16,-2 0 0-16,-2 2 0 0,3-2 1 15,-3 0-1-15,0 0 0 16,0 0 1-16,2 0 0 16,2 0 1-16,1 0-1 15,2 0-1-15,-1 0 0 16,1 0 0-16,2 0 1 16,0 0-1-16,0 0 0 15,5 0 1-15,1 0 0 16,3 0-1-16,4 0 0 15,0 0 0-15,5 0 0 16,-2 0-1-16,-6 0 1 16,-3 0 0-16,-3 0 0 15,-3 0 0-15,-4 0-1 16,-2 0 1-16,3 0 0 16,-3 0 1-16,1 2 0 0,2-2 0 15,-3 0 0-15,1 0 1 16,-3 0 5-16,1 0 2 15,0 0-3-15,2 0-4 16,0 0 5-16,-1 0-1 16,3 0-5-16,-1 0-1 15,3 0 1-15,-2 0-1 16,2 0 0-16,-3 0 0 16,1 0 0-16,-2 0 0 15,2 0 0-15,-1 0 0 0,1 0 1 16,-3 0-1-1,0 0 7-15,1 0 8 0,-5 0-1 16,2 0-7-16,-2 0-5 16,0 0-1-16,0 0 0 15,0 0-1-15,0 0 0 16,0 0-1-16,-2 0-43 16,-24 0-89-16,-2 0-244 15,0 0-579-15</inkml:trace>
  <inkml:trace contextRef="#ctx0" brushRef="#br0" timeOffset="43505.7">14918 9926 818 0,'0'0'247'0,"0"0"-139"0,0 0 40 16,0 0-39-16,0 0-32 15,2-4 10-15,-2 4 57 16,0 0 11-16,0 0-25 16,0 0-21-16,2 0-26 15,3 0-21-15,3 0-9 16,-1 0-17-16,4 0-12 15,-2 0-15-15,2 0 2 16,-2 0-3-16,0 0 2 16,-2 0-8-16,-1 0 5 0,-2 2 6 15,6-2 5-15,-1 0 6 16,1 0 1-16,2 0-10 16,0 0-9-16,-1 0-4 15,-3 0-1-15,-3 0 1 16,1 0-1-16,-2 0-1 15,1 0 1-15,4 0-1 16,0 0 1-16,2 0-1 16,3 0 1-16,-1 0 1 15,0 0-2-15,-2 0 0 16,0 0 0-16,1 0-70 16,1 0-117-16,-1 0-286 15,-4 0-388-15</inkml:trace>
  <inkml:trace contextRef="#ctx0" brushRef="#br0" timeOffset="44638.64">15212 9150 679 0,'0'0'284'0,"0"0"-84"15,0 0-5-15,0 0-35 16,0 0-45-16,0 0 5 16,0 0 13-16,-3-40 0 15,3 36-11-15,0-2-44 16,0 2-13-16,0 0 0 16,0 2 15-16,0 0-1 0,0 2-26 15,0 0-24-15,0 0-18 16,0 0-11-16,0 4-11 15,0 10 11-15,0 4 9 16,0 4-2-16,0 1 24 16,0 4 14-16,0 1 6 15,0 2-2-15,0 0-3 16,0 0-10-16,0 0-9 16,0-2 1-16,0 0-5 15,0-2-4-15,0-2-2 16,0 1-5-16,0-3-3 15,0 0 4-15,0 0-1 16,0-2 3-16,0-2 0 0,3 0-3 16,-3-2-3-1,2 0-3-15,-2-4 1 0,0 2-6 16,2-1 7-16,-2-2 1 16,0 1-2-16,0 0 5 15,0 0 0-15,0-2 0 16,0-2 2-16,0 1-2 15,0-4 0-15,0 4 0 16,0-2-6-16,0 4 0 16,0-2-5-16,0 4 7 15,0-2-7-15,0 3 0 16,0-3 1-16,0 0 4 16,0 0-6-16,0-2 1 0,0 2 5 15,0-2-4 1,0 2-1-16,0-1-1 0,0-2 1 15,0-1 0-15,0 0 0 16,0-3 1-16,0-2-1 16,0-2-1-16,0 0 1 15,0 0 1-15,0 0-1 16,0 0-1-16,0 0-16 16,0-13-100-16,-7-6-260 15,1-5-669-15</inkml:trace>
  <inkml:trace contextRef="#ctx0" brushRef="#br0" timeOffset="47021.31">15220 9074 217 0,'0'0'291'0,"0"0"-103"16,0 0-25-16,0 0-17 0,0 0 1 15,0 0 7-15,0 0-5 16,0-6-22-16,0 6-18 15,0-2-4-15,0 2-9 16,0 0-16-16,0 0 1 16,0 0 3-16,0 0-19 15,0-3-16-15,0 3-12 16,0 0-13-16,0 0-4 16,0 0-6-16,0 0 12 15,0 0 13-15,0 0 1 16,0 0 8-16,0 0-10 15,0 0-14-15,0 0-11 16,0 0-4-16,0 0 2 16,0 0-10-16,0 0 11 15,0 0-5-15,0 0 11 0,0 0-9 16,0 0 3-16,0 0 1 16,0 0 1-16,0 0 20 15,0 0 2-15,4 0-2 16,6 0-7-16,-1 0 0 15,-1 0 1-15,4 0 3 16,-3 0-1-16,-1 3 2 16,4-1-14-16,-3-1 0 15,-1 1 0-15,2 1 3 16,-1-2 4-16,1 2-4 16,-1-2-5-16,-2-1 2 15,2 0 5-15,-2 3-2 16,-1-3-3-16,1 0 4 0,0 0-13 15,-3 0 3-15,3 0-3 16,-3 0 0-16,4 0 0 16,-2 0 2-16,0 0-2 15,3 0 1-15,1 0-2 16,-2 0-1-16,1 0 1 16,0 0-7-16,-2 0 5 15,-1 0-5-15,3 0 1 16,0 1 4-16,0-1-6 15,0 0 2-15,0 3-1 16,-2-3 1-16,2 2-1 16,-1-2 0-16,-1 0 0 15,0 2 0-15,2-2 0 16,-3 0 0-16,1 2-1 16,2-2 0-16,0 1 0 0,0-1 1 15,-1 3 6-15,4-3-6 16,1 0 0-16,-1 0 5 15,-1 1-5-15,-3-1-1 16,2 3 0-16,-4-3 1 16,1 0-1-16,-1 1 1 15,1-1-1-15,0 0 0 16,2 0 2-16,-3 0 5 16,3 0-6-16,-2 0 0 15,-2 3 0-15,1-3-1 16,-2 0 0-16,1 2 0 15,1-2 0-15,0 0 0 0,0 1 0 16,-2-1 1-16,3 0 0 16,1 0 1-16,0 0-1 15,0 0 5-15,-1 0-5 16,-1 0-1-16,0 0 0 16,-2 0 0-16,0 0 0 15,0 0 0-15,1 0 1 16,-1 0 0-16,1 0 0 15,0 0 0-15,-1 0-1 16,1 0 1-16,-1 3 0 16,-2-3-1-16,2 0 0 15,1 0 0-15,-3 0 1 16,3 0-1-16,-1 0 2 0,1 0 4 16,1 0 3-16,1 0 4 15,2 0 1-15,-2 0-4 16,-1 0-1-16,-1 0-3 15,-1 0 2-15,0 0-2 16,4 0 1-16,-2 0-1 16,1 0-5-16,1 0 1 15,2 0-1-15,-2 0 1 16,1 0 4-16,1 0-5 16,0 0 0-16,3-3 5 15,-1 2-5-15,-1-1 8 16,-2-1 0-16,0 2 0 15,-2-2 0-15,1 2-1 0,-1 1-2 16,1-3-5 0,0 2 5-16,-2 1-5 0,1-2-1 15,0 0 1-15,0 2-1 16,-1 0 1-16,-2 0-1 16,3 0 0-16,0 0 0 15,0 0 1-15,1-2 7 16,-1 2-7-16,3-3 0 15,-2 3 0-15,-1-1 0 16,1 1 0-16,2 0-1 16,1 0 0-16,3-3 0 15,-1 3 0-15,5 0 0 16,-1-1 1-16,1-2-1 16,-3 3 0-16,1-1 1 0,-3-2 0 15,-4 3 0-15,3-2 0 16,-6 1 0-16,3-1 0 15,1-1 1-15,-4 2-1 16,3-1-1-16,-3 2 0 16,2 0 0-16,-2 0 0 15,-2 0 0-15,-2 0-1 16,1 0 1-16,-1 0 0 16,-2 0 0-16,2 0 0 15,-2 0 0-15,0 0 0 16,2 0 0-16,-2 0 0 15,2 0 1-15,0 0-1 16,1 0 1-16,0 0 0 0,-1 0-1 16,-2 0 0-16,0 0 1 15,2 0-1-15,-2 0 1 16,0 0-1-16,0 0 0 16,0 0 1-16,0 0 1 15,0 0 4-15,0 0-5 16,0 0 5-16,0 0 0 15,0 0-5-15,0 0 10 16,0 0-4-16,0 0 4 16,0 0-4-16,0 0 1 15,0 0-7-15,0 0-1 16,-7 0 0-16,-6 0-35 16,-2 0-118-16,-18 0-178 15,5 0-530-15,1 0-1085 0</inkml:trace>
  <inkml:trace contextRef="#ctx0" brushRef="#br0" timeOffset="50312.62">16379 8999 492 0,'0'0'208'0,"0"0"-67"0,0 0 65 16,0 0 3-16,0 0-22 15,0 0-37-15,0 19-8 16,0-18-26-16,0 1-19 16,0 1-15-16,0-3-13 15,0 0-17-15,2 1-24 16,0-1-14-16,3 3-3 16,-1-2-10-16,4 2 5 15,-4-3-5-15,2 1 6 16,0 1-7-16,-1-2-19 15,3 3-49-15,0-2-33 0,5 3-85 16,1-1-106-16,-3 1-359 16</inkml:trace>
  <inkml:trace contextRef="#ctx0" brushRef="#br0" timeOffset="56829.7">16406 9057 563 0,'0'0'269'0,"0"0"-151"15,0 0-2-15,0 0-37 16,0 0 4-16,0 0 31 0,0 0 27 16,0 40-16-16,0-25-2 15,0 3-20-15,0 1-15 16,0-2-17-16,-4 3-9 16,2 0-12-16,-4 0-8 15,4 0 5-15,0 0-4 16,2 1-6-16,-2-2 1 15,2-1 2-15,-2 2-4 16,-1-1-4-16,1-1 2 16,0-3 4-16,0 3-6 15,0 0-8-15,-3-1 1 16,3 1 4-16,-3-3-4 16,3 0-3-16,2 0 2 0,-2-1 0 15,2-2-2-15,-2 3 2 16,2-3 3-16,-3-1 0 15,3 4-2-15,-2-3-1 16,2 0-4-16,-2-1-5 16,2 2-9-16,0-3 2 15,0-2 1-15,0 3 0 16,0-5 2-16,-2 1-2 16,2 1 1-16,0 0-4 15,0 0 0-15,0 2-4 16,-2-4-1-16,2 2 5 15,0-2-4-15,-2 1-1 16,2-2 0-16,0-1 1 16,0 1 5-16,0 1-7 15,-3-3 1-15,3 3 0 0,-2-2-1 16,2 2 1-16,0 0 0 16,0 0 0-16,0-2 0 15,0 2-1-15,0-2 1 16,0 1 0-16,0 1 0 15,0 1-1-15,0 1 0 16,0 2 1-16,0-2-1 16,0 0 0-16,0 1 0 15,0-5 1-15,0 0-1 16,0 0 0-16,2-2 0 0,-2 2 1 16,0 0-1-1,3 2 0-15,-3-1 1 16,2 1-1-16,-2 0 1 0,2 0-1 15,-2-1 0 1,0-1 1-16,2 0 0 0,-2-2-1 16,0 2 1-16,0 0-1 15,0 0 0-15,0 1 1 16,0 0-1-16,0-2 0 16,0 1 0-16,0-4 0 15,0 3 0-15,0-3 0 16,0 0 0-16,0 0 1 15,0 0 0-15,0 0 1 16,0 0-1-16,0 0 0 16,0 2-1-16,0-2 1 15,0 0-1-15,0 0 1 16,0 0-1-16,0 0 0 0,0 2 0 16,2-2 0-16,5 2 11 15,-2-2 11-15,6 2 14 16,-3 0-3-16,1-2-5 15,1 2-10-15,-2 0-3 16,1 0-3-16,3 0 3 16,-2 0 2-16,-1-2-1 15,3 2 4-15,-1-2-2 16,-1 0-2-16,0 2-2 16,-1-2-8-16,-1 0-5 15,-1 3 5-15,2-3-5 16,0 0 8-16,0 0 2 15,2 0 5-15,2 0 6 0,1 0-5 16,-1 0-8-16,0 0-3 16,-3 0-6-16,-2 0 1 15,-1 0 0-15,-3 0-1 16,0 0 1-16,4 0-1 16,-2 0 1-16,3 0 0 15,1-3 0-15,3 1 5 16,0-2-5-16,3 2 1 15,-1 0-1-15,-4 0 1 16,0 0-1-16,-2 0-1 16,-2 2 1-16,0-2-1 15,-1 2 1-15,1 0-1 16,-3 0 0-16,4 0 1 16,-4 0 0-16,2 0-1 15,3-2 0-15,1 2 0 16,-2 0 0-16,1 0 0 0,-3 0 0 15,2 0 0-15,-2 0 0 16,3 0 0-16,-1 0 0 16,2 0 0-16,1 0 1 15,2 0 0-15,1 0-1 16,-4 0 1-16,4 0-1 16,-3 0 0-16,0 0 0 15,1 0 0-15,1 0 0 16,1 0 0-16,-1 0 1 0,3 0-1 15,-3 0 0-15,0 0 0 16,3 0 0-16,-3 0 0 16,0 0 0-16,-2 0 1 15,3 0-1-15,-3 0 0 16,-1 0 1-16,0 0 0 16,-1 0 0-16,-3 0-1 15,1 0 0-15,-2 0 0 16,0 0 0-16,-3 0-1 15,0 0 1-15,0 0 0 16,0 0 0-16,0 0 1 16,0 0-1-16,1 0 1 15,1 0 0-15,-2 0-1 0,3 0 1 16,-2 0 0-16,-3 0 1 16,2 0-2-16,-2-2 1 15,2 2-1-15,2-2 1 16,1-1-1-16,1 2 0 15,4-4-2-15,-2 4-4 16,-1-4-3-16,1 4 2 16,-3 0-1-16,0 1 7 15,-4-3 1-15,2 1-1 16,-1 0 0-16,1 0 1 16,-1-2 0-16,0 2 0 15,0 0 0-15,0 0 0 16,-2 0 0-16,0 2 0 15,2-2 1-15,-2 0-1 16,0 0 0-16,3-2 0 16,-1-1 0-16,0-1 0 0,-2 0 1 15,3-1-1-15,-3-1 1 16,2-2-1-16,0-3 0 16,0 1 1-16,1 1-1 15,-1-1 1-15,2-1-1 16,-2-1 0-16,0 2 1 15,1 1-1-15,-3-4 6 16,1 1-6-16,-1 0 1 16,0 0-1-16,0-2 1 15,0 2 0-15,0-2 0 16,0 3 0-16,0-4 0 0,0 3 1 16,0-2 5-16,0 0 1 15,0-1-7-15,0 2 14 16,0 1-7-16,0-1 1 15,0 2 0-15,0-1-3 16,-1-4 1-16,1 0-5 16,0-3 5-16,0-2-5 15,0 0-1-15,0 2 5 16,0 2 0-16,0 1 0 16,-3 0 0-16,3 2 0 15,-2-1 1-15,2 0-6 16,-2-1 0-16,2 3 0 15,0-2 0-15,0 3 1 0,0 2-1 16,-2 2 5 0,2 2-5-16,0 0 6 0,-2 2 1 15,2 0-7-15,0 1 8 16,0 2-3-16,-2-1-4 16,2 2 7-16,0-1-9 15,0 3 0-15,0-1 0 16,0 1 2-16,0 0-1 15,0 0 5-15,0-1-5 16,0 1 0-16,0 0 0 16,0-3-1-16,0 3 1 15,0-2 0-15,0 0-1 16,0 0 1-16,0-5 1 16,0 4-1-16,0-5-1 15,0-1 0-15,0 3 1 16,0 0-1-16,0 2 1 15,0 3-1-15,0 1 0 0,0 0 0 16,0-3 0-16,0 3 1 16,0-1-1-16,0-1 1 15,0 0-1-15,0-3 0 16,0 4 0-16,0-3-1 16,0 1-4-16,0 3-4 15,0 0-3-15,0-1-5 16,0 1-1-16,0-5-9 15,0 2-15-15,0-1-51 16,2-2-26-16,4 1-42 16,-4 1-88-16,1 0-290 15,-3 3-337-15</inkml:trace>
  <inkml:trace contextRef="#ctx0" brushRef="#br0" timeOffset="58029.71">17333 9068 732 0,'0'0'326'15,"0"0"-107"-15,0 0-32 16,0 0-72-16,0 0-48 15,0 0-5-15,0 0 62 16,-2 1 7-16,2 1 1 16,0-2-3-16,0 3-21 15,0-2-5-15,2 2 13 16,10-2-2-16,5 2-18 16,3-2-10-16,4 4-11 15,1-3-3-15,1 0-16 16,3-1-6-16,-2 2-11 0,2-3-5 15,0 1-4 1,-2-1-4-16,1 3-5 0,1-3 4 16,0 0-11-16,-2 0-1 15,-2 0-1-15,-5 0-3 16,-2 1 0-16,-2-1-2 16,-3 3 2-16,3-3 9 15,-1 0 5-15,3 0 2 16,1 0-2-16,2 0-8 15,-1 0-5-15,-5 0-2 16,-3 0-8-16,-3 0 1 16,-3 0-1-16,-1 0 0 0,1 0-1 15,1 0 1 1,2 0 1-16,0 0-1 0,0 0 1 16,2 0 1-16,-2 0 4 15,-1 0 0-15,2 0 0 16,-4 0 0-16,1 0-5 15,-1 0 0-15,2 0 10 16,0 0 1-16,3 0-5 16,1 0 5-16,-1 0-4 15,2 0-7-15,-2 0 0 16,2 0 6-16,-1 0-6 16,-1 0 0-16,0 0 0 15,1 0 1-15,-2 0 4 0,1-3-5 16,2-1 0-1,1 3 0-15,2-3 5 0,-1 0-5 16,3-1-1-16,-3 1 1 16,-1 0-1-16,-3 3 0 15,-2-2 1-15,-2 1-1 16,-2 2 1-16,-3-1-1 16,0 1 0-16,0 0 0 15,0 0 1-15,-2 0 0 16,0 0-1-16,0 0 1 15,0 0 0-15,0 0 0 16,0 0-1-16,0 0 0 16,0 0 1-16,0 0-1 15,0 0 2-15,0 0 7 16,0 0-2-16,0 0-5 0,0 0 4 16,0-2-6-16,0-1-42 15,-8-4-146-15,-13-2-315 16,4 0-481-16</inkml:trace>
  <inkml:trace contextRef="#ctx0" brushRef="#br0" timeOffset="64489.16">18407 9042 808 0,'0'0'400'0,"0"0"-172"0,0 0-33 16,0 0-64-16,0 0-64 16,0 0-26-16,6-3 3 15,-1 2 7-15,-1-4 5 16,-2 4 14-16,3-2 1 16,-2 2-11-16,-1 1-14 15,0-3-13-15,0 2-18 16,0 1-5-16,2-3 5 15,3 3 0-15,5-2-4 16,-2 2 3-16,3 0-2 16,1 0-1-16,-3 0-11 0,-4 0 1 15,0 0 0-15,-3 0 0 16,1 0 8-16,-5 0-1 16,2 0 17-16,-2 0 11 15,0 0-2-15,0 0-9 16,0 0-16-16,0 0-6 15,0 0-3-15,2 0 2 16,1 0-2-16,0 0 0 16,0 0-9-16,-3 0-27 15,2 0-50-15,-2 0-58 16,0 0-86-16,0 0-58 16,0 0-272-16</inkml:trace>
  <inkml:trace contextRef="#ctx0" brushRef="#br0" timeOffset="65382.59">18596 9043 340 0,'0'0'743'16,"0"0"-503"-16,0 0-29 0,0 0-31 16,0 0-63-1,0 0-51-15,0 0-2 0,-13 0 12 16,13 0 17-16,-3 10 19 16,1 0-1-16,0 5-6 15,-1 3-4-15,-1-1-22 16,2 6-7-16,-2 1-5 15,-1 0-15-15,3-1-7 16,-2 2 1-16,-1-3-11 16,-1 0-10-16,5 1-7 15,-3-2 11-15,2-3 12 16,-3 2-9-16,1-2-5 16,2 0-9-16,-3-2 7 15,2 0-2-15,3-2-1 16,-2 0-7-16,2-1-4 0,0 1-4 15,-2-2 4-15,2 0-11 16,0-2 1-16,0-1 1 16,0-2 4-16,0 0-5 15,-2 2 0-15,2-1 7 16,0 2-7-16,-2 0 0 16,2 0 5-16,-2 2-5 15,2-2 0-15,0-2 0 16,0 1 5-16,0-2-5 15,0-1 8-15,0 0-3 16,0 0-5-16,-2 0 5 16,2 2-5-16,0 3 5 15,-3 0-5-15,3-1-1 16,0 2 0-16,0-1 1 16,0-3-1-16,0 5 1 0,0-3 0 15,0 3-1-15,0-1 0 16,0-1 0-16,0 4 2 15,0-5-2-15,0 1 0 16,0 0 0-16,0-1 0 16,0-2 0-16,0-2 0 15,0-3 0-15,0 1 1 16,0 1-1-16,0-1 2 16,0 0-2-16,0 2 0 15,0-1 0-15,0 2 0 16,0-2 1-16,0-3 0 15,0 1-1-15,0-1 1 0,0-2-1 16,0 0 0-16,0 1 0 16,0-1 0-16,0 0 0 15,0 2 0-15,0 1-1 16,-2 1-55-16,2 4-121 16,0 6-167-16,0-1-285 15,0-2-444-15</inkml:trace>
  <inkml:trace contextRef="#ctx0" brushRef="#br0" timeOffset="67966.19">18482 10010 1061 0,'0'0'544'0,"0"0"-301"16,0 0-5-16,0 0-93 15,0 0-45-15,0 0 6 16,0 0 38-16,0 0 2 16,0 0-13-16,0 0-20 15,4 0-10-15,8 0-11 16,-1 0-25-16,0 0-25 15,1 0-7-15,0 0-4 16,2 0 8-16,-1 0-3 0,3 0 4 16,0 0-2-16,2 0-13 15,-5 0-7-15,1 0-9 16,-6 0-3-16,1 0-5 16,-1 0 0-16,0 0-1 15,1 0 2-15,-1 0-1 16,2 0 0-16,1 0 8 15,-1 0 3-15,2 0 2 16,-1 0-5-16,0 0-3 16,1-3-5-16,-2 3 5 15,-1-1-5-15,3 1 1 16,-4-2-1-16,1-1 5 16,2 2 0-16,-2 0-5 15,2-2 0-15,-1 0 5 0,-2 0 0 16,-1 1-4-16,-1 0 4 15,0 2-5-15,0-2 0 16,-2 0 0-16,3 2 5 16,-1-2-5-16,4 0-1 15,-4-2 2-15,3 2-2 16,-3 0 2-16,2 0-2 16,-2 2 0-16,-3-2 0 15,1 2 1-15,0 0-1 16,1-3 0-16,1 3 0 15,4-1 1-15,-2-2 0 16,-1 1-1-16,2 1 1 0,-2-1-1 16,-3 2 0-16,3-3 0 15,-3 3 0-15,0 0 0 16,2 0 0-16,-2 0 0 16,2-1 0-16,1 1 0 15,-3 0 0-15,4 0 0 16,-4-1 0-16,0 1 0 15,0 0 0-15,3 0 0 16,-2 0 1-16,6 0-1 16,-5-3 1-16,3 3-1 15,-2 0 0-15,2 0 0 16,0 0 0-16,-3 0 0 16,1 0 1-16,0-2-1 15,-2 2 0-15,-1 0 0 16,2 0 0-16,-1 0 1 0,-1-2-1 15,1 2 0-15,0 0 0 16,-3 0 0-16,0 0 0 16,0 0 0-16,0 0 0 15,0 0 0-15,0-2 0 16,1 2 0-16,1 0 1 16,-2 0-1-16,0 0 1 15,-2 0-1-15,0 0 0 16,3 0 1-16,-3 0-1 15,3-2 0-15,-3 2 0 16,2 0 0-16,-2 0-1 16,2 0 1-16,-2 0 0 15,2 0 1-15,-2 0-1 0,0 0 0 16,2 0 0-16,-2 0 0 16,0 0 0-16,0 0 0 15,0 0 0-15,0 0 0 16,0 0 0-16,0 0 0 15,0 0 0-15,0 0 0 16,2 0-1-16,1 0 0 16,-1-2 0-16,2 2 1 15,0 0-2-15,2-2 1 16,0 2-1-16,1 0 1 16,1-2-5-16,2 2 6 15,1 0-1-15,-3-2 1 0,4 2-1 16,-1 0 1-16,-3 0-1 15,2 0-5-15,1 0 4 16,-3 0-5-16,1 0 5 16,1 0 1-16,0 0 0 15,-1 0-1-15,3 0 1 16,-1 0 1-16,-1 0 0 16,2 0 0-16,-3 0 0 15,-1 0 0-15,2 0 0 16,-4 0-2-16,1 2 2 15,-3 0-1-15,4 0-1 16,-2 0 1-16,1 0 0 16,1 0 1-16,2 0 0 0,-1 0 0 15,1 1-1 1,2-2 1-16,-4 0 0 0,1 2 0 16,-2-3 0-16,0 2 0 15,0-1 0-15,-3 1 0 16,3 1 0-16,1-2 0 15,2 2 0-15,-2-1 0 16,1 0 0-16,1-2 0 16,0 2 0-16,-1 0 0 15,3 0 0-15,-4 0 0 16,3-2 1-16,-1 2-2 16,-2-2 1-16,1 2 0 15,0-2 1-15,2 2-1 16,-2-2 0-16,2 2-1 15,3 0 1-15,-3 0 0 0,0 1-1 16,-2-2 1-16,2-1 0 16,-4 0 0-16,6 2 0 15,-2-2 1-15,1 0-1 16,-4 3 0-16,5-3 0 16,-1 0 0-16,-1 0 2 15,5 0-2-15,-3 0 0 16,3 0 1-16,-1 0-1 15,-2 0 0-15,-1 0 0 16,-1 0 0-16,-3 0-1 0,2 0 1 16,-2 0 0-1,1 0 0-15,3 0 0 0,1 0 0 16,1 0 0-16,1 0 0 16,1 0 0-16,-3 0-1 15,-2 0 1-15,0 0 0 16,-4 0 0-16,1 0 0 15,2 0 0-15,-1 0 0 16,4 0 0-16,1 0 0 16,-1 0 0-16,3 0 0 15,-1 0 0-15,-1 0 0 16,-4 0 0-16,-1 0 0 16,1 0 1-16,-4 0-1 15,2 0 0-15,1 0 1 16,3 0 0-16,1 0-1 15,1 0 0-15,1 0 0 16,0-3 0-16,-1 1 0 0,-3 1 0 16,-1 1-1-16,-4 0 1 15,0-3 0-15,1 3 0 16,-1-2 1-16,2 0-1 16,-2 0 1-16,1 2-1 15,-3 0 0-15,0 0 1 16,2 0-1-16,-6 0-1 15,2 0 0-15,-2 0 1 16,2-2-1-16,-2 2 1 16,2 0 0-16,0 0 0 15,1 0 0-15,-2 0 0 16,2 0 1-16,-1 0-1 16,0 0 0-16,-2 0 0 0,2 0 0 15,-2-2 1-15,2 2-2 16,4 0 2-16,-2-2-1 15,0 2 0-15,3-2 0 16,-1 0 0-16,1 2 0 16,0-2 0-16,0 2 0 15,-1-2 0-15,-2 2-1 16,3-2 1-16,0 2 0 16,0-2-1-16,2-1-1 15,-3 2-4-15,4-2 5 16,-4 1-7-16,1 2-1 15,-2 0 0-15,0 0 0 16,1 0-1-16,-4 0 4 0,0 0 4 16,-2 0-4-1,2 0 6-15,-2 0-1 0,2-1 1 16,-2 1 0-16,2 0 0 16,-2 0 0-16,0 0 0 15,0 0 0-15,0 0-1 16,0 0-5-16,0 0 4 15,0 0-4-15,0 0 5 16,0 0-6-16,0 0-29 16,-2-2-56-16,-12-6-134 15,4 0-331-15,-3-2-415 0</inkml:trace>
  <inkml:trace contextRef="#ctx0" brushRef="#br0" timeOffset="72165.82">20568 9970 950 0,'0'0'339'16,"0"0"-132"-16,0 0-16 16,0 0-35-16,0 0-12 15,0 0-11-15,0 0 27 16,-4 0 47-16,4 0 40 15,0 0-20-15,0-4-83 16,0-5-54-16,0 1-26 16,0-3-11-16,0-3-12 0,0-3-2 15,0-3 3-15,0-5-3 16,0-5-13-16,0-5-4 16,0 1 1-16,0 2-8 15,0 4-6-15,0 6 3 16,0 0 3-16,-5 2-5 15,3-1 7-15,-3-4-5 16,0-1-6-16,3-4-5 16,-4 0 1-16,2 2 5 15,-1-1-6-15,1 5 0 16,-1 2 1-16,0 5 5 16,1 0 1-16,-1 1-2 15,4 5 1-15,-2-4 2 16,3 1-1-16,0 0-7 15,0 1 8-15,0-4-8 0,0 3 5 16,0 1-5-16,0-4 0 16,0 3 5-16,4-2-4 15,1-2-1-15,-1 2 5 16,1-2-5-16,-2 2 1 16,-1 1-1-16,0 2 1 15,0 3 4-15,-2 2-6 16,2 0 1-16,-2 3 0 15,3 2-1-15,-3-1 0 16,0-1 1-16,2 1-1 16,-2 1 1-16,0 0-1 15,0 2 1-15,2-3 0 16,-2 1-1-16,2-1 0 0,0 1 0 16,0-4 0-1,3 1 0-15,0-3 0 0,-1 0 0 16,1 1 0-16,-1 3-1 15,0-2 1-15,-2 2 1 16,0 4-1-16,1 0 0 16,-3-2 0-16,0 3 0 15,0 0 0-15,0 0 0 16,0 0-1-16,0 0 1 16,0 0-2-16,0 0 1 15,0 0 0-15,0 0-5 16,0 0 0-16,0 0-3 0,0 0 0 15,0 0 1 1,0 0 2-16,0 0 5 0,0 3 0 16,0-2-1-16,0 3 1 15,2-2-7-15,0 2 7 16,-2-1 1-16,3-2-1 16,-1 3 1-16,-2-2-1 15,2 0 1-15,1 0 0 16,1 0 0-16,-2 0 0 15,0-2 0-15,3 3 0 16,-1-2 0-16,3 4 1 16,0-1-2-16,-1-1 2 15,3-1-1-15,0 2 0 16,2-1 0-16,2-2 0 16,1 2 2-16,-1-3-1 0,3 1 0 15,-3-1 1-15,1 0-1 16,-3 0-1-16,0 2 1 15,-2-2-1-15,2 0 0 16,-2 3 0-16,2-3 0 16,0 0 1-16,2 1 0 15,1-1-1-15,-3 0 1 16,3 0 0-16,-3 0 0 16,-1 3-1-16,0-3 1 15,-1 1-1-15,-1-1 0 16,-1 3 0-16,2-3 0 15,-2 0 1-15,3 0 1 16,0 0 4-16,1 0 0 0,0 0-5 16,0 0 0-1,-4 0 1-15,2 0-1 0,-6 0-1 16,5 1 1-16,1-1-1 16,0 3 1-16,-1-3-1 15,2 0 1-15,-2 1 0 16,3-1 5-16,1 0-5 15,-1 0 5-15,0 0-5 16,-2 0 1-16,0 0-1 16,-3 0 5-16,1 0-5 15,-1 0-1-15,2 0 0 16,-2 0 1-16,1 0-1 0,0 0 1 16,0 0 0-1,1 0-1-15,1 0 0 0,0 0 1 16,-2 0-1-16,1 0 0 15,-1 0 0-15,-2 0 0 16,0 0 0-16,-3 0-1 16,0 0 2-16,2 0-1 15,1 0 0-15,-4 0 0 16,4 0 1-16,-1 0-1 16,-1 0 1-16,2 0-1 15,-3 0 0-15,2 0 0 16,-2 0 0-16,1 0 0 15,-1 0 0-15,0 0 0 16,0 0 0-16,0 0 0 16,0 0 1-16,0 0-1 0,4 0 1 15,-2 0-1-15,-2 0 0 16,3 0 0-16,-1 0 0 16,-2 0 0-16,2 0 1 15,2 0 1-15,-4 0-1 16,2 0-1-16,0 0 1 15,-1 0-1-15,-1 0 1 16,-2 0-1-16,2 0 1 16,0 0-1-16,0 0 0 15,3 0 0-15,0 0 0 16,-1 0 0-16,0 0 1 16,1 0-2-16,-3 0 1 15,2 0 0-15,1 0 0 0,-3 0 0 16,0 0 0-16,-1 0-1 15,5 0 1-15,-1 0 0 16,1-1 0-16,1 1 0 16,2 0 0-16,0-3 0 15,-1 3 0-15,-1-1 0 16,3 1 0-16,-2-3 0 16,1 3 0-16,3 0 0 15,-4-1-1-15,3 1 1 16,-1 0 0-16,-1-3 0 15,3 3 0-15,-2-1 0 16,1 1-1-16,-5-3 1 0,3 3 0 16,0-2 0-16,0 2 0 15,-1-1 0 1,2 1 0-16,-1-3-1 0,-1 3 1 16,1 0 0-16,1 0 0 15,0-1 0-15,1 1 0 16,1 0 0-16,-1-3 0 15,1 3-1-15,-4-1 1 16,3 1 0-16,-2 0 0 16,0-3 0-16,0 3 0 15,-1-2 0-15,2 2 0 16,-4 0 0-16,1 0 0 16,-1 0 0-16,1 0 0 0,0 0-1 15,0 0 0 1,-1 0 1-16,1 0 0 0,0 0-1 15,0 0 1-15,-3 0 1 16,2 0-1-16,3 0 0 16,1 0 0-16,-2 0 0 15,1 0 0-15,3 0 0 16,-1 0 0-16,-1 0 0 16,2 0 0-16,-1 0 0 15,3 0-1-15,-1 0 1 16,2 0 0-16,3 0 0 15,-2 0 0-15,-3 2 0 16,0 1 0-16,-1-3 1 0,-4 0-1 16,1 1 0-1,1-1 0-15,-2 0 0 0,1 0 0 16,1 3 0-16,-2-3 0 16,1 0 0-16,-3 1 0 15,4-1 0-15,-4 0 0 16,1 0 0-16,-1 0 1 15,1 0-1-15,0 0 1 16,-2 0-1-16,1 0 1 16,0 0-1-16,2 0 0 15,1 0 0-15,-3 0 0 16,-1 0 0-16,3 0 1 16,2 0-1-16,-4 0 0 15,0 0 0-15,3 0 0 16,-1 0 1-16,-2 0-1 0,1 0 0 15,-1 0 0-15,1 0 0 16,0 0 0-16,2 0 0 16,-3 0 0-16,0 0 0 15,1 0 0-15,0 0 0 16,-2 0 0-16,-1 0 0 16,0 0-1-16,2 0 1 15,-2 0 0-15,2 0 0 16,1 0-1-16,1 0 1 15,0 0 0-15,-2 0-1 16,1 0 1-16,-2 0-1 16,6 3 0-16,-5-2 1 15,3 1-1-15,-2 1 1 0,2-3 0 16,0 1 0-16,-4 2 1 16,5-2-1-16,0 2-1 15,-2-3 1-15,1 1 0 16,-3 2 0-16,3-2 0 15,-2 1 0-15,0-2 1 16,-1 3-1-16,2-3 0 16,-2 0 0-16,3 1 0 15,-3-1 0-15,-1 0 0 16,0 3 0-16,-1-3 0 16,-2 0-1-16,-2 0 1 15,3 0 0-15,-3 0 0 16,0 0 0-16,0 0 0 15,0 0-1-15,0 0 1 0,0 0 0 16,0 0 0-16,0 0 0 16,0 0 0-16,0 0 0 15,0 0 0-15,0 0 0 16,0 0 0-16,0 0 0 16,0 0 0-16,0 0-1 15,0 0-25-15,-3 3-71 16,-23 0-107-16,1-1-467 15,0-2-1060-15</inkml:trace>
  <inkml:trace contextRef="#ctx0" brushRef="#br0" timeOffset="75064.28">22591 9093 846 0,'0'0'318'0,"0"0"-79"16,0 0 4-16,0 0-83 15,0 0-34-15,0 0-3 0,0 0-8 16,0-25-3-16,0 23-2 15,0 2 8-15,-2 0-24 16,0 0-40-16,-1 0-45 16,-2 9-9-16,3 9 13 15,-2 5 38-15,0 1 26 16,2 4 20-16,-1-2-8 16,3 0-25-16,0 0-6 15,0 0-14-15,0 1-4 16,0 0-13-16,0 1 2 15,0 0-10-15,0 0 8 16,-2 0-7-16,-2 2 2 16,2-4 2-16,-4 1-3 0,4-4-8 15,0 0-2-15,0-2-4 16,0-2 7-16,0 0 1 16,2 0 0-16,0-1-8 15,0-2-1-15,0 0 0 16,0 1-5-16,0-5 0 15,0-3 0-15,0 1 0 16,0-2 1-16,0 1-2 16,-2 0 1-16,2 0 0 15,0 0 0-15,-3 4-1 16,3-3 1-16,-2-1-1 16,2 0 0-16,-2-1 1 15,0-1-1-15,2 0 0 16,-2 0 1-16,2 1-1 0,-2 1 0 15,-2 0 1-15,0 4 0 16,2-2-1-16,-2 4 0 16,-1-3 0-16,1 0 0 15,0-2 0-15,-2-3 1 16,4 2-1-16,2-5 0 16,0 0 0-16,0 0 0 15,-2 0 1-15,2-2-1 16,0 1 0-16,0-2 0 15,0-1 0-15,0 2 0 16,0-2 0-16,0 0 1 16,0 0 5-16,0 0-5 0,0 0 0 15,0 0 0-15,0 0-1 16,0 0 1-16,0 0 7 16,0 0-2-16,0 0 1 15,0 0 1-15,0 0-2 16,0 0 1-16,0 0-5 15,0 0 4-15,0 0-5 16,0 0 0-16,0 0 5 16,0-2-5-16,10 1-1 15,-2-4 0-15,5 3 0 16,1 0 0-16,1 0 0 16,1 0 0-16,4 0 1 15,2-2-1-15,4 0 1 16,2-3-1-16,1 1 1 0,0 0-1 15,0 1 1 1,0 1-1-16,-2-2 1 0,1 2 0 16,3-2 6-16,-2 2-5 15,2 0 5-15,1-2 2 16,-3 1-1-16,0 2-2 16,0-2 0-16,0 0 0 15,-2 1-5-15,-3 0 1 16,-1 0 4-16,-6 2-5 15,4-2 7-15,-4 2-2 16,1 0-5-16,2-1 8 16,2 2 0-16,3-2 0 15,-1 3-7-15,3 0 4 16,2 0-5-16,0 0 6 0,0 0-6 16,0 0 1-16,-5 0-1 15,3 0 7-15,-2 0 2 16,-1 0-1-16,1 0 3 15,-1 0 2-15,-2-2-2 16,3 1-5-16,-3-2 1 16,0 1-7-16,-1 2 0 15,-5-1 7-15,-3-1-7 16,-5 2 0-16,0 0 0 16,-2-3 0-16,-2 3 0 15,3 0 1-15,-1-1-1 0,6 1 0 16,-2 0 1-1,7-3 5-15,0 3 2 0,4 0-3 16,-2 0 3-16,4 0-3 16,-5 0 0-16,-3 0-5 15,-1 0-1-15,-1 0 0 16,3 0 1-16,1 0 1 16,6 0 4-16,4 0 3 15,4 0-3-15,2 0-5 16,3 0 5-16,-3 0-6 15,0 0 6-15,-2 0-6 16,-4 3 0-16,0-2 1 16,0 2 1-16,0-3 7 15,2 0 4-15,4 0-1 16,3 0 0-16,-3 0-3 0,-2 0-1 16,-4 0-8-1,-4 0 1-15,-10 0 0 0,-3 0 0 16,0 0 0-16,-4 0 0 15,3 0 0-15,-2 0 5 16,3 0-5-16,2 0 0 16,2 0 0-16,-1 0 0 15,-2 0 0-15,3 0 0 16,-6 0-1-16,1 0 1 16,-1 0 0-16,-2 0 0 15,0 0 0-15,-1 0 5 16,1 0-6-16,-1 0 1 15,2 0-1-15,-1 0 0 0,1 0 0 16,-1 0 0 0,-1 0 0-16,0 0 0 0,-3 0 0 15,-2 0-1-15,0 0 0 16,0 0 0-16,0 0 1 16,0 0-1-16,0 0 1 15,0 0 0-15,0 0 0 16,0 0 0-16,0 0 0 15,-4 0-41-15,-46 0-107 16,1-3-302-16,-4-5-670 0</inkml:trace>
  <inkml:trace contextRef="#ctx0" brushRef="#br0" timeOffset="102079.97">2356 11516 502 0,'0'0'283'15,"0"0"-94"-15,0 0 14 16,0 0 10-16,0 0-36 15,0 0-21-15,0 0-17 16,0 0-4-16,0-2-11 16,0 2-4-16,0-2-18 0,0 0-22 15,0 0-18 1,0 0-10-16,0-1 2 0,0 1-1 16,0 2 5-16,0 0-19 15,0 0 3-15,0 0 3 16,0-1 3-16,0 1 2 15,6 0-5-15,10-3-9 16,6 3-4-16,5-1 2 16,6 1-3-16,3 0 1 15,4 0 1-15,2 0-3 16,3 0 4-16,0 5 2 16,-2 0 5-16,5 1 3 15,-2-4-5-15,6 2 6 16,2-4 2-16,1 2-10 0,-2-2-11 15,-3 2-11-15,-4 0-3 16,-3 0 3-16,-5 2 6 16,-3-1-3-16,1 1 0 15,-3-1 0-15,0 0 3 16,4-3-5-16,-2 1 2 16,5-1-3-16,2 0-1 15,3 0-2-15,-3 0-5 16,1 0-1-16,-5 0 0 15,-3 0 0-15,-6 0-4 16,-2 0-1-16,-5 0 1 16,0 0-1-16,1 0 7 15,2 0-8-15,-1 0 1 0,2 0 5 16,3 0-5 0,-2 0 5-16,-2 0-4 0,-3 0-1 15,-4 0 5-15,-2 0-6 16,-6 0 0-16,2 0 1 15,-1 0-1-15,0 0 0 16,1 0 0-16,3 0 1 16,1 0 0-16,3 0 8 15,1 0-9-15,3 0 2 16,-6-4-1-16,-1 3 5 16,-5-1-5-16,-2-1 0 15,-4 3-1-15,2-1 1 16,-3 1 0-16,0-3 1 0,3-1-1 15,2 0 0 1,0 0 7-16,2-2-7 0,0 0 1 16,-2 1-1-16,-2 1 5 15,-3 3-6-15,0 1 0 16,-2 0 1-16,-2 0-1 16,0 0 1-16,0 0-1 15,0 0 0-15,0 0 0 16,0-2 0-16,2 2 0 15,-2 0 0-15,0 0 5 16,4 0-5-16,-4 0-1 16,0 0 1-16,0 0-1 0,0 0 0 15,2 0 0 1,0 0 0-16,2 0-1 0,1 0 2 16,-1 0-1-16,0 0 1 15,1 0 0-15,-2 2 0 16,1-2 0-16,0 0 0 15,-2 0 0-15,3 0 0 16,-3 0 1-16,0 0-1 16,0 1 1-16,-2-1-1 15,2 3 0-15,-2-3 0 16,0 0 0-16,3 0 0 16,-3 0 0-16,0 0 0 15,0 0 1-15,0 0-1 16,0 0 1-16,0 0-1 15,0 0 0-15,0 0 0 0,0 0 0 16,0 0 0-16,0 0 1 16,0 0 0-16,0 0-1 15,0 0 0-15,0 0 0 16,0 0 0-16,0 0 1 16,0 0 0-16,0 0-1 15,0 0 1-15,0 0-1 16,0 0 0-16,0 0 0 15,0 0 1-15,0 0-1 16,0 0 0-16,0 0 1 16,0 0-1-16,0 0 0 15,0 0 0-15,0 0-1 16,0 0 1-16,0 0 0 16,0 0 0-16,0 0 0 0,0 0 0 15,0 0 0-15,0 0 0 16,0 0 0-16,0 0 0 15,0 0 0-15,0 0 0 16,0 0 0-16,0 0 0 16,0 0 1-16,0 0-1 15,0 0 0-15,0 0 0 16,0 0 0-16,0 0 0 16,0 0 0-16,0 0 0 15,0 0 0-15,0 0 0 16,0 0 0-16,0 0 1 15,0 0-1-15,0 0 0 0,2 0 0 16,-2 0 0-16,0 0 0 16,0 0 0-16,0 0 1 15,0 0-1-15,0 0 1 16,0 0-1-16,0 0 0 16,0 0 0-16,0 0 0 15,0 0 1-15,0 0-1 16,0 0 0-16,0 0 0 15,0 0 1-15,0 0-1 16,0 0 0-16,0 0 0 16,0 0 0-16,0 0 0 15,0 0-1-15,0 0 1 0,0 0 0 16,0 0 1 0,0 0-1-16,0 0 0 0,0 0 0 15,0 0-1-15,0 0 1 16,0 0 0-16,0 0 0 15,0 0 0-15,0 0 0 16,0 0-1-16,0 0 1 16,0 0-1-16,0 0 1 15,0 0 0-15,0 0 0 16,0 0 0-16,0 0 0 16,0 0 1-16,0 0-1 15,0 0 0-15,0 0-1 16,0 0 1-16,0 0 0 15,0 0 0-15,0 0 0 16,0 0 0-16,0 0 0 0,0 0 0 16,0 0 0-1,0 0 0-15,0 0 0 0,0 0-1 16,0 0-5-16,0 0 5 16,0 0 1-16,0 0 0 15,0 0-1-15,0 0 1 16,0 0-1-16,0 0 1 15,0 0 0-15,0 0 0 16,0 0-1-16,0 0 0 16,5 1 0-16,1 1 0 15,3-2 1-15,0 0 0 16,0 3 0-16,0-3-1 16,2 0 1-16,-2 0 1 15,2 0-1-15,0 0 0 0,3 0 0 16,-1 0 0-1,1 0 0-15,1 0 0 0,-3 0 0 16,1 0 0-16,-3 0 0 16,2 0 0-16,-1 0 0 15,0 0 0-15,0 0 0 16,2 0 0-16,-1 0 0 16,-1 0 0-16,0 0 0 15,-2 0-1-15,0 0 1 16,0 0 0-16,-5 0-1 15,0 0 1-15,1 0 0 16,0 0 0-16,-2 0 0 16,5 0 0-16,-2 0 0 0,4 0 0 15,-2 0 0-15,3 0 0 16,3 0 1-16,-1 0-1 16,-2 0 0-16,3 0 0 15,-4 0 0-15,0 0 0 16,-1 0 0-16,-1 0 0 15,-1 0 0-15,0 0 0 16,2 0 0-16,-1 0 0 16,1 0 1-16,1 0-1 15,-2 0 0-15,1 0 1 16,1 0-1-16,-4 0 0 16,1 0 0-16,-3 0 0 15,0 0 0-15,0 0 0 0,0 0 0 16,-2 0 0-16,2 0 0 15,-2 0 0-15,3 0 0 16,-1 0 0-16,0 0 0 16,3 0 0-16,-2 0-1 15,1 0 1-15,1 0 0 16,4 0 0-16,0 0 0 16,5 0 1-16,2 0-1 15,-1 0 0-15,3 0 0 16,-1 0 0-16,-6 0 0 15,-3 4-1-15,0-2 1 16,-4 0 0-16,-1 0 0 16,-1 0 0-16,0-2 0 0,-1 0-1 15,0 2 1-15,-3-2 0 16,2 0 0-16,-2 2-1 16,0-2 1-16,0 2-1 15,0-2 1-15,0 0-1 16,0 2 1-16,0-2-1 15,0 0 1-15,0 0-1 16,0 0 1-16,0 0-1 16,0 0 1-16,0 0 0 15,0 0 0-15,0 0 0 16,0 0 0-16,0 0 0 16,0 0 1-16,0 0-1 15,0 0 1-15,0 0-1 16,0 0 0-16,0 0 0 0,0 0 0 15,0 0 0-15,0 0 0 16,-8 0-81-16,-21 7-198 16,6 0-471-16,0 0-968 0</inkml:trace>
  <inkml:trace contextRef="#ctx0" brushRef="#br0" timeOffset="107955.58">5250 10629 687 0,'0'0'341'15,"0"0"-140"-15,0 0 16 16,0 0 12-16,0 0-26 16,0 0-17-16,5-5-9 15,-5 3-22-15,0 2 1 16,0 0 5-16,0-3-1 16,0 3-23-16,0 0-25 15,0 0-32-15,0 0-26 16,0 0-11-16,0 0-20 15,0 0-10-15,0 0-3 16,0 0-10-16,0 0 1 0,0 0-1 16,0 0 0-16,0 5-8 15,0 7-2-15,0 5 10 16,0 8 0-16,0 3 0 16,0 4 9-16,0 4 6 15,0 0 7-15,0-2-5 16,0 3-2-16,0-6 7 15,0 1 8-15,0-4-1 16,0 1-13-16,0-4-2 16,0 0-4-16,0-1-2 15,0-2-2-15,0 0-5 16,0-2 8-16,0 0-8 16,0-3 1-16,0 0 5 0,0-1-1 15,0-3 0 1,0 0 3-16,0-1 0 0,0-2-1 15,0 1-1-15,0-1 1 16,0 1-7-16,0 0 0 16,0-4 1-16,0 4-1 15,-3-6 0-15,3 4 1 16,-2-4 4-16,2 1-5 16,-2 1 0-16,-1 0 0 15,3 0 0-15,-2-2 5 16,2 2-6-16,-2-1 1 15,2-1 0-15,-3 0-1 16,3 0 0-16,-2 1 0 16,2 3 0-16,-2-2 0 0,0 2 1 15,0 0-1-15,0 0 0 16,2-4 0-16,-2 3 0 16,-1-1 0-16,1-3 1 15,0 0 0-15,2-2 0 16,-2 0 0-16,2 0 0 15,0-2-1-15,0 0-1 16,0 0-143-16,31-10-148 16,2-14-293-16,0-8-421 0</inkml:trace>
  <inkml:trace contextRef="#ctx0" brushRef="#br0" timeOffset="109925">5310 10503 557 0,'0'0'278'0,"0"0"-68"16,0 0-3-16,0 0 1 15,0 0-42-15,0 0-19 0,0 0 23 16,-11-18 12-1,11 18-18-15,0 0-26 0,0 0-12 16,0 0-20-16,0 0-45 16,0 0-24-16,0 0-20 15,0 0-1-15,8 0 41 16,11 4 35-16,3 0 4 16,3 0-2-16,4 0-13 15,4 1-24-15,3-2-3 16,1 0-2-16,3-3-4 15,1 0-7-15,-1 0-14 16,-3 0 3-16,-1 0 1 16,-5 0-7-16,-4 0-10 15,-2 0-5-15,-3 0 1 0,0 0-10 16,5 0 2-16,-3 0 5 16,5 0-1-16,-2-3 2 15,0 1-1-15,0 1-1 16,-5-2-4-16,0 3 4 15,-4 0-5-15,-3 0 0 16,4 0 0-16,-2 0 1 16,3 0-1-16,1 0 1 15,2 0-1-15,4 0 7 16,0 0-2-16,0 0-6 16,-4 0 2-16,-4 0-2 15,-3 0 2-15,-3 0-2 16,1 0 2-16,-1 0-1 0,1 0-1 15,1 0 1-15,3 0 1 16,2 0 4-16,2 0 0 16,1 0 0-16,-1 0 3 15,0 0-3-15,-2 0 0 16,1 0 0-16,-6 0-6 16,1 0 1-16,-3 0 0 15,3 0 0-15,-1 0 0 16,1 3 1-16,1-2 8 15,1 1 2-15,-2-2-1 16,2 3 1-16,-3-3 0 16,1 1-3-16,-1-1 0 15,1 2-3-15,-3 1 1 16,1-2-1-16,-4-1 0 16,4 2-4-16,0-2 5 0,-1 0-1 15,3 0 3-15,-1 0 2 16,1 0-10-16,1 0 6 15,-1 0-5-15,-4 0-1 16,1 0 1-16,-2 0-1 16,-3 0 0-16,0 0-1 15,-4 0 1-15,0 0 5 16,0 0-5-16,1 0 0 16,-3 0 5-16,-2 0-6 15,2 0 1-15,-2 3-1 0,0-3 0 16,0 0 0-1,0 1 0-15,0-1 0 0,0 0 0 16,0 0 1-16,3 0-1 16,-3 0 1-16,0 0-1 15,0 0 1-15,0 0-1 16,2 0 0-16,1 0 1 16,1 0-1-16,0 0 0 15,1 0 0-15,-3 0 0 16,2 0 1-16,1 0-1 15,-1 0 1-15,3 0-1 16,0 0 0-16,-1 0 1 16,1 0 0-16,0 0-1 15,0 0 1-15,1 0-1 16,1 0 1-16,3 0-1 0,-2 0 0 16,3 0 1-16,-1 0-1 15,1 0 2-15,-1 0-2 16,-4 0 0-16,-1 3 0 15,-3-3 1-15,4 0-1 16,-4 1 0-16,0-1 0 16,1 0 0-16,-1 0 1 15,0 0-1-15,3 0 1 16,2 0 0-16,-2 0 0 16,-1 0 0-16,1 0 0 15,-2 0-1-15,-2 0 0 16,1 0-1-16,-2 0 1 15,0 0 1-15,0 0-1 0,0 0 0 16,0 0 0 0,1 0 1-16,-3 0-1 0,2 0 1 15,-2 0-1-15,0 0-1 16,0 0 1-16,0 0 1 16,0 0-1-16,0 0 0 15,0 0 0-15,0 0 0 16,0 0 1-16,0 0-1 15,0 0 2-15,0 0-1 16,0 0 0-16,0 0 0 16,0 0 0-16,0 0 0 15,0 0-1-15,0 0 0 0,0 0 0 16,0 0 1 0,0 0 0-16,0 0-1 0,0 0 1 15,0 0 0-15,0 0 0 16,0 0 0-1,0 0-1-15,0 0 0 0,0 0 1 16,0 0-1-16,0 0 0 16,0 0 0-16,0 0 0 15,0 0 0-15,0 0 0 16,0 0 0-16,0 0 0 16,0 0 0-16,0 0 1 15,-2 0-1-15,-5 0 0 16,-6 0-6-16,-12 4-113 15,-26 2-217-15,5-2-514 16,-2-4-1332-16</inkml:trace>
  <inkml:trace contextRef="#ctx0" brushRef="#br0" timeOffset="113822.2">7241 10529 879 0,'0'0'304'0,"0"0"-129"15,0 0 25-15,0 0-16 16,0 0-31-16,0 0-38 16,0-22-48-16,0 22-38 15,0 0 7-15,0 8 29 16,0 2 59-16,0 4 0 15,0 4 4-15,0 3-13 16,0 2-23-16,0 5-18 16,0 5-15-16,0-1-12 15,0 0-2-15,0 2-2 16,0 0-1-16,-2 0 4 16,0-2 2-16,0 1-3 15,0-5-3-15,0 0-1 16,0-5-19-16,2 2 3 15,0-3-13-15,0-2 0 0,0-4-4 16,0 0 1-16,0 0-2 16,0-2-1-16,0 0 6 15,0 2-11-15,0 0 8 16,0 1-1-16,0-5-2 16,0 5 3-16,0-3-3 15,0-2-5-15,0 0 0 16,0-2 0-16,0-2 0 15,0 0 1-15,0 0-2 16,0-2 1-16,0 1 0 0,0 0-1 16,0 0 2-1,0-2-2-15,2 1 2 16,-2 0-1-16,0-1 0 0,2-1 1 16,-2-3-1-16,0 3 0 15,0-2 0-15,0 2 5 16,0 0-6-16,0 0 0 15,0 1 1-15,0-1-1 16,0 0 1-16,0 2 0 16,0-5 0-16,0 4-1 15,0-3 1-15,0-1 0 16,0 2-1-16,0-3 0 16,0 1 0-16,0-1 2 15,0 3-1-15,0 1-1 16,0-1 1-16,0 1-1 15,0 0 0-15,0 3-18 0,6 0-126 16,21-2-149-16,0-2-240 16,-2 0-133-16</inkml:trace>
  <inkml:trace contextRef="#ctx0" brushRef="#br0" timeOffset="115471.94">7345 11434 1121 0,'0'0'316'0,"0"0"-84"16,0 0 4-16,0 0-75 15,0 0-45-15,0 0-7 16,0 0 17-16,-3 0 10 16,3 0-11-16,0 0-28 15,0 0-18-15,0 0-21 16,0 0-15-16,0 0-11 15,0 0-7-15,0 0-1 16,0 0 4-16,0 0-5 0,0 0 10 16,5 0 13-16,5 0 32 15,1 0 0-15,5 0-23 16,0 0-17-16,2 0-11 16,2 0-3-16,-3 0-5 15,4 0 1-15,-1 0-5 16,0 0-5-16,0 0-1 15,-1 0 11-15,2 0 2 16,-3 0 8-16,-3 0-1 16,-1 0-4-16,-1 0-8 0,-2 0-8 15,-2 0-8 1,2 0 5-16,0 0-5 0,3 0-1 16,-1 0 2-1,3 0-1-15,-1 0 1 0,1 0 5 16,-3 0-6-16,1 0 5 15,-5 0-5-15,-1 0-1 16,2 0 0-16,-2 0 1 16,3 0-1-16,1 0 1 15,-1 0 0-15,2 0 0 16,1 0 1-16,1 0-1 16,3 0 1-16,-3 0-1 15,1 0-1-15,-1 0 1 16,1 2 0-16,-3-2 0 15,1 1 0-15,-1-1-1 0,-1 3 0 16,1-3 1 0,0 0 0-16,3 0 0 0,2 0 0 15,1 0 0-15,2 0 0 16,-4 0 0-16,-1 0 0 16,-3 0-1-16,-1 0 1 15,-1 0-1-15,-3 0 1 16,2 0-1-16,1 0 0 15,4 0 1-15,1 0 0 16,4 0-1-16,0 0 0 16,0 0 1-16,-2 0 0 15,-2 0-1-15,0 0 1 16,-6 0-1-16,3 0 0 16,1 0 1-16,-3 0-1 15,3 0 0-15,-1-3 1 0,3 3-1 16,-1 0 1-1,1-1-1-15,-1 1 0 0,4-2 0 16,-4 2 0-16,1-2 1 16,-3 2-1-16,3-2 1 15,-1 0-1-15,1 0 0 16,-1-1 0-16,1 2 0 16,-3 1 0-16,3-3 1 15,-5 3-1-15,2 0 0 16,-1 0 0-16,-2 0 0 15,-1 0 1-15,1 0-1 16,-2-1 0-16,1 1 0 0,1-2 0 16,-2 0 1-16,3 0-1 15,-2 2 1-15,2 0-1 16,-4 0 0-16,1 0 0 16,-3-3 0-16,2 3 0 15,-2 0 0-15,-1 0 0 16,2-1 1-16,1 1-1 15,2 0 0-15,0-2 0 16,-4 2 1-16,6-3-1 16,-4 3 0-16,-1 0 0 15,0 0 0-15,-1 0 0 16,2 0 0-16,2 0 0 16,2 0 0-16,3 0 0 0,1 0 0 15,5-2 1 1,-1 1-1-16,2 1 1 0,-3-3-1 15,-1 3 0-15,-1 0 0 16,-3 0 0-16,4 0 0 16,-5 0 0-16,2 0 0 15,-1 0 1-15,0 0-1 16,3 0 0-16,3 0 0 16,-2 3 1-16,1 0-1 15,-1 0-1-15,2 0 1 16,-4 0 1-16,3-1-1 15,-5 0-1-15,1 0 1 16,-6-1 0-16,1 2-1 16,-5-2 1-16,4 2 0 15,-4-1 0-15,0 0 0 0,1-2 0 16,-1 2 0-16,-2-2 0 16,4 0 0-16,-6 0 0 15,0 0 0-15,0 0 0 16,0 2 1-16,0-2-1 15,0 0 0-15,0 0 1 16,0 0 1-16,-6 0 4 16,-5 0-6-16,-2 0-84 15,-16-4-190-15,3-7-479 16,-1-5-1518-16</inkml:trace>
  <inkml:trace contextRef="#ctx0" brushRef="#br0" timeOffset="121869.42">9219 11446 196 0,'0'0'166'0,"0"0"-68"16,0 0 18-16,0 0-12 15,0 0 5-15,0 0 20 16,-39-23 10-16,35 22-16 16,1-5-2-16,1 2-15 15,2 0 12-15,0-1-8 16,0 2-21-16,0 0-8 16,0 3-2-16,0 0-8 0,0 0-16 15,0 0-23-15,0 0-1 16,0 0 13-16,0 0 21 15,0 0 25-15,2 4-9 16,11 1 1-16,4-2 1 16,5 2 9-16,5-1 14 15,-1-3-29-15,5 3-15 16,-2 1-13-16,0-1-6 16,-2 0-11-16,-2-3 1 15,4 2 1-15,0-1 12 16,2-2-1-16,2 0-4 15,3 0-13-15,-5 0-10 16,0 0-3-16,-2 2-4 16,-4 0-2-16,-6-1 1 0,2 2 2 15,-3-2 3-15,1 1 5 16,4-2-3-16,-1 3 3 16,1-3-2-16,1 0 0 15,0 0-8-15,1 0-1 16,-5 0 0-16,-2 0-8 15,-4 0 10-15,-4 0-10 16,-1 0 6-16,1 0-6 16,-2 0 5-16,5 0-4 15,1 0 4-15,0 0 1 16,5 0 1-16,1 0-7 16,-2 0 8-16,0 0-8 0,0 0 0 15,-3 0-1-15,-1 0 1 16,-4 0 0-16,2 0 0 15,-1 0 5-15,3 0 0 16,-1 0 0-16,3 0 2 16,-1 0-2-16,3 0-5 15,0 0 0-15,0 0 6 16,-3 0-6-16,3 0 0 16,-3 0 1-16,1 0-1 15,-1-3 10-15,1 3-5 16,3-2 0-16,-2 1 0 15,1-2 0-15,-1 2-5 16,4 1 7-16,-1 0-7 16,-3 0 0-16,2 0 5 15,0 0-5-15,2 0-1 0,-1 0 1 16,1 0 0-16,4 0 0 16,0 0 7-16,-3 0-7 15,2 0-1-15,1 0 1 16,2 0 0-16,2 1-1 15,-1 2 1-15,4-3 5 16,-3 1-5-16,-2-1 0 16,0 2-1-16,-3 3 1 15,-2-4-1-15,3 2 1 16,-3-1-1-16,0 0 0 16,-2 0 0-16,-1 0 0 15,-4 0 0-15,1 0 0 16,-1-2 1-16,1 0-1 0,-1 0 0 15,3 0 1-15,-1 0 0 16,2 0-1-16,1 0 1 16,-1 0 1-16,2 0 4 15,-1 0-5-15,0 0 0 16,-2 0 8-16,-1 0-8 16,-3 0 0-16,-4 0-1 15,3 0 1-15,-7 0-1 16,1 0 2-16,-3 0-2 15,0 0 1-15,1 0 0 16,-2 0 0-16,1 2 0 16,0-2 0-16,3 0 0 0,-1 0 0 15,1 0 1-15,2 0 4 16,2 0-6-16,0 0 6 16,3 0-5-16,1 0 0 15,3 0 0-15,0 0 5 16,1 0-5-16,2 0 8 15,2 0-3-15,-2 0 2 16,4 0-1-16,0 0-5 16,-3 0 4-16,0 0-5 15,-2-2 0-15,-1 2 0 16,-4 0 1-16,-5-2-1 16,0 2-1-16,-4 0 1 15,3 0 0-15,1 0 0 0,-2 0-1 16,1 0 1-1,0 0 0-15,0 0-1 0,-2 0 0 16,-1 0 1-16,1 0-1 16,-3 0 0-16,3 0 0 15,-2 0 0-15,-1 0 1 16,2 0-1-16,3 0 1 16,-1 0-1-16,2 0 0 15,-2 0 1-15,5 0-1 16,-2 0 1-16,-3 0-1 15,2 0 1-15,0 0-1 16,-1 0 0-16,3 0 1 16,-1 0-1-16,0 0 0 15,2 0 1-15,0 0-1 16,1 0 0-16,-1 0 1 16,1-2-1-16,-1 2 1 15,-3 0-1-15,3-2 1 0,-3 2-1 16,-1 0 0-16,5-2 2 15,-3 0-1-15,5-3-1 16,-3 4 1-16,1 1-1 16,-3 0 0-16,-3 0 1 15,-1 0-1-15,0 0 1 16,-6 0-1-16,5 0-1 16,-4-2 1-16,2 2 1 15,-2 0-1-15,0 0 0 16,1 0 1-16,1 0-1 0,-2 0 0 15,3 0 0 1,-3 0 0-16,3 0 0 0,-3 0 0 16,0 0 0-16,0 0 0 15,3 0 0-15,1 0 0 16,4 0 0-16,0-3 1 16,6 3-1-16,2-2 1 15,0 2 0-15,-1-1-1 16,1 1 0-16,-5-3 0 15,-2 3 0-15,-1 0 0 16,-2-1 0-16,0 1 0 16,3 0 0-16,2-2 0 15,3 2 0-15,3-2 0 0,6 0 0 16,-3 2 0 0,3 0 0-16,-6 0 1 0,0 0-1 15,-3 0 0-15,-5 0 1 16,-3 0-1-16,-1 0 1 15,2-3-1-15,2 2 1 16,5-1-1-16,1 0 0 16,4 0 0-16,0 0 0 15,2 2-1-15,-3 0 0 16,-2 0 1-16,-2 0-1 16,-6 0 1-16,0 0 0 15,-6 0 0-15,3 0 0 16,-3 0 0-16,0 0 0 15,1 0 1-15,0 0-1 16,-3 0 0-16,3 0 0 0,-3 0 0 16,0 0 0-16,0 0 0 15,-2 0 0-15,2 0 1 16,-2 0-1-16,2 0 0 16,0 0 1-16,3 0-2 15,-3 0 1-15,0 0 0 16,1 0 0-16,-1 0 0 15,-2 0 0-15,0 0 0 16,0 0 0-16,0 0 0 16,0 0 0-16,0 0 0 15,0 0-1-15,0 0 1 16,0 0 0-16,0 0 0 16,0 0-1-16,0 0 1 0,0 0 0 15,0 0 0-15,0 0-1 16,0 0 1-16,0 0 0 15,0 0 0-15,0 0 0 16,0 0 0-16,0 0 0 16,0 0 0-16,0 0 0 15,0 0 0-15,0 0 0 16,0 0 0-16,0 0 0 16,0 0-6-16,0 0 5 15,0 0 0-15,0 0 0 16,0 0 0-16,0 0 1 15,0 0 0-15,0 0 0 16,0 0 0-16,0 0 0 0,0 0 0 16,0 0 1-16,0 0-1 15,0 0 1-15,0 0-1 16,0 0 0-16,0 0 0 16,0 0 0-16,0 0 1 15,0 0 0-15,0 0-1 16,0 0 0-16,0 0 0 15,0 0 0-15,0 0 0 16,0 0 0-16,0 0 0 16,0 0 0-16,0 0 0 15,0 0-1-15,0 0 0 16,0 0 0-16,0 0 0 16,0 0 0-16,0 0 1 15,0 0 0-15,0 0-1 0,0 0 1 16,0 0-1-16,0 0 0 15,0 0-4-15,0 0 4 16,0 0 1-16,0 0 0 16,0 0 1-16,0 0-1 15,0 0 1-15,0 0-1 16,0 0 0-16,0 0 0 16,0 0 0-16,0 0 0 15,0 0 0-15,0 0 0 16,0 0 0-16,0 0 0 15,0 0 0-15,0 0 0 16,3 0 1-16,-3 0-1 16,0 0 0-16,0 0 1 0,0 0-1 15,0 0-1 1,0 0 1-16,0 0 0 0,0 0 0 16,0 0-1-16,0 0 1 15,0 0 0-15,0 0 0 16,0 0-1-16,0 0 2 15,0 0-1-15,0 0 0 16,0 0 0-16,0 0 0 16,0 0 0-16,0 0 0 15,0 0 0-15,2 0 0 16,0 0 0-16,0 0 0 16,-2 0 0-16,0 0 0 0,0 2 0 15,0 0-1-15,0 0 0 16,2 0-5-16,-2 2 5 15,0-2-7-15,1 2 1 16,-1 0 1-16,0-1 5 16,0 2-5-16,0-4 6 15,0 4-1-15,0-3 0 16,0 0 1-16,0-2-1 16,0 0 1-16,0 0 0 15,0 0 0-15,0 0 1 16,0 0-1-16,0 0 0 15,0 0-1-15,4 0 1 16,-4 0 0-16,0 0-1 16,0 2 1-16,2-2 0 0,0 2-1 15,0-2 0-15,2 2 0 16,2 0 0-16,0 0 0 16,3 2 1-16,-1-2 0 15,2 3 0-15,-4-4 0 16,3 2 0-16,-2-2 0 15,-2 1 0-15,1-2 0 16,-1 0 0-16,1 1 0 16,1-1 0-16,2 0 1 15,0 0-1-15,2 0 0 16,0 0 0-16,-2 0 1 16,0 0-1-16,0 3 0 15,0 0 0-15,-1 2-1 16,3-3 1-16,3 2-1 0,1-2 1 15,4 0 1 1,-3 0-1-16,1 0 0 0,-4 0 0 16,1-2 0-16,-6 0 1 15,2 0-1-15,-1 0 0 16,-5 2 0-16,0-2 0 16,1 2 0-16,-4-2 0 15,4 2-1-15,-2-2 0 16,1 3 1-16,3-3 0 15,-1 1 1-15,5-1-1 16,1 3 0-16,-1-1 0 16,3-1 0-16,-6 2 0 0,1-2 0 15,-5 1 0-15,4-2 0 16,-6 1 0 0,2-1 0-16,-2 0 0 0,3 0 1 15,-3 0-1-15,2 0 0 16,-2 0 1-16,3 3-1 15,0-3 1-15,-3 0-1 16,2 0 1-16,-2 1-1 16,1-1 0-16,1 0 0 15,-2 0 0-15,5 0 0 16,0 0 1-16,4 0-1 16,-1 0 0-16,5 0 0 15,-4 0 0-15,4 0 0 16,-4 0 0-16,-2 0 0 15,0 0 0-15,-2-1 0 0,-1-2 1 16,5 2 0-16,1-1-1 16,3 1 0-16,5-2 0 15,-2 0 0-15,0 0 1 16,-2 2-1-16,-7 1 0 16,-3 0 0-16,-3 0 0 15,3-3 0-15,-4 3 0 16,3-2 0-16,2 2 1 15,-1-2-2-15,5 0 2 16,3 0-2-16,1 0 2 16,-1 0-1-16,-1 0 0 15,-5 0 0-15,-1 2 0 16,-4 0 0-16,-1-2 0 0,0 2 0 16,-2 0 0-16,2 0 0 15,1-2 0-15,1 2 0 16,0 0 0-16,4-2 0 15,0 0 0-15,1-1 0 16,3 1 0-16,-4 2 0 16,-1-1 1-16,-3 1-1 15,0 0 0-15,1-3 0 16,0 3 0-16,-1-1 0 16,1 1 1-16,1-2-1 15,3 1 0-15,3-2 1 16,1-1-1-16,3 2 0 15,-3-2 0-15,-3 2 0 16,0 2 0-16,-4-2 1 0,1 0-1 16,1 2 0-16,2-2 1 15,1 0-1-15,1 0 0 16,1 0 0-16,0 0 0 16,3 0 0-16,1-1-1 15,-1 3 1-15,-3 0 0 16,1 0 0-16,-3 0 0 15,0-1 0-15,0 1 0 16,-2 0 0-16,-1 0 0 16,4-2 0-16,-1 2 0 15,3 0 0-15,-1-3 0 0,5 1 0 16,-3 2 0 0,-1-1 0-16,-3 1 0 0,0 0 0 15,-4 0 0-15,0 0 0 16,-3 0 0-16,2-3-1 15,3 3 2-15,-2 0-1 16,4 0 0-16,0 0-1 16,-1-1 1-16,-2 1 0 15,-1 0 0-15,-1 0 0 16,-4 0 0-16,0 0-1 16,2 0 1-16,-4 0-1 15,2 0 1-15,-2 0 0 16,0 0 0-16,0 0 0 15,0 0 0-15,0 0 0 16,0 0 0-16,0 0-1 0,0 0-5 16,0 0 5-1,0 0 0-15,0 0 0 0,0 0-1 16,0 0 2-16,0 0 0 16,0 0 0-16,0 0 0 15,0 0-1-15,0 0 1 16,0 0 0-16,0 0 0 15,0 0-1-15,0 0 1 16,0 0-1-16,0 0 1 16,0 0 0-16,0 0 0 15,0 0 0-15,2 0 0 16,0 0-83-16,-2 0-140 16,-6 0-349-16,-10 0-401 0</inkml:trace>
  <inkml:trace contextRef="#ctx0" brushRef="#br0" timeOffset="125951.98">14360 11434 426 0,'0'0'645'15,"0"0"-455"-15,0 0-3 16,0 0 53-16,0 0-50 15,0 0-76-15,7 0-29 0,-4-4-13 16,1 2-8 0,-4 2-19-16,2 0-17 0,-2 0-13 15,0 0-13-15,0 0 4 16,2 0-6-16,-2 0 2 16,0 0-1-16,0 0 7 15,0 0-6-15,0 0-1 16,0 0 5-16,0 0-5 15,0 0-1-15,0 0 0 16,0 0 0-16,0 0 0 16,0 0 0-16,0 0 2 15,0 0 5-15,0 0-5 16,0-2 4-16,0 2-6 16,0 0 1-16,0 0 0 15,2 0 1-15,3 0-2 0,1-3 15 16,6 3 18-16,1-1 27 15,3-2 21-15,1 2 8 16,4-1-6-16,-1 0-13 16,-1 2-25-16,2 0-12 15,-4 0-6-15,3 0 9 16,1 0-5-16,1 0 16 16,0 0-4-16,3 0 6 15,2 0 1-15,-1 0-7 16,1 0-4-16,0 0 0 15,-5 0-9-15,-2 0-7 16,-3 0-7-16,-1 0-6 16,-3 0-2-16,1 0-1 15,-4 0 1-15,5 2-7 0,-2-2 6 16,3 0 2-16,-1 0 8 16,3 0 8-16,-2 0-2 15,-1 0-11-15,-4 0-5 16,-2 0-6-16,1 0 1 15,-4 0 4-15,1 2-6 16,-1-2 1-16,1 0 7 16,0 1-1-16,2-1-5 15,-4 3 5-15,3-3-5 16,-1 1-1-16,-1 2 5 16,3-3-5-16,0 2-1 15,0 0 1-15,0 2 0 16,0-1-1-16,0 2 1 0,2-1-1 15,0 0 1-15,0-3 0 16,2 4 1-16,-1-2 4 16,3 0 0-16,4 1 0 15,-2 0-5-15,1 0-1 16,-1 0 6-16,2 0-6 16,-6 0 0-16,0-1 1 15,-2 1 0-15,0-3 5 16,1 1-4-16,-1 2 7 15,2-3-3-15,0 1-5 16,0 1 0-16,3 1 5 16,-3-2-4-16,3 2-1 15,-3-2 0-15,1 2 1 0,-3-2 4 16,1 0-5 0,-3 0-1-16,-3-2 1 0,0 2 0 15,-1-2 1-15,2 0 5 16,-5 3 1-16,3-3 2 15,-5 0-1-15,2 0 2 16,-2 0-1-16,0 1-1 16,0-1-7-16,0 3-1 15,0-3 5-15,0 0-5 16,0 0-1-16,0 0 0 16,0 0 1-16,0 0 8 15,0 0-3-15,0 0-4 0,0 0 7 16,0 0-2-16,0 0-1 15,0 0 2-15,-7 0-2 16,-7 0-6-16,-19-13-91 16,4 1-292-16,-2-4-608 0</inkml:trace>
  <inkml:trace contextRef="#ctx0" brushRef="#br0" timeOffset="131119.6">15477 10537 785 0,'0'0'299'0,"0"0"-97"0,0 0 6 16,0 0-26-16,0 0-52 16,0 0-15-16,0 0 33 15,-27-13 23-15,27 13 2 16,0 0-23-16,-2 0-23 16,0 0-36-16,0 0-37 15,0 4-30-15,-2 7-15 16,4 6 6-16,-2 2 16 15,2 6 14-15,0 1-9 16,0-1 9-16,0 4 5 16,0 0-5-16,0 0 5 15,0 1-13-15,0 2 7 0,0 0-5 16,-2 2-5 0,-2 0-1-16,-1-2-5 0,3-2-7 15,-2 1-4-15,2-5-4 16,2-1-2-16,0 0 4 15,-2 1 0-15,2-3 1 16,0-2 7-16,-2-1-10 16,2-3 5-16,0 0-7 15,-4-1-2-15,4-3-2 16,0 0-5-16,0 1-1 16,0-1 0-16,0-2 5 15,0 1-5-15,0 3 0 16,0-6 0-16,0 3 0 15,0-1-1-15,0-1 1 16,0-1 0-16,0 2 0 0,0-4 0 16,0 3 0-16,0 1-1 15,0-1 1-15,0-1 0 16,0 4 0-16,0-1 0 16,0 0 0-16,0 0-1 15,-2-4 1-15,0 0 0 16,2-4 0-16,-2 0 1 15,2-2-1-15,0 0 0 16,0-2 1-16,0 0-1 16,0 0 5-16,0 0-5 15,0 0-1-15,0 0 0 16,0 0-70-16,0-28-136 0,2 2-364 16,6-10-965-16</inkml:trace>
  <inkml:trace contextRef="#ctx0" brushRef="#br0" timeOffset="134985.38">15523 10582 590 0,'0'0'307'0,"0"0"-103"15,0 0 19-15,0 0-26 16,0 0-9-16,0 0-49 16,0 0-9-16,-10-29-5 15,7 26-4-15,1-1-12 16,0 0-2-16,0 1-19 16,-1 1-38-16,1 2-20 15,2-2-18-15,-3 2 0 16,3-2-6-16,-2 2-5 0,0-2 5 15,2 2-5-15,-2 0 10 16,-1-2 4-16,3 2-9 16,0 0 3-16,0 0-9 15,0 0 0-15,0 0 1 16,0 0 0-16,0 0 15 16,0 0 7-16,0 0 16 15,3 0 2-15,3-1 13 16,8 1 25-16,-1 0 2 15,3-3-2-15,2 3-14 16,0 0-11-16,-1-1-6 16,1 1-15-16,1-3 1 15,-2 1-7-15,3 1-5 0,0 1-2 16,4-3-2 0,1 1 9-16,-2 1-5 0,-2-4 2 15,0 4 2-15,-3-2 1 16,-5 1-5-16,1 2-5 15,-3 0-10-15,1-2 2 16,2 2-1-16,-1 0 4 16,1-2 0-16,1 0 7 15,-1 0-2-15,-1 2-4 16,0 0 1-16,1 0-7 16,-5 0 1-16,0 0-2 15,-2 0 3-15,1 0 0 16,1 0 1-16,3 0 2 15,-1-2 3-15,2 2-1 16,0 0-7-16,-2 0-5 0,-1 0-1 16,-2 0 1-16,1 0-1 15,0 0 1-15,-1 0-1 16,2 0 5-16,1 0-5 16,1 0 0-16,-4 0 7 15,1 0-7-15,0 0-1 16,-2 0 0-16,-3 0 1 15,3 0 0-15,-1 0 0 16,2 0-1-16,-2 0 1 16,3 0 0-16,-3 0 0 15,2 0 0-15,-2 0-1 16,1 0 1-16,-1 0-1 16,0 0 0-16,2 0 1 15,-4 0-1-15,3 0 1 16,-3 0-1-16,2 0 0 0,0 0 0 15,-1 0 1-15,3 0 0 16,-2 0 0-16,3 0-1 16,-2 0 1-16,0 0-1 15,-1 0 0-15,-1 0 0 16,1 0 0-16,-1 0 0 16,2 0 0-16,-3 0 0 15,3 0 1-15,-1 0 0 16,2 0-1-16,0 0 0 15,0 0 1-15,-1 0-1 0,1 0 0 16,-2 0 0-16,-2 0 0 16,-1 0 0-16,1 0 1 15,0 0 0-15,4 0-1 16,-4 0 0-16,2 0 0 16,3 0 0-16,1 0 0 15,-2 0 0-15,1 0 0 16,0 0 0-16,2 0 0 15,-4 0 0-15,1 0 0 16,0 0 0-16,3 0 0 16,-3 0 1-16,1 0-1 15,1 0 0-15,-2 0 1 16,3 0 0-16,-1 0-1 16,0 0-1-16,-1 0 1 15,3 2 1-15,-2-2-1 0,1 2-1 16,1-2 1-16,-1 2 0 15,0 0 0-15,-2 2 1 16,2-1-1-16,1-2 0 16,1 1 0-16,0-2 1 15,1 0-1-15,-1 3 1 16,1-3 0-16,-4 0 0 16,3 1 0-16,1-1 0 15,-3 0-1-15,3 2 1 16,-3-2 1-16,-1 3 4 15,2-2-6-15,1-1 6 16,1 2-5-16,3 1 0 16,4-3 0-16,1 1 0 0,2-1 5 15,-1 3-5 1,-5-3-1-16,-3 1 1 0,-3-1 5 16,-4 2-5-16,1 0-1 15,-3 0 0-15,4 0 1 16,-4-2-1-16,3 2 1 15,0-2 0-15,-2 3 0 16,0-2-1-16,-1 2 0 16,-2 1 0-16,3-1 0 15,0 1 1-15,2 1-1 16,-3-2 0-16,1 3 1 16,3-2-1-16,-2 0-1 0,3 3 1 15,3-6 1 1,-3 4-1-16,-1-1 0 0,4-3 0 15,-3 3 1-15,1-2-1 16,1 1 1-16,-2 0 0 16,-2 0 0-16,0-2-1 15,-5 1 0-15,1-2 0 16,-1 3 0-16,-1-3 0 16,-1 0 0-16,0 0 0 15,-2 0 1-15,2 0 0 16,-2 1 0-16,0-1 1 15,0 0-1-15,0 0-1 16,0 0 1-16,0 0-1 0,0 0 0 16,0 0 1-1,3 3-1-15,-1-3 1 0,0 0-1 16,0 0 1 0,0 0-1-16,0 0 0 0,1 0 2 15,-3 0-2-15,2 0 1 16,-2 0-1-16,0 0 1 15,0 2-1-15,2 0 0 16,-2-2 0-16,2 0 1 16,1 0 0-16,-1 0-1 15,3 0 1-15,-3 0 5 16,0 0-4-16,2 0-2 16,-2 0 1-16,3 0 1 15,-3 0-1-15,2 0 5 16,2 0-5-16,-4 0 0 0,0 0 7 15,-2 0-8-15,0 0 0 16,0 0 1-16,0 0-1 16,0 0 1-16,0 0-1 15,0 0 0-15,0 0 0 16,0 0 1-16,0 0-1 16,0 0 0-16,0 0 0 15,0 0 0-15,0 0 0 16,0 0 0-16,0 0 0 15,0 0 0-15,0 0 0 16,0 0 0-16,0 0 0 16,0 0 0-16,0 0 0 15,0 0-36-15,-2 0-120 0,-10-7-174 16,3 0-485-16,-2-5-1450 0</inkml:trace>
  <inkml:trace contextRef="#ctx0" brushRef="#br0" timeOffset="140270.47">17204 10546 195 0,'0'0'336'0,"0"0"-78"16,0 0-60-16,0 0-15 16,0 0-8-16,0 0-14 15,-2-9 2-15,-1 5 2 16,3 0-7-16,0 3-14 15,-2 1-17-15,2-3-22 0,0 3-19 16,0 0-21 0,0 0-17-16,0 0-6 0,0 0-1 15,0 0-3-15,0 0-7 16,0 0-9-16,0 0-5 16,9 0 21-16,8 0 51 15,4 0 3-15,3 3-14 16,5-2-11-16,5 3-10 15,1 0-4-15,1-2-13 16,1 1-4-16,2 1-5 16,-4-3-1-16,1 2 3 15,-3-2 6-15,-3-1 2 0,5 0 1 16,-4 0-6 0,2 0-5-16,1 0-5 0,-3 0-8 15,-2 0-6 1,-2 0-2-16,-3 0-1 0,-1 0-1 15,-4 0 2-15,2 0-4 16,-1 0 5-16,0 0-5 16,-2 0 1-16,-1 0-1 15,1 0-5-15,0 0 5 16,-2 0 2-16,2 0-7 16,-1 0 13-16,1 0-7 15,0 0 1-15,2 0-1 16,-4 0-5-16,1 0 4 15,-3 0-6-15,1-1 2 16,-2 1-1-16,3 0 0 0,-3-3 0 16,3 3 1-16,-3 0-1 15,3-1 0-15,-1-2 1 16,2 2-1-16,-5-2 0 16,2 3-1-16,-2 0 1 15,1 0 0-15,-2 0 0 16,0 0-1-16,-4-2 1 15,0 2-1-15,-1 0 1 16,1 0 0-16,-1-2 0 16,2 2 0-16,-4 0-1 15,0 0 1-15,0 0-1 16,1 0 1-16,-3 0-1 16,0 0 1-16,0 0-1 15,-2 0 1-15,0 0-1 16,2 0 0-16,-2 0 1 0,0 0-1 15,0 0 0-15,0-2 1 16,0 2-1-16,0 0 1 16,0 0 1-16,0 0 4 15,0 0-6-15,0 0 0 16,0 0 0-16,0 0 0 16,0 0 0-16,0 0 0 15,0 0 0-15,0 0 0 16,0 0 1-16,0 0-1 15,0 0 0-15,0 0 0 0,0 0 1 16,0 0 0 0,0 0-1-16,0 0 1 0,0 0-1 15,0 0 1-15,0 0-1 16,0 0 0-16,0 0 0 16,0 0 1-16,0 0-1 15,0 0 0-15,0 0 0 16,0 0 0-16,0 0 0 15,0 0 0-15,0 0 1 16,0 0-1-16,0 0 0 16,0 0 0-16,0 0 0 15,0 0 0-15,0 0-1 16,0 0 1-16,0 0 0 16,0 0 1-16,0 0-1 15,0 0 0-15,0 0 0 0,6-2 0 16,-2 2 1-16,0-2-1 15,1 2 0-15,-3 0 0 16,0 0 0-16,0 0 0 16,0 0 0-16,0 0 0 15,1 0 0-15,-3 0 0 16,3 0 1-16,-3 0-1 16,2 0-1-16,-2 0 1 15,2 0 0-15,-2 0 0 16,2 0 0-16,-2 0 0 15,2-1 0-15,-2 1 1 16,0 0-2-16,0 0 2 16,3 0-2-16,-3 0 2 0,2 0-1 15,-2 0 0-15,2 0 0 16,-2 0 0-16,0 0 0 16,2 0 0-16,-2 0 0 15,2 0 0-15,0 0 0 16,0 0 0-16,1 0-1 15,2 0 1-15,-3 0 0 16,2 0 0-16,1 0 0 16,-1 0 0-16,-1 0 0 15,3 0 1-15,-1 0-1 16,1 0 0-16,1 0 0 16,-1 0 0-16,1 0-1 15,0 0 1-15,1 0 1 0,-1 0-1 16,2 0 0-1,1 0 0-15,0 0 0 0,-1 0 0 16,2 0 0-16,1 0 0 16,-2 0 0-16,4 0 1 15,-1 0-1-15,1 0 0 16,0 0 0-16,1 0 0 16,0 0 0-16,-3 0 1 15,1 0-2-15,-2 0 1 16,-2 0 0-16,2 0 0 15,-2 0 0-15,3 0 1 16,-2 0-1-16,1 0 0 0,1 0 0 16,-3 0 0-1,1 0 0-15,-2 0 1 0,0 0-1 16,-1 0 0-16,1 0 1 16,0 0-2-16,1 0 1 15,-3 0 0-15,0 0 0 16,4 0 0-16,-3 0 1 15,1 0-2-15,-1 1 1 16,0-1 0-16,2 0 0 16,-1 0 1-16,-1 0-1 15,2 0 0-15,0 0 0 16,-2 0 0-16,1 0 0 16,0 0 0-16,-2 0 0 15,3 0 0-15,-3 0 0 16,4 0 0-16,-2 0 1 15,1 0-1-15,1 0 1 0,-2 0-1 16,3 0 0-16,-2 0-1 16,3 0 1-16,0 0 0 15,7 0 1-15,0 0-1 16,6 0 0-16,2 0 0 16,2 0 0-16,-2 0 1 15,-5 0-1-15,-5 0 1 16,-5 0-1-16,-3 0 0 15,-5 0 0-15,0 0 0 16,-4 0 0-16,3 0 0 16,-3 0 0-16,0 0-1 15,0 0 1-15,0 0 1 0,0 0-1 16,0 0 0 0,0 0 0-16,0 0 0 0,0 0 0 15,0 0 0-15,0 0 0 16,0 0-1-16,0 0 1 15,0 0 0-15,0 0 0 16,0 0 0-16,2 0 0 16,2 0 0-16,1 0 1 15,4 0 0-15,-3 0-1 16,1 0 0-16,-3 0-1 16,4 0 1-16,-4 0-1 15,0 0 1-15,3 2 1 16,1 0-1-16,2 2-1 0,-4-2 1 15,-1 1 0-15,-1-3-1 16,-3 0 1-16,-1 1-1 16,0-1 1-16,0 0 1 15,0 0-1-15,0 0-2 16,0 0 1-16,0 0-29 16,0 0-37-16,0 0-70 15,-7 0-74-15,-4 0-168 16,-5-6-588-16</inkml:trace>
  <inkml:trace contextRef="#ctx0" brushRef="#br0" timeOffset="143746.44">19608 10535 322 0,'0'0'144'0,"0"0"-26"0,0 0 51 15,0 0-55-15,0 0 16 16,0 0 8-16,-43-56 38 16,36 51 4-16,3-1 8 15,0 1 14-15,-1 1-27 16,5 0 11-16,-2 0-17 15,0 4-3-15,0 0-6 16,2 0-39-16,-3 0-50 16,1 0-42-16,-1 2-24 15,3 14-5-15,-2 2 0 16,2 8 10-16,-2 0 26 16,2 4 16-16,0 2 2 15,0 0-12-15,0 1-3 0,0 0 2 16,0-2-5-16,0 1-6 15,0 0-5-15,0 0-1 16,0 0-9-16,0 0-2 16,0-4-1-16,0 0 0 15,0-2 2-15,0-1-1 16,0-1 5-16,0-2 2 16,-2-4-1-16,2-1-1 15,0 0-1-15,0-3-7 16,0-4 5-16,0-1-4 15,0-2-2-15,0-1 1 16,0 0-1-16,-2 2-3 0,2 1 3 16,0-4-3-16,-2 2-5 15,2-1 0-15,0 1 5 16,0-1-5-16,0-2-1 16,0 0 6-16,0 0-5 15,0 1 0-15,0-2 0 16,0 3 1-16,0 2-1 15,0 0-1-15,0-2 1 16,0 2 0-16,0-2 0 16,0 1 4-16,0-2-4 15,0-1-1-15,0 1 0 16,0-2 0-16,0 1 2 16,0 3-1-16,0 1-1 0,-5-1 2 15,3 0-2 1,0 0 0-16,0-3 1 0,0 0 0 15,2 0 0-15,0-1 1 16,0-2-2-16,0-1 1 16,-3 0 0-16,3 2 0 15,-3-2-1-15,1 0 0 16,2 3-19-16,0-2-182 16,0 2-413-16,0-3-577 0</inkml:trace>
  <inkml:trace contextRef="#ctx0" brushRef="#br0" timeOffset="145748.51">19681 11468 561 0,'0'0'227'0,"0"0"-96"15,0 0 36-15,0 0-20 16,0 0 17-16,0 0-16 16,0 0-8-16,-9-24 2 15,9 24-6-15,-2 0-21 16,2 0-38-16,-2-2-30 16,0 2-22-16,-3-2-14 15,2-1-10-15,-3 3 0 0,2-1 0 16,-3 1 5-1,3-2-6-15,-3 2 0 0,2 0 0 16,1-2 9-16,2 0 7 16,-3-2 2-16,-1 1-6 15,1 2-2-15,0-2-4 16,3 2-6-16,0 1 1 16,0 0 6-16,2 0 6 15,0 0 14-15,0 0-3 16,0 0 4-16,0 0-3 15,4 0 11-15,14 0 38 16,9 0 87-16,6 0-10 0,7-2-41 16,5 0-25-1,-3 0-16-15,0 2-6 16,-1 0-6-16,-1 0-10 0,-2 0-1 16,2 0-6-1,0 0-4-15,4-3-1 0,-1 3-7 16,-1-1 5-16,0-1-1 15,-3-3-4-15,-4 4 10 16,-6-3-8-16,-2 2 0 16,-3 0-8-16,-2 0-5 15,1 2-7-15,0 0-1 16,0 0-7-16,4-3 4 16,0 3 0-16,0 0 1 15,-2 0-6-15,-3 0 5 16,-2 0-4-16,-2 0-1 0,-5 0 5 15,1 0-5 1,-4 0 7-16,-1 0 1 0,3 0-8 16,-2 0 8-16,4 0-3 15,-2 0-4-15,5 0-1 16,-1 0 8-16,-1 0-8 16,1 0 6-16,-1 0-6 15,1 0 4-15,-4 0-4 16,3 0 7-16,-2 0 2 15,1 0-1-15,1 0-1 16,-1 3 2-16,1-3-2 16,-1 2-7-16,-3-2 7 15,1 2-2-15,-1-2-5 0,-1 0 0 16,-1 2 7 0,0-2-7-16,-2 1 0 0,1-1 5 15,-1 0 2-15,2 3-7 16,0-3 5-16,-3 0 2 15,3 1-7-15,-2-1 5 16,2 0 0-16,-2 0-4 16,-1 0 5-16,-2 0-1 15,4 0 3-15,-4 0-3 16,3 0 0-16,1 0-5 16,0 0 0-16,-2 0 0 15,1 2 0-15,-1-2 1 16,1 3-2-16,0-3 0 15,2 2 2-15,-1-2-1 16,2 0-1-16,1 1 1 0,-1-1 0 16,2 0 0-16,-3 3 0 15,2-3 0-15,-5 0 1 16,4 0-1-16,-4 0-1 16,0 0 1-16,1 0 0 15,1 2 0-15,0-2 0 16,1 0-1-16,3 0 1 15,1 0 0-15,-3 0 0 16,2 0 0-16,-1 0-1 16,0 0 1-16,-2 0-1 15,-2 0 0-15,-1 0 1 16,-1 0-1-16,0 0 0 0,1 0 0 16,1 0 0-16,1 0 1 15,1 0 0-15,3 0-1 16,-2 0 0-16,5 0 0 15,0 0 0-15,1 2 0 16,-3-2 1-16,1 0-1 16,-6 0 0-16,1 0 0 15,-1 0 0-15,0 0 0 16,-4 2 0-16,1-2 0 16,1 0 1-16,-2 0-1 15,-2 0 0-15,3 0 0 16,-4 0 0-16,3 1 0 15,-4-1 0-15,0 0 0 0,0 0 0 16,0 0 0 0,0 0 1-16,0 3 0 0,0-3-1 15,0 0 0-15,0 0 0 16,0 0 1-16,0 0-1 16,0 0 0-16,0 0 1 15,0 0-1-15,0 0 1 16,0 0 0-16,0 0-1 15,0 0 0-15,0 0 0 16,0 0 0-16,0 0 0 16,0 0 1-16,0 0-1 15,0 0-1-15,-4 0-5 16,1 0-73-16,-23 0-116 16,1 0-267-16,-6 0-501 0</inkml:trace>
  <inkml:trace contextRef="#ctx0" brushRef="#br0" timeOffset="150695.57">21573 10615 901 0,'0'0'274'0,"0"0"-49"0,0 0-6 15,0 0-16-15,0 0-31 16,0 0-39-16,-18-12-16 16,18 10-14-16,0 2 4 15,0-1 19-15,0 1 7 16,0 0-8-16,0-3-5 16,0 2-26-16,-2 1-24 15,2 0-14-15,-2 0-19 16,-1 0-19-16,1 0-18 15,0 1 0-15,-5 11-15 16,2 8 9-16,-1 4 6 0,-3 5 0 16,3 2 0-16,-2 2 2 15,4 3 11-15,-3 0 11 16,3 2 3-16,-2 0 3 16,-2 0 4-16,2 1-10 15,0-3-1-15,3-2-8 16,1-2-2-16,2-4-5 15,-2-1-1-15,2-2 5 16,0-2 0-16,0 0-1 16,0-3-2-16,0-2 0 15,0 2-8-15,0-4 8 16,0 0-8-16,2-2 1 16,0-2-1-16,-2 1 0 0,2-5 1 15,-1 2-1 1,3-3 0-16,-2-1 0 0,0 3 0 15,-2-4 0-15,2 1 0 16,-2-2 0-16,2 0 0 16,-2 1 0-16,2-1 0 15,2 0 0-15,-4-1-1 16,2 2 0-16,-2 1 1 16,2-1 0-16,0 4-1 15,0-3 0-15,-2 0 1 16,2 0 0-16,0-1-1 15,1 2 1-15,-1-1-1 0,0 0 1 16,0-2-1 0,0 0 0-16,0 2 0 0,2-1 0 15,-4-4 1-15,0 2-1 16,2-2 1-16,-2-1 0 16,0 0-1-16,0 0 9 15,0 0 0-15,0 0 12 16,2-16-4-16,-2-4-17 15,0-4-81-15,0-10-113 16,0 3-341-16,0 5-346 0</inkml:trace>
  <inkml:trace contextRef="#ctx0" brushRef="#br0" timeOffset="152579.45">21592 10601 1023 0,'0'0'326'0,"0"0"-155"15,0 0 31-15,0 0-58 16,0 0-45-16,0 0-17 16,0 0 14-16,10 2 4 15,-6-2-5-15,3 3 1 16,1-2-2-16,1 1-8 16,1 1-7-16,1 0-21 15,2 0-1-15,3-2-6 16,0 2-7-16,3-1-6 15,1 0 4-15,3 0 1 16,-1-1-1-16,0-1-9 0,1 3-5 16,4-3 5-1,-2 0 2-15,8 0-2 0,-2 0-6 16,0 0-6-16,-3 0-11 16,1 0-4-16,-4 0 3 15,-1 0 5-15,1 0-2 16,-2 0 4-16,-2 0-4 15,2 0-2-15,-1 0-1 16,-2 0-1-16,0 0-7 16,1 0 0-16,-4 0 5 15,1 0-4-15,-1 0-2 16,4 0 2-16,-3 0 5 16,-1 0-6-16,1 0 0 15,0 0 5-15,0 1-6 16,-3 2 1-16,-1-2 0 0,-1-1 0 15,1 3 1 1,-1-3 4-16,1 0-5 0,1 0 0 16,3 0 8-16,-1 0-3 15,2 0-4-15,-4 0 4 16,-1 0-6-16,-1 0 0 16,-4 0 1-16,-2 0-1 15,-1 0 0-15,1 0 1 16,1 0-1-16,2 0 2 15,-2 0-1-15,3 0 8 16,-2 0-8-16,0 0 5 16,0 0 2-16,3 0-7 0,-4 0 5 15,3 0-4-15,1 0 4 16,-3 0-5 0,1 0 0-16,0 0 0 0,-1 0 0 15,1 0 0-15,4 0 1 16,-1 0 4-16,6 0 0 15,-2 0-6-15,-1 0 2 16,1-4 4-16,-1 1-5 16,-1-1 0-16,-3 3 0 15,-1-1 1-15,-4-2-1 16,2 1 5-16,0 2-6 16,1-2 0-16,4 0 0 15,-1 0 1-15,5 0-1 16,0-2 0-16,-1 1 0 15,-1 0 1-15,-2 1 0 0,-3 0-1 16,-3 3 0-16,2-1 0 16,-4 1 1-16,1 0-1 15,-2 0 0-15,4 0 1 16,-3-3-1-16,3 3 0 16,0 0 0-16,5-1 0 15,-2 1 0-15,2-3 1 16,1 2 1-16,-1-2-1 15,-3 2 0-15,-4-2 7 16,2 1-7-16,-2 2 5 16,-1-1-6-16,3 1 0 15,0-3 1-15,0 3 7 16,2-2-2-16,3 1 0 0,-3-2 0 16,2 1-5-16,-2 1 0 15,1 1 0-15,1-3 1 16,-2 1 4-16,-3 1-5 15,-1-2 1-15,0 2 7 16,-2 1-9-16,-1 0 1 16,0-3 0-16,1 3-1 15,1 0 1-15,-1-1-1 16,0 1 1-16,-1 0-1 16,2 0 0-16,-1 0 0 15,-1 0 0-15,1 0 1 16,0 0-1-16,1 0 0 15,-2 0 1-15,1 0-1 0,1 0 0 16,0 0 0 0,-2 0 0-16,0 0 0 0,1 0 0 15,-1 0 0-15,-2 0 1 16,2 0-1-16,-2 0 1 16,1 0-1-16,-3 0 0 15,3 0 0-15,-1 0 0 16,2 0 0-16,1 0 0 15,-3 0 0-15,2 0 0 16,-3 0 0-16,-1 0 0 16,3 0 0-16,-3 0 1 15,0 0-1-15,0 0 0 0,0 0 0 16,0 0 1 0,0 0-1-16,0 0 0 0,2 0 0 15,1 0 0-15,2 0 0 16,1 0 0-16,1 0 1 15,-3 0-1-15,-2 0 0 16,-2 0-20-16,-17 0-107 16,-14 0-197-16,-8 0-520 0</inkml:trace>
  <inkml:trace contextRef="#ctx0" brushRef="#br0" timeOffset="154761.64">23561 10539 1162 0,'0'0'542'0,"0"0"-423"16,0 0 121-16,0 0-13 15,0 0-43-15,0 0-27 16,0 0 27-16,11 0-14 16,-9 0-26-16,-2 0-24 15,0 0-25-15,0 0-26 16,0 3-30-16,2 5-22 16,2 7-17-16,5 7 1 15,2 10 9-15,1 5 7 16,-4 6 8-16,-1 2 17 15,-3 1 2-15,1 3-13 0,-5-1 2 16,0-3 2-16,0 4-10 16,0-5-2-16,0 0-8 15,0-4 0-15,-2 0-5 16,-3-4-1-16,1-3 2 16,-1-6-10-16,1-1 0 15,0-5 5-15,-3-4-5 16,2 2 0-16,0-5 5 15,1 1 0-15,0-3-5 16,2 2 0-16,0-3 5 16,-1 1-6-16,3-2 1 15,-2-3-1-15,2 2 1 16,-2-5 0-16,2 0-1 0,-2 0 1 16,2-2 0-16,-2 2 0 15,-1-1-1-15,0 2 0 16,1 1 1-16,-1-2 0 15,2-2 0-15,1 2 0 16,0-4 0-16,0 0 1 16,0 0-1-16,0 0 0 15,0 0-1-15,0 0-25 16,0 0-83-16,0 0-115 16,35-18-143-16,1 2-365 15,-2-6-502-15</inkml:trace>
  <inkml:trace contextRef="#ctx0" brushRef="#br0" timeOffset="155361.51">23669 11357 1109 0,'0'0'541'0,"0"0"-367"16,0 0 72-16,0 0-65 15,0 0-83-15,0 0-28 0,0 0 58 16,0 5 41 0,0-5-6-16,0 0-1 0,0 0-19 15,11 0-33-15,14 0-12 16,13 0 12-16,11 0-26 15,13 0-23-15,7 0-5 16,7 0-14-16,0 0-12 16,1 6-9-16,-2 2-6 15,-4-1-2-15,-3 2-2 16,-3-1-10-16,-3 1 13 16,-6-2-7-16,-7-1-6 15,-9 0 8-15,-11-2-7 16,-8 0-1-16,-10 0 0 15,-3-2 5-15,-2 0-6 16,0 0 1-16,-2-2 5 0,1 1-5 16,1-1 0-16,1 0 8 15,-2 3-3-15,-1-3 0 16,-4 0 8-16,2 0 2 16,-2 0 5-16,0 0 3 15,0 0-3-15,0 0-7 16,0 0-1-16,0 0-4 15,0 0-7-15,0 0 7 16,0 0-8-16,0 0 0 16,0 0 0-16,-2 0-1 15,2 0-20-15,-2 0-119 16,-8-6-166-16,3-4-447 16,-3-1-1151-16</inkml:trace>
  <inkml:trace contextRef="#ctx0" brushRef="#br0" timeOffset="161092.96">7264 14047 646 0,'0'0'176'15,"0"0"13"-15,0 0 28 16,0 0-5-16,0 0-13 15,0 0-37-15,-13-40-10 16,13 40 24-16,0-3 6 16,0 3 3-16,0 0-24 15,0 0-57-15,-3 0-44 16,3 0-35-16,-4 17-14 16,-1 10-2-16,-1 18 37 15,-3 13 21-15,0 13-10 16,2 6 1-16,3 6-28 15,4-1-15-15,0 0-3 0,0-1-1 16,6 0-5-16,4 1-5 16,-1 5 11-16,-5 2 2 15,-4 6 2-15,0-4-1 16,0-3 0-16,-2-4-1 16,-5-2-5-16,3-5-3 15,1-3-5-15,3-10 5 16,0-2 0-16,3-6-6 15,6 3 0-15,-3-5 6 16,-2 3-6-16,-4 2 0 16,0 3-1-16,0 1 1 15,0 4 1-15,-4-1-1 16,0-4 6-16,4-2-5 0,0-3-1 16,0-3 0-16,0-7 0 15,6 1 0-15,1 3 0 16,-5-1 8-16,-2 4-7 15,0-1 15-15,0 1-14 16,0 0 14-16,0-6-10 16,0-2-6-16,0-6 1 15,0 0 0-15,7-4-1 16,2 2 0-16,0-5 0 16,2 3 6-16,-4 4-6 15,-3 0 0-15,-2-1 0 16,-2 10 1-16,0 1 1 0,0-1 6 15,-6-4-8 1,-4-5-1-16,4-7 1 0,-3-3 0 16,-1-8-12-16,-9 6-154 15,1-10-313-15,1-9-403 0</inkml:trace>
  <inkml:trace contextRef="#ctx0" brushRef="#br0" timeOffset="163975.51">7420 13978 886 0,'0'0'247'0,"0"0"-123"16,0 0 58-16,0 0-24 16,0 0-30-16,0 0-55 15,0 0-10-15,27-42 24 16,-14 39 18-16,5-3-1 16,2 1-6-16,4-3-18 15,9 4-21-15,10 0 0 16,9 2-23-16,10-2 1 15,14 0 6-15,13-2-5 16,25-4 0-16,26-2-8 0,-11-2-3 16,-13 4-11-16,-18 0-1 15,-24 4 0-15,5 2 2 16,6-2-8-16,-9 2 7 16,-7 2-4-16,-2 0-2 15,-2-2 4-15,6 0 1 16,7-2 3-16,24-1 4 15,33-8-1-15,31 1 0 16,10 1 3-16,-9 6-6 16,-36 3-3-16,-41 4-5 15,-24 0-1-15,-8 0-3 16,7 0 2-16,5 0-7 16,5 0 5-16,-4-2 0 15,-3-5 0-15,3-2 3 0,0-1 3 16,3-1 3-16,-3 4-15 15,0 1 6-15,-7 4 0 16,-4 2-5-16,-6 0-1 16,-4 0 0-16,-6 0 0 15,0 0 0-15,5 0 1 16,7-5 1-16,2 0 4 16,0-3-5-16,-2 2 0 15,-4 0 0-15,-8 1 0 16,-9 4-1-16,-10 1 0 15,-6 0 0-15,-5 0 1 16,1 0-1-16,6 0 1 16,8 0 0-16,13-6 1 0,16-5 7 15,9 1-8 1,7-1 0-16,-1 3 0 0,-7 4 0 16,-7 1 0-16,-8 1 0 15,-5 2-1-15,4 0 1 16,3-2-1-16,14-4 2 15,29-4-1-15,31-4 11 16,-7 2-11-16,-11 2-1 16,-13 4 0-16,-25 4 0 15,3 0-1-15,4 0 0 16,-11 0 0-16,-11 0 1 16,-6 0-1-16,4-2 1 0,6-3 6 15,5-4 8-15,8-1 28 16,7-1-8-16,1 5-16 15,1-1-10-15,-4 3-2 16,-5 4-5-16,-3 0 10 16,-3 0-4-16,-3 2 1 15,7-2-2-15,8 0-5 16,23-2 14-16,36 0-13 16,29 2-2-16,12 2 0 15,-13 0 6-15,-23 2-5 16,-38 10-1-16,-20-4 0 15,-16-1 1-15,-3-4 0 16,15 1-1-16,27 0 2 16,33-2-1-16,-14-2 0 15,-11 0 6-15,0 0-6 0,-3-5 0 16,30-2-2-16,15-3 1 16,-15 0 0-16,-28 4 0 15,-30 0-1-15,-16 4 1 16,-1-1 0-16,27 0 0 15,32 0 1-15,34 3 0 16,-1 0-1-16,-26 0 1 16,-34 0 1-16,-31 0 3 15,-5 0-5-15,13 0 0 16,4 0 0-16,9 0-1 16,-5 0 0-16,-7 0 0 15,-3 3 1-15,-1-1 0 16,0-1 0-16,-1 4 0 0,3-1 0 15,4 0 0-15,0 2 0 16,5 2 1-16,-1 1 0 16,1-1 0-16,0 5-1 15,0-3 1-15,-6 0 6 16,0 0-6-16,-6-3-2 16,-6 0 1-16,-5-1-1 15,-6-2-1-15,-9 0 1 16,-7-4 0-16,-7 2 1 15,-6-2 0-15,-4 0 0 16,-6 0-1-16,-1 0 1 16,-5 0-1-16,3 0 0 0,1 0-8 15,10 0 0 1,8 0 2-16,9 0-2 0,11 0 7 16,4 0-8-16,3 2-4 15,-2 3-1-15,-5 1 2 16,-4 0-5-16,-11 0 4 15,-9-1-1-15,-9 1-6 16,-9-4 2-16,-2 0 10 16,-2-2 9-16,4 0-1 15,0 0 1-15,7 0 0 16,3 0 0-16,4 0 0 16,1 0 0-16,0 0 0 15,-8 0-1-15,-7 0 1 0,-5 0 0 16,-4 0 1-1,-2 0 8-15,0 0-8 0,0 0 7 16,0 0-8-16,0 0 0 16,0 0 0-16,0 0-8 15,0 3-2-15,0 8-4 16,-8 4 13-16,-5 4 1 16,-1 1-1-16,-1 5 1 15,1-1 0-15,1 2 0 16,-1 4 1-16,-1 4-1 15,1 8 1-15,5 2 0 16,3 6 13-16,1 5-2 16,5-2-3-16,0 4 4 15,0-1-5-15,0 2-2 16,0 0 1-16,0-1-1 0,0 4-1 16,-2-6-5-1,0 3 0-15,0-2 0 0,2 2 0 16,-2 0 0-16,2 2 6 15,-3 1-4-15,1-1 4 16,-3 2 3-16,-1-5-2 16,0 2 1-16,1-1-1 15,1-4 11-15,1-1-9 16,3 1 2-16,-3-4 2 16,1 3 5-16,0 4-9 15,0 1-3-15,2 5 6 16,0-4 7-16,0 6-11 15,0-1 11-15,0-2-7 0,0 0 3 16,0-3 0 0,0-2-4-16,0 2-11 0,0-9 1 15,-2 2 5-15,-3-2-5 16,1-2 0-16,-2-4-1 16,-2 2 1-16,0-6 6 15,1 1-7-15,3 3-1 16,-4-8 1-16,3 4 0 15,2-4 6-15,-4 4-5 16,1-4 0-16,-1 1 0 16,-2-4 1-16,2 4-1 15,3-1 0-15,0 3 0 16,4-2 1-16,0 3-1 16,0 4-1-16,0-4 0 0,0 4 0 15,2-2 8-15,6 2-8 16,1-4 0-16,1 1-1 15,-4-5 1-15,-2 0 0 16,-1 2 9-16,-3-2-8 16,2-4 0-16,-2 4-1 15,0-2 1-15,0-2-1 16,2-4-4-16,-2 3 4 16,0-5 1-16,0 2-1 15,0 1 1-15,0 0-1 16,0 1 0-16,0 3-1 15,-2 2 1-15,0 1 1 16,2-2-1-16,0 6 1 0,8-8-1 16,15 0 0-16,-1-6-72 15,-9-11-136-15,-3-7-450 16,-10-8-1115-16</inkml:trace>
  <inkml:trace contextRef="#ctx0" brushRef="#br0" timeOffset="165341.98">7237 17437 228 0,'0'0'346'16,"0"0"-135"-16,0 0-32 16,0 0 15-16,0 0-4 15,0 0-26-15,0-22-14 16,0 22-3-16,0 0-21 15,0 0-6-15,0 0-5 16,0 0-38-16,0 4-43 16,7 19 0-16,2 8 14 15,0 9 1-15,0 13-12 0,-3 5-16 16,-1-1 5-16,-5 6-4 16,0-1-3-16,0-1 3 15,0-5 5-15,0-2-9 16,0 0 0-16,0-6 1 15,0-2-8-15,-5-6-10 16,3-6 1-16,-5-6 11 16,3 3-7-16,-6-3-4 15,2 2 4-15,-1-3-5 16,1 9 1-16,1-9-2 16,0-2 1-16,4 4 0 15,1-8 0-15,0-2 0 16,2 0-1-16,0-4 1 0,-2-1-1 15,0 0 3-15,2 0-3 16,0-2 0-16,0-3-70 16,0-4-81-16,0-5-113 15,11-5-126-15,3-16-381 0</inkml:trace>
  <inkml:trace contextRef="#ctx0" brushRef="#br0" timeOffset="168058.47">7650 18148 391 0,'0'0'151'15,"0"0"22"-15,0 0-7 16,0 0-41-16,0 0-23 16,0 0-6-16,0 0-47 15,2-44-30-15,-14 38-8 16,2-3-2-16,1 5-7 0,1 2 37 15,6-2 25 1,2 4 7-16,0 0 3 0,0 0-7 16,0 0 20-16,-2 0 21 15,2 0-4-15,-4 0 2 16,0 0-30-16,-3 0-47 16,0-4-21-16,0 4-8 15,1 0-2-15,4 0 1 16,-1 0 0-16,3 0 1 15,0 0-1-15,0 0 1 16,0 0 0-16,0 0 0 16,5 0 1-16,15 0 13 15,9 4 65-15,9 6 11 16,8-1-1-16,10-1-2 16,6 8-24-16,3-5-17 0,1-1 3 15,4 2-12-15,1-2-7 16,8 2 13-16,21-8-1 15,27-4 0-15,23 0 3 16,11-4 11-16,-27-4-17 16,-31 4-7-16,-34 1-16 15,-7 3-5-15,11 0-5 16,6 0-5-16,6 0 5 16,-8 0-6-16,-3 0 0 15,-1 3 0-15,3 1 0 16,4 4 2-16,12-2-1 15,3-2 0-15,7 4 0 16,4 2-1-16,-4 5 1 16,-8 1-1-16,-7 8 0 0,-11-3 2 15,-7 6-1-15,-7-2 1 16,-4-2-1-16,-3-3 0 16,3-9 1-16,4 4-1 15,1-7 0-15,4 1-1 16,0-4 8-16,-5 0-8 15,-8-3 1-15,-8 7-1 16,-6-3 0-16,-9-2 0 16,1 2 0-16,-1-4-5 15,2 0 5-15,8-2 6 16,3 0-5-16,8 0-1 16,1 0 0-16,2 4 0 15,1 1 0-15,-4-1-1 0,-6 2 1 16,-5 1-1-16,-6 1 2 15,-1-2-1-15,-1-2 1 16,2-4 0-16,8 0 0 16,6 0 0-16,7 0-1 15,6 0 0-15,7 0 0 16,3 0 0-16,1 0 1 16,-2 0 0-16,3 0 0 15,-1 4-1-15,6 2 6 16,7-3-5-16,7-3 0 15,8 0-1-15,4 0 1 16,-1 0-1-16,-3 0 0 16,-10 0 0-16,-9 0-6 0,-8 0 6 15,-5 2 1-15,-4 5-1 16,1-3 1-16,6 0-1 16,4-4 1-16,11 0 0 15,6 0 5-15,3 0-5 16,0 0 1-16,-7-4 5 15,-6 0-1-15,-12 4-4 16,-11 0 8-16,-11 0 7 16,-5-3 4-16,-4 3 1 15,1 0-5-15,5 0-4 16,10 0 1-16,6 0-4 16,7 0-4-16,10 0-4 15,3 0 4-15,2 0-5 0,1 0 5 16,-2 0-6-1,-3 0 0-15,0 0 5 0,2 0-4 16,5 0 0-16,7-4 0 16,5 4 0-16,3-2 0 15,4-1 1-15,4 1-1 16,-4-2 0-16,0 0 0 16,-2 0-1-16,-4-6 0 15,1 1 0-15,-1-3-1 16,2-1 7-16,19-3-6 15,19-4 1-15,25 2-1 16,5-1 0-16,-6 2 1 16,-8 3-1-16,-20-5 1 15,0 4 0-15,-5-1 4 0,-23-5-5 16,-20 7 0-16,-16 1 0 16,-5-2 0-16,8-1 0 15,14-2-1-15,7 5 1 16,-3 4 0-16,-3 3 0 15,-10 2 0-15,-7 4 0 16,-10 0 9-16,-9 0 0 16,-9 4 2-16,-3 0-1 15,-7-2 5-15,3-2 9 16,-3 0 4-16,2 0-5 16,-4 0-10-16,-6 0-5 15,-8 0-7-15,-5 0 5 16,-9 0-4-16,-1 0 5 0,-2 0-5 15,4 0-2-15,8 0 1 16,4 0-1-16,6 0 1 16,1 4 0-16,0 1 0 15,-6-2 1-15,-5-3-1 16,-1 0-1-16,-2 0 1 16,5 0-1-16,7 0-1 15,6 0 1-15,10 0 1 16,11 0 4-16,5 0-5 15,5 0-2-15,0 9 1 16,-4-4 0-16,-11-1 1 16,-16 5 5-16,-5-8-5 15,-10-1-1-15,-3 0 1 0,5 0 4 16,5 0-3 0,10 0-1-16,8 0 1 0,-4 0-1 15,-3-6 1-15,-11 2-1 16,-9 0 0-16,-12-3-6 15,-41-18-56-15,-14 3-189 16,-11-10-752-16</inkml:trace>
  <inkml:trace contextRef="#ctx0" brushRef="#br0" timeOffset="170243.1">3125 4969 41 0,'0'0'787'15,"0"0"-545"-15,0 0 40 16,0 0-61-16,0 0-39 16,0 0-30-16,-12-37-46 15,24 28-60-15,-2-4-19 0,1 1 26 16,-1 3 44-16,-6 1 13 16,-2 4-1-16,-2 1-9 15,0 3-24-15,0 0-36 16,0 0-25-16,0 0-6 15,-6 0-9-15,-8 7 0 16,-5 3 11-16,-8 3 1 16,-5 1-2-16,-4 0-9 15,3 2-1-15,1-3-85 16,11-1-118-16,9-10-170 16,6-2-219-16,6 0-713 0</inkml:trace>
  <inkml:trace contextRef="#ctx0" brushRef="#br0" timeOffset="170403.67">3327 4811 209 0,'0'0'1201'15,"0"0"-978"-15,0 0-164 16,0 0 18-16,0 0 40 16,0 0-33-16,0 0-46 15,131 130-21-15,-75-90-17 16,-7-6-2-16,-11-8-393 0</inkml:trace>
  <inkml:trace contextRef="#ctx0" brushRef="#br0" timeOffset="171222.05">5243 4954 1122 0,'0'0'364'16,"0"0"-116"-16,0 0 0 16,0 0-38-16,0 0-35 15,0 0-44-15,0 0-47 16,-15-31-58-16,-8 40-20 15,-10 16-6-15,-7 4 16 16,-5 8-9-16,3 1-6 16,2-2-1-16,7-2-33 15,-6 2-116-15,12-10-141 16,4-12-307-16</inkml:trace>
  <inkml:trace contextRef="#ctx0" brushRef="#br0" timeOffset="171407.6">5284 4898 1159 0,'0'0'638'15,"0"0"-505"-15,0 0-93 16,0 0-2-16,0 0 63 16,0 0-32-16,104 125-39 15,-66-85-13-15,11 10-17 16,-9-8-138-16,-9-12-623 0</inkml:trace>
  <inkml:trace contextRef="#ctx0" brushRef="#br0" timeOffset="171957.3">7212 4882 584 0,'0'0'135'0,"0"0"-99"15,0 0-27-15,0 0-8 16,0 0-2-16,0 0-50 16,0 0-5-16,75 50-8 15,-75-35-229-15</inkml:trace>
  <inkml:trace contextRef="#ctx0" brushRef="#br0" timeOffset="172196.65">7212 4882 766 0,'92'63'285'0,"-96"-66"-90"16,1 2 36-16,-1 1-73 15,-2 0-64-15,-4 4-56 16,-5 12-12-16,-3 8 53 16,-2 6 13-16,0 3-11 15,-1 4-18-15,2 0-23 16,1-4-21-16,5-3-12 15,-1-4 1-15,1-3 3 16,1-5-11-16,-3-9-39 16,4-4-302-16,2-5-940 0</inkml:trace>
  <inkml:trace contextRef="#ctx0" brushRef="#br0" timeOffset="172392.13">7362 4892 803 0,'0'0'992'0,"0"0"-796"16,0 0-142-16,0 0 116 15,0 0 58-15,103 117-44 16,-72-79-99-16,0 0-51 16,1-1-19-16,-4-4-3 15,6-2-12-15,-10-6-151 0,-6-10-434 16</inkml:trace>
  <inkml:trace contextRef="#ctx0" brushRef="#br0" timeOffset="173375.87">9254 4953 869 0,'0'0'256'0,"0"0"-119"16,0 0 21-16,0 0 18 16,0 0 3-16,0 0-10 15,36-36 23-15,-36 36 4 16,0 0-13-16,0 0-33 15,0 0-65-15,-5 4-58 16,-11 10-26-16,-4 8-1 16,-4 5 10-16,-5 0-9 0,-3 1 0 15,4-2 5 1,1-2-6-16,0-4-78 0,-8-3-138 16,8-8-167-1,6-5-304-15</inkml:trace>
  <inkml:trace contextRef="#ctx0" brushRef="#br0" timeOffset="173543.42">9329 4945 1330 0,'0'0'650'16,"0"0"-504"-16,0 0 59 16,0 0-24-16,0 0-93 15,0 0-51-15,119 34-21 16,-82-6-9-16,32 20-7 15,-8-8-181-15,3-6-411 0</inkml:trace>
  <inkml:trace contextRef="#ctx0" brushRef="#br0" timeOffset="174279.5">11259 4989 1128 0,'0'0'550'15,"0"0"-267"-15,0 0 32 16,0 0-76-16,0 0-107 16,0 0-78-16,0 0-39 15,-9 9-14-15,-9 12 5 16,-6 7 9-16,-8 3 4 16,-7 2-7-16,-2-1-5 15,1-3-7-15,0-6-204 16,11-9-265-16,11-10-333 0</inkml:trace>
  <inkml:trace contextRef="#ctx0" brushRef="#br0" timeOffset="174438.93">11395 4936 1273 0,'0'0'699'0,"0"0"-417"0,0 0 31 15,0 0-134-15,0 0-128 16,0 0-45-16,0 0 3 15,78 92-2-15,-22-41-7 16,-4-8-210-16,-2-10-447 0</inkml:trace>
  <inkml:trace contextRef="#ctx0" brushRef="#br0" timeOffset="175171.99">13469 4984 1272 0,'0'0'515'0,"0"0"-293"16,0 0 22-16,0 0-90 15,0 0-102-15,0 0-52 16,0 0 1-16,-81 58 15 0,47-21 4 16,-10 6-3-16,-2-2-3 15,-1 2-13-15,3-1 1 16,1-6-2-16,3-3-116 15,11-8-235-15,12-13-401 0</inkml:trace>
  <inkml:trace contextRef="#ctx0" brushRef="#br0" timeOffset="175374.45">13469 4921 1258 0,'0'0'702'0,"0"0"-440"0,0 0-117 16,0 0-49-16,0 0-42 16,0 0 108-16,0 0-13 15,107 138-68-15,-73-98-50 16,-3 0-11-16,-2 6-20 16,-7-8-139-16,-11-9-564 0</inkml:trace>
  <inkml:trace contextRef="#ctx0" brushRef="#br0" timeOffset="176347.7">15390 5034 971 0,'0'0'320'0,"0"0"-99"16,0 0 13-16,0 0-16 0,0 0-30 16,0 0-52-16,0-42-58 15,-7 42-42-15,-4 5-26 16,-7 13-9-16,-8 6 8 15,-3 4 1-15,-3 2-1 16,3-1-7-16,5-6-1 16,3 0 1-16,6-6-2 15,4-3-129-15,4-6-163 16,5-8-296-16</inkml:trace>
  <inkml:trace contextRef="#ctx0" brushRef="#br0" timeOffset="176522.23">15448 4932 1362 0,'0'0'648'0,"0"0"-516"0,0 0-5 15,0 0-37-15,0 0-51 16,0 0 11-16,0 0-2 16,133 141-25-16,-89-95-11 15,22 20-12-15,-13-12-129 16,-10-9-564-16</inkml:trace>
  <inkml:trace contextRef="#ctx0" brushRef="#br0" timeOffset="177303.83">17530 4979 656 0,'0'0'228'0,"0"0"-84"16,0 0 23-16,0 0-25 15,0 0-34-15,0 0 0 16,0 0 14-16,-93 6 27 16,60 10-14-16,-5 4-14 0,-2 0-26 15,2 2-36-15,2 0-24 16,3 0-13-16,6-1-13 16,3-2-3-16,4-3-5 15,-1 0 0-15,6-2 5 16,-1-1-6-16,5-6-19 15,9-4-226-15,2-3-132 16,0 0-421-16</inkml:trace>
  <inkml:trace contextRef="#ctx0" brushRef="#br0" timeOffset="177483.15">17462 4965 1285 0,'0'0'360'0,"0"0"-122"15,0 0 44-15,0 0-148 0,0 0-76 16,0 0 16-16,0 0 9 16,116 90-23-16,-85-56-30 15,2 3-14-15,5 13-16 16,-7-10-131-16,-10-8-392 0</inkml:trace>
  <inkml:trace contextRef="#ctx0" brushRef="#br0" timeOffset="178256.16">19436 4929 1066 0,'0'0'349'16,"0"0"-76"-16,0 0 26 15,0 0-108-15,0 0-107 16,0 0-50-16,0 0-8 15,0 6 3-15,-13 12 61 16,-5 6 1-16,-5 2-14 0,-1 2-22 16,0 2-25-16,-3 0-18 15,2-2-11-15,0 0 7 16,-4-2-8-16,1-1-45 16,-10-1-183-16,6-8-265 15,9-12-490-15</inkml:trace>
  <inkml:trace contextRef="#ctx0" brushRef="#br0" timeOffset="178456.62">19460 4945 1490 0,'0'0'527'0,"0"0"-316"15,0 0 20-15,0 0-144 16,0 0-52-16,0 0 26 15,0 0-14-15,127 90-19 16,-93-58-28-16,11 8-5 16,-10-6-319-16,-4-12-910 0</inkml:trace>
  <inkml:trace contextRef="#ctx0" brushRef="#br0" timeOffset="179179.79">21518 4953 842 0,'0'0'298'16,"0"0"-104"-16,0 0 53 16,0 0-72-16,0 0-102 15,0 0-45-15,0 0 99 16,-121 62 35-16,83-30-55 16,3 2-37-16,-2-2-45 0,6 0-12 15,2-4-7-15,5-3-4 16,2-3 4-16,8-7-6 15,9-11-157-15,5-4-206 16,0 0-381-16</inkml:trace>
  <inkml:trace contextRef="#ctx0" brushRef="#br0" timeOffset="179355">21561 4977 738 0,'0'0'884'16,"0"0"-577"-16,0 0 11 15,0 0-32-15,0 0-151 16,0 0-47-16,142 12-33 16,-107 12-35-16,-4 5-20 15,11 21-21-15,-7-6-233 0,0-4-435 0</inkml:trace>
  <inkml:trace contextRef="#ctx0" brushRef="#br0" timeOffset="180073.61">23551 5055 1322 0,'0'0'389'16,"0"0"-73"-16,0 0-5 15,0 0-134-15,0 0-104 16,0 0-52-16,0 0-10 16,-66 34 95-16,30-6-34 15,-5 0-39-15,-1 3-18 16,-1-1-8-16,2-2 1 15,1-2-4-15,6-2-4 16,5-4-110-16,7-7-161 16,11-4-213-16,9-9-269 0</inkml:trace>
  <inkml:trace contextRef="#ctx0" brushRef="#br0" timeOffset="180245.15">23707 5011 1624 0,'0'0'514'0,"0"0"-264"16,0 0 56-16,0 0-126 15,0 0-65-15,131 73-60 16,-104-40-34-16,0 23-21 16,-6-9-96-16,-8-10-445 0</inkml:trace>
  <inkml:trace contextRef="#ctx0" brushRef="#br0" timeOffset="190763.4">5328 5697 561 0,'0'0'140'0,"0"0"-95"16,0 0 16-16,0 0 27 0,0 0-10 15,8-24-43-15,-8 24-20 16,0 0-13-16,0 0-2 16,0 0-27-16,-13 9 15 15,0 4-126-15,0-1-249 0</inkml:trace>
  <inkml:trace contextRef="#ctx0" brushRef="#br0" timeOffset="190906.02">5328 5697 406 0,'-60'148'0'0,"60"-140"-307"0</inkml:trace>
  <inkml:trace contextRef="#ctx0" brushRef="#br0" timeOffset="191087.53">5270 6132 646 0,'0'0'267'15,"0"0"-163"-15,0 0-30 16,0 0-23-16,0 0-25 16,0 0-26-16,0 0-8 15,0-13-119-15,0 13-204 0</inkml:trace>
  <inkml:trace contextRef="#ctx0" brushRef="#br0" timeOffset="198830.23">7170 11222 82 0,'0'0'93'16,"0"0"-25"-16,0 0 1 15,0 0-17-15,0 0-21 16,0 0-18-16,-18-33-12 0,18 26-1 15,0 4-17-15,0-1 5 16,-2 0-28-16,2 1-25 16,0 0-6-16,0 2-72 0</inkml:trace>
  <inkml:trace contextRef="#ctx0" brushRef="#br0" timeOffset="199240.16">7129 11037 25 0,'0'0'7'16,"0"0"-7"-16</inkml:trace>
  <inkml:trace contextRef="#ctx0" brushRef="#br0" timeOffset="205458.73">13418 7407 324 0,'0'0'78'0,"0"0"-49"16,0 0-12-16,0 0 3 16,0 0 76-16,0 0-96 15,-14-29-155-15</inkml:trace>
  <inkml:trace contextRef="#ctx0" brushRef="#br0" timeOffset="-207305.24">15573 5842 87 0,'0'0'50'0,"0"0"-12"15,0 0 30-15,0 0 35 16,0 0 11-16,-5-1-14 16,5-1 31-16,0-2-4 15,0 0 3-15,0-2-5 16,0 2-2-16,0-2-8 15,0 0-17-15,0 0 16 16,0 0 3-16,3 1 14 16,1 2 4-16,-2-1 17 15,0 0 6-15,-2 1-15 16,0 0-1-16,2 3-6 16,-2 0-20-16,0 0-26 0,0 0-40 15,0 0-35-15,0 0-15 16,0 14-18-16,0 6 16 15,-2 6 1-15,-4 4 1 16,1-2 0-16,0-2 7 16,1-6-5-16,2-2-1 15,-1-8 0-15,3-2 5 16,0-5-5-16,0-3 0 16,0 0 8-16,0 0 3 15,0-11 1-15,0-11-4 16,5-4-9-16,4-4 0 15,-2 2-1-15,-1 3 0 16,-1 8 0-16,-5 9 0 16,2 4 0-16,-2 2 0 0,0 2-16 15,0 0 1-15,0 0-8 16,0 12 11-16,0 5 7 16,0-2 6-16,0 1-1 15,0 0 0-15,0-4 1 16,0-4 1-16,0-2-1 15,0 0 0-15,-7-2-63 16,-3-2-139-16,-2-2-261 16,1 0-703-16</inkml:trace>
  <inkml:trace contextRef="#ctx0" brushRef="#br0" timeOffset="-200086.24">17674 5801 1137 0,'0'0'361'0,"0"0"-207"15,0 0 51-15,0 0-37 16,0 0-84-16,0 0-61 0,0 0-12 15,0 2-5 1,0 10 7-16,-7 2 27 0,-5 2 16 16,-1 4-15-16,-3 1-16 15,1 0-8-15,-1 0-7 16,3-4-4-16,0-3-4 16,4-3 9-16,2-3-9 15,5-7 5-15,2-1 7 16,0 0 9-16,0-13-2 15,0-14-12-15,0-3-7 16,0-6 0-16,6 2-2 16,4 6 1-16,-6 3 0 15,1 12 0-15,-5 5 5 16,2 4 2-16,-2 4-3 16,0 0-5-16,0 0-14 15,0 12-2-15,0 10 10 0,-7 4 6 16,-4 4 0-16,0 4 1 15,0-3 1-15,1-6 4 16,4-5-5-16,2-8 1 16,2-6-1-16,-1-4 7 15,3-2 5-15,0 0 14 16,0-15 53-16,5-16-48 16,7-7-21-16,7-4-9 15,-4-2-1-15,-1 6 0 16,-3 12 1-16,-7 10-1 15,-4 10 6-15,0 6-7 16,0 0-18-16,0 6-3 0,0 11 9 16,0 10 11-1,-2 5 1-15,-7 0 0 0,3 1 1 16,-3-6 0-16,2-1 0 16,0-8-1-16,3-4 1 15,2-8 5-15,2-2-5 16,0-4 8-16,0 0 10 15,0-1 4-15,0-24-5 16,8-7-11-16,11-10-6 16,0-2-1-16,0 6 1 15,1 8 0-15,-12 14-1 16,-3 8 0-16,-5 8-1 16,0 0-20-16,0 14-4 15,0 10 13-15,-9 4 11 0,-3 3 1 16,0-2 0-1,5-5 0-15,0-6 1 0,0-6-1 16,5-6 1-16,-1-4 1 16,3-2 9-16,0 0 6 15,0-8 2-15,0-17-13 16,9-8-6-16,8-9-1 16,0 0-33-16,-1 8 13 15,-6 8 12-15,-2 12 9 16,-7 11 0-16,-1 3-15 15,0 3-14-15,0 19 10 16,-3 3 12-16,-11 6 6 16,1-1 1-16,-1-2 0 0,3-6 1 15,0-6-1-15,6-6 0 16,1-5 1-16,4-5 11 16,0 0 6-16,0-6-2 15,0-13-7-15,0-6-8 16,14-4-1-16,1 2-1 15,-1 4-1-15,-4 9 2 16,-5 8-1-16,-5 6-9 16,0 0-14-16,0 18 11 15,-7 8 7-15,-9 6 6 16,-1 4 0-16,-1-4 0 16,3-2 0-16,-2-5 1 15,2-4-1-15,-3-1 0 0,-1-7-87 16,3-8-291-1,5-5-759-15</inkml:trace>
  <inkml:trace contextRef="#ctx0" brushRef="#br0" timeOffset="-191807.09">19661 6729 641 0,'0'0'506'0,"0"0"-284"0,0 0-17 16,0 0 5-16,0 0-5 15,0 0-54-15,-20-57-45 16,6 51-38-16,1 1-19 16,-3 1-12-16,1 2-9 15,-1 2-11-15,3 0-7 16,0 0-3-16,1 0 1 15,-1 0-8-15,2 12-1 16,-2 0-5-16,0 4 6 16,3 2 0-16,4 0-7 15,3 3 6-15,3-1 1 0,0-3 0 16,0 0 0-16,9-4 1 16,7 0 0-16,-3-5 0 15,1-5 7-15,1 0-7 16,-1-3 5-16,-1 0 4 15,0-3 2-15,1-11 1 16,-1-2-4-16,-1 0-7 16,-4-2 7-16,-3 2 0 15,-3-2 1-15,-2 2-1 16,0-2 9-16,0 2-3 16,-7 0-2-16,-4 3-2 15,0 0-10-15,-3 3 0 16,3 3 0-16,0 2-1 15,5 3-8-15,-3 2-103 16,-1 0-206-16,4 5-482 0</inkml:trace>
  <inkml:trace contextRef="#ctx0" brushRef="#br0" timeOffset="-176681.71">3476 4724 1207 0,'0'0'401'0,"0"0"-128"16,0 0 38-16,0 0-21 15,0 0-52-15,0 0-96 16,21-32-33-16,-19 28-19 16,-2 4 4-16,0 0-26 0,0 0-40 15,0 15-28-15,-8 12 0 16,-9 13 16-16,-10 13 25 16,-4 2-18-16,0 2-12 15,2-7-5-15,4-6-6 16,4-10-5-16,5-8-68 15,5-8-83-15,1-6-77 16,10-12-99-16,0 0-199 16,2-4-116-16</inkml:trace>
  <inkml:trace contextRef="#ctx0" brushRef="#br0" timeOffset="-176437.36">3913 4698 1280 0,'0'0'481'0,"0"0"-400"16,0 0 102-16,0 0 46 15,-139 133-15-15,93-78-54 16,-3 4-57-16,0 1-31 16,-3 0-47-16,2-3-7 15,0-6-10-15,4-7-7 16,1-4-1-16,10-9-66 15,3-8-128-15,14-12-103 16,7-10-217-16,11-1-562 0</inkml:trace>
  <inkml:trace contextRef="#ctx0" brushRef="#br0" timeOffset="-176206.19">4104 4845 1358 0,'0'0'618'0,"0"0"-448"16,0 0-18-16,0 0 14 16,-148 120 49-16,82-56-65 15,-3 6-14-15,-4 4-52 16,4 1-17-16,2-7-26 16,4-4-28-16,11-10-11 0,4-10-2 15,11-8-8 1,6-8-83-16,10-10-121 0,9-10-242 15,11-8-264-15</inkml:trace>
  <inkml:trace contextRef="#ctx0" brushRef="#br0" timeOffset="-176016.44">4029 5151 578 0,'0'0'1257'16,"0"0"-910"-16,0 0-115 15,0 0-88-15,0 0-80 16,-141 84-27-16,99-34-20 16,2 5-16-16,5-3-1 15,6-2-80-15,-8 2-100 0,11-12-159 16,4-13-293-16</inkml:trace>
  <inkml:trace contextRef="#ctx0" brushRef="#br0" timeOffset="-175838.91">4116 5338 1592 0,'0'0'628'16,"0"0"-477"-16,0 0-43 16,0 0-51-16,-131 104-19 15,86-54-21-15,5 5-17 16,-7 4-72-16,13-12-246 0,5-14-537 15</inkml:trace>
  <inkml:trace contextRef="#ctx0" brushRef="#br0" timeOffset="-174839.83">5510 4716 894 0,'0'0'383'0,"0"0"-186"16,0 0 6-16,0 0 20 15,0 0-38-15,0 0-98 16,-15 10-71-16,-11 23-1 16,-15 12 50-16,-6 11-8 15,-4 5-24-15,2-1-17 16,6-7-7-16,8-8-9 16,10-9-12-16,10-12-71 0,9-8-112 15,6-14-80 1,2-2-98-16,13 0-230 0</inkml:trace>
  <inkml:trace contextRef="#ctx0" brushRef="#br0" timeOffset="-174630.39">5887 4730 1227 0,'0'0'521'15,"0"0"-429"-15,0 0-46 16,0 0 61-16,-140 102 44 15,88-49-45-15,-1 3-45 16,4 0-23-16,4-5-26 0,7-4-11 16,7-8 7-1,7-7-8-15,6-12-28 0,4-4-94 16,14-15-111-16,0-1-146 16,3 0-245-16</inkml:trace>
  <inkml:trace contextRef="#ctx0" brushRef="#br0" timeOffset="-174401.94">6181 4780 588 0,'0'0'805'15,"0"0"-498"-15,0 0 25 16,0 0-64-16,0 0-109 0,0 0-83 16,-129 84-9-16,55-16 37 15,-8 11-12 1,-5 5-38-16,9-3-36 0,9-9-7 15,15-9-10-15,12-10 0 16,11-11-1-16,11-12-64 16,7-7-133-16,13-15-84 15,0-5-209-15,0-3-230 0</inkml:trace>
  <inkml:trace contextRef="#ctx0" brushRef="#br0" timeOffset="-174198.95">6230 5015 1265 0,'0'0'599'0,"0"0"-401"0,0 0-45 15,0 0-55-15,-115 90 34 16,61-34-9-16,-2 5-56 16,1 2-37-16,12-4-17 15,6-5-13-15,8-10-21 16,8-8-122-16,6-11-138 15,3-12-261-15,8-11-463 0</inkml:trace>
  <inkml:trace contextRef="#ctx0" brushRef="#br0" timeOffset="-174025.41">6277 5282 1733 0,'0'0'376'16,"0"0"-258"-16,0 0 27 15,-156 116-15-15,107-68-64 16,9-2-44-16,13-4-22 16,12-8-86-16,5-14-157 15,6-10-262-15,0-10-392 16</inkml:trace>
  <inkml:trace contextRef="#ctx0" brushRef="#br0" timeOffset="-169368.21">7738 4700 821 0,'0'0'399'0,"0"0"-136"16,0 0-39-16,0 0 4 15,0 0 7-15,0 0-46 16,0 0-81-16,-35-30-68 0,15 52-23 15,-9 14 23-15,-12 8 14 16,-3 4-23-16,-1-1-15 16,5-4-4-16,7-6-12 15,8-7-44-15,6-9-73 16,5-4-80-16,14-9-117 16,0-6-190-16,0-2-179 0</inkml:trace>
  <inkml:trace contextRef="#ctx0" brushRef="#br0" timeOffset="-169140.74">8082 4722 312 0,'0'0'1113'0,"0"0"-863"16,0 0-170-16,0 0 49 15,-138 119 53-15,84-62-33 16,-4 6-24-16,-1 1-36 15,3-3-31-15,2-4-22 16,7-7-24-16,9-12-6 16,9-8-6-16,10-7-14 15,5-11-75-15,11-12-129 16,3 0-130-16,0 0-374 0</inkml:trace>
  <inkml:trace contextRef="#ctx0" brushRef="#br0" timeOffset="-168920.87">8357 4786 1367 0,'0'0'600'15,"0"0"-326"-15,0 0 6 16,0 0-121-16,-122 61-66 16,55-10 1-16,-10 16-8 15,-6 4-36-15,6 4-25 16,2-2-14-16,13-8-10 15,8-4-1-15,10-11-60 16,11-6-113-16,6-10-162 16,12-12-289-16,10-12-313 0</inkml:trace>
  <inkml:trace contextRef="#ctx0" brushRef="#br0" timeOffset="-168726.88">8371 5025 1393 0,'0'0'629'16,"0"0"-453"-16,0 0-74 16,-147 80 36-16,85-24 52 15,1 9-80-15,9-2-64 16,13-2-31-16,10-8-15 16,10-12 0-16,5-7-114 15,1-12-105-15,3-11-96 16,1-4-307-16</inkml:trace>
  <inkml:trace contextRef="#ctx0" brushRef="#br0" timeOffset="-166612.68">10740 4711 45 0,'0'0'63'0,"0"0"-37"15,0 0-19-15,0 0-7 16,0 0-9-16,0 0 7 16,0 0-14-16,0-17-62 15,2 9 45-15,5 2 30 0</inkml:trace>
  <inkml:trace contextRef="#ctx0" brushRef="#br0" timeOffset="-140354.87">834 3006 1787 0,'0'0'579'0,"0"0"-383"0,0 0 5 15,0 0-46-15,0 0-98 16,-20 198 58-16,2-64-5 16,-2 16-46-16,4-29-25 15,5-32-25-15,6-34-13 16,-1-8-1-16,2 3-53 16,-3 0-86-16,3-6-124 15,4-38-263-15,0-6-127 16,0-24-709-16</inkml:trace>
  <inkml:trace contextRef="#ctx0" brushRef="#br0" timeOffset="-140134.46">956 3048 1408 0,'0'0'335'0,"0"0"-86"16,0 0 2-16,0 0-121 15,0 0-93-15,114-10-16 16,-101 51 31-16,-1 10 42 15,-4 5-32-15,-1 0-15 16,-7-6-24-16,0-5-6 16,-11-11-7-16,-16-10 7 15,-8-5-17-15,-8-4-26 16,-10 1-115-16,8-4-203 0,14-4-391 0</inkml:trace>
  <inkml:trace contextRef="#ctx0" brushRef="#br0" timeOffset="-139840.24">1388 3417 620 0,'0'0'965'0,"0"0"-684"15,0 0-22-15,27-107-18 16,-25 70-110-16,-2-2-53 16,0 5-15-16,0 0-1 15,0 8-30-15,-9 6-1 16,-1 8 15-16,-6 10 11 15,-4 2-11-15,-2 0-22 0,-5 20-23 16,2 6 0 0,5 4-1-16,7 1-1 0,11-4-7 15,2-1 2-15,0-4 6 16,15-6-11-16,10-6-14 16,6-8-35-16,31-2-81 15,-6-15-132-15,-2-6-349 0</inkml:trace>
  <inkml:trace contextRef="#ctx0" brushRef="#br0" timeOffset="-139419.33">1781 3119 1073 0,'0'0'522'0,"0"0"-321"15,0 0 94-15,0 0-89 0,0 0-43 16,0 0-11-16,0 0-15 16,-65-87-25-16,57 87-36 15,-6 0-28-15,-7 4-27 16,2 10-7-16,1 2-8 16,5 1-5-16,8 2-2 15,5-2 1-15,0-2-1 16,0 1 1-16,9 0 5 15,6 0-3-15,6 2-1 16,-1 2 7-16,-1 2-7 0,-3 5 0 16,-3-2 0-1,-3 4 3-15,-6-1-4 16,-4-2 0-16,0-7 1 0,0-1 7 16,-11-7 2-16,-11-5 10 15,-16-6 17-15,-5 0 4 16,-8 0-20-16,0-4-21 15,4 0-38-15,14-1-101 16,22 0-151-16,11 1-218 16,0-7-455-16</inkml:trace>
  <inkml:trace contextRef="#ctx0" brushRef="#br0" timeOffset="-138769.03">1850 3254 1614 0,'0'0'632'0,"0"0"-424"16,0 0 51-16,0 0-120 15,0 0-110-15,0 0-28 16,0 0-1-16,66 15 8 0,-29-11 4 15,-4-4 2 1,-4 0-1-16,-7 0 4 0,-6-9 5 16,-8-4 5-16,-5-4-7 15,-3 3 1-15,0 3 2 16,-3 0 9-16,-10 9-8 16,-3 2-2-16,-6 0-17 15,-2 20-5-15,-5 12-1 16,0 8 0-16,2 4 0 15,9 2 1-15,11 1-2 16,7-9-73-16,0-5-94 16,25-10-96-16,13-11-37 15,42-12-30-15,-6-20-164 16,-1-10-64-16</inkml:trace>
  <inkml:trace contextRef="#ctx0" brushRef="#br0" timeOffset="-138099.08">2462 3144 591 0,'0'0'546'16,"0"0"-150"-16,0 0 158 15,0 0-170-15,0 0-90 16,0 0-153-16,0 0-99 16,-20-25-40-16,-6 77 13 15,-1 13 6-15,3 6 3 16,5-1-14-16,6-4-9 16,7-8 0-16,4-10-1 15,2-12-16-15,0-12-17 16,0-12-10-16,0-12 1 15,0 0 42-15,0-16 25 0,0-20-13 16,0-12-10 0,0-10 4-16,-8-1-5 0,-5 7 7 15,-3 13-7-15,-1 13 0 16,-3 13 31-16,-5 13 1 16,-1 0-21-16,-5 27-12 15,4 9-5-15,4 4 4 16,15 1-12-16,8 2 3 15,6-8-7-15,28-4-13 16,12-7 17-16,10-12 7 16,8-10 6-16,6-2 1 15,-1-8 0-15,0-15 7 16,-5-9 2-16,-10 1-9 16,-10-1 0-16,-15 0 13 0,-15 6 7 15,-12 4-5-15,-2 4 44 16,-11 4 19-16,-13 3 2 15,-3 5-27-15,-2 6-27 16,0 0-9-16,0 9-17 16,0 14-1-16,6 6-1 15,6 2 0-15,3 4 0 16,10 1 0-16,4 4-6 16,0 2 6-16,0 6 0 15,8 4 0-15,6 6 0 16,-3 6 0-16,-1 3 1 0,-8-2 0 15,-2-4 0 1,0-8 0-16,-10-13 1 0,-7-15 1 16,-10-12 14-16,-6-13 33 15,-12-3-10-15,-6-25-13 16,0-10-26-16,3-6-65 16,13-2-71-16,30-18-134 15,5 14-283-15,12 1-542 0</inkml:trace>
  <inkml:trace contextRef="#ctx0" brushRef="#br0" timeOffset="-137800.87">2839 3609 1139 0,'0'0'524'16,"0"0"-288"-16,0 0 36 0,114 4-130 16,-74-4-71-16,-4 0-30 15,-1-8-21-15,-5-6-4 16,-11-6 3-16,-7-2 12 15,-12 0 39-15,0 0 24 16,-12 5 25-16,-17 2 7 16,-9 11-38-16,-8 4-22 15,-8 8-44-15,1 20-10 16,4 9-3-16,17 6-8 16,12 4-1-16,17-6 0 15,3-1 5-15,12-7 4 16,15-12-1-16,8-4-1 15,11-13-4-15,8-4-3 16,42-21-136-16,-13-8-203 16,-10-3-407-16</inkml:trace>
  <inkml:trace contextRef="#ctx0" brushRef="#br0" timeOffset="-136666.77">686 4109 656 0,'0'0'1159'0,"0"0"-872"15,0 0-110-15,0 0-41 16,0 0-88-16,0 0-38 16,0 0 45-16,-35 98 6 15,20-63-9-15,-1 1-11 16,-2-7-21-16,2-2-8 16,1-10 0-16,3-5-1 15,6-6 1-15,2-6 3 16,4 0 11-16,0-6 9 0,2-18-35 15,23-10-8-15,8-6-2 16,7-4 9-16,5 0 0 16,-3 4-5-1,-9 10 5-15,-8 10 1 0,-12 10-6 16,-6 7-4-16,-2 3-9 16,-1 4 2-16,-2 16 8 15,0 6 9-15,-2 9 5 16,0 1 7-16,0 4-1 15,-6 0 1-15,-1-4-5 16,2-5-7-16,5-4-58 16,0-11-164-16,18-8-168 15,0-8-431-15</inkml:trace>
  <inkml:trace contextRef="#ctx0" brushRef="#br0" timeOffset="-135952.65">1038 4096 1056 0,'0'0'733'0,"0"0"-508"16,0 0-47-16,0 0-91 15,0 0-57-15,0 0-13 16,0 0 4-16,-15 102-6 16,37-85-14-16,5-11 5 15,0-6 0-15,2 0 9 16,-4-17 9-16,-4-6-9 15,-4-5 0-15,-9-2 14 16,-8-1 7-16,0 3 34 0,0 5 0 16,-15 6 4-16,-7 7-17 15,-3 9-9-15,-2 1-27 16,-4 7-20-16,2 19-1 16,2 10-1-16,5 5-6 15,11 0 6-15,11-1-5 16,0-2-3-16,22-7 1 15,18-9 1-15,16-12 6 16,10-10 1-16,9-9 12 16,0-20-3-16,-6-11 3 15,-13-8-2-15,-13-4 2 16,-18-1 0-16,-11 3 4 0,-14 6 19 16,0 10 10-16,-6 9 0 15,-21 17-8-15,-7 8-15 16,-8 7-22-16,-7 27-1 15,-2 10 0-15,7 4 1 16,10 1-6-16,16-7 0 16,14-8-6-16,4-9-1 15,1-2 1-15,17-6 11 16,5-2-7-16,-1 1 8 16,1-2 1-16,-4 6-1 15,2 0 0-15,-6 5 0 16,-1 5 0-16,-6-3-6 15,-3 4-6-15,-5-2-17 0,0 0 4 16,0-1 14-16,-22-5 11 16,-7 0 0-16,-4-3 1 15,-6-4 5-15,1-8 21 16,-1-4 6-16,1-4-6 16,-3 0-5-16,-1-20-7 15,-1-10-3-15,10-8-12 16,9 0-60-16,24-15-104 15,0 13-307-15,22 6-626 0</inkml:trace>
  <inkml:trace contextRef="#ctx0" brushRef="#br0" timeOffset="-134215.03">1523 4146 426 0,'0'0'501'0,"0"0"-325"0,0 0 10 16,0 0-46-16,0 0-60 16,0 0-29-16,0 0 32 15,-14-4 41-15,14 4 17 16,0 4 5-16,0 3-11 15,0 4-41-15,0 2-34 16,0 1-21-16,14 2-13 16,7-2 1-16,4-1-6 15,2-6-14-15,0-3 7 16,-1-4-1-16,-4 0 12 16,-4-6-5-16,-9-10 5 15,-5-4 5-15,-4-1 23 16,0 3 11-16,-13 7-25 0,-9 3-2 15,-5 8-5-15,-4 0-31 16,-5 9 0-16,1 19-1 16,-1 7 0-16,5 7 1 15,9 4-1-15,11 2-1 16,11-3 1-16,0-7-1 16,19-2-27-16,16-15-145 15,31-15-131-15,-8-6-233 16,-1 0-922-16</inkml:trace>
  <inkml:trace contextRef="#ctx0" brushRef="#br0" timeOffset="-133465.68">2173 3888 1722 0,'0'0'564'0,"0"0"-304"0,0 0 2 16,0 0-133-16,0 0-95 15,0 0-23-15,-136 153 10 16,98-80-5-16,3 2-1 16,-1-5-6-16,5-4-9 15,0-6 10-15,-1-9-4 16,8-5-6-16,1-12-16 16,10-12-11-16,4-10 4 15,7-6-8-15,2-6-2 16,0 0 18-16,0-13 15 0,11-13-1 15,7-12-17 1,0-7-3-16,-5-5 0 0,-2 0 8 16,-11 1 4-16,0 6 8 15,-2 8 0-15,-18 7 1 16,0 8 0-16,-2 7 6 16,-3 9 6-16,3 4 6 15,1 0-17-15,4 15-1 16,1 5-1-16,7 6 0 15,3 5-5-15,6 0 5 16,0 0 0-16,17-2 0 16,18-3 1-16,9-8 0 15,12-5 0-15,8-10 0 16,5-3-39-16,-5 0-43 16,-8-7 18-16,-8-12 43 0,-9 1 21 15,-10-2 0 1,-9-5 0-16,-6 0 7 0,-12-1 2 15,-2-4 25-15,-2 1 22 16,-21 4-9-16,-4 6 1 16,-4 12-3-16,-2 7-29 15,2 0-15-15,-1 22-1 16,6 6 0-16,6 4 0 16,6 2-1-16,9 1 0 15,5 4 0-15,0 1 0 16,0 0 1-16,10-2 0 15,-1 3 1-15,-2-5 0 0,-7 0 0 16,0-2 1-16,0-4-1 16,-12-4 12-16,-8-5-12 15,-2-4 6-15,-5-9 4 16,-2-4 7-16,-2-4-3 16,2-4-15-16,7-16-17 15,17-24-89-15,5 6-235 16,0 0-527-16</inkml:trace>
  <inkml:trace contextRef="#ctx0" brushRef="#br0" timeOffset="-133136.54">2442 4167 1273 0,'0'0'795'15,"0"0"-642"-15,0 0-68 0,0 0-76 16,0 0-9-16,0 0 0 15,0 0 10-15,81 4 1 16,-63-4 4-16,-5-10 11 16,-2-12-2-16,-4-7 12 15,-7-3 54-15,0 0 8 16,0 2-4-16,-7 8-13 16,-8 8 1-16,-6 8-13 15,-6 6-33-15,-2 8-26 16,-2 20-8-16,2 10 10 15,5 5-3-15,6 1-8 16,12 0 0-16,6-6 0 16,4-7 0-16,25-6 0 0,9-12-1 15,11-10-40-15,51-8-129 16,-11-22-322-16,-2-5-877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06T15:48:31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19882 10324 431 0,'0'0'991'0,"0"0"-708"16,0 0-57-16,0 0 82 16,0 0-51-16,0 0 34 15,-12 0-190-15,6 27-75 0,-3 19 36 16,-11 36 66 0,-14 36 15-16,-10 28-31 0,-5 4-48 15,5-26-2-15,10-34-17 16,10-33-20-16,5-9-13 15,2 2-3-15,-1 2-9 16,7-2-1-16,4-13-9 16,4-10-55-16,3-11-64 15,0-10-79-15,21-6-82 16,46-32-54-16,-5-14-130 16,2-7-320-16</inkml:trace>
  <inkml:trace contextRef="#ctx0" brushRef="#br0" timeOffset="428.93">20481 10753 1825 0,'0'0'248'0,"0"0"69"15,0 0-19-15,0 0-163 16,0 0-15-16,-142 101-23 15,113-41-33-15,13 8-26 16,16 3-8-16,4-3-15 16,41-10-3-16,20-11-3 0,16-14 0 15,29-19 0 1,-6-14 6-16,4-2-2 0,-6-28 2 16,-24-10-4-16,-3-8-1 15,-16-8-8-15,-24-7 11 16,-19-4-4-16,-16-6 10 15,-11-1-11-15,-31 7-7 16,-12 14 0-16,-8 15 0 16,-5 18 1-16,0 15-2 15,5 5 0-15,6 7-1 16,10 15 0-16,9 2 0 16,18 2-5-16,11 1-32 15,8-4-100-15,12 1-106 16,57-2-217-16,-5-6-14 15,1-7-242-15</inkml:trace>
  <inkml:trace contextRef="#ctx0" brushRef="#br0" timeOffset="652.17">22016 10476 1984 0,'0'0'235'15,"0"0"-163"-15,0 0 60 16,-18 107 155-16,-2-34-73 16,0 9-71-16,0 6-75 15,5 0-37-15,4-5-16 16,3-9-15-16,4-8-6 16,0-8-78-16,-4-8-109 15,3 1-87-15,-3-15 0 0,6-15-593 16</inkml:trace>
  <inkml:trace contextRef="#ctx0" brushRef="#br0" timeOffset="856.28">22829 10391 1770 0,'0'0'241'0,"0"0"-190"16,-4 106 264-16,-14 6-39 15,-9 35-27-15,1 11-120 16,3-25-84-16,6-33-29 0,3-33-16 16,-15 34-113-16,0-13-262 15,2-1-496-15</inkml:trace>
  <inkml:trace contextRef="#ctx0" brushRef="#br0" timeOffset="4375.72">4049 3228 780 0,'0'0'351'0,"0"0"-13"16,0 0 45-16,0 0-38 15,0 0-47-15,0 0-5 16,5-68-58-16,-5 68-63 15,0 0-60-15,0 0-45 16,0 0-40-16,-5 14-27 16,-2 16 2-16,-4 17-2 15,-7 16 40-15,-6 15 10 16,-7 7-17-16,-2 3-9 16,-4-2-9-16,6-3-15 15,5-10 1-15,4-7 1 0,3-11-1 16,6-13 8-1,4-11-9-15,2-14 1 0,5-9-1 16,2-4 9-16,0-4 5 16,0 0-1-16,0 0 2 15,-2 0-15-15,2 0-60 16,0-17-94-16,0-4-223 16,0-1-479-16</inkml:trace>
  <inkml:trace contextRef="#ctx0" brushRef="#br0" timeOffset="11755.38">7493 2530 400 0,'0'0'1185'15,"0"0"-994"-15,0 0-49 16,0 0-99-16,0 0 16 0,-44 128 95 15,26-79-73-15,0-1-50 16,2-4-18-16,3-8-5 16,0-8-1-16,4-9 5 15,2-12-6-15,5-7 16 16,0 0 79-16,2-10 19 16,0-18-78-16,2-6 3 15,23-4-40-15,8 0-5 16,9 1-6-16,10 6-2 15,4 7 2-15,2 6 6 16,1 4-1-16,-3 5 0 16,-5 2 0-16,-6 2 0 15,-11 0 1-15,-1-2 0 16,-14 1 6-16,-7 2-5 16,-7 4 16-16,-5 0 62 0,0 0-5 15,0 0-29-15,0 0-27 16,0 10-18-16,-5 8 1 15,-4 8-1-15,0 3 1 16,3 1 8-16,4-2-9 16,2-4 0-16,0-6 1 15,0-4-2-15,0-6-34 16,4-8-117-16,23-14-131 16,-4-18-43-16,2-6-603 0</inkml:trace>
  <inkml:trace contextRef="#ctx0" brushRef="#br0" timeOffset="11920.94">8108 2262 1614 0,'0'0'362'16,"0"0"-29"-16,0 0-215 16,0 0-75-16,0 0-43 15,0 0-64-15,0 0-140 16,-48 50-41-16,61-8-106 15,3-4-307-15</inkml:trace>
  <inkml:trace contextRef="#ctx0" brushRef="#br0" timeOffset="12439.85">8334 2474 912 0,'0'0'538'0,"0"0"-193"16,0 0-86-16,0 0-117 15,0 0-15-15,-135 36-20 16,104-18-57-16,12 0-23 15,7-1-17-15,10-2-8 16,2 2-1-16,2-4-1 16,18 3 7-16,6-1-1 15,4-2 8-15,-3 2-14 16,-3 0 10-16,-6-1-9 16,-7-2-1-16,-4 1 0 15,-7-3 0-15,0-2 0 16,0-3 15-16,-9 0-1 15,-6-3 24-15,-1 2-14 0,1-2-12 16,5-2-1 0,6 0-11-16,4 0 0 0,7-5-30 15,26-16-51-15,18-9-2 16,11-8-7-16,8-1 11 16,-5 7 36-16,-13 9 23 15,-15 8 9-15,-13 12 10 16,-10 3-9-16,-8 0 10 15,-4 1 1-15,-2 16 38 16,0 6 20-16,0 4-1 16,0 5-12-16,0-2-8 15,0-4-27-15,2-6-5 0,10-9-6 16,8-11-15 0,6-5-9-16,12-29 11 0,3-16-36 15,1-15 19-15,-7-9-5 16,-6-2-50-16,-8-20-137 15,-10 18-337-15,-5 17-520 0</inkml:trace>
  <inkml:trace contextRef="#ctx0" brushRef="#br0" timeOffset="12971.73">8918 2614 681 0,'0'0'245'0,"0"0"7"16,0 0-71-16,0 0-19 15,0 0-6-15,133 7-29 16,-100-14-13-16,-5 0-23 16,-2-5-3-16,-9-2 6 15,-5-4 35-15,-8-3-28 16,-4 2-21-16,0-3-7 15,-10 3-8-15,-11 7-5 16,-1 5 4-16,-3 7-24 16,3 0-22-16,4 0-17 15,3 13-1-15,5 5-8 16,8-2 7-16,2 2-8 16,0-5-8-16,10-2 0 0,5-3 16 15,-2-4-5-15,-1 2 6 16,-4-2 0-16,3 0 0 15,3 5 0-15,1 5-1 16,3 4 1-16,3 8 0 16,-2 6-1-16,-3 6 1 15,-5 2 0-15,-9 1 0 16,-2 1 0-16,-4-7 1 16,-19-3 12-16,-6-5 47 15,-6-11 44-15,-7-7 22 16,-3-9-42-16,-4 0-41 15,-2-13-22-15,7-14-21 16,6-2-15-16,18-6-81 16,15 3-112-16,27-12-114 15,21 11-391-15,5 0-1049 0</inkml:trace>
  <inkml:trace contextRef="#ctx0" brushRef="#br0" timeOffset="13191.14">9530 2544 1190 0,'0'0'882'0,"0"0"-554"16,0 0 180-16,0 0-379 15,0 0-83-15,0 0-30 0,0 0-16 16,98-18 0-16,-29 11-1 15,67-8-169-15,-14 1-319 16,-8-5-316-16</inkml:trace>
  <inkml:trace contextRef="#ctx0" brushRef="#br0" timeOffset="14023.5">10430 2464 481 0,'0'0'942'0,"0"0"-727"15,0 0-29-15,0 0-126 16,0 0-52-16,0 0 20 16,0 0-4-16,107 70-7 15,-72-63-2-15,2-7-3 16,-8 0 4-16,-8-4 14 16,-2-19 26-16,-9-3 12 15,-5-5 21-15,-5-2 14 16,0 3 1-16,-9 7 6 0,-9 8 30 15,1 7-12-15,-4 8-37 16,4 0-50-16,-6 12-31 16,1 18-10-16,1 10-1 15,4 6-1-15,8 2-5 16,9 1 6-16,0-5-57 16,11-4-118-16,43-8-126 15,-6-10-243-15,6-14-1085 0</inkml:trace>
  <inkml:trace contextRef="#ctx0" brushRef="#br0" timeOffset="14424.9">11288 2148 1000 0,'0'0'866'0,"0"0"-518"0,0 0 150 15,0 0-316-15,0 0-82 16,0 0-76-16,0 0-6 15,-67 148 18-15,54-75-20 16,4 0-7-16,3-8-3 16,0-9-6-16,4-15 0 15,0-10-18-15,0-14-7 16,0-8-8-16,-3-9 33 16,-3 0 15-16,-6-24 4 15,-3-11-19-15,-6-7-1 0,-2-5-8 16,-2 0 9-1,1 7-1-15,2 12 0 0,-1 12 1 16,3 14 8-16,-1 2-8 16,1 16-5-16,4 15-4 15,5 8 8-15,11-1-7 16,2-4-2-16,11-6-26 16,20-7-23-16,11-9-36 15,12-9-77-15,26-3-79 16,-11 0-214-16,-6-3-279 0</inkml:trace>
  <inkml:trace contextRef="#ctx0" brushRef="#br0" timeOffset="14869.99">11517 2501 962 0,'0'0'369'0,"0"0"38"0,0 0-91 16,0 0-105-16,0 0-41 15,0 0-33-15,0 0-46 16,-53-74-41-16,37 74-33 15,-2 17-17-15,-1 5 0 16,3 2 0-16,5 0 0 16,5-1-6-16,6-6 5 15,0-1-20-15,0-5-13 16,0-4 11-16,2-4 17 16,2-3 6-16,-2 0 20 15,2-4 24-15,-1-6 1 16,-1-1-5-16,-2 3-7 15,0 4 14-15,0 4-9 0,0 0-38 16,0 0-6-16,0 16-25 16,0 10 24-16,0 10 7 15,0 7 0-15,0 5 0 16,0 0 1-16,0-2 1 16,0-2 6-16,0-4-7 15,-9-8 4-15,-11-6-5 16,-7-8 26-16,-2-10 52 15,-2-5-19-15,-5-3-19 16,3-3-15-16,-1-15-25 16,5-4 0-16,7-4-89 15,11-4-73-15,11-20-84 16,23 6-245-16,8 1-242 0</inkml:trace>
  <inkml:trace contextRef="#ctx0" brushRef="#br0" timeOffset="15188.73">11519 2528 1126 0,'0'0'371'16,"0"0"-21"-16,0 0-144 16,0 0-109-16,0 0 1 15,0 0-27-15,0 0-42 16,110 13-5-16,-93-13-5 16,-1 0 2-16,-7 0 34 15,-2-15 82-15,-5-4-32 16,-2-6-33-16,0 1-12 15,-5 2-14-15,-8 5 9 16,-3 4 11-16,-3 9-18 0,-4 4-14 16,-3 4-18-16,-4 20-16 15,1 9-2-15,5 6 1 16,7 7-6-16,5 1 7 16,10-5 0-16,2-2-6 15,0-9 6-15,16-4-2 16,11-10-22-16,8-6-71 15,48-11-132-15,-8-12-241 16,0-12-533-16</inkml:trace>
  <inkml:trace contextRef="#ctx0" brushRef="#br0" timeOffset="15885.86">12600 2358 804 0,'0'0'1058'15,"0"0"-462"-15,0 0-378 16,0 0-30-16,0 0-102 16,0 0-75-16,0 0-11 0,114-12 1 15,-56 10 10-15,2 2-11 16,-8 0-59-16,3-2-192 16,-15 2-212-16,-16-6-223 0</inkml:trace>
  <inkml:trace contextRef="#ctx0" brushRef="#br0" timeOffset="16471.9">12905 2117 1207 0,'0'0'516'15,"0"0"-172"-15,0 0-49 16,0 0-29-16,0 0-120 16,0 0-100-16,0 0-35 15,-60 110 22-15,56-48 1 16,4 3-18-16,0-5-5 15,0-8-1-15,18-10-1 0,-1-8-9 16,4-12-16-16,-1-9-16 16,2-13 4-16,1 0 22 15,5-25 6-15,3-14 11 16,1-14-5-16,-1-3-5 16,-2 2-1-16,-9 10 0 15,-7 15 0-15,-4 16-1 16,-7 11-5-16,0 2-12 15,-2 17-16-15,0 18 11 16,0 9 17-16,0 6 6 16,0 2 0-16,0-2 1 15,0-8 5-15,-6-7-6 0,1-12 1 16,1-6 1-16,2-12 5 16,2-2 7-16,0-3 16 15,0 0 38-15,0-18-21 16,0-11-26-16,8-5-21 15,15-4-6-15,6-2-3 16,2 6-1-16,0 8-11 16,-4 10-3-16,-8 12-7 15,2 4-11-15,-6 2 7 16,-1 19 10-16,-1 0 10 16,1 3 8-16,-3 0-4 15,-3 1 5-15,2-8 6 16,-1-1-1-16,-3-4 1 0,1-6 0 15,0-4 2-15,4-2-2 16,7-3-41-16,15-46-176 16,-1 4-253-16,-3-10-472 15</inkml:trace>
  <inkml:trace contextRef="#ctx0" brushRef="#br0" timeOffset="16600.43">13634 1935 1077 0,'0'0'656'15,"0"0"-258"-15,0 0-243 16,0 0-112-16,0 0-43 16,0 0-73-16,0 0-129 15,-45 117-172-15,41-73-661 0</inkml:trace>
  <inkml:trace contextRef="#ctx0" brushRef="#br0" timeOffset="17369.39">13759 2478 447 0,'0'0'1081'16,"0"0"-735"-16,0 0 37 15,-23-128-218-15,6 90-66 16,-3 3-14-16,1 11-10 16,2 10-22-16,1 13-12 15,1 1-24-15,-3 11-17 16,3 17-12-16,3 9 10 15,3 1 2-15,9-2-1 16,0-4-7-16,7-8 0 0,11-5 1 16,5-12 6-16,-4-6 1 15,1-1 10-15,-2 0-4 16,-2 0 2-16,-1 0-8 16,-1 0 0-16,-1 0-7 15,-1 9-4-15,-6 18-5 16,-2 10 5-16,-4 10 10 15,0 7 1-15,0 2 1 16,-15 2 11-16,-3-4-7 16,-2-8-4-16,0-7 7 0,-2-14-2 15,1-9 12 1,2-10 3-16,3-3-2 0,3-3-19 16,8 0-6-16,5-3-74 15,0-13-89-15,24-6-81 16,19-12-15-16,8-10 110 15,7-10 87-15,0-8 53 16,-4-9 15-16,-15-7 94 16,-16-8 48-16,-20 0 20 15,-3 6-26-15,-26 14-17 16,-11 19 28-16,-5 24-20 16,1 18-36-16,8 5-45 15,10 23-27-15,10 10-14 16,11 6-5-16,2 2-1 15,11 2 1-15,16-5 0 0,4-5 1 16,2 0 9-16,0-7 2 16,-4 1-11-16,-4-4-1 15,-7 5-1-15,-5 2 0 16,-4 5 1-16,-2 3 0 16,-4 2-5-16,-3 0 5 15,0 0 0-15,-3-6 0 16,-13-4 6-16,-6-8 8 15,-7-6 1-15,-7-5 4 16,-6-7 2-16,-5-4-21 16,1 0-12-16,3-15-82 15,12-5-110-15,20-18-79 16,9 4-277-16,2 0-849 0</inkml:trace>
  <inkml:trace contextRef="#ctx0" brushRef="#br0" timeOffset="17944.25">14154 2390 1018 0,'0'0'393'16,"0"0"123"-16,0 0-164 16,0 0-215-16,0 0-71 15,0 0-54-15,0 0-2 16,58 23-3-16,-43-16 7 16,-3-6 4-16,0-1 17 15,-7-5 56-15,-5-19 64 16,0 1-52-16,-13-4-8 15,-12 6-13-15,0 7-28 16,1 7-24-16,1 7-17 0,6 0-13 16,3 24-12-16,10 10-3 15,4 6 6-15,0 2 8 16,24-2-7-16,12-7 2 16,7-14 6-16,5-13 0 15,6-6 4-15,-3-10 10 16,-6-22 4-16,-7-14 1 15,-8-8-4-15,-9-2 3 16,-10-1-16-16,-7 9 7 16,-4 12-3-16,0 13 0 15,0 14-5-15,0 9-1 16,0 9-14-16,0 27-14 16,-4 16 16-16,-3 10 12 0,1 8 0 15,1-2 1 1,1-4 0-16,-1-10 0 0,3-8 0 15,2-13 0-15,-3-12 5 16,-1-9-6-16,-2-12 6 16,-3 0 21-16,-2-27-9 15,4-13-6-15,2-10-3 16,5-11-3-16,0-1-5 16,12 8-1-16,12 10 6 15,5 12 7-15,9 14-13 16,11 10 0-16,9 8-1 15,9 0-112-15,28 14-205 16,-16 1-351-16,-6-4-1262 0</inkml:trace>
  <inkml:trace contextRef="#ctx0" brushRef="#br0" timeOffset="23801.98">6658 11025 162 0,'0'0'216'0,"0"0"-31"16,0 0 30-16,0 0-40 16,0 0-24-16,0-41 7 15,0 33 28-15,4-1 22 16,1-5-27-16,0 0-32 15,1-3-21-15,-2 3-16 16,1 5-9-16,-5 0-5 16,0 8 9-16,0-1-37 15,0 2-46-15,0 0-24 16,0 2-1-16,-2 12 0 16,-11 4 1-16,-6 1 5 0,2 5-5 15,-3-1-40-15,-1-3-113 16,8-3-121-16,5-9-233 15,6-6-466-15</inkml:trace>
  <inkml:trace contextRef="#ctx0" brushRef="#br0" timeOffset="23971.53">6825 10870 886 0,'0'0'644'15,"0"0"-412"-15,0 0-86 16,0 0-83-16,0 0-48 15,0 0-5-15,0 0 3 16,96 105-7-16,-52-68-6 16,-5-6-196-16,-11-9-673 0</inkml:trace>
  <inkml:trace contextRef="#ctx0" brushRef="#br0" timeOffset="24574.51">7472 10975 656 0,'0'0'356'16,"0"0"-56"-16,0 0 1 15,0 0-52-15,0 0-57 16,0 0-61-16,0 0-42 16,-23 0-29-16,16 0-27 15,-2 1-21-15,-4 10-6 16,-2 1-5-16,-3 1 0 15,2 0-1-15,0-1-45 0,-2-1-134 16,7-2-184-16,1-7-421 16</inkml:trace>
  <inkml:trace contextRef="#ctx0" brushRef="#br0" timeOffset="24719.26">7532 10928 916 0,'0'0'556'0,"0"0"-411"15,0 0 16-15,0 0-47 16,0 0-69-16,0 0-27 16,129 65-18-16,-94-41-23 15,-6-9-300-15</inkml:trace>
  <inkml:trace contextRef="#ctx0" brushRef="#br0" timeOffset="25237.38">8332 10918 785 0,'0'0'384'0,"0"0"-75"0,0 0-34 15,0 0-77-15,0 0-95 16,0 0-30-16,-121 13-6 15,97 0-9-15,-3 4-28 16,0 0-17-16,2 4-12 16,3-1-1-16,0 0-95 15,-1 5-146-15,8-11-164 16,6-3-786-16</inkml:trace>
  <inkml:trace contextRef="#ctx0" brushRef="#br0" timeOffset="25400.94">8349 10906 1328 0,'0'0'345'0,"0"0"-100"0,0 0-82 15,0 0-123-15,0 0-21 16,0 0-13-16,0 0 0 16,141 87-6-16,-95-72-132 15,-3-6-392-15</inkml:trace>
  <inkml:trace contextRef="#ctx0" brushRef="#br0" timeOffset="27239.96">9144 10906 603 0,'0'0'260'0,"0"0"-122"0,0 0 53 16,0 0-23-16,0 0-31 15,0 0 4-15,0 0-11 16,25-7-12-16,-25 7-36 16,0 0-27-16,0 0-18 15,0 0 0-15,0 11 41 16,-8 4 2-16,-6 3-19 15,-1 1-21-15,-6 1-18 16,-1 2-15-16,-3 0 2 16,1 0-9-16,2-3-84 15,3-4-104-15,9-8-90 16,7-5-259-16,3-2-513 0</inkml:trace>
  <inkml:trace contextRef="#ctx0" brushRef="#br0" timeOffset="27418.62">9238 10887 935 0,'0'0'603'16,"0"0"-304"-16,0 0 3 15,0 0-126-15,0 0-124 16,0 0-42-16,0 0 1 16,83 45 5-16,-52-23-15 15,0 2 14-15,2-3-15 16,9-3-93-16,-8-4-249 15,-7-6-1421-15</inkml:trace>
  <inkml:trace contextRef="#ctx0" brushRef="#br0" timeOffset="32199.72">6645 11075 411 0,'0'0'289'0,"0"0"-81"16,0 0-17-16,0 0 4 16,0 0-11-1,0 0 0-15,0 0-15 0,-2-11-28 16,2 11-43-16,0 0-38 16,0 0-36-16,0 0-23 15,0 0-1-15,2 5 0 16,2 13-43-16,0 10-89 15,-1 8-61-15,1 16-58 16,1-8-72-16,-1-8-202 0</inkml:trace>
  <inkml:trace contextRef="#ctx0" brushRef="#br0" timeOffset="32353.31">6743 11414 152 0,'0'0'391'0,"0"0"-173"16,0 0-44-16,0 0-23 15,0 0-83-15,0 0-48 16,0 0-14-16,0 45 1 16,0-26-7-16,0 9-75 15,0-4-117-15,2-4-385 0</inkml:trace>
  <inkml:trace contextRef="#ctx0" brushRef="#br0" timeOffset="32494.94">6774 11737 578 0,'0'0'224'16,"0"0"-114"-16,0 0-42 0,0 0-42 15,0 0-16-15,-44 102-10 16,32-69-63-16,3 0-190 0</inkml:trace>
  <inkml:trace contextRef="#ctx0" brushRef="#br0" timeOffset="32682.87">6694 12168 755 0,'0'0'270'16,"0"0"-180"-16,0 0-46 15,0 0-29-15,0 0-14 0,0 0-1 16,0 0-7-1,-3 78-81-15,3-64-57 0,0 0-168 16</inkml:trace>
  <inkml:trace contextRef="#ctx0" brushRef="#br0" timeOffset="32841.94">6724 12462 461 0,'0'0'317'0,"0"0"-231"0,0 0-86 16,0 0-41-1,0 0-340-15</inkml:trace>
  <inkml:trace contextRef="#ctx0" brushRef="#br0" timeOffset="33016.49">6728 12791 487 0,'0'0'104'0,"0"0"-104"0,0 0-81 15</inkml:trace>
  <inkml:trace contextRef="#ctx0" brushRef="#br0" timeOffset="33569.69">6769 13230 894 0,'0'0'337'0,"0"0"-130"16,0 0-40-16,0 0-76 15,0 0-75-15,0 0-16 16,0 0 1-16,-2 79 0 15,-4-37-1-15,-9 23-83 16,5-9-202-16,2-5-589 0</inkml:trace>
  <inkml:trace contextRef="#ctx0" brushRef="#br0" timeOffset="33702.35">6743 13776 1003 0,'0'0'288'0,"0"0"-162"0,0 0-27 15,0 0-54-15,0 0-29 16,0 130-16-16,6-86-118 16,4-4-276-16</inkml:trace>
  <inkml:trace contextRef="#ctx0" brushRef="#br0" timeOffset="33821.03">6774 14440 550 0,'0'0'190'0,"0"0"-135"0,0 0-55 16,0 0-207-16</inkml:trace>
  <inkml:trace contextRef="#ctx0" brushRef="#br0" timeOffset="33934.73">6765 15152 358 0,'0'0'0'0</inkml:trace>
  <inkml:trace contextRef="#ctx0" brushRef="#br0" timeOffset="34051.51">6757 15701 434 0,'0'0'413'0,"0"0"-413"15,-17 132-300-15</inkml:trace>
  <inkml:trace contextRef="#ctx0" brushRef="#br0" timeOffset="34178.68">6736 16468 1077 0,'0'0'267'16,"0"0"-195"-16,-4 137-69 0,4-79-3 15,0-8-246-15</inkml:trace>
  <inkml:trace contextRef="#ctx0" brushRef="#br0" timeOffset="39315.25">9223 3448 1491 0,'0'0'273'0,"0"0"-43"16,0 0-137-16,0 0-19 15,-54 143 93-15,32-71-59 16,-3 8-11-16,6 5-18 0,2 0-14 16,4-10-14-16,4-9-20 15,2-11-14-15,5-16-7 16,0-12-3-16,2-11-6 16,0-6 7-16,0-8-7 15,0-1 13-15,0-1-1 16,0 0 8-16,0 0-21 15,7-15-22-15,6-1-236 16,-4-3-313-16</inkml:trace>
  <inkml:trace contextRef="#ctx0" brushRef="#br0" timeOffset="61786.46">9151 3673 456 0,'0'0'268'0,"0"0"-67"16,0 0-30-16,0 0-50 15,0 0-22-15,0-2-1 16,0-2-6-16,0 0-21 16,0 3-5-16,0-2-1 15,0 1 5-15,0 0 12 16,0 2-4-16,0 0-3 16,0-2 4-16,0-2 0 15,0 0-8-15,0-3-18 16,0-2-20-16,0 1-8 15,0-2-7-15,0 2-17 16,0 0 17-16,2 2 1 16,-2 5 2-16,0-2-2 0,0 3-4 15,0 0-7-15,0 0-3 16,0 0-5-16,0 7-11 16,0 18 2-16,0 13 9 15,0 19 1-15,-13 13 26 16,-3 14 37-16,-3 4-14 15,-4-1-1-15,1-11-8 16,4-14-10-16,2-12-16 16,5-12-5-16,5-10-4 15,2-10-5-15,0-6 8 16,4-5-1-16,0-7 8 16,0 0 24-16,0-3 38 15,0-21 7-15,17-12-49 16,7-12-28-16,5-14-2 15,5-9-5-15,-1-3 0 0,-4 2 5 16,-4 3-4-16,-8 6-1 16,-3 5 0-16,-8 8-1 15,-1 5 1-15,-5 14 0 16,0 10 0-16,0 11-1 16,0 7-8-16,0 3-4 15,-5 21-15-15,-9 23 3 16,-7 16 9-16,-2 15 14 15,-1 4 0-15,1 4 1 16,6-11 0-16,3-11 0 0,3-16 0 16,7-14 0-1,2-12 1-15,2-9-1 0,0-7 6 16,0-3 5-16,0 0 14 16,0-28 4-16,6-29-13 15,17-43-5-15,-4-4-10 16,1 4-1-16,-3 11 0 15,-9 34-4-15,-4 4 4 16,-1 9 0-16,-3 18-1 16,0 14 0-16,0 9-6 15,0 1-5-15,-5 15-13 16,-11 24-2-16,-5 18 12 16,-6 18 15-16,-2 9 0 15,4 2 0-15,5-5 0 16,7-8 0-16,2-14 1 0,3-20 0 15,6-10 0-15,2-15 1 16,0-8-1-16,0-6 8 16,0 0 11-16,0-16 11 15,19-24-13-15,7-32-6 16,3-9-11-16,3-9 4 16,-3 2-5-16,-12 27-1 15,1 7 0-15,-9 22 1 16,-5 14-1-16,-4 14-7 15,0 4-4-15,0 0-2 16,0 0-4-16,0 4-3 16,0 10 7-16,0 6 8 15,0 2-3-15,-2-1 9 16,-2-3 1-16,1-4-1 16,1-5 5-16,0-4-5 0,2-3 0 15,0-2-112-15,0-2-152 16,0-12-249-16</inkml:trace>
  <inkml:trace contextRef="#ctx0" brushRef="#br0" timeOffset="65041.45">19280 10074 876 0,'0'0'805'15,"0"0"-721"-15,0 0 46 16,0 0-14-16,0 0 83 15,0 0-25-15,156-17 65 0,-20-18-36 16,60-11-83 0,43-6 32-16,19 2-54 0,12 8-37 15,-3 10 2-15,6 6-18 16,4 5 1-16,-8 10 2 16,-13 2-7-16,-21 1-14 15,-26 2-15-15,-24-1 4 16,-29-2-7-16,-38 1 3 15,-33 0-3-15,-32 0 8 16,-17 0 4-16,-5 0 3 16,-6 0 1-16,-1-2 25 15,-13 4-2-15,-6 2-23 16,-3 1-10-16,-2 2-13 16,0-1-2-16,0 2-89 15,-18 0-101-15,-24 0-282 0,-1 3-202 16,1 4-502-16</inkml:trace>
  <inkml:trace contextRef="#ctx0" brushRef="#br0" timeOffset="65378.53">22567 9210 1967 0,'0'0'246'0,"0"0"-125"16,0 0 408-16,0 0-451 15,0 0 10-15,0 0 44 16,187 46 24-16,-102-15 13 16,6 4-78-16,-2 6-28 15,-9 0-10-15,-11 1-23 16,-14 0-20-16,-14-1-1 15,-13-5-1-15,-12 0-7 16,-9-5 7-16,-7 5-2 16,0-3-5-16,-25 3 6 15,-15 2-7-15,-16 2-18 16,-15 2-96-16,-47 20-161 16,16-9-425-16,11-9-506 0</inkml:trace>
  <inkml:trace contextRef="#ctx0" brushRef="#br0" timeOffset="71235.85">3993 3417 874 0,'0'0'289'0,"0"0"-99"15,0 0-10-15,0 0-72 16,0 0-27-16,0 0 38 16,0 0 13-16,0 0-9 15,0-3 6-15,0-4-4 16,0-4-7-16,0-4-6 16,0-3-23-16,0-7-40 0,0-3-26 15,0-2-11-15,0-2 4 16,0-2 11-16,-6-3 9 15,-12 4 4-15,-5 2-6 16,-4 4-8-16,-2 7 4 16,-4 8 24-16,-7 12-8 15,-6 0-24-15,-8 28-13 16,-6 16 0-16,0 14-7 16,2 18 4-16,0 24-5 15,4 28 11-15,14-13-12 16,11-9 1-16,18-13-1 15,11-24 0-15,0 10 0 16,5-1 0-16,17-14 1 16,4-15 8-16,8-19-1 15,6-15 5-15,6-15 4 0,12 0 1 16,7-33 10-16,3-19-2 16,0-17-7-16,-5-9-4 15,-7-6 0-15,-14-2-3 16,-13 0 3-16,-13-1 0 15,-14 1-6-15,-2 2 1 16,-16 3-1-16,-13 8-8 16,-7 6-1-16,-1 16 1 15,-4 14 5-15,1 13 2 16,-2 12 4-16,-5 10-11 16,-2 2 1-16,-2 12-2 15,-1 20-1-15,2 14-5 16,-2 14 0-16,1 30 0 0,4 28 5 15,14-5-4-15,13-9 3 16,20-16 2-16,0-19-6 16,24 1 5-16,16 0 0 15,12-18 0-15,8-19 0 16,9-24 1-16,4-9 0 16,3-26 15-16,-3-24-4 15,-1-14-2-15,-9-10 1 16,-13-6 2-16,-9-2-1 15,-12-3-2-15,-14 3 1 16,-8 2-4-16,-7 2 5 16,-11 1-10-16,-23 5 5 0,-13 6-6 15,-11 8 0-15,-9 11 0 16,-6 15-1-16,-5 21-6 16,3 11 5-16,0 20-7 15,2 30 0-15,7 16 0 16,3 30 2-16,18-1 6 15,19 3 0-15,17 4-8 16,9-16 8-16,22 11-7 16,20-11 8-16,12-14 2 15,13-15 4-15,7-18 0 16,1-19 1-16,3-18-1 16,-4-2 6-16,-8-29-1 15,-3-15-1-15,-10-11 2 0,-9-10 0 16,-7-4-1-16,-15-2-1 15,-9 4 1-15,-10 4-2 16,-3 11-8-16,-7 10-1 16,-22 8-55-16,-22 7-82 15,3 8-199 1,6 5-532-16</inkml:trace>
  <inkml:trace contextRef="#ctx0" brushRef="#br0" timeOffset="78340.25">9238 3713 584 0,'0'0'172'0,"0"0"-68"15,0 0 16-15,0 0-33 0,0 0-5 16,0 0 24-16,-6 0 1 15,6 0 2-15,0 0 12 16,0-1-3-16,0-9-39 16,0-4-25-16,2-3 0 15,6-1-16-15,4-1-1 16,-1-2 1-16,-3 3 5 16,-1 5 12-16,0 2 10 15,-4 3 0-15,-3 6-12 16,2 0-15-16,-2 2-11 15,0 0-11-15,0 0-8 16,0 0-8-16,0 0 0 16,0 6-12-16,0 8 11 0,0 8-1 15,0 4-6 1,0 6 8-16,2-2 1 0,-2 1 6 16,0-8-6-16,0-2 0 15,0-9-1-15,0-4 1 16,0-6 7-16,0-2 1 15,0 0 13-15,0-7 39 16,0-16 53-16,0-13-62 16,0-7-37-16,0-2-15 15,-2 1 6-15,0 7-6 16,2 9 6-16,-3 10-6 16,3 6 7-16,-2 8 18 15,0 3-13-15,2 1-12 0,-3 0-4 16,-1 7-21-1,-1 19 13-15,-3 10-1 0,-1 10 13 16,-3 6 0-16,2 2 1 16,1-1-1-16,-1-8-1 15,6-10 1-15,0-10 1 16,4-10-1-16,0-7 0 16,0-8 8-16,-2 0 11 15,2-14 18-15,-3-18-14 16,-1-16-17-16,2-9-2 15,-2-5-4-15,0 8 0 16,4 13 1-16,-2 14-1 0,0 11 2 16,2 12-2-1,0 4-5-15,0 0-19 0,0 10-9 16,0 16 17-16,0 14 7 16,0 12 7-16,0 11 2 15,2 4 0-15,0 6 8 16,2-3-2-16,-4-8 1 15,0-7-1-15,0-12-5 16,0-8-1-16,0-13 2 16,0-8 0-16,0-6 7 15,0-4-3-15,0-4 3 16,0 0 7-16,0 0 11 16,0 0 10-16,0 0-28 15,0-4-3-15,-4 0 0 16,0 0-6-16,0 0 0 0,-3-2 0 15,-1-3-11-15,-2 0-62 16,4-16-146-16,-1 3-309 16,5-4-1096-16</inkml:trace>
  <inkml:trace contextRef="#ctx0" brushRef="#br0" timeOffset="82888">10107 5173 345 0,'0'0'319'16,"0"0"-152"-16,0 0 20 15,0 0-43-15,0 0-29 16,0 0-12-16,0 0-18 15,0-7-9-15,0 2 2 16,0 1 7-16,0 2-8 16,0 0-2-16,0 2-12 15,0-2-18-15,0 2-7 16,0 0 2-16,0 0-2 16,0 0-6-16,0 0 1 0,0 0 11 15,0 0-9 1,0 0-4-16,0 0-4 0,0-2 0 15,-5 2-4-15,-1-4-8 16,-7 2 0-16,-3-2-6 16,-7 1-9-16,-1 2 0 15,-2 0 6-15,-1 1-5 16,-2 0-1-16,-1 0 0 16,2 0 1-16,-1 0 1 15,0 0-1-15,2 0 0 16,0 0-1-16,3 0 6 15,2 0-5-15,4 0-1 16,2 0 1-16,5 0 0 16,0 1-1-16,0-1 0 15,2 0 7-15,-2 0-7 0,0 0 0 16,-1 0 0-16,4 0 0 16,-1 0 0-16,1 0 0 15,4 0 0-15,2 0 13 16,2 0-1-16,0 0-7 15,0 0-4-15,0 0-1 16,0 0 0-16,0 0 0 16,0 0 0-16,0 0 1 15,0 0 0-15,0 0 0 16,0 0 5-16,0 0-6 16,0 0-1-16,0 0-1 15,0 0 1-15,0 0 0 0,0 4 0 16,0 0-1-16,0 2-4 15,0-2 6-15,0 4-1 16,0 3 0-16,0 3 1 16,0 9 0-16,0 7 0 15,0 7 0-15,4 4 6 16,1 3 9-16,4 4 4 16,0-1-4-16,-2 1 2 15,4 1-6-15,-2-2 0 16,-1 0 4-16,-1-3 1 15,0-4 5-15,0-4-2 16,-1-2 7-16,1-1 5 16,0-4-18-16,-3-3 5 15,1 1-3-15,1-7-3 0,-1 1-2 16,-1 0 1-16,0-2-4 16,1-2-6-16,-2-2 1 15,-3-1 4-15,2-1 0 16,-2 0 1-16,0 2-7 15,0-2 9-15,0 4 0 16,0-1 1-16,0 0-8 16,0-3 10-16,0-5-12 15,0-3 11-15,0-5-5 16,0 0 3-16,0 0 24 16,0-40-33-16,0 0-118 15,-12-10-487-15</inkml:trace>
  <inkml:trace contextRef="#ctx0" brushRef="#br0" timeOffset="87940.94">12130 3452 1020 0,'0'0'325'0,"0"0"1"15,0 0-59-15,0 0-64 16,0 0-19-16,0 0 5 16,0 0 18-16,47-95-49 0,-47 95-73 15,0 0-34-15,0 10-37 16,0 19-14-16,0 21 0 15,0 17 29-15,0 12 23 16,-9 11-1-16,-4 1-16 16,-2 0-22-16,3-7 4 15,1-9-11-15,-1-14 1 16,4-14-5-16,1-15 4 16,5-14-5-16,0-10 1 15,2-8 13-15,0 0 21 16,0-28 17-16,0-37-18 15,13-43-26-15,7-30-8 16,0 5 0-16,-4 29 1 16,-5 37-1-16,-5 32-1 15,2-3 0-15,-4 4 9 0,2 2-9 16,-4 14 1-16,1 7-2 16,-3 10 0-16,0 1-12 15,0 10-13-15,0 28-14 16,0 32 21-16,-5 34 17 15,-11 31 2-15,1-9-1 16,4-26 1-16,3-32 1 16,7-26-1-16,-1-2 1 15,-1-2 4-15,1-5-4 16,2-13 0-16,0-10 0 16,0-8-1-16,0-2 27 15,0-15 13-15,0-41-7 16,0-45-22-16,11-48-11 0,1 3-1 15,-1 26-10-15,-5 43-1 16,-6 41 6-16,0 4 6 16,0 3 0-16,0 9 4 15,0 11-4-15,0 9-1 16,0 0-14-16,0 20-21 16,0 21 2-16,0 17 22 15,0 19 11-15,-9 11-4 16,-1 5 5-16,2-3 1 15,2-10-1-15,1-9 0 16,1-20 1-16,4-15 0 16,0-16 0-16,0-11 0 0,0-9 6 15,0-9 29 1,0-41 6-16,15-45-26 0,1-49-10 16,0-2-6-16,-5 24-7 15,-9 44-19-15,-2 44 15 16,0 7 10-16,0 12 1 15,0 7-1-15,-6 8-17 16,-4 23-17-16,-5 27 14 16,-4 21 13-16,-2 13 8 15,1 12 0-15,2 1 1 16,3-5 10-16,1-10 1 16,3-14-5-16,3-18-5 15,5-13-1-15,1-15 0 0,0-10 4 16,2-6-5-1,-2-6-59-15,-8-2-115 0,-1-19-202 16,-1-8-653-16</inkml:trace>
  <inkml:trace contextRef="#ctx0" brushRef="#br0" timeOffset="93085.86">3797 3240 1113 0,'0'0'259'16,"0"0"-38"-16,0 0-58 15,0 0-58-15,-113-12-2 16,90 12 7-16,2 0-31 16,2 14-33-16,-3 8-2 15,-3 10 12-15,-2 13 6 16,0 10-14-16,2 14-18 16,4 11-14-16,5 9-7 0,10 3 3 15,6-4-6 1,0-4-5-16,18-12 5 0,15-12-5 15,11-12 0-15,8-13 5 16,6-13-6-16,9-15 9 16,1-7 3-16,9-11 3 15,-4-25 0-15,-2-18 1 16,-6-13-4-16,-10-11-3 16,-12-22 0-16,-26-23 1 15,-17-16 4-15,-35 12-3 16,-19 29-3-16,-1 35-7 15,2 31 0-15,-18 10-1 16,-30 16 0-16,-2 6 1 16,1 16 0-16,7 30-1 15,20 13-1-15,7 12-5 16,18 14 0-16,23 3 5 16,21 4-8-16,6-6 8 0,33-9-5 15,23-17 6-15,15-20 0 16,16-25 6-16,8-15 7 15,7-18 1-15,-11-31 10 16,-9-16-2-16,-18-12 0 16,-16-26 7-16,-31-22-4 15,-17 5-3-15,-9 16-10 16,-30 21-12-16,-11 33-8 16,-10 11 8-16,-11 13 6 15,-7 26 0-15,-2 17-6 16,-14 56-6-16,3 39-2 15,17 38 8-15,30 15-1 0,42-9 0 16,12-35-1-16,33-43-6 16,1-24 8-16,12-18 7 15,17-9-6-15,12-15 7 16,13-12 4-16,-4-21 1 16,-14-33 2-16,-13-18 5 15,-13-27 10-15,-25-27 7 16,-18 8-7-16,-11 12-14 15,-9 20-16-15,-18 32-60 16,-31 14-111-16,6 7-99 16,2 23-301-16</inkml:trace>
  <inkml:trace contextRef="#ctx0" brushRef="#br0" timeOffset="99250.02">8559 3452 97 0,'0'0'244'16,"0"0"-155"-16,0 0-40 15,0 0-32-15,0 0-16 16,0 0 0-16,16 21 0 16,-3-5 0-16,7 4 1 15,4 0-2-15,4 0-15 16,20 4-48-16,-8-6-57 0,-5-2-82 16</inkml:trace>
  <inkml:trace contextRef="#ctx0" brushRef="#br0" timeOffset="100355.52">9069 3689 1073 0,'0'0'311'16,"0"0"-35"-16,0 0-42 16,0 0-105-16,-2-107 24 15,2 76 5-15,0-1-29 16,0 2-24-16,-3 0-21 16,-10 3-22-16,-8 4 7 15,-4 5-8-15,-12 9-23 0,-5 9-19 16,-9 9-18-16,-10 27-1 15,-3 16 1-15,2 14-2 16,1 10 1-16,13 9 0 16,12 1-1-16,12 0 0 15,10-5-1-15,14-8 2 16,0-13 1-16,2-11-1 16,16-17 1-16,7-9 1 15,2-10-1-15,4-7 5 16,7-6 5-16,6 0 1 15,7-19-2-15,7-13-1 16,3-9-7-16,-1-14 10 16,-4-4-11-16,-12-10 13 15,-9-4-4-15,-12-1 4 16,-17-2-7-16,-6-2 14 0,-8 8-13 16,-26 12 0-16,-7 16 7 15,-9 24-3-15,-10 18-3 16,-5 14-9-16,-5 30 0 15,6 16-1-15,9 12 0 16,10 29 0-16,20 21-1 16,19-10 1-16,6-15-8 15,16-24 9-15,21-33 1 16,14-3 5-16,9-5-6 16,9-20 0-16,1-12 1 15,-1-2 5-15,-5-28 11 16,-6-16-16-16,-6-15 19 0,-10-25-7 15,-15-35-11-15,-25-29 17 16,-2 8-7-16,-21 30-11 16,-10 41 5-16,3 39-5 15,-13 9 0-15,-7 9-1 16,-14 11 0-16,-8 6-6 16,1 34 4-16,0 22-7 15,0 31 2-15,16 36 1 16,19 33 5-16,22-13 0 15,12-31-5-15,19-42 4 16,12-34 2-16,11-3-1 16,7-8-5-16,9-8-1 15,-2-18 7-15,0-2 1 0,-5-36 10 16,-5-18-1 0,3-35 5-16,-13-38-9 0,-22-32 6 15,-14 12-1-15,0 37-5 16,-25 48-5-16,0 35 0 15,-6 12-1-15,-4 5-5 16,-9 10 3-16,-4 2-32 16,-12 42-123-16,10-2-199 15,7-9-427-15</inkml:trace>
  <inkml:trace contextRef="#ctx0" brushRef="#br0" timeOffset="112837.24">24115 3996 1243 0,'0'0'523'16,"0"0"-198"-16,0 0 37 16,0 0-12-16,0 0-99 15,0-104-54-15,0 92-39 16,0 3-15-16,0 5-11 15,0 4-26-15,0 0-29 16,0 0-37-16,0 9-22 0,0 19-18 16,0 31 1-1,-5 37-1-15,-7 40 7 16,-9 18 2-16,-1 7 0 0,-3-4-1 16,1-14-2-16,2-5 3 15,1-11-3-15,6-29 3 16,3-23-9-16,6-21-2 15,-3-10 1-15,5 0 1 16,-4-2 0-16,6-4 0 16,0-11 0-16,2-15 0 15,0-10 0-15,0-2 9 16,0 0-1-16,0 0 1 16,0 0-2-16,0 0-5 15,0 0 4-15,0 0-5 16,0 0 5-16,0 0-6 0,0-2-6 15,0-7-55-15,0-1-110 16,14-14-144-16,1 2-355 16,-3-5-448-16</inkml:trace>
  <inkml:trace contextRef="#ctx0" brushRef="#br0" timeOffset="113916.67">23036 4399 1587 0,'0'0'498'0,"0"0"-259"16,0 0-6-16,0 0-39 16,0 0-113-16,0 0-65 15,0 0-4-15,-108 111-3 16,85-54 3-16,3 10 0 15,9 3-11-15,7 2 17 16,4-1-9-16,4-8-8 16,25-8 6-16,13-9-5 15,14-15 5-15,15-10 7 0,7-15-4 16,9-6 8-16,-3-16-10 16,-1-20 7-16,-10-14 18 15,-13-8 16-15,-12-13-9 16,-19-19 4-16,-21 2 7 15,-8-2-15-15,-24 4-15 16,-23 23-3-16,-13 7 1 16,-11 19-5-16,-7 18-5 15,0 15-9-15,4 4-6 16,10 10 3-16,12 11-6 16,14 4 8-16,14 0-14 15,15 8-165-15,9 14-111 16,4-10-294-16,10-2-263 0</inkml:trace>
  <inkml:trace contextRef="#ctx0" brushRef="#br0" timeOffset="114848.41">22442 4131 1422 0,'0'0'491'0,"0"0"-277"16,0 0-32-16,0 0-76 15,0 0-64-15,0 0-8 16,-14 201 98-16,3-66 35 15,-4 18-34-15,1-7-11 16,5-17-55-16,5-35-36 16,4-18-5-16,0-18-26 15,0-5 11-15,0 0-5 0,0 2-6 16,0-1 6-16,0-14-5 16,0-12 0-16,0-11 0 15,0-4 0-15,0-7 0 16,0-4 7-16,0-2 2 15,0 0 10-15,0 0-1 16,0-6-19-16,4-9-3 16,7-10-141-16,-2 3-199 15,-4-2-483-15</inkml:trace>
  <inkml:trace contextRef="#ctx0" brushRef="#br0" timeOffset="115496.71">21575 4289 1205 0,'0'0'556'0,"0"0"-389"16,0 0-35-16,0 0-50 0,-51 154 56 15,15-24 48-15,-1 17-46 16,10-3-13-16,6-16-12 16,10-34-39-16,2-17-10 15,2-17-24-15,1-4-11 16,-3 7-12-16,0 1-4 16,0 0-1-16,0-10 4 15,3-14-17-15,2-12 6 16,0-11 8-16,2-9-14 15,2-5 17-15,0-3-6 16,0 0 17-16,0 0 10 16,0-7-12-16,0-9-14 15,0-4-13-15,0-7-94 16,0-19-149-16,8 8-371 16,-2-2-519-16</inkml:trace>
  <inkml:trace contextRef="#ctx0" brushRef="#br0" timeOffset="140758.81">7015 8081 9 0,'0'0'11'16,"0"0"7"-16,0 0-18 0</inkml:trace>
  <inkml:trace contextRef="#ctx0" brushRef="#br0" timeOffset="148649.26">7596 11222 333 0,'0'0'90'0,"0"0"171"16,0 0 12-16,0 0-117 16,0 0-56-16,0-4-44 15,0 1-28-15,0 3-12 16,0-1 17-16,0 1 8 0,0 0 10 15,0 0 8-15,0 0-14 16,0 0-19-16,0 0-17 16,0 0-9-16,0 0 0 15,0 0-12-15,0 0-5 16,0 7-17-16,0 9-25 16,0 6-62-16,0 15-48 15,0-8-93-15,0-1-462 0</inkml:trace>
  <inkml:trace contextRef="#ctx0" brushRef="#br0" timeOffset="148822.78">7596 11618 153 0,'0'0'150'0,"0"0"-111"16,0 0-39-16,0 0-55 0</inkml:trace>
  <inkml:trace contextRef="#ctx0" brushRef="#br0" timeOffset="148964.41">7598 11843 88 0,'0'0'39'0,"0"0"6"16,0 0-25-16,0 0-4 15,0 0 1-15,-29 108 25 16,27-90-29-16,2 6-4 16,0-3-9-16,0-4-89 0</inkml:trace>
  <inkml:trace contextRef="#ctx0" brushRef="#br0" timeOffset="149173.41">7578 12302 153 0,'0'0'196'0,"0"0"-10"16,0 0-63-16,0 0-75 0,0 0-27 16,0 0-6-16,0 0-9 15,0 64 2-15,-6-47-8 16,-3 8-62-16,1-5-66 15,4-2-216-15</inkml:trace>
  <inkml:trace contextRef="#ctx0" brushRef="#br0" timeOffset="149355.65">7605 12789 101 0,'0'0'0'0,"0"0"-96"0</inkml:trace>
  <inkml:trace contextRef="#ctx0" brushRef="#br0" timeOffset="149540.15">7621 13058 139 0,'0'0'307'16,"0"0"-105"-16,0 0-58 15,0 0-67-15,0 0-27 0,0 0-16 16,0 0-16-16,0 42-10 16,0-28-8-16,0 13-22 15,2-2-21-15,-2 2-269 0</inkml:trace>
  <inkml:trace contextRef="#ctx0" brushRef="#br0" timeOffset="149676.79">7667 13514 544 0,'0'0'385'16,"0"0"-222"-16,0 0-40 15,0 0-69-15,0 0-37 16,0 0-17-16,0 0-75 15,5 50-155-15,-5-32-487 0</inkml:trace>
  <inkml:trace contextRef="#ctx0" brushRef="#br0" timeOffset="149827.4">7613 14183 447 0,'0'0'539'16,"0"0"-417"-16,0 0-27 15,0 0-37-15,-17 114-43 16,11-74-15-16,0 0-125 16,-2-3-278-16</inkml:trace>
  <inkml:trace contextRef="#ctx0" brushRef="#br0" timeOffset="149969.01">7467 14922 859 0,'0'0'310'0,"0"0"-174"0,0 0 7 15,0 0-26-15,0 115-80 16,0-87-22-16,2 3-15 16,-2 22-54-16,0-6-135 15,0 0-181-15</inkml:trace>
  <inkml:trace contextRef="#ctx0" brushRef="#br0" timeOffset="150091.69">7442 15737 882 0,'0'0'320'0,"0"0"-235"0,0 0-51 16,-16 142-34-16,14-85-28 16,2-12-127-16,0-4-251 0</inkml:trace>
  <inkml:trace contextRef="#ctx0" brushRef="#br0" timeOffset="150229.32">7416 16655 947 0,'0'0'315'0,"0"0"-228"16,-32 157-58-16,24-90-4 16,3-10-22-16,0 11-3 15,3-16-93-15,0-11-159 0</inkml:trace>
  <inkml:trace contextRef="#ctx0" brushRef="#br0" timeOffset="151179.1">8342 11199 370 0,'0'0'107'15,"0"0"-107"-15,0 0-189 0</inkml:trace>
  <inkml:trace contextRef="#ctx0" brushRef="#br0" timeOffset="151388.62">8342 11199 785 0,'9'52'313'15,"-9"-52"-183"-15,0 5-2 16,0 1-67-16,0 5-47 16,0 3 7-16,0 6-13 15,0 6 0-15,0 5-8 16,0 2-5-16,0 21-76 16,2-5-80-16,-2-5-190 0</inkml:trace>
  <inkml:trace contextRef="#ctx0" brushRef="#br0" timeOffset="151556.68">8432 12015 544 0,'0'0'232'16,"0"0"-96"-16,0 0-44 15,0 0-57-15,0 0-26 16,-19 107-9-16,19-83-30 15,0 12-93-15,0-6-141 16</inkml:trace>
  <inkml:trace contextRef="#ctx0" brushRef="#br0" timeOffset="152005.51">8374 12458 462 0,'0'0'207'0,"0"0"-41"0,0 0-6 16,0 0-82-16,0 0-50 15,-7 103-18-15,7-83-10 16,0 0-34-16,0 1-77 16,0 4-51-16,0-1-63 15,0 4 6-15,-6-2 219 16,-2 1 26-16,0-1 114 16,1-2 7-16,3-1-52 15,2-1-34-15,-1 0-41 16,3 3-20-16,0-3-11 15,0 2-92-15,0 0-46 0,3 2 63 16,-1-4 86 0,0 2 27-16,-2-2 115 0,0-2 35 15,0 2 5-15,2-2-56 16,2 0-72-16,3 0-38 16,-1 0-6-16,4 0-9 15,-4 2 0-15,-1 3 6 16,-5 0-6-16,0 8 41 15,0 5 20-15,0 4 14 16,-2 4 41-16,-4 0-47 16,5-2-45-16,1-1-16 15,0-2-9-15,0 1-12 16,4 1-99-16,12 11-95 16,-3-9-105-16,-2-8-329 0</inkml:trace>
  <inkml:trace contextRef="#ctx0" brushRef="#br0" timeOffset="152155.07">8418 13986 383 0,'0'0'349'15,"0"0"-73"-15,0 0-46 16,-26 115-36-16,21-83-57 16,0 1-42-16,3 2-31 15,2-1-41-15,0 2-11 16,0 1-12-16,0 1 0 16,0 2-78-16,0 1-96 15,0 25-74-15,0-7-112 16,0-9-270-16</inkml:trace>
  <inkml:trace contextRef="#ctx0" brushRef="#br0" timeOffset="152254.18">8367 14897 588 0,'0'0'157'16,"0"0"-101"-16,-12 140-32 15,10-94-14-15,0-4-10 16,0 15-26-16,0-13-143 16,-3-8-203-16</inkml:trace>
  <inkml:trace contextRef="#ctx0" brushRef="#br0" timeOffset="152462.63">8332 16473 557 0,'0'0'362'0,"0"106"-244"16,0-39-67-16,0 14-51 16,0-10-64-16,0-21-462 0</inkml:trace>
  <inkml:trace contextRef="#ctx0" brushRef="#br0" timeOffset="191528.69">8073 4219 540 0,'0'0'1017'0,"0"0"-727"16,0 0-14-16,0 0-47 16,0 0-23-16,0 0-38 15,-7-40 4-15,5 38-39 16,2-2-10-16,0 2-26 16,-2-1-25-16,-3-1-8 15,3 3-14-15,-4-3-5 16,1 2-6-16,0-1-26 15,-3 3 4-15,-3 0-17 16,-3 0 0-16,-3 0-1 0,-4 13 1 16,1-1-1-1,-3 4 0-15,4 2 1 0,1 0-1 16,0 4 1-16,2 0-1 16,6 1 1-16,3 0-2 15,2 1 1-15,5-4-5 16,0 0 5-16,0-4-5 15,3-1 0-15,10-3 4 16,2-4-4-16,5 1 5 16,3-2-5-16,2-6 6 15,0-1-1-15,2 0-4 16,0 0 5-16,0-12 0 16,-4-6-1-16,-4-7 0 15,-3-6-1-15,-7-4 2 16,-5-5 0-16,-4 5 0 0,0 1 1 15,-4 6-1-15,-11 10 0 16,-4 8-1-16,-5 10-14 16,-2 0 3-16,-1 0 5 15,2 8 1-15,7-1-3 16,5 3-23-16,4-4-75 16,0-1-135-16,2-5-320 15,1 0-411-15</inkml:trace>
  <inkml:trace contextRef="#ctx0" brushRef="#br0" timeOffset="192636.37">11495 4161 1288 0,'0'0'558'16,"0"0"-296"-16,0 0 90 16,0 0-54-16,0 0-88 15,0 0-54-15,0 0-48 0,0-22-62 16,0 29-36-16,0 15-9 16,-9 6 6-16,-4 10 12 15,-1 1 5-15,1-1-8 16,2-4-10-16,4-6-4 15,1-8 5-15,3-8-6 16,1-6 0-16,2-6 10 16,0 0 14-16,0-13 61 15,0-18-22-15,2-11-38 16,11-8-19-16,6-4-6 16,-4 6 0-16,-3 12 0 15,-6 16-1-15,-4 13 0 16,-2 7-9-16,0 8-20 0,0 22 8 15,-2 7 21 1,-9 7 11-16,-1 5 21 0,-1-6-17 16,3-5-9-16,0-6 0 15,6-10-6-15,2-7-1 16,2-11-45-16,0-4-88 16,0-9-138-16,0-11-468 0</inkml:trace>
  <inkml:trace contextRef="#ctx0" brushRef="#br0" timeOffset="193778.22">15037 4145 1149 0,'0'0'555'0,"0"0"-283"15,0 0 46-15,0 0-24 16,0 0-66-16,0 0-76 16,0-28-38-16,0 25-38 0,0 3-19 15,0 0-15-15,0 0-13 16,0 0-20-16,0 0-9 15,6 3-7-15,2 8-4 16,1 6 11-16,3-1 1 16,1 2-1-16,-5-1 0 15,-1 2 1-15,-7 0 0 16,0-2-1-16,0-1 0 16,-5-2 0-16,-10 0 0 15,-4-4 0-15,1 0 1 16,-3-2-1-16,1-2 2 15,5-1-1-15,3-3 1 16,6 1-1-16,1-3 0 16,5 2 0-16,0-2-1 15,0 4 1-15,7 0-1 0,9 2 2 16,3 4 5-16,6 1-7 16,5-1-9-16,31 9-145 15,-7-5-396-15,0-4-618 0</inkml:trace>
  <inkml:trace contextRef="#ctx0" brushRef="#br0" timeOffset="195010.56">18552 4167 876 0,'0'0'357'16,"0"0"-73"-16,0 0 28 0,0 0-32 16,0 0-69-16,0 0-12 15,-29-64-13-15,26 57-35 16,1 2-32-16,-1 2-14 15,3 2-29-15,0 1-26 16,0 0-25-16,0 0-8 16,0 0-16-16,0 0 0 15,0 0-1-15,0 5-6 16,8 7 6-16,3 5 0 16,2-1 0-16,3 1 2 0,-3 2-1 15,-2-1 0 1,-2-2-1-16,-7-2-1 15,-2-4-16-15,0-2-5 0,0-5 2 16,-8-3 13-16,-15 0 7 16,-4 0 0-16,0 0 1 15,0-6 0-15,8-1 0 16,5 1 0-16,8 2 0 16,1 2 7-16,5 2-7 15,0 0 5-15,0 0-6 16,5 0-7-16,15 0-1 15,7 6 7-15,6 7 0 16,3 6 1-16,-3 4-1 16,-6 0-1-16,-5 1 1 15,-9 0 0-15,-8 0-8 0,-5-4-2 16,0-2 10-16,-21-1-5 16,-5-4 6-16,-7-2 1 15,-9-6 8-15,4-1-3 16,0-4 4-16,5 0 19 15,3 0 4-15,10 0-8 16,7 0 2-16,4 0 0 16,4 0-8-16,3 0-11 15,0 0-4-15,0 0-4 16,-9 0-92-16,-3 0-226 16,-1 0-664-16</inkml:trace>
  <inkml:trace contextRef="#ctx0" brushRef="#br0" timeOffset="-183921.79">7654 13632 101 0,'0'0'62'0,"0"0"-8"15,0 0 2-15,0 0 0 0,0 0-26 16,11-10-14 0,-4 10 0-16,-3-3 98 0,-2 3-29 15,1 0-52-15,-3 0-21 16,0 0 4-16,0 0-6 15,0 0-10-15,0-1 0 16,0 1-75-16,0 0-66 0</inkml:trace>
  <inkml:trace contextRef="#ctx0" brushRef="#br0" timeOffset="-179531">12101 3854 55 0,'0'0'115'15,"-15"120"-8"-15,10-50-29 0,5-5-46 16,0-11-18-16,0-4-14 16,14-17-80-16,-4-10-142 0</inkml:trace>
  <inkml:trace contextRef="#ctx0" brushRef="#br0" timeOffset="-179322.27">12114 4051 129 0,'0'0'80'16,"0"0"-41"-16,0 0-27 0,0 0 4 16,0 0 34-16,0 0-8 15,0 0-25-15,29-33-17 16,-17-15-47-16,-4 8-41 15,-3 0-71-15</inkml:trace>
  <inkml:trace contextRef="#ctx0" brushRef="#br0" timeOffset="-145222.66">2043 8500 1520 0,'0'0'346'0,"0"0"-270"15,0 0 22-15,-93 132 117 16,38-68-20-16,-10 9-52 15,-9 7-53-15,-9 3-32 16,-10 9-2-16,-24 12-15 16,7-10-23-16,-2-2-2 15,3-6-7-15,25-23 0 16,-4-1-9-16,18-16-9 16,16-12-78-16,15-26-150 15,20-8-152-15,12-4-238 0</inkml:trace>
  <inkml:trace contextRef="#ctx0" brushRef="#br0" timeOffset="-144722.84">2151 8161 658 0,'0'0'842'0,"0"0"-517"16,0 0-23-16,0 0-55 16,0 0-90-16,0 0-88 15,0 0 20-15,82-6 41 0,-31 6-14 16,16 0-8-16,13 0-36 16,34 0-18-16,40 0-17 15,33 0-8-15,7 0-14 16,-34 0-6-16,-44 10-1 15,-49 0-7-15,-12 4-1 16,8 0 0-16,3 2 1 16,4 3 0-16,-13-6 4 15,-7-2-5-15,-10-4 0 16,-9-2 1-16,-9-4 0 16,-9 2 7-16,-7-3-2 15,-4 0-5-15,-2 1 10 0,0-1 1 16,0 4-3-1,-2 2-8-15,-21 8-1 0,-15 12-13 16,-23 19 13-16,-18 13 2 16,-13 16-1-16,-4 11 0 15,5 2-1-15,8 4 0 16,10-3-27-16,4-4-45 16,3-4-96-16,-24 17-190 15,14-19-287-15,10-17-449 0</inkml:trace>
  <inkml:trace contextRef="#ctx0" brushRef="#br0" timeOffset="-143858.11">2375 8195 814 0,'0'0'610'15,"0"0"-416"-15,0 0-17 16,0 0-25-16,0 0-52 0,0 0-27 15,0 0 54 1,-19 52-4-16,5-31-24 0,-5 3-1 16,-10 3-5-16,-8 14-29 15,-11 15-6-15,-21 28 39 16,-18 33-9-16,-13 27 6 16,-1 8-26-16,9-5-26 15,11-13-17-15,6-16 4 16,9-17 10-16,12-21-5 15,10-18-11-15,-1-8-7 16,-10 8-7-16,-13 10-2 16,-9 6 2-16,1-3 8 15,2-5-16-15,8-6 10 16,8-1-5-16,8-12-5 16,13-7 5-16,12-10-5 0,8-12 0 15,8-8 0-15,6-7-1 16,1-5 9-16,2-2 8 15,0 0-2-15,0 0 0 16,0 0 4-16,0 0-8 16,0 0-2-16,0 0-3 15,7-6-6-15,19-2-7 16,17-2-1-16,22-1 8 16,32 4 1-16,32 7 6 15,-4 0-7-15,-11 4 0 16,-20 16 1-16,-28-2 0 15,6 3 0-15,-1 4 3 16,-11-4-4-16,-11-2 0 16,-11-3 4-16,-6-4-4 15,-11-4 0-15,-2-2 0 0,-9-4-1 16,0-2 1-16,1 0 0 16,5-21 5-16,8-23 13 15,16-34-17-15,25-42 5 16,28-32 3-16,17-15-9 15,14 5-5-15,8 12 3 16,6 5-4-16,13-6-1 16,5 1-1-16,-9 2-10 15,-28 26-64-15,-36 31-60 16,-27 27-62-16,-15 0-114 16,-10 12-297-16,-13 2-401 0</inkml:trace>
  <inkml:trace contextRef="#ctx0" brushRef="#br0" timeOffset="-143300.46">2400 8620 1013 0,'0'0'508'15,"0"0"-333"-15,0 0 36 16,0 0 16-16,0 0-78 16,0 0-57-16,0 0-14 15,0 0-3-15,9-3-23 16,11-6-30-16,3 0-14 15,6-2-8-15,13 3-141 16,-7 2-194-16,-4 2-432 0</inkml:trace>
  <inkml:trace contextRef="#ctx0" brushRef="#br0" timeOffset="-142888.27">2317 8949 1669 0,'0'0'541'0,"0"0"-354"15,0 0 61-15,0 0-101 16,0 0-100-16,0 0-40 16,0 0-7-16,61-24-68 15,-48 24-184-15,-4 0-215 0,-9 7-199 16</inkml:trace>
  <inkml:trace contextRef="#ctx0" brushRef="#br0" timeOffset="-142692.75">2109 9207 1927 0,'0'0'490'16,"0"0"-350"-16,0 0 19 16,0 0-93-16,0 0-48 15,0 0-18-15,0 0-15 16,106-11-137-16,-93 27-206 15,-10 2-241-15</inkml:trace>
  <inkml:trace contextRef="#ctx0" brushRef="#br0" timeOffset="-142550.41">1893 9551 1862 0,'0'0'392'16,"0"0"-272"-16,0 0-54 15,0 0-66-15,0 0-17 16,0 0-261-16,119-13-387 0</inkml:trace>
  <inkml:trace contextRef="#ctx0" brushRef="#br0" timeOffset="-142375.83">1596 9851 1896 0,'0'0'675'0,"0"0"-507"16,0 0-54-16,0 0-83 16,0 0-31-16,0 0-21 15,174-27-206-15,-90-8-336 16,1-5-900-16</inkml:trace>
  <inkml:trace contextRef="#ctx0" brushRef="#br0" timeOffset="-142062.66">3283 8313 712 0,'0'0'1112'0,"0"0"-821"16,0 0-81-16,0 0-34 0,0 0-137 16,0 0-39-1,0 0-19-15,-21 0 10 0,26 0-34 16,1 3-92-16,-6 13-143 15,0-1-248-15,0 1-880 0</inkml:trace>
  <inkml:trace contextRef="#ctx0" brushRef="#br0" timeOffset="-141870.17">2963 8722 1330 0,'0'0'382'16,"0"0"-230"-16,0 0 65 16,0 0-73-16,0 0-50 0,0 0-47 15,125-11-28-15,-102 8-19 16,-9 3-98-16,-8 0-191 16,-6 9-288-16</inkml:trace>
  <inkml:trace contextRef="#ctx0" brushRef="#br0" timeOffset="-141716.52">2866 8897 1264 0,'0'0'597'16,"0"0"-509"0,0 0-4-16,0 0-45 0,0 0-39 15,0 0-216-15,0 0-387 0</inkml:trace>
  <inkml:trace contextRef="#ctx0" brushRef="#br0" timeOffset="-141590.23">2585 9218 1510 0,'0'0'364'0,"0"0"-277"15,0 0-87-15,0 0-65 16,120-34-522-16</inkml:trace>
  <inkml:trace contextRef="#ctx0" brushRef="#br0" timeOffset="-141434.1">2396 9458 1594 0,'0'0'779'15,"0"0"-595"-15,0 0-1 16,0 0-120-16,0 0-63 15,0 0-116-15,129-40-441 16,-100 21-599-16</inkml:trace>
  <inkml:trace contextRef="#ctx0" brushRef="#br0" timeOffset="-138684.05">790 9387 339 0,'0'0'213'0,"0"0"105"16,0 0-200-16,0 0-79 15,0 0-39-15,0 0-94 16,0-15-199-16</inkml:trace>
  <inkml:trace contextRef="#ctx0" brushRef="#br0" timeOffset="-137694.1">1025 9046 499 0,'0'0'1330'0,"0"0"-987"16,0 0-97-16,0 0 5 15,0 0-84-15,0 0-77 16,0 0-56-16,-129 42-17 16,110 3-10-16,-6 16 17 15,2 7-3-15,5 2-6 0,7-3-6 16,11-12-9-16,0-10-1 16,14-15-8-16,20-12-4 15,10-14 13-15,9-4 1 16,8-25 21-16,-1-14-5 15,0-13-4-15,-12-5-1 16,-10-5 8-16,-20 2 37 16,-16 3-15-16,-4 2 1 15,-31 8 2-15,-14 12-30 16,-4 11-7-16,0 7-7 16,2 12-1-16,8 2-14 15,12 3-77-15,12 0-68 16,15 5-134-16,2 5-276 0,0-5-146 15</inkml:trace>
  <inkml:trace contextRef="#ctx0" brushRef="#br0" timeOffset="-136423.35">1282 8436 3 0,'0'0'1330'0,"0"0"-959"15,0 0-115-15,0 0-14 16,0 0-73-16,0 0-74 15,0 0-60-15,13 65 65 16,12-8 58-16,6 9-32 0,0 6-47 16,-2 1 2-16,0-7-19 15,-2-8-26-15,-6-10-6 16,0-10-18-16,-5-10-4 16,-3-6-2-16,-7-9-5 15,-1-5 0-15,-2-7 11 16,-1-1 3-16,-2 0 8 15,0 0-23-15,0-22-48 16,2 3-240-16,-2-3-470 0</inkml:trace>
  <inkml:trace contextRef="#ctx0" brushRef="#br0" timeOffset="-135372.4">1602 8239 995 0,'0'0'766'0,"0"0"-505"15,0 0-133-15,0 0-44 16,0 0-21-16,0 0 91 16,19 107 26-16,0-53-41 15,6 6-34-15,-1 2-40 16,-1-4-27-16,-4-3-13 15,0-9-23-15,-6-10 4 16,-2-10-5-16,-4-8 8 16,-3-10-7-16,0-3-2 15,-1-5-14-15,1 0-59 0,3-37-124 16,0 3-375-16,-3-1-518 16</inkml:trace>
  <inkml:trace contextRef="#ctx0" brushRef="#br0" timeOffset="-134674.59">1866 7847 1545 0,'0'0'400'0,"0"0"-197"15,0 0-54-15,0 0-45 16,0 0 17-16,-72 156-3 16,65-90-20-16,7 4-32 15,0-6-36-15,9-5-16 16,18-11-14-16,10-16-12 15,6-14 10-15,4-16 2 16,0-2 100-16,-1-30 33 0,-5-13-13 16,-12-11-40-1,-12-7-31-15,-17-8-21 16,0-4-7-16,-27 8-19 0,-8 6-1 16,-3 19 13-16,5 16-1 15,3 14-4-15,4 10-9 16,3 0 0-16,6 16-18 15,3 8-100-15,12 16-107 16,2-4-241-16,0-7-180 0</inkml:trace>
  <inkml:trace contextRef="#ctx0" brushRef="#br0" timeOffset="-130778.06">2043 7575 1425 0,'0'0'485'0,"0"0"-240"16,0 0 24-16,0 0-26 16,0 0-55-16,0 0-25 15,0 0-30-15,-35-116-21 16,24 72-24-16,-5-14-16 16,1-13-39-16,2-12-9 15,3-7-9-15,4-1 3 16,6 5-17-16,0 9 5 15,0 7 4-15,0 9-4 0,8 8-5 16,2 12 0-16,-4 10 0 16,-1 12-1-16,-5 6 2 15,0 11-2-15,0 2-13 16,0 0-10-16,0 0-29 16,0 9-1-16,-5 8 31 15,-13 10 22-15,-7 6 1 16,-8 7 1-16,-7 7 8 15,-4 0-10-15,-1 0-42 16,3-5-109-16,7-9-129 16,5-21-32-16,10-9-420 0,12-3-803 15</inkml:trace>
  <inkml:trace contextRef="#ctx0" brushRef="#br0" timeOffset="-130628.46">1908 6561 133 0,'0'0'1525'15,"0"0"-1053"-15,0 0-389 16,0 0-15-16,0 0 34 16,0 0-26-16,156 48-43 15,-109-23-33-15,17 2-39 16,-13-4-195-16,-10-12-370 0</inkml:trace>
  <inkml:trace contextRef="#ctx0" brushRef="#br0" timeOffset="-130343.55">2340 5635 1430 0,'0'0'326'16,"0"0"-139"-16,0 0 22 15,-152-61-32-15,119 61 2 16,4 4-64-16,3 27-78 15,4 17-20-15,-1 13 14 16,3 12 2-16,4 3 4 16,7 2-15-16,2-6-7 15,1-3 6-15,2-9-20 16,-8-8 12-16,-3-3-13 0,-8-8-4 16,-33 3-134-16,8-12-236 15,-2-14-438-15</inkml:trace>
  <inkml:trace contextRef="#ctx0" brushRef="#br0" timeOffset="-130221.48">1785 6090 1512 0,'0'0'382'0,"0"0"-266"16,0 0-49-16,141-38-38 16,-77 29-29-16,34 5-42 15,-17 3-213-15,-12-2-325 0</inkml:trace>
  <inkml:trace contextRef="#ctx0" brushRef="#br0" timeOffset="-129728.79">2373 5943 544 0,'0'0'850'15,"0"0"-567"-15,0 0-80 16,-129 16-69-16,94 10-26 16,8 6-46-16,6 5-32 15,12-1-22-15,9-3-8 16,0-3-18-16,21-13-12 15,10-11 17-15,5-6 13 16,4-10 16-16,-3-20-8 16,-3-10 6-16,-7 0 1 15,-7 1-2-15,-9 11 12 16,-4 11 45-16,-7 8 23 16,0 9-45-16,0 0-48 0,0 4-43 15,0 21 38-15,0 3 5 16,0 4 2-16,0-5-1 15,11-6-1-15,2-11-33 16,7-10 4-16,1-1 29 16,0-26 19-16,0-3-4 15,-8-2 9-15,-4 4 25 16,-4 6-9-16,-3 5 0 16,-2 9-18-16,0 6-16 15,0 2-6-15,0 0-32 16,4 16 5-16,2 6 27 15,4 7 6-15,1 0 3 16,-3 1-8-16,2 1 0 0,-3-3 16 16,-5-6-7-1,-2-2 2-15,0-6 9 0,-12 0-15 16,-16-3-6-16,-38-9-165 16,9 1-301-16,3-3-482 0</inkml:trace>
  <inkml:trace contextRef="#ctx0" brushRef="#br0" timeOffset="-129607.05">2689 5963 1071 0,'0'0'540'15,"0"0"-294"-15,128-46-67 16,-84 32-120-16,-6 6-59 16,-5-1-100-16,-8 7-168 15,-9-3-475-15</inkml:trace>
  <inkml:trace contextRef="#ctx0" brushRef="#br0" timeOffset="-128894.81">2834 5769 59 0,'0'0'1254'0,"0"0"-1036"16,0 0-7-16,-84 112 9 16,77-71-96-16,7 0-71 15,0-2-26-15,16-7-24 16,6-6-3-16,-2-8-8 15,1-10-17-15,-6-6-22 0,-4-2 40 16,-2 0 7 0,-3-15 28-16,-1 6-13 0,-1 1-2 15,1 6-13-15,2 2-21 16,5 0-32-16,11 3 42 16,11 6 11-16,10-6 0 15,7-3-1-15,1-2-14 16,-4-19 9-16,-11-8-8 15,-13 0 14-15,-13-4 17 16,-11 6 13-16,0 2 33 16,-14 8 5-16,-10 12 32 15,-4 5-15-15,-3 8-64 16,-2 20-21-16,5 8-1 0,8 4-1 16,7 1 1-1,12-6-8-15,1-7-3 0,7-6 1 16,15-7-12-16,5-13-20 15,2-2 10-15,4-13 33 16,-2-13 9-16,1-7-1 16,-1-3-7-16,-4-3 1 15,-5 7-2-15,-5 4 0 16,-3 12 2-16,-9 8-2 16,-3 8-17-16,-2 2-48 15,0 20 47-15,2 10 18 16,0 4 7-16,2 5-1 15,2-1-5-15,0-2 13 16,1-1-12-16,-3-6 5 16,0-5-5-16,-1-4 8 0,-1-7-8 15,-2-8-2-15,0-5 7 16,0-2 23-16,0 0 47 16,0-14-23-16,0-12-30 15,0-6 24-15,0-4 57 16,0-2-8-16,11 1 0 15,7 7-15-15,9 4-33 16,5 4-35-16,16 6-13 16,8 3-1-16,44 2-127 15,-11 8-153-15,-9-2-404 0</inkml:trace>
  <inkml:trace contextRef="#ctx0" brushRef="#br0" timeOffset="-126995.73">860 9046 580 0,'0'0'915'0,"0"0"-676"15,0 0-5-15,0 0-13 16,0 0-45-16,0 0-12 15,0 0-51-15,-111 11-40 16,91 11-27-16,-4 9 0 0,-3 9-13 16,2 9-4-16,3 2-14 15,6 5-5-15,6 2-1 16,7-4 0-16,3-4-2 16,0-6-7-16,13-5-6 15,10-11-3-15,3-8-1 16,6-8-2-16,3-12 12 15,3 0 5-15,7-12 50 16,-1-20 3-16,2-6-4 16,-2-6-23-16,-10-4-13 15,-2-2-1-15,-8 1-8 16,-6 4-2-16,-6 1 1 16,-8 5-1-16,-4 7 4 15,0 4 5-15,-4 8 23 16,-14 3 0-16,-5 8-9 0,-1 5-10 15,0 1-14-15,-1 3 1 16,1 0-6-16,8 0 0 16,-2 0-1-16,5 0-35 15,-3 0-109-15,-3 7-164 16,2 1-307-16,5-4-527 0</inkml:trace>
  <inkml:trace contextRef="#ctx0" brushRef="#br0" timeOffset="-125529.23">954 9128 1242 0,'0'0'395'16,"0"0"-182"-16,0 0 35 16,0 0-54-16,0 0-62 15,0 0-59-15,0 0-28 16,-94 28-1-16,74 8 14 16,-1 10-14-16,2 6 0 15,6 2-17-15,9-2-19 16,4-5-8-16,0-11-1 15,11-8-15-15,11-10-8 16,4-8 6-16,3-8 18 16,2-2 0-16,8 0 27 0,1-20 12 15,4-4-11 1,1-6-11-16,-5-1-7 0,-2 2-1 16,-9-2 0-16,-5 5 0 15,-5 2 3-15,-9 3 3 16,-3 2-5-16,-5-3 11 15,-2-2-9-15,0-2-6 16,0 0 0-16,-7-1 3 16,1 6 9-16,-3 3-10 15,4 6-8-15,-1 2 0 16,3 4 1-16,1 2-1 16,0 0 9-16,0 4-2 0,2 0-7 15,0 0-33 1,0 14-4-16,0 9 19 0,0 12 18 15,0 3 3 1,0 4 9-16,0 2-5 16,0-4-7-16,0-4 11 0,-9-8-5 15,-2-7 1-15,2-10 4 16,0-7 1-16,0-4 30 16,-2 0 31-16,0-15-30 15,-5-14-13-15,3-11-30 16,4-7 0-16,4-6-9 15,5 3-10-15,0 10-10 16,0 14 10-16,0 12 5 16,0 11 1-16,2 3-9 15,1 11-10-15,0 15 4 0,-3 10 22 16,0 8 6 0,-8 6 18-16,-13 4-8 0,-5-2 1 15,-2-5-2-15,3-11 3 16,8-12-5-16,5-11-1 15,6-10 7-15,6-3 38 16,0-7 36-16,0-16-59 16,0-9-28-16,4-7-2 15,12-1 2-15,1 2-1 16,4 2 1-16,-4 8-8 16,-1 8-4-16,-7 6-10 15,-3 7-7-15,-4 7-11 16,-2 0-13-16,0 7-42 0,0 13 50 15,-6 8 25 1,-9 5 20-16,-3 3 1 0,2-6 6 16,5-4-5-16,4-11 7 15,7-6-9-15,0-8-1 16,0-1 1-16,0-5 2 16,11-18 64-16,5-4-48 15,4-6-11-15,0-1-1 16,2 0 2-16,-3 4-8 15,-4 2 0-15,-4 4 1 16,-4 0 5-16,-3 4-4 16,-4 0 5-16,0 1 1 15,0 1-8-15,-4 5 1 16,-12-2-1-16,1 3 0 16,-6 1-1-16,-3-1 1 0,-3 3 1 15,-2 3 20-15,-2 4-8 16,-3 2-7-16,1 0-6 15,0 7-2-15,1 11 1 16,3 0 1-16,0 3 0 16,5 2 0-16,2 1 10 15,4 4-4-15,1 2-4 16,1 3 2-16,3 6-3 16,1 1-1-16,5 2-1 15,5-1 1-15,2-4-1 16,0 0-1-16,0-7 1 15,11-3-5-15,5-4-3 0,7-8 3 16,0-4-76-16,16-11-63 16,-6 0-166-16,-9-6-520 0</inkml:trace>
  <inkml:trace contextRef="#ctx0" brushRef="#br0" timeOffset="-122464.14">671 9012 590 0,'0'0'924'16,"0"0"-699"-16,0 0-37 0,0 0 38 16,0 0-45-16,0 0-47 15,0 0-41-15,0-5-8 16,0 1-18-16,-2 0-20 15,0 0-10-15,-1-3-6 16,2-5 2-16,-2-1-2 16,0-9-8-16,-1-10-5 15,2-14 7-15,0-30-4 16,-3-39 2-16,-1-35-11 16,-8-12-6-16,1 11 3 15,-3 23-8-15,3 38 5 16,2 17-5-16,-1 22 6 15,8 6-7-15,-2-3 7 16,1 0 3-16,3-2-10 16,2 12 1-16,0 10 0 0,0 11 5 15,0 7-5-15,0 6-1 16,0 4-1-16,0 0-10 16,0 0 1-16,0 0-12 15,0 0 11-15,0 0-1 16,0 0 3-16,0 0 8 15,-2 9 0-15,-2 5 1 16,-4 6 0-16,-5 8 1 16,-3 6 7-16,-5 4-7 15,-6 4 7-15,-4 4-8 16,-1-2-19-16,-1-4-42 16,4-3-120-16,-4-14-50 15,8-6-55-15,7-16-492 0</inkml:trace>
  <inkml:trace contextRef="#ctx0" brushRef="#br0" timeOffset="-122294.37">562 7583 1517 0,'0'0'402'15,"0"0"-286"-15,0 0-88 16,0 0-9-16,0 0 15 15,0 0-17-15,82 123-4 16,-24-80-13-16,-8-10-155 0,-5-9-353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06T15:59:47.6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1330 9262 1356 0,'0'0'722'16,"0"0"-349"-16,0 0 91 15,0 0-196-15,0 0-45 16,0 0-67-16,-62-19-60 16,40 19-48-16,-9 29-34 15,-13 21-14-15,-3 21 0 16,-3 12-1-16,8 4 1 15,18-3-1-15,17-12 0 0,7-16-59 16,37-16-117-16,44-26-94 16,55-30-82-16,-11-22-281 15,-7-16-168-15</inkml:trace>
  <inkml:trace contextRef="#ctx0" brushRef="#br0" timeOffset="239">2045 8981 995 0,'0'0'763'0,"0"0"-513"16,0 0-97-16,0 0-25 15,-131 116 10-15,100-45-34 0,0 11-26 16,4 6-16-16,8-4-4 16,5-3-20-16,9-13-22 15,5-13-16-15,0-12 0 16,5-11 0-16,13-12-19 15,6-10-19-15,10-10-21 16,14-6-47-16,53-60-121 16,-9 4-310-16,-8-9-478 0</inkml:trace>
  <inkml:trace contextRef="#ctx0" brushRef="#br0" timeOffset="799.5">2752 8863 1467 0,'0'0'543'15,"0"0"-419"-15,0 0-59 16,0 0 108-16,-94 130 31 16,61-60-33-16,-3 7-32 15,-3 7-45-15,-3 4-32 16,-4 0-18-16,0-1-21 15,-1-3 11-15,1-10-17 16,5-10-8-16,8-11-8 16,6-15-1-16,14-14 0 15,4-15 0-15,9-9 18 16,0-4 21-16,0-29 41 16,26-20-62-16,15-14-17 15,15-10-1-15,8 2-20 0,5 5-5 16,-5 19 5-16,-8 15 10 15,-11 15-1-15,-10 15 5 16,-8 6-7-16,-7 0-5 16,-7 10-2-16,-5 8 2 15,-4 1 12-15,-4-2 6 16,0 0 0-16,-4-3 10 16,-15-3 8-16,-5-3 30 15,-7 1-1-15,-1-4-2 16,-1 3-13-16,4 1-17 15,4 0-6-15,10 2-8 0,7-1-1 16,8 1-7-16,0 4 7 16,4 5 16-16,20 1 41 15,7 6 21-15,10 1-16 16,5 3-38-16,8-4-15 16,4 2-9-16,35-10-103 15,-12-5-185-15,-12-11-478 0</inkml:trace>
  <inkml:trace contextRef="#ctx0" brushRef="#br0" timeOffset="2377.91">1496 4353 1681 0,'0'0'585'16,"0"0"-266"-16,0 0-77 0,0 0-97 16,0 0-93-16,0 0-50 15,-23 167 33-15,14-64 51 16,2-2-34-16,-1-14-25 15,3-17-13-15,1 6-7 16,0 1-7-16,4-12-49 16,0-11-136-16,0-26-178 15,2-14-299-15,2-14-316 0</inkml:trace>
  <inkml:trace contextRef="#ctx0" brushRef="#br0" timeOffset="2649.18">1440 4261 2008 0,'0'0'743'0,"0"0"-570"16,0 0-29-16,0 0-63 15,187 30 49-15,-91 13-7 16,4 12-54-16,-24 9-39 16,-8 12-11-16,-23 6-8 15,-22 1-4-15,-21-3 2 16,-4-3-1-16,-38-10 2 15,-20-1 8-15,-15-15 15 16,-3-7-10-16,6-14-13 16,11-10-10-16,21-8-11 15,16-8-16-15,17-4-42 0,23 0-96 16,21-9-179 0,13-8-531-16</inkml:trace>
  <inkml:trace contextRef="#ctx0" brushRef="#br0" timeOffset="4234.17">1743 13519 1793 0,'0'0'397'0,"0"0"-181"16,-168-26-9-1,95 26-53-15,5 15-25 0,3 24-64 16,5 33-44-16,8 36-20 16,18 31 5-16,19-7-4 15,15-25-1-15,2-35 0 16,25-30 1-16,8-2-2 15,15-8 1-15,12-12 19 16,9-20 44-16,8-14 45 16,5-31 25-16,4-20-18 15,-2-11-24-15,-6-8-47 16,-9-3-21-16,-11 1-12 16,-15-2 1-16,-15-1 1 0,-20-1-7 15,-10 6-7 1,-6 6-4-16,-31 17-56 0,-11 13-83 15,-14 21-81-15,-41 27-143 16,14 4-277-16,11 18-217 0</inkml:trace>
  <inkml:trace contextRef="#ctx0" brushRef="#br0" timeOffset="4383.77">1563 13744 1348 0,'0'0'514'0,"0"0"-175"16,66 120 128-16,-22-62-176 15,6 3-72-15,6 3-99 16,-1-2-74-16,-2 0-24 16,3-2-22-16,-2-4-37 15,13 15-186-15,-14-20-154 0,-15-7-538 0</inkml:trace>
  <inkml:trace contextRef="#ctx0" brushRef="#br0" timeOffset="6032.99">7368 8968 633 0,'0'0'164'16,"0"0"-108"-16,0 0-24 16,0 0 69-16,0 0 54 15,0 0 41-15,0 0 52 16,63-36 58-16,-63 36-6 0,0 0-43 16,0 0-65-1,0 0-54-15,0 0-41 0,-2 0-45 16,-5 7-38-16,-6 16-14 15,-5 8 0-15,-7 9 7 16,-8 9 5-16,-3 2-5 16,-1 2-5-16,-1-3-1 15,2-2-1-15,4-4-41 16,7-9-86-16,8-10-108 16,9-9-146-16,8-14-372 0</inkml:trace>
  <inkml:trace contextRef="#ctx0" brushRef="#br0" timeOffset="6244.43">7532 8913 1538 0,'0'0'609'16,"0"0"-510"-16,0 0-61 15,0 0 153-15,91 105 10 16,-42-52-67-16,9 4-60 15,2-3-43-15,2-6-21 16,1-6-10-16,-3-4-43 16,6-8-163-16,-14-7-353 15,-17-16-901-15</inkml:trace>
  <inkml:trace contextRef="#ctx0" brushRef="#br0" timeOffset="7016.38">11023 9079 1298 0,'0'0'600'0,"0"0"-399"16,0 0 66-16,0 0-6 16,0 0-55-16,0 0-65 15,18-60-72-15,-18 60-38 16,0 2-21-16,-14 20-9 15,-11 9 0-15,-10 7 8 16,-7 6-8-16,-8 1 0 16,2 3-1-16,-1-4-34 15,7-9-111-15,-1-5-135 16,14-10-112-16,9-13-332 0</inkml:trace>
  <inkml:trace contextRef="#ctx0" brushRef="#br0" timeOffset="7182.88">10934 8983 1573 0,'0'0'613'0,"0"0"-424"15,0 0-106-15,0 0-48 16,0 0 72-16,91 109-36 16,-42-59-44-16,7 2-27 15,42 11-54-15,-14-13-209 16,-6-11-383-16</inkml:trace>
  <inkml:trace contextRef="#ctx0" brushRef="#br0" timeOffset="7858.8">14532 8905 1145 0,'0'0'546'16,"0"0"-264"-16,0 0-3 15,0 0-50-15,0 0-63 16,0 0-88-16,-131 4-53 16,95 30 5-16,-4 11 36 15,0 2-19-15,0 6-27 16,3-3-13-16,6 0-7 0,5-6 0 15,4-6-80-15,8-7-110 16,12-10-91-16,2-9-224 16,0-12-359-16</inkml:trace>
  <inkml:trace contextRef="#ctx0" brushRef="#br0" timeOffset="8029.72">14519 8851 1452 0,'0'0'622'0,"0"0"-329"16,0 0-117-16,0 0-77 16,0 0-26-16,0 0 54 15,116 132-58-15,-65-82-44 0,2 3-25 16,37 10-4 0,-13-12-168-16,-8-13-468 0</inkml:trace>
  <inkml:trace contextRef="#ctx0" brushRef="#br0" timeOffset="8644.08">18035 8943 1355 0,'0'0'651'0,"0"0"-378"16,0 0-58-16,0 0-47 15,0 0-95-15,-147 76-6 16,107-33-16-16,-1 2-30 16,3 4-12-16,5-4-9 0,4 0-6 15,4-7-81-15,7-2-138 16,5-7-168-16,9-15-442 0</inkml:trace>
  <inkml:trace contextRef="#ctx0" brushRef="#br0" timeOffset="8850.53">18072 8843 1249 0,'0'0'995'16,"0"0"-663"-16,0 0-235 15,0 0-24-15,0 0 56 0,132 114-23 16,-79-61-72-16,1 0-17 15,-1 2-17-15,12 13-86 16,-16-16-227-16,-9-10-493 0</inkml:trace>
  <inkml:trace contextRef="#ctx0" brushRef="#br0" timeOffset="14202.21">4272 8885 743 0,'0'0'172'0,"0"0"-94"16,0 0 54-16,0 0-2 0,0 0-47 16,0 0-5-16,-69-24 19 15,64 24 18-15,3 0 5 16,-1 0-5-16,-1 0-17 15,-2 0-10-15,-7 4-13 16,-6 10-6-16,-10 6-4 16,-4 7-13-16,-7 4-16 15,-5 5-23-15,-1 0-3 16,-3-2-9-16,4-1 1 16,2-5-1-16,8-6-1 15,6-5-54-15,6-6-66 16,10-11-71-16,7 0-173 15,6 0-335-15</inkml:trace>
  <inkml:trace contextRef="#ctx0" brushRef="#br0" timeOffset="14418.6">4035 8905 1005 0,'0'0'570'15,"0"0"-426"-15,0 0-35 16,0 0 19-16,0 0 62 15,0 0 15-15,123 84-43 16,-88-44-71-16,1 6-30 16,-5 3-27-16,-2-4-18 15,-4-2-7-15,-5-5-1 0,-2-10-8 16,-5-6-32-16,-2-8-87 16,-11-14-135-16,0 0-226 15,0-13-441-15</inkml:trace>
  <inkml:trace contextRef="#ctx0" brushRef="#br0" timeOffset="24878.33">11027 3698 629 0,'0'0'257'15,"0"0"-104"-15,0 0-4 16,0 0-36-16,0 0 16 0,0 0-4 15,-25-63-30-15,23 60-15 16,2 0 3 0,0 3-20-16,0-2-14 0,0 2-2 15,0 0 8-15,0-1-9 16,0 1-13-16,0 0-13 16,0-3 2-16,0 3-6 15,0 0 2-15,0-2 2 16,0 0 5-16,0 0-4 15,0 0 0-15,0 0-8 16,0-2 3-16,0 2 8 16,-2 0-9-16,2 0 3 15,0 2-4-15,-2 0-5 16,2 0-3-16,0 0-5 16,-2 0 0-16,2 0 0 0,0 0 5 15,0-2 0-15,0-4 28 16,-2 0 3-16,2-1-22 15,0-2-7-15,-3 3-7 16,3 0 0-16,0 2-1 16,0 2-1-16,0-2-112 15,13 2-186-15,3-5-622 0</inkml:trace>
  <inkml:trace contextRef="#ctx0" brushRef="#br0" timeOffset="49022.66">18170 6196 689 0,'0'0'283'16,"0"0"-172"-16,0 0-2 15,0 0 15-15,0-24-24 16,0 24-47-16,-2 0-30 16,2 0-13-16,0 0 5 15,-2 0 24-15,2 0-9 16,0 0-15-16,-2 0-8 15,2 0-1-15,0 0-3 16,0 0-2-16,0 0 1 16,0 0-1-16,0 0 0 15,-2 0-1-15,2 0 1 16,0 0 1-16,0 0-1 0,0 0 1 16,0 0 9-16,0 0 1 15,0 0 8-15,0 0 5 16,0 0 1-16,0 0-2 15,-2 0-4-15,2 0-4 16,-5 0-7-16,-2 0 0 16,-2 0-8-16,-4 0 0 15,-3 0-1-15,3 4 1 16,-1 0 0-16,3 4 0 16,3 0-1-16,-2 2 0 15,2 4 0-15,0 2 1 16,5 1-1-16,1 0 0 15,2 1 1-15,0-2-1 16,0-2 1-16,4-2 0 16,9-1 6-16,3-4-1 0,-1-1 4 15,1-4-4 1,1-2 0-16,-3 0 4 0,-1 0 0 16,-4-9 2-16,-2-6-2 15,-4-1 6-15,-3-2-3 16,0-2-7-16,0-2-5 15,-5 2-1-15,-9 4-2 16,-3 2 2-16,1 4-1 16,3 4 1-16,1 4-2 15,8 2-6-15,0 0 0 16,-1 6-34-16,1 10-117 16,-2-2-161-16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633749-6353-4824-94F5-2306CA13C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20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16764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49998" y="583811"/>
            <a:ext cx="867454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129540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848600" cy="364367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1009" y="6321136"/>
            <a:ext cx="1161826" cy="365125"/>
          </a:xfrm>
        </p:spPr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Enhanced Seventh Edition			           Roth/Kinney/John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685799" y="6341918"/>
            <a:ext cx="7857035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1"/>
                </a:solidFill>
              </a:rPr>
              <a:t>© 2021 Cengage®. May not be scanned, copied or duplicated, or posted to a publicly accessible website, in whole or in part.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2014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3121" y="6248400"/>
            <a:ext cx="1161826" cy="365125"/>
          </a:xfrm>
        </p:spPr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3385" y="1373253"/>
            <a:ext cx="8229599" cy="1453297"/>
          </a:xfrm>
        </p:spPr>
        <p:txBody>
          <a:bodyPr vert="horz" anchor="ctr"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0"/>
            <a:ext cx="8267700" cy="3048000"/>
          </a:xfrm>
        </p:spPr>
        <p:txBody>
          <a:bodyPr vert="horz"/>
          <a:lstStyle>
            <a:lvl1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248400"/>
            <a:ext cx="1161826" cy="365125"/>
          </a:xfrm>
        </p:spPr>
        <p:txBody>
          <a:bodyPr/>
          <a:lstStyle/>
          <a:p>
            <a:pPr>
              <a:defRPr/>
            </a:pPr>
            <a:fld id="{6CF2B64B-D533-4D11-BEAF-64879B3271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81A81-69CC-4B61-9DAD-22D007F12F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anchor="t"/>
          <a:lstStyle>
            <a:lvl1pPr algn="l">
              <a:spcBef>
                <a:spcPts val="0"/>
              </a:spcBef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161826" cy="365125"/>
          </a:xfrm>
        </p:spPr>
        <p:txBody>
          <a:bodyPr/>
          <a:lstStyle/>
          <a:p>
            <a:pPr>
              <a:defRPr/>
            </a:pPr>
            <a:fld id="{3AB3C744-5926-4D44-9840-116E84E52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611092-5CFF-4C1B-A322-4AF5B78C5C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="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93" r:id="rId2"/>
    <p:sldLayoutId id="2147484484" r:id="rId3"/>
    <p:sldLayoutId id="2147484486" r:id="rId4"/>
    <p:sldLayoutId id="2147484492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4.xml"/><Relationship Id="rId3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2.xml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001491" y="2514600"/>
            <a:ext cx="3124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Latches and Flip-Flops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5029200" y="1510145"/>
            <a:ext cx="3261918" cy="92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defRPr/>
            </a:pPr>
            <a:r>
              <a:rPr lang="en-US" sz="2400" b="1" cap="all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 11(II) </a:t>
            </a:r>
          </a:p>
        </p:txBody>
      </p:sp>
      <p:pic>
        <p:nvPicPr>
          <p:cNvPr id="12" name="Picture 11" descr="C:\Documents and Settings\debarati\My Documents\Cengage logo (new)\Cengage (R)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6226175"/>
            <a:ext cx="1143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97404-99AB-4D59-AB51-D1BA7301B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4255946" cy="46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2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09C344-650D-4015-9CC7-C5D962784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8632238" cy="22354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14" y="609600"/>
            <a:ext cx="7776972" cy="365122"/>
          </a:xfrm>
        </p:spPr>
        <p:txBody>
          <a:bodyPr>
            <a:noAutofit/>
          </a:bodyPr>
          <a:lstStyle/>
          <a:p>
            <a:r>
              <a:rPr lang="en-US" sz="2600" dirty="0"/>
              <a:t>D latch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B9BE922-37F8-4637-8F36-14DAC1F20602}"/>
              </a:ext>
            </a:extLst>
          </p:cNvPr>
          <p:cNvSpPr txBox="1"/>
          <p:nvPr/>
        </p:nvSpPr>
        <p:spPr>
          <a:xfrm>
            <a:off x="683514" y="4292534"/>
            <a:ext cx="768794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470" algn="l"/>
            <a:r>
              <a:rPr lang="en-US" sz="2000" b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indeterminate condition in the SR latch when 𝑬n</a:t>
            </a:r>
            <a:r>
              <a:rPr lang="en-US" sz="2000" b="0" u="none" strike="noStrike" baseline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=𝟏, </a:t>
            </a:r>
            <a:r>
              <a:rPr lang="en-US" sz="2000" b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𝑺=𝟏, and 𝑹=𝟏 can be eliminated by ensuring that inputs 𝑺 and 𝑹 are never equal to 1 at the same time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141A02-7F98-4873-8E43-86D75D7B886D}"/>
              </a:ext>
            </a:extLst>
          </p:cNvPr>
          <p:cNvSpPr/>
          <p:nvPr/>
        </p:nvSpPr>
        <p:spPr>
          <a:xfrm>
            <a:off x="6096000" y="1828800"/>
            <a:ext cx="269876" cy="18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B1475-4A17-484A-A5F4-991D1E249B17}"/>
              </a:ext>
            </a:extLst>
          </p:cNvPr>
          <p:cNvSpPr/>
          <p:nvPr/>
        </p:nvSpPr>
        <p:spPr>
          <a:xfrm>
            <a:off x="6028560" y="2971800"/>
            <a:ext cx="404756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Q’</a:t>
            </a:r>
          </a:p>
        </p:txBody>
      </p:sp>
    </p:spTree>
    <p:extLst>
      <p:ext uri="{BB962C8B-B14F-4D97-AF65-F5344CB8AC3E}">
        <p14:creationId xmlns:p14="http://schemas.microsoft.com/office/powerpoint/2010/main" val="153574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69AF61-DAA6-4327-86FD-0DE715BBA54C}"/>
              </a:ext>
            </a:extLst>
          </p:cNvPr>
          <p:cNvSpPr/>
          <p:nvPr/>
        </p:nvSpPr>
        <p:spPr>
          <a:xfrm>
            <a:off x="381000" y="2366197"/>
            <a:ext cx="8305800" cy="539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B1F8F-B794-47E8-A260-A0532C236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4991138"/>
            <a:ext cx="2438400" cy="1799063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AA7BFB9C-F765-4B9B-9D34-3B2B8CDA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870147"/>
            <a:ext cx="8801100" cy="402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2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14" y="685800"/>
            <a:ext cx="7776972" cy="762000"/>
          </a:xfrm>
        </p:spPr>
        <p:txBody>
          <a:bodyPr>
            <a:normAutofit/>
          </a:bodyPr>
          <a:lstStyle/>
          <a:p>
            <a:r>
              <a:rPr lang="en-US" altLang="zh-CN" dirty="0"/>
              <a:t>Edge-triggered D flip-flop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3EDF7-8B4E-495C-A975-F7A082ADB5A0}"/>
              </a:ext>
            </a:extLst>
          </p:cNvPr>
          <p:cNvSpPr txBox="1"/>
          <p:nvPr/>
        </p:nvSpPr>
        <p:spPr>
          <a:xfrm>
            <a:off x="190500" y="3352800"/>
            <a:ext cx="8763000" cy="2473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48615">
              <a:lnSpc>
                <a:spcPts val="2580"/>
              </a:lnSpc>
              <a:spcBef>
                <a:spcPts val="434"/>
              </a:spcBef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When </a:t>
            </a:r>
            <a:r>
              <a:rPr lang="en-US" sz="2000" spc="5" dirty="0" err="1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clk</a:t>
            </a:r>
            <a:r>
              <a:rPr lang="en-US" sz="2000" spc="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= 1, the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master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 </a:t>
            </a:r>
            <a:r>
              <a:rPr lang="en-US" sz="2000" spc="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latch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will </a:t>
            </a:r>
            <a:r>
              <a:rPr lang="en-US" sz="2000" spc="-1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be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enabled while the slave D </a:t>
            </a:r>
            <a:r>
              <a:rPr lang="en-US" sz="2000" spc="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latch </a:t>
            </a:r>
            <a:r>
              <a:rPr lang="en-US" sz="2000" spc="-1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is </a:t>
            </a:r>
            <a:r>
              <a:rPr lang="en-US" sz="2000" spc="-1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disabled, Y=D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WenQuanYi Micro Hei Mono"/>
            </a:endParaRPr>
          </a:p>
          <a:p>
            <a:pPr marL="12700" marR="462915">
              <a:lnSpc>
                <a:spcPts val="2580"/>
              </a:lnSpc>
              <a:spcBef>
                <a:spcPts val="1620"/>
              </a:spcBef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When </a:t>
            </a:r>
            <a:r>
              <a:rPr lang="en-US" sz="2000" spc="5" dirty="0" err="1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clk</a:t>
            </a:r>
            <a:r>
              <a:rPr lang="en-US" sz="2000" spc="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= 0, the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master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 </a:t>
            </a:r>
            <a:r>
              <a:rPr lang="en-US" sz="2000" spc="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latch </a:t>
            </a:r>
            <a:r>
              <a:rPr lang="en-US" sz="2000" spc="-1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is </a:t>
            </a:r>
            <a:r>
              <a:rPr lang="en-US" sz="2000" spc="-1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disabled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while </a:t>
            </a:r>
            <a:r>
              <a:rPr lang="en-US" sz="2000" spc="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the 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slave D latch </a:t>
            </a:r>
            <a:r>
              <a:rPr lang="en-US" sz="2000" spc="-1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is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enabled, Q=D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WenQuanYi Micro Hei Mono"/>
            </a:endParaRPr>
          </a:p>
          <a:p>
            <a:pPr marL="12700" marR="5080">
              <a:lnSpc>
                <a:spcPts val="2580"/>
              </a:lnSpc>
              <a:spcBef>
                <a:spcPts val="1620"/>
              </a:spcBef>
            </a:pPr>
            <a:r>
              <a:rPr lang="en-US" sz="2000" spc="-1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This output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remains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unchanged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until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the clock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transitions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from 1 to 0, i.e. </a:t>
            </a:r>
            <a:r>
              <a:rPr lang="en-US" sz="2000" spc="-1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it is </a:t>
            </a:r>
            <a:r>
              <a:rPr lang="en-US" sz="2000" spc="-1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falling-edge</a:t>
            </a:r>
            <a:r>
              <a:rPr lang="en-US" sz="2000" spc="16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lang="en-US" sz="2000" spc="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triggered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47246A-D303-4873-8ACE-08734B5ED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96736"/>
            <a:ext cx="6858000" cy="18560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B38277-C46F-5E6D-3FD7-85BA2E0E0F22}"/>
                  </a:ext>
                </a:extLst>
              </p14:cNvPr>
              <p14:cNvContentPartPr/>
              <p14:nvPr/>
            </p14:nvContentPartPr>
            <p14:xfrm>
              <a:off x="6038640" y="2370960"/>
              <a:ext cx="2931120" cy="995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B38277-C46F-5E6D-3FD7-85BA2E0E0F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9280" y="2361600"/>
                <a:ext cx="2949840" cy="10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336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14" y="685800"/>
            <a:ext cx="7776972" cy="762000"/>
          </a:xfrm>
        </p:spPr>
        <p:txBody>
          <a:bodyPr>
            <a:normAutofit/>
          </a:bodyPr>
          <a:lstStyle/>
          <a:p>
            <a:r>
              <a:rPr lang="en-US" altLang="zh-CN" dirty="0"/>
              <a:t>Falling-edge-triggered D flip-flop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E07DD8-D533-47C9-B70F-FBAAF1E87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25298"/>
            <a:ext cx="8763000" cy="3272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6A1B7F-7D15-443A-8FE3-AF1E0B6FE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72955"/>
            <a:ext cx="4800600" cy="1299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9481D9-2335-4987-BE1B-8A8FF8D80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4872955"/>
            <a:ext cx="1752600" cy="12930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9A59BE-B78F-7256-DE2F-C018BD419E31}"/>
                  </a:ext>
                </a:extLst>
              </p14:cNvPr>
              <p14:cNvContentPartPr/>
              <p14:nvPr/>
            </p14:nvContentPartPr>
            <p14:xfrm>
              <a:off x="-565790" y="50333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9A59BE-B78F-7256-DE2F-C018BD419E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628790" y="497073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BEE28E5-CBED-A4A2-C96B-21EDDD5447DE}"/>
                  </a:ext>
                </a:extLst>
              </p14:cNvPr>
              <p14:cNvContentPartPr/>
              <p14:nvPr/>
            </p14:nvContentPartPr>
            <p14:xfrm>
              <a:off x="-982670" y="3082172"/>
              <a:ext cx="18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BEE28E5-CBED-A4A2-C96B-21EDDD5447D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045310" y="3019532"/>
                <a:ext cx="1274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D8F016-7CF2-B12E-847D-08FC7B49B8C0}"/>
                  </a:ext>
                </a:extLst>
              </p14:cNvPr>
              <p14:cNvContentPartPr/>
              <p14:nvPr/>
            </p14:nvContentPartPr>
            <p14:xfrm>
              <a:off x="236520" y="1612440"/>
              <a:ext cx="8700840" cy="4679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D8F016-7CF2-B12E-847D-08FC7B49B8C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7160" y="1603080"/>
                <a:ext cx="8719560" cy="46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0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14" y="685800"/>
            <a:ext cx="7776972" cy="762000"/>
          </a:xfrm>
        </p:spPr>
        <p:txBody>
          <a:bodyPr>
            <a:normAutofit/>
          </a:bodyPr>
          <a:lstStyle/>
          <a:p>
            <a:r>
              <a:rPr lang="en-US" altLang="zh-CN" dirty="0"/>
              <a:t>Edge-triggered D flip-flop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043CA-5146-4E75-9DDD-86CACA453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14" y="1371600"/>
            <a:ext cx="7556585" cy="21775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F3EDF7-8B4E-495C-A975-F7A082ADB5A0}"/>
              </a:ext>
            </a:extLst>
          </p:cNvPr>
          <p:cNvSpPr txBox="1"/>
          <p:nvPr/>
        </p:nvSpPr>
        <p:spPr>
          <a:xfrm>
            <a:off x="190500" y="3352800"/>
            <a:ext cx="8763000" cy="2473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48615">
              <a:lnSpc>
                <a:spcPts val="2580"/>
              </a:lnSpc>
              <a:spcBef>
                <a:spcPts val="434"/>
              </a:spcBef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When </a:t>
            </a:r>
            <a:r>
              <a:rPr lang="en-US" sz="2000" spc="5" dirty="0" err="1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clk</a:t>
            </a:r>
            <a:r>
              <a:rPr lang="en-US" sz="2000" spc="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= 0, the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master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 </a:t>
            </a:r>
            <a:r>
              <a:rPr lang="en-US" sz="2000" spc="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latch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will </a:t>
            </a:r>
            <a:r>
              <a:rPr lang="en-US" sz="2000" spc="-1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be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enabled while  the slave D </a:t>
            </a:r>
            <a:r>
              <a:rPr lang="en-US" sz="2000" spc="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latch </a:t>
            </a:r>
            <a:r>
              <a:rPr lang="en-US" sz="2000" spc="-1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is </a:t>
            </a:r>
            <a:r>
              <a:rPr lang="en-US" sz="2000" spc="-1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disabled, Y=D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WenQuanYi Micro Hei Mono"/>
            </a:endParaRPr>
          </a:p>
          <a:p>
            <a:pPr marL="12700" marR="462915">
              <a:lnSpc>
                <a:spcPts val="2580"/>
              </a:lnSpc>
              <a:spcBef>
                <a:spcPts val="1620"/>
              </a:spcBef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When </a:t>
            </a:r>
            <a:r>
              <a:rPr lang="en-US" sz="2000" spc="5" dirty="0" err="1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clk</a:t>
            </a:r>
            <a:r>
              <a:rPr lang="en-US" sz="2000" spc="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= 1, the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master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 </a:t>
            </a:r>
            <a:r>
              <a:rPr lang="en-US" sz="2000" spc="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latch </a:t>
            </a:r>
            <a:r>
              <a:rPr lang="en-US" sz="2000" spc="-1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is </a:t>
            </a:r>
            <a:r>
              <a:rPr lang="en-US" sz="2000" spc="-1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disabled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while </a:t>
            </a:r>
            <a:r>
              <a:rPr lang="en-US" sz="2000" spc="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the 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slave D latch </a:t>
            </a:r>
            <a:r>
              <a:rPr lang="en-US" sz="2000" spc="-1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is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enabled, Q=D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WenQuanYi Micro Hei Mono"/>
            </a:endParaRPr>
          </a:p>
          <a:p>
            <a:pPr marL="12700" marR="5080">
              <a:lnSpc>
                <a:spcPts val="2580"/>
              </a:lnSpc>
              <a:spcBef>
                <a:spcPts val="1620"/>
              </a:spcBef>
            </a:pPr>
            <a:r>
              <a:rPr lang="en-US" sz="2000" spc="-1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This output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remains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unchanged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until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the clock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transitions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from 0 to 1, i.e. </a:t>
            </a:r>
            <a:r>
              <a:rPr lang="en-US" sz="2000" spc="-1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it is </a:t>
            </a:r>
            <a:r>
              <a:rPr lang="en-US" sz="2000" spc="-1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positive-edge</a:t>
            </a:r>
            <a:r>
              <a:rPr lang="en-US" sz="2000" spc="16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lang="en-US" sz="2000" spc="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triggered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4BBCD4-FA47-F336-6FE0-E1C494607F23}"/>
                  </a:ext>
                </a:extLst>
              </p14:cNvPr>
              <p14:cNvContentPartPr/>
              <p14:nvPr/>
            </p14:nvContentPartPr>
            <p14:xfrm>
              <a:off x="1935000" y="5746680"/>
              <a:ext cx="3454920" cy="125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4BBCD4-FA47-F336-6FE0-E1C494607F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5640" y="5737320"/>
                <a:ext cx="3473640" cy="1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001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14" y="685800"/>
            <a:ext cx="7776972" cy="762000"/>
          </a:xfrm>
        </p:spPr>
        <p:txBody>
          <a:bodyPr>
            <a:normAutofit/>
          </a:bodyPr>
          <a:lstStyle/>
          <a:p>
            <a:r>
              <a:rPr lang="en-US" altLang="zh-CN" dirty="0"/>
              <a:t>Rising-edge-triggered D flip-flop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9602B-AFF7-4491-946A-5E2BD0B9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006137"/>
            <a:ext cx="6318621" cy="168012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68847C-2379-43A5-ABEC-E1138F4166B6}"/>
              </a:ext>
            </a:extLst>
          </p:cNvPr>
          <p:cNvSpPr/>
          <p:nvPr/>
        </p:nvSpPr>
        <p:spPr>
          <a:xfrm>
            <a:off x="7961922" y="6321136"/>
            <a:ext cx="191478" cy="3651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2">
            <a:extLst>
              <a:ext uri="{FF2B5EF4-FFF2-40B4-BE49-F238E27FC236}">
                <a16:creationId xmlns:a16="http://schemas.microsoft.com/office/drawing/2014/main" id="{D1D2F096-0A70-4910-B29C-2120EC44D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25298"/>
            <a:ext cx="8763000" cy="32721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EF4B72-B428-43A7-1EC9-3D8B2EBABBEB}"/>
                  </a:ext>
                </a:extLst>
              </p14:cNvPr>
              <p14:cNvContentPartPr/>
              <p14:nvPr/>
            </p14:nvContentPartPr>
            <p14:xfrm>
              <a:off x="197640" y="1082160"/>
              <a:ext cx="8723160" cy="5614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EF4B72-B428-43A7-1EC9-3D8B2EBABB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280" y="1072800"/>
                <a:ext cx="8741880" cy="56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202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F9041C-DF2F-C05B-6E91-7BED68F9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EFFCF6-B4F6-EDB5-D63A-301CCC44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 descr="ECE241F - Digital Systems - Lab #4">
            <a:extLst>
              <a:ext uri="{FF2B5EF4-FFF2-40B4-BE49-F238E27FC236}">
                <a16:creationId xmlns:a16="http://schemas.microsoft.com/office/drawing/2014/main" id="{EB7F4DF6-DCFE-400C-203C-5B1683AB8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56070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9F62D-31A8-4DF6-19D7-033BB7836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800"/>
            <a:ext cx="3505200" cy="189420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B5F0A70-EBDD-3623-9720-37547983D228}"/>
                  </a:ext>
                </a:extLst>
              </p14:cNvPr>
              <p14:cNvContentPartPr/>
              <p14:nvPr/>
            </p14:nvContentPartPr>
            <p14:xfrm>
              <a:off x="90000" y="696600"/>
              <a:ext cx="8591760" cy="5458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B5F0A70-EBDD-3623-9720-37547983D2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640" y="687240"/>
                <a:ext cx="8610480" cy="54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11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D54F57-0BD6-3205-3E96-84D5157E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BB191-8D20-9256-109B-2D9D4978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082C28-9131-5415-C611-022C846EC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095375"/>
            <a:ext cx="6686550" cy="46672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04F6FA-E841-1738-3787-A16C1ACB8EDD}"/>
                  </a:ext>
                </a:extLst>
              </p14:cNvPr>
              <p14:cNvContentPartPr/>
              <p14:nvPr/>
            </p14:nvContentPartPr>
            <p14:xfrm>
              <a:off x="360360" y="1275120"/>
              <a:ext cx="6306480" cy="3928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104F6FA-E841-1738-3787-A16C1ACB8E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000" y="1265760"/>
                <a:ext cx="6325200" cy="394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2326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13043</TotalTime>
  <Words>226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Candara</vt:lpstr>
      <vt:lpstr>Symbol</vt:lpstr>
      <vt:lpstr>Verdana</vt:lpstr>
      <vt:lpstr>Waveform</vt:lpstr>
      <vt:lpstr>PowerPoint Presentation</vt:lpstr>
      <vt:lpstr>D latch</vt:lpstr>
      <vt:lpstr>PowerPoint Presentation</vt:lpstr>
      <vt:lpstr>Edge-triggered D flip-flop</vt:lpstr>
      <vt:lpstr>Falling-edge-triggered D flip-flop</vt:lpstr>
      <vt:lpstr>Edge-triggered D flip-flop</vt:lpstr>
      <vt:lpstr>Rising-edge-triggered D flip-flop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 FUNDAMENTALS</dc:title>
  <dc:creator>hammj</dc:creator>
  <cp:lastModifiedBy>Xing, Yuan</cp:lastModifiedBy>
  <cp:revision>428</cp:revision>
  <dcterms:created xsi:type="dcterms:W3CDTF">2010-06-02T16:10:54Z</dcterms:created>
  <dcterms:modified xsi:type="dcterms:W3CDTF">2023-04-06T16:09:20Z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248315395</vt:i4>
  </property>
  <property fmtid="{D5CDD505-2E9C-101B-9397-08002B2CF9AE}" pid="3" name="_NewReviewCycle">
    <vt:lpwstr/>
  </property>
  <property fmtid="{D5CDD505-2E9C-101B-9397-08002B2CF9AE}" pid="4" name="_EmailSubject">
    <vt:lpwstr>Lecture Note PowerPoints for Cengage Learning textbooks.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-1176233783</vt:i4>
  </property>
</Properties>
</file>