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11"/>
  </p:notesMasterIdLst>
  <p:handoutMasterIdLst>
    <p:handoutMasterId r:id="rId12"/>
  </p:handoutMasterIdLst>
  <p:sldIdLst>
    <p:sldId id="515" r:id="rId2"/>
    <p:sldId id="566" r:id="rId3"/>
    <p:sldId id="567" r:id="rId4"/>
    <p:sldId id="569" r:id="rId5"/>
    <p:sldId id="571" r:id="rId6"/>
    <p:sldId id="580" r:id="rId7"/>
    <p:sldId id="581" r:id="rId8"/>
    <p:sldId id="582" r:id="rId9"/>
    <p:sldId id="58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9ADB9-D9C1-46E9-85AB-81F9AA5519F5}" v="2" dt="2020-12-01T17:02:53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780" autoAdjust="0"/>
  </p:normalViewPr>
  <p:slideViewPr>
    <p:cSldViewPr>
      <p:cViewPr varScale="1">
        <p:scale>
          <a:sx n="86" d="100"/>
          <a:sy n="86" d="100"/>
        </p:scale>
        <p:origin x="115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Xing" userId="8e574f13-7ac2-4b6b-bb29-c1f083e32c22" providerId="ADAL" clId="{3F19ADB9-D9C1-46E9-85AB-81F9AA5519F5}"/>
    <pc:docChg chg="modSld">
      <pc:chgData name="Yuan Xing" userId="8e574f13-7ac2-4b6b-bb29-c1f083e32c22" providerId="ADAL" clId="{3F19ADB9-D9C1-46E9-85AB-81F9AA5519F5}" dt="2020-12-01T17:02:53.699" v="1"/>
      <pc:docMkLst>
        <pc:docMk/>
      </pc:docMkLst>
      <pc:sldChg chg="addSp">
        <pc:chgData name="Yuan Xing" userId="8e574f13-7ac2-4b6b-bb29-c1f083e32c22" providerId="ADAL" clId="{3F19ADB9-D9C1-46E9-85AB-81F9AA5519F5}" dt="2020-12-01T17:02:53.699" v="1"/>
        <pc:sldMkLst>
          <pc:docMk/>
          <pc:sldMk cId="3909879762" sldId="575"/>
        </pc:sldMkLst>
        <pc:inkChg chg="add">
          <ac:chgData name="Yuan Xing" userId="8e574f13-7ac2-4b6b-bb29-c1f083e32c22" providerId="ADAL" clId="{3F19ADB9-D9C1-46E9-85AB-81F9AA5519F5}" dt="2020-12-01T16:33:06.771" v="0"/>
          <ac:inkMkLst>
            <pc:docMk/>
            <pc:sldMk cId="3909879762" sldId="575"/>
            <ac:inkMk id="5" creationId="{7A4917E1-6F91-4993-9723-E63EA72A38DC}"/>
          </ac:inkMkLst>
        </pc:inkChg>
        <pc:inkChg chg="add">
          <ac:chgData name="Yuan Xing" userId="8e574f13-7ac2-4b6b-bb29-c1f083e32c22" providerId="ADAL" clId="{3F19ADB9-D9C1-46E9-85AB-81F9AA5519F5}" dt="2020-12-01T17:02:53.699" v="1"/>
          <ac:inkMkLst>
            <pc:docMk/>
            <pc:sldMk cId="3909879762" sldId="575"/>
            <ac:inkMk id="6" creationId="{DC2DBC10-1362-4A80-9B08-946E275F2845}"/>
          </ac:inkMkLst>
        </pc:inkChg>
      </pc:sldChg>
      <pc:sldChg chg="addSp">
        <pc:chgData name="Yuan Xing" userId="8e574f13-7ac2-4b6b-bb29-c1f083e32c22" providerId="ADAL" clId="{3F19ADB9-D9C1-46E9-85AB-81F9AA5519F5}" dt="2020-12-01T17:02:53.699" v="1"/>
        <pc:sldMkLst>
          <pc:docMk/>
          <pc:sldMk cId="1324122027" sldId="577"/>
        </pc:sldMkLst>
        <pc:inkChg chg="add">
          <ac:chgData name="Yuan Xing" userId="8e574f13-7ac2-4b6b-bb29-c1f083e32c22" providerId="ADAL" clId="{3F19ADB9-D9C1-46E9-85AB-81F9AA5519F5}" dt="2020-12-01T17:02:53.699" v="1"/>
          <ac:inkMkLst>
            <pc:docMk/>
            <pc:sldMk cId="1324122027" sldId="577"/>
            <ac:inkMk id="8" creationId="{8CC086F2-0386-4488-AC31-590E9D668C8E}"/>
          </ac:inkMkLst>
        </pc:inkChg>
      </pc:sldChg>
      <pc:sldChg chg="addSp">
        <pc:chgData name="Yuan Xing" userId="8e574f13-7ac2-4b6b-bb29-c1f083e32c22" providerId="ADAL" clId="{3F19ADB9-D9C1-46E9-85AB-81F9AA5519F5}" dt="2020-12-01T17:02:53.699" v="1"/>
        <pc:sldMkLst>
          <pc:docMk/>
          <pc:sldMk cId="2660599370" sldId="578"/>
        </pc:sldMkLst>
        <pc:inkChg chg="add">
          <ac:chgData name="Yuan Xing" userId="8e574f13-7ac2-4b6b-bb29-c1f083e32c22" providerId="ADAL" clId="{3F19ADB9-D9C1-46E9-85AB-81F9AA5519F5}" dt="2020-12-01T17:02:53.699" v="1"/>
          <ac:inkMkLst>
            <pc:docMk/>
            <pc:sldMk cId="2660599370" sldId="578"/>
            <ac:inkMk id="6" creationId="{204BCB45-86AF-4C8C-B0F4-0023DA15E2E9}"/>
          </ac:inkMkLst>
        </pc:inkChg>
      </pc:sldChg>
      <pc:sldChg chg="addSp">
        <pc:chgData name="Yuan Xing" userId="8e574f13-7ac2-4b6b-bb29-c1f083e32c22" providerId="ADAL" clId="{3F19ADB9-D9C1-46E9-85AB-81F9AA5519F5}" dt="2020-12-01T17:02:53.699" v="1"/>
        <pc:sldMkLst>
          <pc:docMk/>
          <pc:sldMk cId="405037643" sldId="591"/>
        </pc:sldMkLst>
        <pc:inkChg chg="add">
          <ac:chgData name="Yuan Xing" userId="8e574f13-7ac2-4b6b-bb29-c1f083e32c22" providerId="ADAL" clId="{3F19ADB9-D9C1-46E9-85AB-81F9AA5519F5}" dt="2020-12-01T17:02:53.699" v="1"/>
          <ac:inkMkLst>
            <pc:docMk/>
            <pc:sldMk cId="405037643" sldId="591"/>
            <ac:inkMk id="7" creationId="{28FA06A1-0F7A-499C-BE3D-1B46B29F789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0T15:43:17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19409 7131 1846 0,'0'0'691'0,"0"0"-348"15,0 0 134-15,0 0-210 16,0 0-93-16,0 0-70 15,7 4-58-15,42-1-20 16,7 0-10-16,4 0-2 16,-2 2-2-16,-7-4-2 15,-6 2-9-15,-10-3-1 16,-6 0 0-16,-8 0-7 16,-13 0-113-16,-8 0-183 15,0-4-199-15,-11-9-472 0</inkml:trace>
  <inkml:trace contextRef="#ctx0" brushRef="#br0" timeOffset="171.61">19396 7203 1822 0,'0'0'565'0,"0"0"-432"16,0 0 128-16,-16 128 29 16,16-60-43-16,0 11-115 15,0 4-66-15,0 5-38 16,0-5-19-16,-7-4-9 15,1-4-43-15,-7 11-183 16,1-17-261-16,1-24-313 0</inkml:trace>
  <inkml:trace contextRef="#ctx0" brushRef="#br0" timeOffset="344.08">19380 7566 2465 0,'0'0'669'16,"0"0"-564"-16,130-41 46 16,-57 33-85-16,10 8-66 15,28 2-26-15,44 25-209 16,-18-6-417-16,-17-2-1059 0</inkml:trace>
  <inkml:trace contextRef="#ctx0" brushRef="#br0" timeOffset="1339.28">20709 7135 1967 0,'0'0'756'0,"0"0"-484"16,0 0 43-16,0 0-89 15,0 0-115-15,0 0-74 16,0 0-14-16,-72 19-8 16,25 9 0-16,-11 8 21 15,-8 9-18-15,-4 7-11 16,3 11-1-16,9 2-4 15,12 5 4-15,17 0-6 16,20-3 0-16,9-7-6 16,9-4-2-16,22-8 2 15,11-6-21-15,39 9-112 16,-10-11-174-16,-5-11-477 0</inkml:trace>
  <inkml:trace contextRef="#ctx0" brushRef="#br0" timeOffset="2619.79">20938 7422 1114 0,'0'0'1495'0,"0"0"-1159"0,0 0-266 15,0 0-58 1,-13 103 51-16,13-32 57 0,0 9-62 16,0 1-23-16,0 0-16 15,0-11-9-15,0-7-4 16,0-10-6-16,0-14-134 16,-8-3-204-16,-2-11-257 15,-1-17-273-15</inkml:trace>
  <inkml:trace contextRef="#ctx0" brushRef="#br0" timeOffset="2851.81">21000 7507 1159 0,'0'0'1147'0,"0"0"-908"0,0 0-59 16,0 0-12-16,0 0-105 15,0 0-40-15,118-8-16 16,-109 37 28-16,-9 3 23 15,0 5-4-15,-4 2-6 16,-17-5-11-16,0-1-20 16,-4-6-8-16,2-7-9 15,0-4-21-15,9-4-118 16,12-4-145-16,2-4-284 16,0-4-347-16</inkml:trace>
  <inkml:trace contextRef="#ctx0" brushRef="#br0" timeOffset="3166.28">21534 7510 1416 0,'0'0'819'0,"0"0"-478"0,0 0 43 15,0 0-146-15,0 0-147 16,0 0-76-16,0 0-15 16,-110 28-1-16,87 9 0 15,5 6-1-15,14-1-4 16,4-2 6-16,0-4 1 15,24-2 0-15,5-5 10 16,5-4-2-16,-3 0-8 16,0-2 5-16,-4-1-5 15,-9 1 0-15,-5-2 0 16,-7-1 1-16,-6 1-1 16,0-6 15-16,-12 4 4 15,-20-3 4-15,-11-2-3 0,-9 0-9 16,-9-4-12-16,-1-3-6 15,-5-2-141-15,18 1-324 16,14-6-319-16</inkml:trace>
  <inkml:trace contextRef="#ctx0" brushRef="#br0" timeOffset="3339.97">22045 8055 2009 0,'0'0'536'0,"0"0"-464"16,0 0 36-16,0 0-60 0,-93 114-48 15,76-70-183-15,7-10-291 16,3-12-463-16</inkml:trace>
  <inkml:trace contextRef="#ctx0" brushRef="#br0" timeOffset="4075.56">22716 7704 1270 0,'0'0'1387'16,"0"0"-910"-16,0 0-259 15,0 0 9-15,0 0-161 16,0 0-57-16,0 0 4 15,-62 137 2-15,50-81-9 16,5-4-6-16,4-7-1 16,3-7-110-16,0-9-179 0,6-11-396 15,7-18-553-15</inkml:trace>
  <inkml:trace contextRef="#ctx0" brushRef="#br0" timeOffset="4233.24">23026 7342 894 0,'0'0'1529'16,"0"0"-1345"-16,0 0-175 15,0 0-9-15,0 0-239 16,0 0-143-16,-85 160-138 16,68-90 197-16,5-9-424 0</inkml:trace>
  <inkml:trace contextRef="#ctx0" brushRef="#br0" timeOffset="4635.81">22893 7800 235 0,'0'0'293'0,"0"0"-10"0,0 0-20 16,0 0 27-16,0 0-32 16,0 0-86-16,126-43-75 15,-109 33-18-15,-3 1 7 16,-7 7 16-16,-3 2-52 16,-4 4-49-16,4 16 12 15,1 6 19-15,3 2-12 16,8 1-7-16,3-8-7 15,2-3 1-15,2-9 1 16,4-9 1-16,2-5 4 16,0-21 6-16,0-12 32 15,-5-10-13-15,-2-4-22 16,-8 2-7-16,-5 6 6 0,-5 12 129 16,-4 11 50-16,0 13-22 15,0 8-90-15,0 5-82 16,0 27-15-16,-11 18 15 15,5 30 39-15,0 2 37 16,6 12 4-16,0 3-8 16,2-16-29-16,8 6-28 15,-6-9-9-15,-1-13-5 16,-3-15-1-16,0-12-1 16,0-14-5-16,-3-12-68 15,-7-8-64-15,-11-8-51 16,1-18-331-16,3-10-634 0</inkml:trace>
  <inkml:trace contextRef="#ctx0" brushRef="#br0" timeOffset="5186.14">23440 7684 1386 0,'0'0'510'0,"0"0"-425"16,0 0 41-16,0 0-52 15,0 0-26-15,0 0 6 16,68 104 33-16,-68-82-13 16,-4-2-7-16,-9-6-3 15,-1-2-28-15,3-5-13 0,3-3-6 16,4-4-8-16,4 0-9 16,0 0-12-16,2-9-75 15,17-8-28-15,6-6 57 16,4-2 40-16,0 0 12 15,-9 7 6-15,-5 4 5 16,-5 10 64-16,-8 4-8 16,2 0-41-16,-1 0-20 15,3 15 8-15,1 2-7 16,-3 3 5-16,1 4 0 16,-3-2 26-16,0 1 10 15,1-6-15-15,-1-5-9 16,2-1-9-16,7-10 0 15,7-1 10-15,7-1 2 16,8-20-5-16,3-7-10 0,-1-5-4 16,-4 2-1-16,-8 1 7 15,-10 6-2-15,-9 8 1 16,-4 12 74-16,0 4-30 16,-6 7-50-16,-10 20-1 15,5 5 1-15,2 0 1 16,5 0-1-16,4-5-1 15,0-8-14-15,11-7-79 16,13-7 11-16,24-5-64 16,-4-14-230-16,-9-8-435 0</inkml:trace>
  <inkml:trace contextRef="#ctx0" brushRef="#br0" timeOffset="5313.73">23981 7782 217 0,'0'0'1317'0,"0"0"-957"0,0 0-243 16,0 0 99-16,0 0-41 15,0 0-53-15,0 0-52 16,88 28-38-16,-51-28-32 16,-6-4-206-16,-8-14-744 0</inkml:trace>
  <inkml:trace contextRef="#ctx0" brushRef="#br0" timeOffset="5484.14">24050 7630 821 0,'0'0'872'0,"0"0"-562"0,0 0-97 16,0 0 74-16,0 0-114 16,-13 140-109-16,13-90-41 15,0 0-20-15,5-6-3 16,10-4-230-16,1-12-374 16,-3-16-885-16</inkml:trace>
  <inkml:trace contextRef="#ctx0" brushRef="#br0" timeOffset="5736.99">24193 7407 1825 0,'0'0'832'16,"0"0"-648"-16,0 0-78 0,0 0 93 15,0 0-5-15,98 122-53 16,-71-58-24-16,-8 9-13 15,-3 8-28-15,-5-1-23 16,-6-4-25-16,-5-7-10 16,0-10-4-16,-5-11-13 15,-8-9 0-15,-3-12-1 16,3-9-30-16,-7-13-144 16,3-5-174-16,3 0-476 0</inkml:trace>
  <inkml:trace contextRef="#ctx0" brushRef="#br0" timeOffset="16953.38">21027 13964 146 0,'0'0'1864'0,"0"0"-1326"15,0 0-324-15,0 0 55 16,0 0-65-16,42-18-86 0,32 8-48 15,49-2 17 1,54 0 14-16,26 0 1 0,3 2-18 16,-11 9-24-16,-16 1-17 15,3 0-11-15,10 7-16 16,-3 11 2-16,-10 1 3 16,-24-2-9-16,-35-3-4 15,-32-6-7-15,-30-2 5 16,-20-4-6-16,-5 1 0 15,-6-3-1-15,-10 0 1 16,-13 0 1-16,-4 0-1 16,-13 0-50-16,-64-6-179 15,-1-5-318-15,-7 2-370 0</inkml:trace>
  <inkml:trace contextRef="#ctx0" brushRef="#br0" timeOffset="17301.91">21295 14211 1048 0,'0'0'1332'16,"0"0"-951"-16,0 0-192 16,0 0 70-16,0 0-87 15,0 0-55-15,0 0 0 16,0 5 8-16,81-5 50 15,65-8 6-15,67-15-181 0,37 3 0 16,1 2 0-16,-16 12 0 16,-35 6 0-16,-3 0 0 15,-10 0 0-15,-14 6 0 16,-12 2 0-16,-19 1 0 16,-32-4 0-16,-33-2 0 15,-28 2 0-15,-22-5 0 16,-5 0 0-16,-8 0 0 15,-3 0 0-15,-11 0 0 16,-9 0-168-16,-16-12-451 16,-8 6-624-16</inkml:trace>
  <inkml:trace contextRef="#ctx0" brushRef="#br0" timeOffset="21841.97">2164 13039 1498 0,'0'0'1147'0,"0"0"-918"16,0 0-89-16,0 0 62 16,0 0-95-16,0 0-79 15,0 0-28-15,20 19-16 16,20 7 16-16,20 4 0 15,34 4 7-15,44 1 19 16,57-11 17-16,28-15 2 16,12-9-21-16,-8-13-7 15,-24-18-5-15,-5-7 19 0,-13-6-10 16,-20-5-9 0,-36 4 3-16,-33 2-15 0,-32 4 1 15,-14-10 5-15,0-31 5 16,-11-36-2-16,-32-38-2 15,-28-7 2-15,-52 27-8 16,-63 10 5-16,-38 29-6 16,-37 13-15-16,-43 6 13 15,11 31-6-15,2 19 7 16,18 23 1-16,25 3 0 16,17 34 0-16,21 22 1 15,16 18 0-15,23 7 5 16,9 23-6-16,25 14 0 15,34 6-2-15,17 17-10 16,34-33 3-16,2-22 9 0,25-25-8 16,15-11-53-16,38 5-85 15,62 2-89-15,-6-9-110 16,-11-23-364-16</inkml:trace>
  <inkml:trace contextRef="#ctx0" brushRef="#br0" timeOffset="23263.37">11856 13770 1094 0,'0'0'968'16,"0"0"-602"-16,0 0-262 0,0 0-10 16,0 0 6-1,0 0-67-15,71 56-8 0,-9-14 90 16,48 12-15-16,59 8-10 16,83-7 7-16,52-17-5 15,33-31-49-15,9-8 0 16,-17-39-37-16,-11-14-5 15,-40-11 7-15,-45-13-7 16,-56-16 7-16,-55-36-8 16,-53-39 1-16,-49-33 9 15,-30-16-4-15,-69 8 2 16,-48 32-7-16,-55 34 13 16,-61 30-14-16,-49 27-11 15,-49 28 4-15,-32 27-4 16,-15 29 5-16,-1 15-3 0,17 44-55 15,27 30-38-15,44 31 66 16,49 20 23-16,51 14-1 16,51 16-5-16,49 9 17 15,54 9 1-15,47-3-10 16,69-13 5-16,65-23 6 16,58-26 6-16,48-18-4 15,34-12-2-15,27-14-87 16,-72-23-248-16,-51-23-485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0T15:44:34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9439 7433 46 0,'0'0'1756'15,"0"0"-1369"-15,0 0-165 0,0 0 13 16,0 0-32-16,-2-28-70 15,-1 26-56-15,3 0-8 16,-2 2 11-16,2 0 20 16,0-2 2-16,0 2-6 15,0 0-8-15,0 0-41 16,0 0-34-16,0 0-7 16,0 0-5-16,5 0-1 15,16 0-6-15,17 0 6 16,14-2 0-16,6 0 0 15,0 0 7-15,-7 2-5 16,-11 0 4-16,-9 0-6 16,-13 0-1-16,-5 0-6 0,-4 0 5 15,-5 0-7 1,-4 0-60-16,0 0-79 0,-35 2-147 16,-11 4-515-16,-10 4-1240 15</inkml:trace>
  <inkml:trace contextRef="#ctx0" brushRef="#br0" timeOffset="182.21">9323 7622 426 0,'0'0'1347'15,"0"0"-719"-15,0 0-459 16,0 0 69-16,0 0 85 16,0 0-79-16,152 0-122 15,-106 0-61-15,-1 0-43 16,-1 0-12-16,-4 0-6 15,1 2-78-15,5-2-238 0,-13 0-419 16,-6-8-1210-16</inkml:trace>
  <inkml:trace contextRef="#ctx0" brushRef="#br0" timeOffset="2729.49">8837 5751 111 0,'0'0'1599'0,"0"0"-1093"16,0 0-317-16,0 0 70 15,0 0-55-15,0 0-96 16,0 0-53-16,107 6-3 16,-58 6 11-16,11 3 5 15,7-1-10-15,11 1 3 16,4-3-14-16,7-3-7 15,5-7-2-15,-3-2-14 16,-2 0-2-16,-6-11-2 16,-8-7-7-16,-5-4-11 15,-7-2 7-15,-9-8 1 16,-4-6-2-16,-8-12 2 0,-11-9 1 16,-8-9-11-16,-12-6 1 15,-11-5 1-15,0 2 5 16,-20 0-6-16,-13 6-1 15,-10 6-11-15,-4 1-6 16,-8 4-1-16,-1 4-12 16,-5 1-9-16,-1 7-12 15,0 7-27-15,-5 10 20 16,-4 9 22-16,-12 16-7 16,-21 6-1-16,1 19-14 15,-4 18-11-15,-2 11 36 16,19 5 24-16,0 9-10 15,12 2 8-15,15-1 10 0,16-5-13 16,9 1 14 0,9-4-6-16,10-5 5 0,3-2 1 15,5-4-1-15,7-4-235 16,2-11-412-16,2-16-396 0</inkml:trace>
  <inkml:trace contextRef="#ctx0" brushRef="#br0" timeOffset="6804.04">2494 7345 84 0,'0'0'1546'15,"0"0"-1349"-15,0 0-5 16,124 24 79-16,-63-11-93 16,10 4-28-16,11-1 12 0,26-2 28 15,32-8-27-15,27-6-11 16,4 0-49-16,-30-6-24 16,-39-6-11-16,-39 2-26 15,-3 0-12-15,9-5 1 16,7-2 5-16,5-6 2 15,-10 2-5-15,-11-3-5 16,-14-4 11-16,-8-3 6 16,-7 0 8-16,-10-5-17 15,-1-3-6-15,-12 1-6 16,-1 0 0-16,-7-2-12 16,0-2-11-16,0 2-1 15,-7 0-5-15,-11 2-7 0,-1 4-6 16,-6 1 2-16,-2 4-1 15,-6 0 10-15,-3 0-7 16,-5 0 2-16,-1-1 0 16,-4 0 0-16,-3 1-9 15,-3 0 5-15,-3-1-7 16,-3 2 2-16,-2-1 3 16,-7 5-12-16,-5 5 6 15,-7 4-25-15,-24 14-10 16,-33 1 28-16,-28 20 22 15,-8 18 8-15,29 0 1 16,40-7-1-16,39-6-25 16,10 0 1-16,-4 6 11 15,-2 5 2-15,-5 4 6 16,15 1 6-16,5-3-6 0,11-4 6 16,10-2-2-16,4-4-7 15,6-4 2-15,4-1 5 16,5-2 1-16,0-1 1 15,5 0-1-15,-2-4-334 16,0-6-454-16,2-10-890 0</inkml:trace>
  <inkml:trace contextRef="#ctx0" brushRef="#br0" timeOffset="36842.36">16018 6210 1275 0,'0'0'995'16,"0"0"-724"-16,-138-80-80 16,68 52 52-16,6 4-59 15,-1 3-133-15,7 7-51 16,3 6-4-16,6 8-40 15,5 0-8-15,-1 15-10 16,-11 35-20-16,-13 42 25 16,-6 40 29-16,12 21 27 15,27 1 1-15,34-12 8 16,14-15 15-16,40-9 22 16,14-22 18-16,42-6 21 15,31-20 0-15,27-25 13 16,47-11 3-16,-11-26-19 15,-6-8 9-15,-19-20-6 16,-44-12-49-16,-35-6 19 0,-29 0-18 16,-13-9-12-16,2-12-3 15,-2-18 6-15,-6-29-14 16,-23-27-2-16,-27-19-10 16,-11 12-1-16,-29 28-26 15,-3 35-29-15,-2 27-14 16,-12-6-2-16,-14-2 14 15,-12 1-3-15,-1 8-34 16,2 11 8-16,3 9 3 16,8 14 11-16,5 10-5 15,-28 5-81-15,18 15-549 16,7 4-1039-16</inkml:trace>
  <inkml:trace contextRef="#ctx0" brushRef="#br0" timeOffset="37261.33">15768 6347 694 0,'0'0'1202'0,"0"0"-940"15,-162 51-118-15,102-13 71 16,15 10-81-16,14 2-81 16,13 2-32-16,16 1-13 15,2-6-8-15,13-8 1 16,20-8 5-16,8-15 6 15,3-10 11-15,4-6 123 16,-5-9 24-16,0-17 6 16,-5-8-69-16,-6-3-66 15,-12-6-25-15,-3 0-7 16,-8 4-8-16,-7 5-1 0,-2 6-10 16,0 8-20-1,0 14-51-15,0 4-263 0,-2 2-560 16</inkml:trace>
  <inkml:trace contextRef="#ctx0" brushRef="#br0" timeOffset="37608.44">16267 6392 537 0,'0'0'1596'0,"0"0"-1214"16,0 0-201-16,0 0-28 15,-129 71-46-15,102-25-21 16,6 8-51-16,11 0-23 16,10 1-10-16,7-5 4 0,27-6 13 15,12-8 17-15,12-10 9 16,9-12-10-16,2-14 14 16,3 0 35-16,-5-19-9 15,-9-15-14-15,-15-6-29 16,-18-10-13-16,-18-6-1 15,-7-3-18-15,-20-2-1 16,-16 9-22-16,-8 12-5 16,0 18-10-16,-4 11-5 15,7 11-4-15,-2 2-23 16,5 30-170-16,9-1-333 16,12-8-429-16</inkml:trace>
  <inkml:trace contextRef="#ctx0" brushRef="#br0" timeOffset="39087.08">23155 6119 1463 0,'0'0'1084'0,"0"0"-747"15,-143-108-30-15,65 70-95 0,-2 12-149 16,0 10-63-16,-5 16-21 16,-20 8-48-16,-26 59-13 15,-23 46 15-15,0 28 37 16,27 12 19-16,40-5 11 16,41-14 0-16,30-6 11 15,16-3 22-15,19-23 4 16,26-21 13-16,42-9 5 15,59-18 9-15,49-14 19 16,44-18 11-16,2-22-16 16,-32-34-15-16,-27-24-22 15,-25-15 22-15,-44-3-27 0,-30 8-20 16,-17-20-5 0,-18-27-5-16,-11-19 4 0,-14-16-8 15,-23 31-2-15,0 39 0 16,-13 24-39-16,-7 14-31 15,-15-4-4-15,-13-2 28 16,-19 0 14-16,-16 7-29 16,-12 12-10-16,-53 12-23 15,24 12-393-15,10 2-413 0</inkml:trace>
  <inkml:trace contextRef="#ctx0" brushRef="#br0" timeOffset="39403.14">22562 6382 403 0,'0'0'1726'0,"0"0"-1385"16,0 0-160-16,0 0 28 16,0 0-106-16,0 0-50 15,-122 133 12-15,95-83 37 16,5 4-40-16,13-1-43 15,6-6-13-15,3-3-5 16,0-10 1-16,11-8-1 16,3-11 1-16,-1-10 5 15,5-5 14-15,4-9 159 16,11-23-50-16,6-14-77 16,-4-11-37-16,-3-6-16 0,-8 2-10 15,-12 7-157-15,-2 0-185 16,-6 16-470-16,4 12-956 0</inkml:trace>
  <inkml:trace contextRef="#ctx0" brushRef="#br0" timeOffset="39575.58">22889 6386 712 0,'0'0'1702'15,"0"0"-1119"-15,0 0-474 16,0 0-60-16,0 0-35 15,0 0-8-15,8 153-5 16,2-97 5-16,3 4-6 0,10 23-63 16,-3-15-266-16,-5-13-634 15</inkml:trace>
  <inkml:trace contextRef="#ctx0" brushRef="#br0" timeOffset="40664.19">22992 9130 1458 0,'0'0'769'0,"0"0"-444"0,-49-111-48 16,-1 67 23-16,-12 6-132 16,-26 6-119-16,-4 12-44 15,-9 10-5-15,-21 10-31 16,-9 44-23-16,-27 55-116 15,8 32 78-15,28 27 54 16,37 11 26-16,41-13 12 16,19 1 0-16,25-4 46 15,6-13-16-15,50-11-9 16,15-31 40-16,59-22 29 16,33-35-21-16,32-32 0 0,42-9 7 15,-12-48-5 1,-9-22 2-16,-22-21-1 15,-29-4-21-15,-45 7-10 0,-31 13-20 16,-31 11-11-16,-16-15 13 16,-6-33-2-16,-22-27-12 15,-14 0-9-15,-10 32-6 16,-27 36-13-16,-12 27-19 16,-31-6-5-16,-39 5-13 15,-47-2 2-15,-15 15 0 16,3 18-3-16,17 10-21 15,56 4-161-15,23 0-587 0</inkml:trace>
  <inkml:trace contextRef="#ctx0" brushRef="#br0" timeOffset="40859.83">22261 9404 1190 0,'0'0'919'15,"0"0"-738"-15,0 0 86 16,0 0-27-16,0 0-113 16,112 147-73-16,-94-95-27 15,2 2-21-15,-7 4-4 16,-11 23-2-16,-2-14-260 16,0-14-447-16</inkml:trace>
  <inkml:trace contextRef="#ctx0" brushRef="#br0" timeOffset="41173.18">22787 9413 418 0,'0'0'1946'0,"0"0"-1474"16,0 0-260-16,0 0-9 15,0 0-145-15,0 0-47 16,0 0-10-16,-87 148 5 15,87-83-5-15,10-4 0 16,23-11-1-16,13-12 0 16,12-17 0-16,7-16 2 15,1-5 5-15,-3-22 25 0,-10-14 80 16,-13-8-20-16,-17-6-58 16,-17-4-10-16,-6 2-9 15,-8 8-14-15,-24 8-1 16,-7 16-17-16,-15 14-35 15,-42 6-166-15,11 12-435 16,5 2-642-16</inkml:trace>
  <inkml:trace contextRef="#ctx0" brushRef="#br0" timeOffset="42111.3">16570 9400 1177 0,'0'0'1125'0,"0"0"-647"16,-112-80-360-16,13 47 83 15,-32 2-2-15,-30 11-91 16,-11 12-98-16,12 8-10 16,13 22-42-16,18 24 23 15,4 21-8-15,9 23 2 16,18 12 2-16,23 17 8 16,30 3 6-16,29 4 8 0,16 1-7 15,53-5 7-15,17-24 1 16,45-10 62-16,28-24 1 15,27-26 13-15,34-12-4 16,-4-26-4-16,-3-2-13 16,-18-32 1-16,-26-16-11 15,-20-17-5-15,-29 2-4 16,-27 2-3-16,-21 13-10 16,-18 6-10-16,-1-10-5 15,-5-9 1-15,-10-12 7 16,-15-3-7-16,-7-2-9 15,-22 2-13-15,-23 9-17 16,-15 9-14-16,-13 14-8 16,-14 10-16-16,-9 9-7 15,-4 5 20-15,3 4 1 0,9 2-3 16,-15 9-42-16,24 0-260 16,16 3-575-16</inkml:trace>
  <inkml:trace contextRef="#ctx0" brushRef="#br0" timeOffset="42473.43">15762 9521 2191 0,'0'0'750'0,"0"0"-512"16,0 0-50-16,0 0-147 15,0 0-41-15,0 0-62 16,-9 105 45-16,9-46 16 16,0 3 1-16,0 3-1 0,0-5 1 15,-2 17-125-15,-3-19-407 16,-2-15-340-16</inkml:trace>
  <inkml:trace contextRef="#ctx0" brushRef="#br0" timeOffset="42678.9">16286 9532 401 0,'0'0'2137'16,"0"0"-1478"-16,0 0-566 15,0 0-70-15,0 0-17 0,0 107 0 16,0-43-5-1,10 8 0-15,9 31-1 0,-4-19-160 16,1-20-567-16</inkml:trace>
  <inkml:trace contextRef="#ctx0" brushRef="#br0" timeOffset="75124.56">15061 7251 1408 0,'0'0'914'0,"0"0"-649"16,0 0-64-16,0 0 34 15,0 0-71-15,0 0-63 16,0 0-49-16,0 0-24 15,-1 0-5-15,-1 0 7 16,0 0 7-16,-1 0 22 16,1 0-5-16,-2 0-20 15,-8 0-14-15,-5 7-14 16,-8 9-5-16,-10 1 10 0,-5 3-5 16,-9 4 3-16,-3 2 0 15,-8 2 1-15,-6 0 1 16,-4-2-1-16,-8 3 4 15,-4-4-1-15,-3-3-7 16,-2-2 5-16,2-3 2 16,1-10 8-16,1-3 2 15,-1-4 1-15,-1 0 3 16,-4-17 9-16,-2-11-14 16,-3-5-11-16,0-7-11 15,4-4 1-15,0-6-1 16,10-2 0-16,9-9-7 15,8-4-16-15,7-8-2 0,11-5 5 16,8-4-17 0,8 4-2-16,7 1 1 0,8 7-2 15,12 2-7-15,2-2 25 16,0-6-5-16,33-22-24 16,25-31-23-16,32-23 46 15,3 11-50-15,-6 31 9 16,-20 36 26-16,-16 26 5 15,4-5 22-15,10-5 8 16,8-2 8-16,-1 6 0 16,4 8 0-16,2 12 0 15,5 9 0-15,8 16-6 16,2 9-12-16,7 16 6 0,-1 28 11 16,1 10 1-16,-6 10 1 15,-8-2 16-15,-8-3 1 16,-10-7 6-16,-7-10 10 15,-9-8-11-15,-8-8-7 16,-11-7-4-16,-6-4-4 16,-4-5-8-16,-8-4 1 15,1 0 7-15,-1-1-7 16,1-4 0-16,-3 4-1 16,-10-4-117-16,-3-1-463 15,0 0-581-15</inkml:trace>
  <inkml:trace contextRef="#ctx0" brushRef="#br0" timeOffset="75538.06">14915 5564 1756 0,'0'0'716'15,"0"0"-433"-15,0 0-11 16,0 0-43-16,0 0-126 16,0 0-86-16,0 0-17 0,29 10-14 15,2 25 14-15,10 4 1 16,3 4-1-16,5 1 2 15,2-1 4-15,-2-4-6 16,-1 1 2-16,-9-4 8 16,-10-4 8-16,-7-4-4 15,-8-6-5-15,-8-8-8 16,-6-4 7-16,0-2-2 16,-33-1 7-16,-38 2 22 15,-14 3-14-15,-19 0-9 16,-6 7-12-16,-4 5-55 15,14-4-453-15,25-4-496 0</inkml:trace>
  <inkml:trace contextRef="#ctx0" brushRef="#br0" timeOffset="77353.3">12903 4971 1998 0,'0'0'602'0,"0"0"-384"15,0 0 37 1,0 0-36-16,0 0-68 0,0 0-70 16,-79-26-60-16,62 58-21 15,-3 14-1-15,5 9-5 16,3 3-4-16,12 1 8 15,0-9-8-15,16-7 1 16,15-15 3-16,7-10 0 16,9-16 6-16,2-2 7 15,2-22 2-15,-3-19 6 16,-11-10-3-16,-15-10 3 16,-15-5-3-16,-7 0 3 15,-16 8-3-15,-21 14-6 16,-9 14 3-16,-4 18-8 15,-4 12-1-15,6 0-1 0,7 16-8 16,12 4-3-16,14 0-4 16,11 2-52-16,4-1-82 15,0 0-55-15,33 2-95 16,-4-4-261-16,0-11-300 0</inkml:trace>
  <inkml:trace contextRef="#ctx0" brushRef="#br0" timeOffset="82263.36">13790 4557 696 0,'0'0'1440'16,"0"0"-924"-16,0 0-316 15,0 0 45-15,0 0-74 16,0 0-105-16,0 0-47 16,-183 119-17-16,74 11 7 0,-14 15 19 15,8-7 1-15,24-28 2 16,28-31 10-16,16-17-7 15,12-8 8-15,-5 6 2 16,1 2-17-16,1-1-6 16,12-14-9-16,11-17-5 15,6-9-5-15,4-14-1 16,5-4 0-16,0-3 6 16,0 0-7-16,0 0-12 15,9 0-133-15,6 0-231 16,1-10-575-16</inkml:trace>
  <inkml:trace contextRef="#ctx0" brushRef="#br0" timeOffset="86093.19">13692 5135 1807 0,'0'0'506'0,"0"0"-304"16,0 0 47-16,0 0-13 15,0 0-37-15,-53-104-60 16,43 101-57-16,1 0-29 16,1 3-28-16,-5 0-16 15,-5 16-9-15,-3 14-1 16,0 6 0-16,2 8 0 15,9 0-5-15,5 3 5 16,5-7 0-16,2-5-5 16,20-4 5-16,7-7 1 15,2-8 1-15,6-8 0 0,0-8 0 16,3 0 0-16,-2-8 7 16,-3-16-1-16,-4-6 2 15,-6-4-7-15,-11-5 10 16,-10 4 3-16,-4-2 3 15,0 5 4-15,-11 6 1 16,-9 6-16-16,-5 4-6 16,-6 6-1-16,-6 4-45 15,-32-8-219-15,3 4-446 16,11-4-1691-16</inkml:trace>
  <inkml:trace contextRef="#ctx0" brushRef="#br0" timeOffset="93179.56">17362 6475 859 0,'0'0'1283'16,"0"0"-715"-16,0 0-402 15,0 0 70-15,0 0 3 16,0-18-75-16,6 3-53 16,23-6-42-16,19-14-23 15,37-13-2-15,56-14-2 16,55-11-2-16,43-2-4 16,26 11-15-16,13 14-10 15,10 17-11-15,24 9 0 16,13 12 8-16,7 12-7 15,-9 0 14-15,-20 2-3 16,-20 12 0-16,-33 4-2 16,-39-2 1-16,-53-1 1 15,-52-3-3-15,-44-6-8 16,-26 0 0-16,-10-2-1 0,-6-3 1 16,-6 2-1-16,-10-3 11 15,-3 0 7-15,-1 0 0 16,0 0-8-16,0 0-10 15,0 0-14-15,-26-4-135 16,-11-11-404-16,-13-6-1228 0</inkml:trace>
  <inkml:trace contextRef="#ctx0" brushRef="#br0" timeOffset="93467.12">21110 5729 2631 0,'0'0'608'0,"0"0"-543"15,0 0 62-15,127 30 33 16,-54-5-59-16,12 6 1 16,8 5 4-16,-1 4-41 15,-8 0-20-15,-10-4-24 16,-16-4-15-16,-16-3 0 15,-13-5-5-15,-13-3-1 16,-14 2 0-16,-2 0 0 16,-29 12 0-16,-58 17 0 15,-105 30-116-15,12-7-256 0,-5-13-602 16</inkml:trace>
  <inkml:trace contextRef="#ctx0" brushRef="#br0" timeOffset="94256.01">18573 5486 430 0,'0'0'2350'15,"0"0"-1773"-15,0 0-382 16,0 0 23-16,0 0-143 15,0 0-75-15,0 0-2 16,-10 12-46-16,10 24 27 16,0 7 20-16,0 7-1 15,0-4 2-15,4-4 0 16,2-4 1-16,1-7 0 0,3 0-1 16,-4 11-188-16,-2-6-355 15,-4-6-481-15</inkml:trace>
  <inkml:trace contextRef="#ctx0" brushRef="#br0" timeOffset="95621.29">10755 7328 910 0,'0'0'1042'16,"0"0"-735"-16,0 0-6 15,0 0-20-15,0 0-69 16,0 0-50-16,-24-27-59 16,21 25-16-16,3 2-21 15,-2-2-26-15,0 2-19 0,0-2-10 16,0-1-5-16,-5 2-6 15,-2-4 1-15,-2 4 1 16,0-3-2-16,2 0 1 16,2 2-1-16,0 2 0 15,3-1 0-15,1 1 1 16,2 0 0-16,1 0 0 16,0 0 0-16,0 0-1 15,0 0 1-15,0 0 0 16,0 0 0-16,0 0-1 15,0-3 0-15,15 3-1 16,12-2 0-16,6-2 1 16,10 0 0-16,1 0 0 0,-1 2 0 15,-3 2 0-15,-7 0 0 16,-6 0-90-16,-13 2-183 16,-3 8-322-1,-11-2-338-15</inkml:trace>
  <inkml:trace contextRef="#ctx0" brushRef="#br0" timeOffset="95818.41">10680 7435 411 0,'0'0'1623'0,"0"0"-1091"16,0 0-279-16,0 0 10 16,0 0-95-16,0 0-77 15,0 0 46-15,95-6-19 16,-45 1-55-16,-2-2-40 15,6 3-14-15,2 0-9 0,0 2-48 16,11-4-150-16,-17 0-448 16,-9 2-747-16</inkml:trace>
  <inkml:trace contextRef="#ctx0" brushRef="#br0" timeOffset="97692.86">19311 5189 1258 0,'0'0'902'0,"0"0"-606"0,0 0-82 15,0 0-3-15,0 0-65 16,0 0-76-16,0 0-44 16,-71 99 29-16,22-35 55 15,-9 12-49-15,-9 10-19 16,-2 3-5-16,0-3 1 16,-1-8-19-16,6-9-10 15,9-8-7-15,8-11-1 16,13-9 1-16,12-12-2 15,11-7-50-15,5-5-119 16,6-7-140-16,0-15-218 16,6-17-257-16,14-11-713 0</inkml:trace>
  <inkml:trace contextRef="#ctx0" brushRef="#br0" timeOffset="98039.22">19436 5422 1033 0,'0'0'1318'16,"0"0"-950"-16,0 0-190 15,0 0 21-15,0 0-115 16,0 0-63-16,0 0-20 0,-80 132 1 16,61-66-1-1,11-1 1-15,8-11-2 0,0-9-1 16,20-12 0-16,16-11 1 15,10-14 0-15,6-8 2 16,1-6 13-16,-2-24-3 16,-8-10 6-16,-15-13 37 15,-16-8 17-15,-12-4-12 16,-18 5-30-16,-31 12-15 16,-15 14-5-16,-8 22-10 15,1 12 0-15,6 8-7 16,18 24-62-16,20 16-211 15,17-6-363-15,10-13-466 0</inkml:trace>
  <inkml:trace contextRef="#ctx0" brushRef="#br0" timeOffset="105008.14">21136 7740 95 0,'0'0'81'0,"0"0"-58"15,0 0-14-15,0 0-9 16,0 0 2-16,0 0 4 16,8 0 1-16,4 7-7 0,-3-1-30 15,-2-2-100-15</inkml:trace>
  <inkml:trace contextRef="#ctx0" brushRef="#br0" timeOffset="129599.03">13510 16920 1721 0,'0'0'595'0,"0"0"-456"16,0 0 43-16,0 0 25 15,-117-78-14-15,95 62-42 16,2 6-17-16,2 2-30 16,-2 2-14-16,-4 6-7 15,-5 0-22-15,-6 0-16 16,-8 14-16-16,-4 12-10 15,-4 6-8-15,1 14-2 16,4 10-8-16,8 12-1 16,7 8 1-16,11 27-1 15,20 25 0-15,8 25 0 16,42 7 0-16,11-22-11 0,7-39 11 16,23-19 6-16,38-18 8 15,23-16-4-15,22-12-1 16,-16-34 2-16,-27-34-1 15,-21-20 1-15,-1-36 1 16,-18-21 0-16,-22-15-2 16,-11-28 5-16,-42 1 0 15,-16 1 3-15,-33 0 9 16,-34 5 0-16,-23 13-12 16,-19 14 3-16,-11 13-7 15,-5 22-2-15,1 18 1 16,3 18 1-16,21 22-5 15,19 14 1-15,26 12 2 0,12 1-8 16,6 0 0-16,1 0-1 16,6 5-1-16,15 14-85 15,15 25-124-15,0-4-172 16,12-10-490-16</inkml:trace>
  <inkml:trace contextRef="#ctx0" brushRef="#br0" timeOffset="132562.51">638 11287 1753 0,'0'0'329'16,"0"0"-225"-16,0 0 0 15,0 0 141-15,0 0-164 16,-143-105-53-16,112 94-21 0,-7 2-6 16,-4 0-1-16,-7 7-1 15,-9 2-18-15,-7 8 4 16,-8 30-1-16,-21 34-16 15,-13 46 23-15,1 51 2 16,12 23 7-16,39-3-1 16,40-14 1-16,15-35 19 15,43-14 11-15,6-26 7 16,2-21-3-16,1-22-3 16,5-16 29-16,15 1 16 15,17-8 2-15,15-7-2 16,4-26 42-16,-4-2-7 15,-4-42-21-15,3-29-23 16,-3-34-28-16,-13-33-13 0,-18-15-13 16,-35-8-11-16,-34-4-2 15,-11 15 0-15,-30 19-11 16,-1 32-27-16,4 35-45 16,-5 23-13-16,-5 2 4 15,-12 7 10-15,-7 5-9 16,-3 17 16-16,8 9 11 15,9 2 10-15,10 0-21 16,3 2 22-16,14 7-23 16,3-9-265-16</inkml:trace>
  <inkml:trace contextRef="#ctx0" brushRef="#br0" timeOffset="136594.6">13541 12123 175 0,'0'0'1120'0,"0"0"-731"0,0 0-162 15,0 0 36 1,0 0-44-16,0 0-56 0,-81-55-30 15,68 51-22-15,-3-1 10 16,-3 4-14-16,-5-1-27 16,-4 2-12-16,-5 0-4 15,-7 6-38-15,-3 10 1 16,-1 9 4-16,-1 8-15 16,-2 7-8-16,2 12-7 15,3 10 4-15,3 10-4 16,5 9-1-16,10 4 1 15,10 2-1-15,14-7 0 16,0-10-6-16,24-12 6 16,24-9-6-16,14-13 0 15,34-12 6-15,41-22 0 0,35-13 1 16,8-36 0-16,-30-10 8 16,-45 3 0-16,-47 10 2 15,-16-2-5-15,-7-14 1 16,-8-27 22-16,-13-1 7 15,-14-5-14-15,-27 6-10 16,-22 21-11-16,-9 1-1 16,-7 22-3-16,-2 19-64 15,-22 20-126-15,18 4-276 16,7 0-364-16</inkml:trace>
  <inkml:trace contextRef="#ctx0" brushRef="#br0" timeOffset="137373.71">13712 14466 1333 0,'0'0'730'15,"0"0"-479"-15,-165-48-115 16,94 44 77-16,1 4-31 16,6 1-38-16,6 25-70 15,3 15-38-15,5 11-9 16,1 28-7-16,5 36-8 15,8 26-2-15,14-5-4 16,18-27-5-16,4-36 7 16,10-24-2-16,24-3 0 15,13 4-5-15,15-1 5 16,9-11 4-16,6-11-8 16,2-13 10-16,2-11-2 15,-6-4-2-15,1-23 5 16,2-21 8-16,2-14 5 0,3-14-2 15,11-26 2-15,-3-37 9 16,-21-25 14-16,-22 13 8 16,-35 31-1-16,-13 38-8 15,-24 29-9-15,-18 5-20 16,-16-4-19-16,-16 8-7 16,-27 12-146-16,18 10-306 15,11 7-544-15</inkml:trace>
  <inkml:trace contextRef="#ctx0" brushRef="#br0" timeOffset="140334.2">15679 14432 1159 0,'0'0'1032'0,"0"0"-679"15,0 0-170-15,0 0 72 16,0 0 0-16,0 0-109 16,-7-36-101-16,7 45-45 15,23 22-7-15,6 1 7 16,9 12 18-16,0 0-1 15,1 0-8-15,0-3-8 16,-4-3 1-16,-3-5-2 0,-8-9-67 16,3-6-219-16,-7-6-272 15,-6-12-363-15</inkml:trace>
  <inkml:trace contextRef="#ctx0" brushRef="#br0" timeOffset="140731.14">16416 14229 2237 0,'0'0'663'0,"0"0"-579"16,0 0 67-16,0 0-38 16,0 0-70-16,0 0-17 0,0 0-4 15,-79 70 9-15,51-50 20 16,-4 0-4-16,-5 0-19 15,-2 3-16-15,1 0-10 16,5 4-2-16,6 0 0 16,9 7-11-16,5-3-4 15,4 7 15-15,7 6 0 16,2 2 0-16,0 10 7 16,0-2 7-16,0 8 7 15,6-3 0-15,3 3-8 16,-3-3-2-16,4-8-5 15,-4-1 1-15,-1-6-5 16,-1-2 8-16,-2-6-8 16,-2-1-1-16,0-10 1 15,0-2 3-15,0-7-5 0,-6 1-123 16,-12 0-224-16,0-11-499 16</inkml:trace>
  <inkml:trace contextRef="#ctx0" brushRef="#br0" timeOffset="141039.65">17101 14784 2051 0,'0'0'822'0,"0"0"-673"16,0 0-97-16,0 0-25 15,0 0-15-15,116 0-4 16,-63 0-8-16,1 13-51 15,-14 1-469-15,-20-4-777 0</inkml:trace>
  <inkml:trace contextRef="#ctx0" brushRef="#br0" timeOffset="141203.65">16988 15061 2299 0,'0'0'919'0,"0"0"-751"0,0 0-110 15,0 0-22-15,0 0-15 16,162 8-13-16,-87-4-8 16,41 0-165-16,-18-2-416 15,-15-2-539-15</inkml:trace>
  <inkml:trace contextRef="#ctx0" brushRef="#br0" timeOffset="151128.07">18837 14596 1279 0,'0'0'1147'0,"0"0"-667"15,0 0-322-15,0 0 103 16,0 0-54-16,-27-5-101 16,4 54-82-16,-23 50-23 15,-24 39 42-15,-1 0 14 16,9-21-12-16,24-41-15 16,18-26-19-16,5-6-11 15,1 2 2-15,3-7-2 16,7-16 0-16,4-15 0 0,0-8 12 15,0-14 8-15,6-53 8 16,25-65-17-16,19-80-5 16,12-23 0-16,-2 30-5 15,-15 67 8-15,-19 82-7 16,-13 34-2-16,-3 4 0 16,-6 7-1-16,3 2-5 15,-3 9 5-15,7 12-20 16,11 29-15-16,21 39 27 15,18 44 0-15,10 47 3 16,-3 3 6-16,-14-26 11 16,-18-43-5-16,-18-47-5 0,-5-8 1 15,0-2-2 1,-4 2 0-16,-4-6-84 0,-5-12-153 16,-9-27-124-16,-18-5-198 15,-8-8-637-15</inkml:trace>
  <inkml:trace contextRef="#ctx0" brushRef="#br0" timeOffset="151282.54">18685 15015 179 0,'0'0'2023'0,"0"0"-1413"16,0 0-522-16,0 0 26 15,0 0-6-15,169-49-75 0,-53 38-33 16,-16 5-147-1,-15-6-539-15</inkml:trace>
  <inkml:trace contextRef="#ctx0" brushRef="#br0" timeOffset="151549.82">19710 14383 2154 0,'0'0'771'16,"0"0"-599"-16,-127-6 11 16,73 25 1-16,4 21-112 15,2 20-42-15,4 14-11 16,4 24-4-16,13-4 2 0,9 5-7 16,10-5-9-16,8-22 0 15,0 3-1-15,13-18 0 16,17-17-37-16,11-9-89 15,39-18-153-15,-9-8-250 16,-6-5-232-16</inkml:trace>
  <inkml:trace contextRef="#ctx0" brushRef="#br0" timeOffset="151724.37">19645 14881 2049 0,'0'0'690'0,"0"0"-560"15,0 0-78-15,0 0-38 16,0 0-5-16,150 0 10 16,-81 0-11-16,5 2-8 15,14 2-83-15,-18-4-265 16,-20 0-338-16</inkml:trace>
  <inkml:trace contextRef="#ctx0" brushRef="#br0" timeOffset="151905.88">19849 14752 983 0,'0'0'1200'16,"0"0"-711"-16,0 0-330 15,0 0-15-15,0 0-105 16,0 0-24-16,0 0 8 16,-23 119-9-16,46-77-7 0,6-4-7 15,2 0-38-15,19-6-193 16,-7-10-307-16,-9-18-344 0</inkml:trace>
  <inkml:trace contextRef="#ctx0" brushRef="#br0" timeOffset="152158.96">20247 14369 1475 0,'0'0'1307'0,"0"0"-1032"15,0 0-200-15,0 0-16 16,0 0 84-16,103 108-47 0,-72-44 6 16,-4 11 8-1,-12 5-5-15,-15 4-41 0,0 1-29 16,-15-5 16-16,-17-10-9 16,-8-10-14-16,-4-10-11 15,-8-10-17-15,-1-6-12 16,-30-11-152-16,15-5-372 15,5-15-852-15</inkml:trace>
  <inkml:trace contextRef="#ctx0" brushRef="#br0" timeOffset="159812.16">20764 14905 669 0,'0'0'1469'0,"0"0"-1131"16,0 0-82-16,0 0-14 15,0 0-108-15,-16 0-89 16,45 0-9-16,16 0 117 16,15 0-2-16,16-6-38 15,8-2-28-15,1-2-46 0,-7 1-22 16,-13 2-16-16,-17 1-1 15,-14 6-103-15,-25-4-221 16,-9 1-381-16,0-2-369 0</inkml:trace>
  <inkml:trace contextRef="#ctx0" brushRef="#br0" timeOffset="159990.29">21069 14591 1126 0,'0'0'1382'15,"0"0"-881"-15,0 0-427 16,0 0-27-16,0 0-28 0,0 105 41 16,16-39-10-1,1 9-35-15,-1 3-9 0,-3-2-6 16,0 12-97-16,-1-20-263 16,-8-19-416-16</inkml:trace>
  <inkml:trace contextRef="#ctx0" brushRef="#br0" timeOffset="160201">21731 14323 2002 0,'0'0'803'0,"0"0"-684"15,0 0-84-15,-54 154 23 0,32-38 20 16,5 25-38-16,3-7-28 15,7-31-4-15,5-35-8 16,-2-24-68-16,-10 9-220 16,1-7-246-16,-3-10-272 0</inkml:trace>
  <inkml:trace contextRef="#ctx0" brushRef="#br0" timeOffset="160642.24">21798 14346 1341 0,'0'0'1074'0,"0"0"-885"15,0 0-108-15,0 0 5 0,127-30-47 16,-83 47-21-16,-3 15-3 16,-6 6 0-16,-12 5-2 15,-15 0 14-15,-8-2 6 16,-18-1 54-16,-22-4 40 15,-11-3-13-15,-2-8-53 16,1-6-28-16,13-11-21 16,10-1-5-16,15-5 2 15,9-2-1-15,5 0-8 16,5 0-27-16,24 0 7 16,14 0 19-16,11 0-4 15,7 0 4-15,1 8 1 16,-6 14-1-16,-13 6 0 15,-12 7-9-15,-18 5 9 16,-13 1 1-16,-4 3 6 0,-36 0 48 16,-15-2 67-16,-11-7 4 15,-6-5-44-15,1-8-42 16,7-8-15-16,8-8-14 16,14-4-10-16,13-2-48 15,25-8-129-15,4-14-179 16,4-7-530-16</inkml:trace>
  <inkml:trace contextRef="#ctx0" brushRef="#br0" timeOffset="160866.01">22479 14399 196 0,'0'0'2147'0,"0"0"-1610"15,0 0-322-15,-122 6-29 16,84 35-104-16,3 10-37 15,8 16-20-15,13 5-17 16,14 4-7-16,0-8 1 16,18-5-1-16,11-11 4 15,9-12-5-15,5-13-9 16,3-8-78-16,33-19-270 16,-15-13-210-16,-4-14-716 0</inkml:trace>
  <inkml:trace contextRef="#ctx0" brushRef="#br0" timeOffset="161017.73">22718 14672 1132 0,'0'0'1105'0,"0"0"-981"16,0 0-39-16,0 0 116 16,142 7-127-16,-84-6-74 15,21-1-61-15,-18 0-326 16,-14-12-476-16</inkml:trace>
  <inkml:trace contextRef="#ctx0" brushRef="#br0" timeOffset="161178.82">22918 14543 1249 0,'0'0'876'0,"0"0"-693"0,0 0 23 15,-53 111-62-15,53-67-92 16,0 1-32-16,7 1-20 15,14-5-65-15,0-6-235 16,-5-13-491-16</inkml:trace>
  <inkml:trace contextRef="#ctx0" brushRef="#br0" timeOffset="161421.76">23197 14315 751 0,'0'0'1882'0,"0"0"-1516"0,0 0-245 16,0 0-34-1,0 0 64-15,0 0-18 0,105 143-55 16,-90-85-15-16,-5 5-6 16,-10-1-13-16,0 5-20 15,-6-4-11-15,-15-5-4 16,-15-6-9-16,-20-2-72 15,-87 8-192-15,8-16-467 16,-12-8-1238-16</inkml:trace>
  <inkml:trace contextRef="#ctx0" brushRef="#br0" timeOffset="162076.1">18347 14216 1401 0,'0'0'927'16,"0"0"-696"-16,0 0-37 15,0 0 59-15,0 0-86 16,0 0-86-16,0 0-39 16,-65 67-15-16,32-9 48 15,-15 33-9-15,2 35-33 16,10 38-17-16,23 15-14 15,13-14-2-15,40-18-1 16,29-26 0-16,20 3-25 0,15-16-201 16,-18-23-329-16,-11-27-616 15</inkml:trace>
  <inkml:trace contextRef="#ctx0" brushRef="#br0" timeOffset="163366.51">23449 14066 1982 0,'0'0'619'0,"0"0"-348"16,0 0 33-16,0 0-137 16,0 0-113-16,0 0-53 15,0 0 20-15,117 98 63 16,-63-10 0-16,0 28-12 0,-14-7-4 16,-13-7-37-16,-23-13-11 15,-4-18-2-15,-15 6-6 16,-21 12 3-16,-9-5 6 15,-9-8 3-15,-4-9-5 16,-2-9-7-16,7-12-4 16,8-10-7-16,10-10 5 15,8-12-6-15,8-6-51 16,3-8-78-16,-16 0-141 16,5-4-407-16,-2-8-1194 0</inkml:trace>
  <inkml:trace contextRef="#ctx0" brushRef="#br0" timeOffset="164560.81">4760 16129 1916 0,'0'0'644'0,"0"0"-405"16,0 0 24-16,0 0-37 15,0 0-108-15,0 0-74 16,-27 2-34-16,23 31 4 15,-6 11 65-15,-1 10 11 16,-2 5-31-16,0-1-34 16,2-8-19-16,4-2-5 15,0-13 0-15,5-8 0 16,0-10-1-16,2-8 0 16,0-9-1-16,0-4-6 15,0-32 6-15,18-30-17 0,6-10-5 16,10-17 18-16,3 3 5 15,-3 21 6-15,-5 8-5 16,-9 21 8-16,-7 14 2 16,-9 12 19-16,-1 10-2 15,-1 4-26-15,2 0-2 16,8 26-24-16,3 14 23 16,8 10 0-16,-1 12 0 15,0 4 1-15,0 2-1 16,-4-5 0-16,-2-1-6 15,-7-8-95-15,-5 0-168 16,-6 4-262-16,-22-14-234 16,-5-14-905-16</inkml:trace>
  <inkml:trace contextRef="#ctx0" brushRef="#br0" timeOffset="164713.5">4750 16495 1313 0,'0'0'1236'15,"0"0"-1001"-15,0 0-180 16,0 0-55-16,0 0-6 16,0 0-12-16,164-18-242 15,-95 8-262-15,-11-2-415 0</inkml:trace>
  <inkml:trace contextRef="#ctx0" brushRef="#br0" timeOffset="164944.92">5197 16131 2070 0,'0'0'584'0,"0"0"-426"15,0 0 80-15,0 0-40 16,-121 37-137-16,103 3-46 16,3 10-13-16,6 9 5 15,4 3-7-15,5 0 1 16,0-8 0-16,5-1-1 15,10-16 0-15,6-3-16 16,-2-7-217-16,4-18-143 16,-3-5-252-16,-7-4-351 0</inkml:trace>
  <inkml:trace contextRef="#ctx0" brushRef="#br0" timeOffset="165096.64">5214 16411 1066 0,'0'0'1164'0,"0"0"-965"15,0 0-150-15,0 0 10 16,0 0 65-16,116-2-42 16,-65 2-48-16,5 0-34 15,11 0-19-15,-15-4-304 16,-17-10-520-16</inkml:trace>
  <inkml:trace contextRef="#ctx0" brushRef="#br0" timeOffset="165274.82">5361 16267 998 0,'0'0'1222'0,"0"0"-1012"0,0 0-94 15,0 0 55-15,0 0-102 16,-44 112-45-16,44-80-14 16,9 2-9-16,7-2 5 15,1 3-6-15,5 2-129 16,-4-7-247-16,-7-8-481 0</inkml:trace>
  <inkml:trace contextRef="#ctx0" brushRef="#br0" timeOffset="165536.73">5540 16116 1932 0,'0'0'857'0,"0"0"-610"16,0 0-153-16,0 0-72 15,0 0-16-15,0 0 20 16,0 0 17-16,122 142-5 16,-97-89-10-16,-8 1-5 15,-5 4-3-15,-12 0-3 16,0 0-10-16,-14-8 7 16,-17-2-2-16,-5-8-3 15,-1-8-1-15,1-5-8 0,3-5-102 16,-10-8-257-1,9-2-381-15,8-10-959 0</inkml:trace>
  <inkml:trace contextRef="#ctx0" brushRef="#br0" timeOffset="165975.95">5974 16361 1382 0,'0'0'1428'15,"0"0"-948"-15,0 0-329 16,0 0-33-16,0 0-94 0,0 0-13 15,0 0 4 1,104-5 3-16,-59 5-12 0,2 0-6 16,-4 0 0-16,-4 0-24 15,-3 0-167-15,-11 5-391 16,-14-5-523-16</inkml:trace>
  <inkml:trace contextRef="#ctx0" brushRef="#br0" timeOffset="166152.51">6165 16150 948 0,'0'0'1502'15,"0"0"-947"-15,0 0-473 0,0 0-61 16,0 0 36 0,-13 148-16-16,13-78-26 0,0-1-15 15,2 6-1-15,-2 14-181 16,0-21-274-16,0-15-357 0</inkml:trace>
  <inkml:trace contextRef="#ctx0" brushRef="#br0" timeOffset="166365.51">6561 16066 568 0,'0'0'2240'0,"0"0"-1903"16,0 0-274-16,0 0-47 0,-1 108-10 16,1-52-5-16,0 4-1 15,1 2 0-15,6 1-130 16,-7 13-150-16,-8-13-216 16,-13-19-386-16</inkml:trace>
  <inkml:trace contextRef="#ctx0" brushRef="#br0" timeOffset="166798.26">6711 16074 1068 0,'0'0'1157'0,"0"0"-586"16,0 0-493-16,0 0-78 0,0 0-6 15,0 0 6-15,54 105 6 16,-34-66 0-16,-7-3-5 15,-4-6 4-15,-9-8-4 16,0-7 0-16,-15-6 60 16,-12-1 90-16,-4-3-55 15,-2-1-57-15,1-4-27 16,8 0-11-16,5 0 7 16,13 0-2-16,6 0-6 15,0 0-18-15,9 0-26 16,15 0 35-16,8 5 9 15,1 8 0-15,2 1 0 0,2 8 0 16,-4 4-1-16,-2 2 0 16,-2 2 1-16,-9 2 2 15,-6-6 10 1,-12-4 6-16,-2-4 22 0,-14 0 108 16,-19 0 41-16,-7-4-72 15,-10-5-67-15,2-5-34 16,1-4-16-16,9 0-64 15,13-13-200-15,15-5-286 16,10-10-537-16</inkml:trace>
  <inkml:trace contextRef="#ctx0" brushRef="#br0" timeOffset="167029.88">7248 16062 1677 0,'0'0'1100'0,"0"0"-797"15,0 0-103-15,-129 40-55 16,100 0-93-16,7 8-31 16,8 10-13-16,12 0-7 15,2 1-1-15,2-6 0 16,19-9 1-16,1-2 0 16,6-11 0-16,7-10-1 15,5-6-24-15,6-11-121 16,26-18-320-16,-10-20-140 15,-9-6-656-15</inkml:trace>
  <inkml:trace contextRef="#ctx0" brushRef="#br0" timeOffset="167206.96">7364 16276 1326 0,'0'0'1030'0,"0"0"-860"15,0 0-131-15,0 0 102 16,0 0 101-16,134 14-82 15,-86-14-83-15,2 0-47 16,-1 0-20-16,0-6-10 16,5-7-149-16,-14-6-382 15,-11 3-361-15</inkml:trace>
  <inkml:trace contextRef="#ctx0" brushRef="#br0" timeOffset="167377.9">7484 16164 2138 0,'0'0'555'16,"0"0"-435"-16,0 0-62 16,0 0 17-16,6 126-17 15,20-83-32-15,4-2-14 16,2-6-12-16,-3-3-9 16,2-11-231-16,-8-10-334 15,-8-11-499-15</inkml:trace>
  <inkml:trace contextRef="#ctx0" brushRef="#br0" timeOffset="167613.16">7796 15954 1091 0,'0'0'1433'0,"0"0"-1093"0,0 0-210 15,0 0 117-15,0 0-63 16,0 0-83-16,110 104-2 15,-91-56-11-15,-5 0-32 16,-5 6-20-16,-5-4-9 16,-4 3-14-16,0-8-7 15,-6-4-6-15,-15-5-15 16,-34 8-225-16,6-9-413 16,-5-4-816-16</inkml:trace>
  <inkml:trace contextRef="#ctx0" brushRef="#br0" timeOffset="172143.88">5072 17445 664 0,'0'0'1650'15,"0"0"-976"-15,0 0-483 16,0 0 26-16,0 0-50 15,0 0-86-15,0 0-57 16,13-36-24-16,24 50 11 16,11 18 16-16,5 8-5 0,0 17-8 15,-3 1-8-15,-8 2-5 16,-4-7 1-16,-7-3-2 16,-4-11-79-16,-5-9-101 15,-9-2-169-15,-6-11-264 16,-7-16-117-16</inkml:trace>
  <inkml:trace contextRef="#ctx0" brushRef="#br0" timeOffset="172371.78">5408 17333 500 0,'0'0'1905'15,"0"0"-1293"-15,0 0-417 16,0 0-52-16,0 0-74 15,0 0-49-15,0 0-5 0,-95 162 33 16,58-85-8-16,2-3-17 16,0-2-11-16,7-14-11 15,4-4-1-15,4-10-26 16,6-7-142-16,1 3-176 16,3-10-257-16,0-12-291 0</inkml:trace>
  <inkml:trace contextRef="#ctx0" brushRef="#br0" timeOffset="172558.58">5653 17254 2134 0,'0'0'861'15,"0"0"-757"-15,0 0-80 16,0 0-19-16,0 0-5 15,0 0-135-15,-47 147-189 16,43-94-219-16,0-12-234 0</inkml:trace>
  <inkml:trace contextRef="#ctx0" brushRef="#br0" timeOffset="175366.3">23930 15075 1609 0,'0'0'1171'16,"0"0"-813"-16,0 0-15 15,0 0-57-15,0 0-112 16,0 0-70-16,-13 2-53 16,13-2-51-16,-2 0 0 15,2 2 0-15,0 2 0 16,0 2-125-16,0 10-351 16,0 2-324-16,-6-9-762 0</inkml:trace>
  <inkml:trace contextRef="#ctx0" brushRef="#br0" timeOffset="176059.03">24052 14522 46 0,'0'0'1518'16,"0"0"-947"-16,0 0-363 16,0 0-4-16,0 0-91 15,0 0-67-15,0 0-35 16,9-2-11-16,3 2-8 15,5 0 7-15,6 0-18 16,-3 0-266-16,-9 0-770 0</inkml:trace>
  <inkml:trace contextRef="#ctx0" brushRef="#br0" timeOffset="177225.97">24030 14553 85 0,'0'0'994'16,"0"0"-347"-16,0 0-366 15,0 0 64-15,0 0-53 16,0 0-56-16,0 0-42 16,2-29-41-16,-2 27-54 15,0 0-36-15,0 2-12 0,0 0-12 16,0 0-9-16,0 0-6 15,0 0-11-15,5 0-7 16,10 8-5-16,10 5 14 16,6 8 6-16,3 0-6 15,3 2 0-15,-1 0-6 16,-3-2-3-16,-2 1-4 16,-8-4-1-16,-3 0 4 15,-2 1-5-15,-5-7-1 16,0 3 1-16,-1 2-1 15,-1-5 1-15,-2-1 1 16,-2-3 0-16,-1 1-1 16,-1-5 1-16,-1 2-1 15,0-3 1-15,1 6-1 16,2-1 0-16,0 2 0 0,1 0-1 16,1 1 1-16,1 4 1 15,-2-7 0-15,-4-2-1 16,1-2 1-16,-5 0-1 15,2-4 6-15,-2 0-5 16,0 0 5-16,0 0-5 16,0 0 9-16,0-4-10 15,0-13-63-15,0-20-220 16,0 2-249-16,0-2-265 0</inkml:trace>
  <inkml:trace contextRef="#ctx0" brushRef="#br0" timeOffset="177514.13">24551 14382 773 0,'0'0'1022'16,"0"0"-511"-16,0 0-313 15,0 0 5-15,0 0-106 16,0 0-42-16,0 0 154 16,-69 121-30-16,40-68-37 15,-4 5-63-15,-2-4-43 16,1 5-21-16,3-9-9 0,4-3-6 16,7 0-31-16,0 4-195 15,6-14-305-15,2-11-302 0</inkml:trace>
  <inkml:trace contextRef="#ctx0" brushRef="#br0" timeOffset="177926.31">24923 14072 1796 0,'0'0'685'16,"0"0"-409"-16,0 0 58 0,0 0-140 15,0 0-141-15,0 0-53 16,0 0-19-16,-37 105 6 15,-28-16-233-15,5-6-385 16,0-14-1229-16</inkml:trace>
  <inkml:trace contextRef="#ctx0" brushRef="#br0" timeOffset="181178.94">24217 15400 1903 0,'0'0'550'16,"0"0"-370"-16,0 0 131 16,0 0-40-16,0 0-146 15,0 0-77-15,0 0-9 16,18-16 89-16,18 16 40 0,11 0-33 16,1 0-71-1,4 2-31-15,-6-2-22 0,-7 0-11 16,-8 0-12-16,-14 4-126 15,-17 6-195-15,-23-4-505 16,-16-2-655-16</inkml:trace>
  <inkml:trace contextRef="#ctx0" brushRef="#br0" timeOffset="181327.21">24050 15615 2058 0,'0'0'822'16,"0"0"-688"-16,0 0 122 15,165 0-33-15,-78-9-131 16,4 8-64-16,-2 1-28 16,14 1-243-16,-25 14-338 0,-22-3-696 15</inkml:trace>
  <inkml:trace contextRef="#ctx0" brushRef="#br0" timeOffset="182160.15">18877 15785 1664 0,'0'0'916'16,"0"0"-643"-16,0 0-42 15,0 0-18-15,0 0-75 16,0 0-87-16,20-14-41 15,20 14 5-15,22 0 86 16,34 0 28-16,40 4-30 16,33 4-35-16,12 2-25 0,-14-1-24 15,-41 0-6-15,-38-4-9 16,-26 0-2-16,-8-1 1 16,4-4 1-16,0 0-12 15,-5 0-60-15,-21 0-96 16,-36 0-103-16,-27 0-206 15,-21-6-445-15</inkml:trace>
  <inkml:trace contextRef="#ctx0" brushRef="#br0" timeOffset="182356.67">19242 16004 879 0,'0'0'1468'0,"0"0"-1087"16,0 0-275-16,0 0 88 15,0 0 129-15,189 32-48 0,-97-20-83 16,1-2-87-16,1-2-65 16,-5 0-26-16,-4-2-14 15,-3 1-44-15,17-7-181 16,-24 5-331-16,-15-5-518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7T17:22:4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2096,'6'31'0,"0"17"-56,2 204-1304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0T15:43:53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11453 13086 1363 0,'0'0'1402'16,"0"0"-1121"-16,0 0-79 16,0 0 44-16,0 0-131 15,0 0-86-15,-42 80-16 16,27-19 10-16,5 14-2 0,2 14-6 16,8 5-6-1,0 0-8-15,28-1 0 0,25-9-1 16,41 1 1-16,49-4 7 15,64-14 4-15,43-22 12 16,14-27 1-16,-7-18-4 16,-32-19-3-16,-16-28-4 15,-11-21-8-15,-13-16 1 16,-15-16-7-16,-26-25 1 16,-32-25 1-16,-31-31 11 15,-39-31-4-15,-42-18 6 16,-41-5 0-16,-59 18-1 15,-44 30-14-15,-43 33 1 16,-30 32-1-16,-26 32-23 16,-18 31 4-16,-3 41-20 0,6 26-9 15,25 58-30 1,30 32 28-16,41 22-7 0,39 12 29 16,41 6 10-16,42-4 9 15,36-7 1-15,4-25-1 16,31-29 0-16,60 3-172 15,-13-25-311-15,2-11-287 0</inkml:trace>
  <inkml:trace contextRef="#ctx0" brushRef="#br0" timeOffset="2570.21">18977 11364 1943 0,'0'0'659'16,"0"0"-558"-16,0 0-13 15,116-31 51-15,-65 23-80 16,2 1-37-16,-6 3-14 16,-7 2-7-16,-11 2-1 15,-8 0-5-15,-15 0-70 16,-17 0-170-16,-20 0-111 16,-12 0-689-16</inkml:trace>
  <inkml:trace contextRef="#ctx0" brushRef="#br0" timeOffset="2717.24">18885 11459 29 0,'0'0'1199'0,"0"0"-851"16,0 0-88-16,-15 128 15 15,15-71-69-15,-2 10-82 16,2 5-70-16,0 0-38 16,-2-1-15-16,-6 12-1 15,2-21-250-15,-7-18-481 0</inkml:trace>
  <inkml:trace contextRef="#ctx0" brushRef="#br0" timeOffset="2889.77">18935 11725 2491 0,'0'0'547'15,"0"0"-401"-15,0 0-14 16,0 0-89-16,0 0-41 15,145-42-2-15,-52 42-102 16,-9 0-257-16,-10 0-549 0</inkml:trace>
  <inkml:trace contextRef="#ctx0" brushRef="#br0" timeOffset="3527.97">20209 11193 1174 0,'0'0'1306'0,"0"0"-1006"15,0 0-36-15,0 0 16 16,0 0-128-16,-125-36-92 16,96 43-39-16,-11 20-21 15,-9 13 1-15,-4 14 0 16,-1 11-1-16,3 7 0 16,11 3 0-16,11 0 0 15,11-4-1-15,13-7-5 16,5-9-1-16,12-6-4 15,19-11 2-15,13-11-21 16,10-6-33-16,33-19-169 16,-14-2-418-16,-9-2-687 0</inkml:trace>
  <inkml:trace contextRef="#ctx0" brushRef="#br0" timeOffset="5916.02">20761 11442 1079 0,'0'0'836'0,"0"0"-368"0,0 0-249 16,0 0 46-16,-121-45-74 15,95 45-90-15,2 6-73 16,0 19-26-16,5 5-2 16,9 1-6-16,8-2-3 15,2-3 2-15,12-6-20 16,17-1 27-16,5-6 10 16,1 1 12-16,-4-2 19 15,-6 0-5-15,-9 2-14 0,-9 0-21 16,-7 5-1-16,0 3 8 15,-18 1 7-15,-18 5-5 16,-15 2-10-16,-13-2-40 16,-36-7-246-16,17-9-364 15,11-12-288-15</inkml:trace>
  <inkml:trace contextRef="#ctx0" brushRef="#br0" timeOffset="6067.88">20637 11608 935 0,'0'0'667'0,"0"0"-384"16,174-38 34-16,-101 30-107 16,-4 4-113-16,-9 4-67 15,-11 0-30-15,-4 0 0 16,-5 4-159-16,-11-2-401 0,-9-2-1058 0</inkml:trace>
  <inkml:trace contextRef="#ctx0" brushRef="#br0" timeOffset="6593.19">21154 11359 1505 0,'0'0'615'15,"0"0"-443"-15,0 0-124 16,0 0 5-16,0 0 70 16,-83 163-36-16,64-91-37 15,0 5-26-15,9-1-12 16,7-8-10-16,3-12-2 15,3-13-12-15,16-16-9 0,8-17 6 16,8-10 14-16,11-6 1 16,7-30 18-16,4-14-12 15,1-11 1-15,-6-4-1 16,-10 3-4-16,-13 5 7 16,-15 15-1-16,-12 16 13 15,-2 14 84-15,-14 12-11 16,-19 9-66-16,-14 24-19 15,-8 11 0-15,-2 8-9 16,11 1 0-16,15-6 0 16,19-7-7-16,12-11-26 15,10-13-61-15,23-16 65 0,12 0 29 16,6-29 11-16,0-5-2 16,-2-3 3-16,-9 2 3 15,-11 7 4-15,-11 8 14 16,-9 8 10-16,-5 8 1 15,-4 4-44-15,0 0-3 16,2 4-9-16,4 10 12 16,3 4 1-16,13 2-1 15,4 0-1-15,10-3 1 16,8-3 0-16,6-8 0 16,-2-2-71-16,10-4-174 15,-14-17-376-15,-13-7-354 0</inkml:trace>
  <inkml:trace contextRef="#ctx0" brushRef="#br0" timeOffset="6751.51">21846 11537 768 0,'0'0'822'16,"0"0"-528"-16,0 0-178 16,0 0 119-16,0 0-77 15,152-7-81-15,-103 7-54 16,-5-2-23-16,4-10-67 15,-13-1-322-15,-12-1-566 0</inkml:trace>
  <inkml:trace contextRef="#ctx0" brushRef="#br0" timeOffset="7252.15">22068 11392 20 0,'0'0'1464'0,"0"0"-1126"0,0 0-149 15,0 0 11-15,0 0-55 16,-106 151-41-16,100-97-27 15,4 3-26-15,2-3-27 16,0-8-13-16,4-9-11 16,5-13-5-16,2-13-10 15,0-9-3-15,7-2 4 16,6-16 14-16,11-13 3 16,4-10-3-16,3-2-10 15,1 0 4-15,-9 10 5 16,-13 8 1-16,-7 11 7 15,-10 10 56-15,-4 2-53 16,0 3-2-16,5 14-8 0,1 3 13 16,8-1-12-1,3-5-1-15,8-5 0 0,4-9 0 16,0 0 12-16,-2-4 8 16,-4-15 30-16,-6-6 46 15,-5-2-10-15,-8 4 0 16,-4 3 12-16,0 5 4 15,0 5-10-15,-10 3-39 16,-4 7-36-16,-3 0-17 16,-7 2 0-16,-7 17 0 15,-2 10 1-15,-2 5-1 16,10 6-1-16,4 0-5 16,8-2-2-16,10-4 7 15,3-3-14-15,3-9-12 0,21-4-67 16,17-6 10-16,50-12-7 15,-7 0-258-15,5 0-729 0</inkml:trace>
  <inkml:trace contextRef="#ctx0" brushRef="#br0" timeOffset="7783.6">22662 11193 360 0,'0'0'1765'16,"0"0"-1218"-16,0 0-306 15,0 0 36-15,0 0-69 0,0 0-44 16,125 64-67-16,-81-21-56 15,-1 4-26-15,-5 9-8 16,-5 3 5-16,-8 3-3 16,-10-2-1-16,-10-1-2 15,-5-8-5-15,-2-1 0 16,-21-5 5-16,-3-6 6 16,-8-2 4-16,-1-7 11 15,-4-6 5-15,1-6-11 16,7-4-20-16,7-6 7 15,8-3-7-15,10-5-1 16,4 0-44-16,2-6-125 16,0-15-329-16,-2-2-908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0T15:48:34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4459 13868 1635 0,'0'0'717'0,"0"0"-414"16,0 0 47-16,0 0-81 16,0 0-100-16,0 0-29 0,0 0-13 15,0 0-19-15,0 0-30 16,0 0-46-16,0 0-17 15,0 0-14-15,11 0 7 16,7 0-8-16,11 0 2 16,11 0 13-16,9 0-2 15,6 0-1-15,5 0 2 16,3 0-4-16,2-2-2 16,-2 0 2-16,-1-2 4 15,0 2-4-15,1-2-4 16,-1 0 2-16,0 1-1 15,-4 2-5-15,-3 1 11 16,-1 0-13-16,0 0 0 0,0 6 0 16,4 0 0-16,-1 0 0 15,1-4 0-15,-5 0 0 16,-1-2 0-16,-6 0 0 16,-1 0 0-16,-3 0 0 15,-2 0 0-15,-1 0 0 16,-4 0 0-16,-1 0 0 15,-3-2 0-15,-2 0 0 16,2-4 0-16,2 0 0 16,1 0 0-16,3 0 0 15,-1 0 0-15,-3 0 0 16,-6 2 0-16,-7 4 0 16,-7-4 0-16,-5 4 0 0,-4 0 0 15,-4 0 0-15,2 0 0 16,-2 0 0-16,0 0 0 15,0 0 0-15,0 0 0 16,0 0 0-16,0 0 0 16,0 0 0-16,0-2 0 15,0 2 0-15,0 0 0 16,0 0-3-16,0 6-314 16,-6 3-934-16</inkml:trace>
  <inkml:trace contextRef="#ctx0" brushRef="#br0" timeOffset="774.94">4518 14730 1073 0,'0'0'1315'0,"0"0"-699"15,0 0-380-15,0 0 7 16,0 0-101-16,0 0-83 15,141 18 67-15,-25-18-11 16,42-4-34-16,23-1-39 16,-1-1-18-16,-1 6 0 15,-17 0-24-15,-4 0 0 16,-13 0 0-16,-31 0 0 16,-34 0 0-16,-26 0 0 15,-17 1 0-15,-3 4 0 16,-7-4 0-16,-5 3 0 0,-13-4 0 15,-7 4 0-15,-2-4 0 16,0 0 0-16,0 0 0 16,0 0 0-16,0 0 0 15,0 0 0-15,0 0 0 16,0 0 0-16,0 0 0 16,0 0-27-16,-11 9-167 15,-7 0-320-15,-2-4-563 0</inkml:trace>
  <inkml:trace contextRef="#ctx0" brushRef="#br0" timeOffset="1351.97">4902 15557 1662 0,'0'0'774'0,"0"0"-427"16,0 0 117-16,0 0-295 16,0 0-91-16,0 0-17 15,0 0 35-15,-9 0 17 16,9 0-17-16,19 0-18 15,14 0-3-15,20 0 8 16,32 0-83-16,41 0 0 16,42 4 0-16,15 6 0 15,-8 2 0-15,-23-2 0 16,-40-5 0-16,-30-1 0 0,-25-1 0 16,-9-3 0-16,-6 1 0 15,-2-1 0-15,-6 0 0 16,-17 0 0-16,-7 0 0 15,-8 0 0-15,-2 0 0 16,0 0 0-16,0 0-39 16,-25 0-215-16,-6 5-584 15,-5-1-1022-15</inkml:trace>
  <inkml:trace contextRef="#ctx0" brushRef="#br0" timeOffset="1721.25">4947 16356 2314 0,'0'0'709'0,"0"0"-461"16,0 0-25-16,0 0-122 15,0 0-23-15,0 0 81 16,142 0-21-16,-70-4-12 15,10 4-126-15,27 0 0 16,27 0 0-16,25 16 0 16,6-1 0-16,-9-1 0 15,-17-2 0-15,-35-3 0 16,-19 0 0-16,-27-7 0 0,-18 2 0 16,-1 0 0-1,-12 0 0-15,-7 0 0 0,-15-4 0 16,-2 2 0-16,-5-2 0 15,0 0 0-15,0 0 0 16,0 2 0-16,0 0 0 16,-25-2 0-16,-2 4-162 15,-4-4-651-15</inkml:trace>
  <inkml:trace contextRef="#ctx0" brushRef="#br0" timeOffset="2653.16">10543 13744 955 0,'0'0'712'0,"0"0"-65"15,0 0-350-15,0 0 12 16,0 0-56-16,143-47-59 16,-85 37-45-16,7 3-28 15,6 0-22-15,3 7-30 16,1 0-31-16,-3 0-17 15,-5 0-7-15,-11 7-13 0,-12 0 0 16,-13 2-1-16,-11-3 0 16,-9-3-1-16,-4 0 1 15,-5-3 1-15,-2 0 0 16,0 0 11-16,0 0-1 16,0 0-11-16,-11 4-92 15,-9-2-282-15,-2 0-801 0</inkml:trace>
  <inkml:trace contextRef="#ctx0" brushRef="#br0" timeOffset="8334.52">10854 14589 1957 0,'0'0'837'0,"0"0"-605"0,0 0 90 15,0 0-94-15,0 0-108 16,0 0-62-16,21 7-29 16,13-6 19-16,11 2 30 15,15-3-15-15,9 0-21 16,9 0-17-16,6 0-16 15,1-9-3-15,-6 1-6 16,-10 1-13-16,-7 7-111 16,-21 4-235-16,-15 7-581 0</inkml:trace>
  <inkml:trace contextRef="#ctx0" brushRef="#br0" timeOffset="17958.7">19903 5322 1629 0,'0'0'728'15,"0"0"-542"-15,0 0-18 16,0 0 35-16,0 0-86 15,-2 28-83-15,23-12-25 16,8 4 45-16,8 3 57 16,13-4-5-16,10-7-18 15,9-10-5-15,11-2-5 16,7-16-11-16,0-16-23 16,-2-10-19-16,-12-8-10 15,-12-9-6-15,-6-23 5 16,-18-37-2-16,-16-37-5 15,-19-8-7-15,-2 26-10 16,-27 43-16-16,-6 47 1 0,-9 16 10 16,-21 1-24-16,-17 2 12 15,-16 8 18-15,-6 16-3 16,1 5-12-16,1 32-20 16,9 20 7-16,-5 29 10 15,4 29-3-15,23-1-6 16,16-12 13-16,24-12 11 15,18-23-19-15,5 2-30 16,6 2-86-16,13-4-73 16,18-19-110-16,2-13-325 0</inkml:trace>
  <inkml:trace contextRef="#ctx0" brushRef="#br0" timeOffset="19095.03">18977 6900 2355 0,'0'0'526'0,"0"0"-370"16,0 0 2-16,0 0-117 15,0 0-41-15,0 0 0 16,33 134 34-16,-2-68 0 15,-4 1-20-15,0-7-13 16,-5-8-1-16,-4-3-18 16,9-3-241-16,-7-11-296 15,-2-15-254-15</inkml:trace>
  <inkml:trace contextRef="#ctx0" brushRef="#br0" timeOffset="19418.9">19598 6911 1790 0,'0'0'647'0,"0"0"-409"16,0 0-31-16,0 0-98 15,0 0-65-15,0 0-31 16,0 0-6-16,-82 25 29 16,60-5 57-16,-3 6 0 15,0 8-9-15,-3 10-20 16,-1 9 10-16,2 5-26 15,1 7-20-15,5 4-13 0,4 5 5 16,1 4 13-16,5 4-3 16,-1 7-21-16,6-4 0 15,2-1-9-15,1-9 1 16,1-9 8-16,2-11-9 16,0-13 0-16,0-10-98 15,0-11-121-15,15-16-120 16,6-5-198-16,3-2-233 0</inkml:trace>
  <inkml:trace contextRef="#ctx0" brushRef="#br0" timeOffset="19583.13">19832 7409 2104 0,'0'0'833'0,"0"0"-623"0,0 0-102 16,0 0 2-16,0 0-71 15,156-16-28-15,-106 16-11 16,8 8-65-16,-14 8-257 16,-15 0-486-16</inkml:trace>
  <inkml:trace contextRef="#ctx0" brushRef="#br0" timeOffset="19725.47">19928 7596 2018 0,'0'0'749'15,"0"0"-598"-15,0 0-75 16,0 0-58-16,0 0-7 16,137 4-11-16,-20-4-87 15,-12-7-286-15,-7-11-693 0</inkml:trace>
  <inkml:trace contextRef="#ctx0" brushRef="#br0" timeOffset="20166.83">21056 6946 2309 0,'0'0'753'0,"0"0"-483"15,0 0-44-15,0 0-142 16,0 0-72-16,-78 168 24 16,42-78 29-16,-4 9-17 0,7-13-24 15,0 8-18-15,1-5-5 16,5-9 1-16,5-12 4 15,4-14-6-15,7-17 0 16,7-12-8-16,4-18-34 16,0-7 42-16,0-27 0 15,26-45 19-15,14-61-18 16,18-73-1-16,3-21-5 16,-10 33-28-16,-15 56-11 15,-20 77 37-15,-1 32 7 16,-7 4 20-16,1 10 43 15,1 10 0-15,-2 7-63 16,7 52-9-16,12 51 9 0,7 47 11 16,6 16 13-1,-8-24 0-15,-8-39 13 0,-11-44-22 16,0-13-14-16,-1 4 0 16,-1 0-1-16,-5-3-86 15,-4-16-125-15,-4-26-155 16,-15-7-301-16,-8-13-157 0</inkml:trace>
  <inkml:trace contextRef="#ctx0" brushRef="#br0" timeOffset="20296.66">20948 7403 1899 0,'0'0'641'0,"0"0"-554"16,0 0-36-16,0 0-14 15,0 0-16-15,0 0-21 16,202-2-65-16,-115-17-245 0,-10-2-643 0</inkml:trace>
  <inkml:trace contextRef="#ctx0" brushRef="#br0" timeOffset="20503.98">21563 6984 1928 0,'0'0'569'0,"0"0"-409"15,0 0 61-15,0 0-48 16,-133 100-27-16,106-35-34 15,12 8-43-15,8 4-17 16,7-2-13-16,2-10-4 16,18-5-19-16,5-9-6 0,2-11-10 15,4-11-8 1,5-10-83-16,24-19-170 16,-12-2-264-16,-5-23-417 0</inkml:trace>
  <inkml:trace contextRef="#ctx0" brushRef="#br0" timeOffset="20672.33">21664 7367 1802 0,'0'0'742'0,"0"0"-576"15,0 0-118-15,0 0 0 16,0 0 125-16,147 2-22 16,-81 4-76-16,6-3-48 15,-1-3-27-15,-2 0-1 16,1-3-216-16,-19-13-384 0,-20-2-657 15</inkml:trace>
  <inkml:trace contextRef="#ctx0" brushRef="#br0" timeOffset="20823.11">21981 7258 1495 0,'0'0'541'0,"0"0"-419"16,0 0 86-16,0 0-28 15,0 0-46-15,-25 121-56 16,31-76-38-16,10 3-25 15,1 2-15-15,15 6-45 16,-5-12-180-16,0-14-407 0</inkml:trace>
  <inkml:trace contextRef="#ctx0" brushRef="#br0" timeOffset="21128.12">22219 6716 2063 0,'0'0'634'0,"0"0"-531"15,0 0-92-15,0 0 58 16,63 109 155-16,-17-23-11 16,10 29-61-16,-12-5-17 15,-5-10-3-15,-20-12-43 16,-13-26-49-16,-6 9-20 15,0 5-4-15,-4-9 2 0,-17-7-3 16,-11-10 6 0,-4-10 0-16,-4-6-1 15,-5-8-10-15,1-8-10 16,-2-3-44-16,-8-9-148 0,12-5-184 16,11-1-456-16</inkml:trace>
  <inkml:trace contextRef="#ctx0" brushRef="#br0" timeOffset="21609.82">22972 6854 2495 0,'0'0'741'0,"0"0"-575"0,0 0-55 15,0 0-84-15,-60 210 85 16,39-67 20-16,6-8-49 15,4-24-56-15,6-36-15 16,3-21-5-16,-2 6-7 16,-1 2-59-16,1-5-163 15,4-21-241-15,0-22-209 16,0-14-514-16</inkml:trace>
  <inkml:trace contextRef="#ctx0" brushRef="#br0" timeOffset="22036.94">23088 6867 1800 0,'0'0'653'16,"0"0"-455"-16,0 0-80 15,0 0-52-15,0 0-29 16,135 55-12-16,-105-11-7 16,-8 4 0-16,-11-1 12 15,-11-2 15-15,0-4 27 16,-7-11 22-16,-19-4 1 15,-10-7 21-15,-6-5-11 0,-5-6-36 16,1-3-31 0,7-3-20-16,15-2-6 0,10 0-11 15,12 0 6-15,2 0 7 16,0 0-14-16,16 0-5 16,17 10-12-16,16 4 16 15,13 8 1-15,5 9 5 16,-5 4 12-16,-10 5-2 15,-14 2-14-15,-16 1 0 16,-15-3 7-16,-7-2 1 16,-9-4 1-16,-22-2 22 15,-11-4 16-15,-8-6 4 16,-6-4-20-16,3-7-17 0,0-4-15 16,4-7-34-1,7 0-86-15,4-32-89 0,11-5-358 16,15-8-478-16</inkml:trace>
  <inkml:trace contextRef="#ctx0" brushRef="#br0" timeOffset="22285.5">23823 6913 2390 0,'0'0'707'0,"0"0"-439"16,0 0-80-16,0 0-151 15,0 0-36-15,-109 121 0 16,67-49 11-16,4 7-11 16,11 3 7-16,15-7-7 0,12-4 5 15,0-9-5-15,19-8 1 16,12-9 5-16,4-12-6 16,11-8 4-16,4-11-5 15,35-14-75-15,-14-6-227 16,-13-16-507-16</inkml:trace>
  <inkml:trace contextRef="#ctx0" brushRef="#br0" timeOffset="22435.72">23861 7395 1600 0,'0'0'762'16,"0"0"-654"-16,0 0 19 0,0 0 80 15,129 2-116-15,-77 0-61 16,-2-2-30-1,0 0-88-15,-15-2-276 0,-10-13-825 0</inkml:trace>
  <inkml:trace contextRef="#ctx0" brushRef="#br0" timeOffset="22616.29">24004 7197 1679 0,'0'0'697'15,"0"0"-542"-15,0 0-32 16,0 0 31-16,-25 104 3 15,25-50-8-15,0 8-35 16,5 0-66-16,8-2-27 16,0-6-12-16,5-9-9 0,2-13-139 15,18-20-125-15,-5-12-224 16,0 0-609-16</inkml:trace>
  <inkml:trace contextRef="#ctx0" brushRef="#br0" timeOffset="22864.87">24242 6936 2136 0,'0'0'559'0,"0"0"-493"16,0 0-24-16,0 0 142 16,60 142-2-16,-31-66-33 15,-4 11-25-15,-5 1-18 16,-7-2-23-16,-9-6-20 0,-4-8-32 15,0-7-14 1,-2-9-16-16,-13-10 5 0,-5-8 3 16,-3-10-9-16,-5-8-61 15,-11-12-158-15,4-6-334 16,4-2-804-16</inkml:trace>
  <inkml:trace contextRef="#ctx0" brushRef="#br0" timeOffset="30803.86">16824 11121 1011 0,'0'0'1434'0,"0"0"-1074"16,-179-56-143-16,83 39-15 16,-3 12-25-16,-21 5-41 15,9 10-28-15,1 21-51 0,4 16-37 16,19 11-14-16,-13 32-6 16,8 39 0-16,18 50-1 15,28 15-8-15,36-3 8 16,24-17 1-16,50-42-1 15,35-19-5-15,27-20 6 16,36-26 8-16,17-25 22 16,18-30-6-16,1-12-5 15,-9-34-11-15,-17-26-8 16,-25-17 12-16,-32 1 9 16,-5-20 6-16,-21-8-4 15,-20-13-4-15,-9-23 5 16,-32 4 15-16,-14-1-3 15,-14 9-12-15,-4 25-3 16,-20 25 3-16,-5 21 3 16,-10 9-27-16,-13-7 0 15,-33-9 0-15,-38-6 0 0,-28 12-15 16,6 12-14-16,30 19-2 16,32 17-16-16,29 10-16 15,0 0-57-15,4 6-94 16,-6 38-311-16,20-2-147 15,12-1-326-15</inkml:trace>
  <inkml:trace contextRef="#ctx0" brushRef="#br0" timeOffset="31595.97">16286 11572 1972 0,'0'0'488'16,"0"0"-266"-16,0 0 53 16,0 0-19-16,0 0-86 15,0 0-128-15,0 0-42 16,-98 52 0-16,77 13 2 0,8 4-2 15,9 1 1 1,4-7-1-16,7-13-1 0,17-15-8 16,4-10 8-16,1-14-5 15,0-11 6-15,-4 0 12 16,-2-25 6-16,-3-15 0 16,-5-12 4-16,-6-10 26 15,-9-2-10-15,0 6-19 16,-9 9-2-16,-13 13-8 15,-2 11-9-15,1 13-5 16,5 7-29-16,3 5-122 16,11 5-298-16,0 12-133 15,4 1-145-15</inkml:trace>
  <inkml:trace contextRef="#ctx0" brushRef="#br0" timeOffset="32322.98">16738 11458 441 0,'0'0'1639'0,"0"0"-1259"16,0 0-155-16,0 0 32 16,0 0-69-16,0 0-89 15,0 0-87-15,-78-7-12 16,63 42 0-16,-4 13 0 16,1 11 1-16,3 4 7 15,9-1-8-15,6-4 0 16,0-12-8-16,13-9-1 15,11-13 3-15,7-12 5 16,5-12 1-16,-1 0 6 16,1-29 10-16,-3-12 8 15,-6-12 17-15,-7-11 14 16,-13-1-6-16,-7-2-10 0,0 11-15 16,-15 12 8-16,-3 18 8 15,3 10-2-15,1 12-38 16,3 4-14-16,2 0-50 15,2 16-112-15,7 12-138 16,0-2-345-16,4-6-384 0</inkml:trace>
  <inkml:trace contextRef="#ctx0" brushRef="#br0" timeOffset="33096.01">23460 11356 1874 0,'0'0'562'16,"0"0"-246"-16,-4-113 38 16,-15 69-70-16,-5 9-42 15,-5 6-89-15,-9 8-102 16,-13 12-51-16,-33 9-3 0,-49 27-23 15,-38 53-16-15,-11 26 23 16,15 23 10-16,39 13-24 16,42-3 24-16,26-2 3 15,24-23-1-15,24-24 6 16,12-27 1-16,17-8-1 16,27 8 0-16,43 11 0 15,62 5 1-15,78-20 7 16,36-23-5-16,14-31 7 15,-23-11 3-15,-51-37-11 16,-47-3 0-16,-48 0 23 16,-37 4 5-16,-21-2 4 15,3-14 7-15,5-28 11 16,-1-43 30-16,-16-40-12 0,-16-9-39 16,-21 28-13-16,-4 44-5 15,-6 49-12-15,-19 17 0 16,-16 1 0-16,-30-6-9 15,-51 2-32-15,-51 24-22 16,-20 17-82-16,5 6-145 16,22 24-247-16,63-3-240 15,19-11-981-15</inkml:trace>
  <inkml:trace contextRef="#ctx0" brushRef="#br0" timeOffset="33463.51">22920 11442 1991 0,'0'0'602'16,"0"0"-413"-16,0 0 116 16,0 0-134-16,0 0-145 15,0 0-26-15,0 0 0 16,-77 48 6-16,63-10-5 15,5 0 0-15,6 0-1 16,3 1 0-16,0-6 0 16,17-5-1-16,7-7 0 15,5-9-1-15,2-10 2 16,0-2 10-16,-2-11 11 16,-2-13 19-16,-6-8 28 0,-8-6-1 15,-9-3 22-15,-4-2-35 16,0 1-32-16,-17 6-13 15,-6 10-9-15,-2 10-16 16,1 9-77-16,-8 7-166 16,9 7-377-16,2 5-267 0</inkml:trace>
  <inkml:trace contextRef="#ctx0" brushRef="#br0" timeOffset="33638.78">23232 11426 1964 0,'0'0'794'0,"0"0"-624"16,0 0-120-16,0 0-26 15,-24 117-11-15,17-52-13 16,7 10-9-16,20 26-219 16,16-14-340-16,5-17-421 0</inkml:trace>
  <inkml:trace contextRef="#ctx0" brushRef="#br0" timeOffset="34506.57">15775 14552 1998 0,'-156'-32'547'16,"-25"11"-312"-16,23 21 39 16,7 17-61-16,28 19-25 15,30 5-42-15,15 38-46 16,22 46-53-16,23 27-35 16,29 26-3-16,37-1-2 15,61-23-1-15,41-10-5 16,35-15-1-16,32-27 1 15,35-22 9-15,28-21 28 16,20-27-11-16,4-24-6 0,-19-12-8 16,-29-41-12-1,-34-20 1-15,-33-27 14 0,-34-15 5 16,-40-26-9-16,-42-19-4 16,-51-19 2-16,-36-11 8 15,-63 9-7-15,-43 29-1 16,-39 39 4-16,-31 36-13 15,-20 27 5-15,-9 20-6 16,7 15 0-16,27 7 0 16,46 0-9-16,44 0-29 15,48 0-11-15,22 0-14 16,11 0-65-16,25 9-100 16,4 3-443-16,4-2-596 0</inkml:trace>
  <inkml:trace contextRef="#ctx0" brushRef="#br0" timeOffset="35249.99">22745 14337 1023 0,'0'0'1278'0,"0"0"-931"16,0 0-18-16,-99-126 11 15,37 102-105-15,-34 14-100 0,-42 10-74 16,-49 44-14-16,-22 37-14 16,6 26-17-16,25 25 1 15,41 13-17-15,27 20-6 16,29 9 5-16,32 9-5 16,38-5-1-16,22-7-2 15,59-16 0-15,40-19-8 16,42-25 17-16,35-22 0 15,41-31 0-15,30-28-4 16,31-30 4-16,8-12 0 16,-21-38 0-16,-35-20 1 15,-47-7 25-15,-58 5 17 16,-44 2 10-16,-33 12-8 0,-16-22-2 16,-12-37 40-1,-25-49-83-15,-6-39 0 0,-64 1 0 16,-32 21 0-16,-22 45 0 15,-27 40 0-15,-26 34 0 16,-26 19 0-16,-1 21 0 16,11 12 0-16,42 7-27 15,43 5-87-15,33 0-89 16,-14 1-253-16,14 14-180 16,7-2-428-16</inkml:trace>
  <inkml:trace contextRef="#ctx0" brushRef="#br0" timeOffset="35531.26">21964 14704 2268 0,'0'0'690'16,"0"0"-569"-16,0 0-28 15,0 0-92-15,0 0 11 0,0 111-2 16,0-54-10-16,0 4-10 16,8 1-191-16,3 12-169 15,-3-16-281-15,1-13-718 0</inkml:trace>
  <inkml:trace contextRef="#ctx0" brushRef="#br0" timeOffset="35837.53">22373 14748 2170 0,'0'0'519'16,"0"0"-390"-16,0 0-3 15,0 0-93-15,0 0-32 16,-99 133 5-16,104-79-6 0,27 0-1 16,12-10 1-16,9-11 6 15,10-12 0-15,-1-15 9 16,-2-6 6-16,-7-10 55 16,-12-18 78-16,-14-6-10 15,-16-8-5-15,-11-2 4 16,-7-3-55-16,-28 2-52 15,-10 3-36-15,-11 12-6 16,-1 11-126-16,-35 19-171 16,14 0-475-16,5 0-1361 0</inkml:trace>
  <inkml:trace contextRef="#ctx0" brushRef="#br0" timeOffset="36417.74">15615 14512 1763 0,'0'0'651'0,"0"0"-562"16,0 0-34-16,0 0 219 15,0 0 10-15,27 138-92 16,-15-90-86-16,0-2-50 16,-6 3-35-16,-1-4-12 15,-5 4-9-15,0 19-80 16,0-12-248-16,-6-12-476 0</inkml:trace>
  <inkml:trace contextRef="#ctx0" brushRef="#br0" timeOffset="36601.78">16207 14583 2462 0,'0'0'789'16,"0"0"-669"-16,0 0-30 15,0 0-50-15,-75 160-29 16,66-87-11-16,9 4-2 16,0-4-26-16,7 15-185 15,8-23-398-15,-8-15-690 0</inkml:trace>
  <inkml:trace contextRef="#ctx0" brushRef="#br0" timeOffset="41534.18">15764 12082 325 0,'0'0'326'16,"0"0"-87"-16,0 0-43 15,0 0-5-15,0 0 56 16,29-11-11-16,-25 9-15 16,1 1 7-16,-3-2-42 15,-2 3-30-15,0 0-1 16,0 0 9-16,0 0 10 16,0 0-22-16,0 0-26 15,0-1-39-15,12 1-35 0,5-2-17 16,12-2 37-16,14 2 19 15,10-5-5-15,7 4-28 16,12-4-13-16,10-1-12 16,25-2-10-16,35-3-7 15,34-4-2-15,14-2-2 16,-30 6-6-16,-42 3-5 16,-46 4 0-16,-21 2 8 15,0 2-3-15,-9 0 0 16,-6 0-6-16,-16 2 1 15,-13 0 0-15,-6 0-1 16,-1-2 8-16,0 2-8 16,0 0 1-16,3 0 0 0,-3 0 1 15,0 0-1-15,0 0-1 16,0 0 0-16,0 0-1 16,0 0-29-16,0 0-92 15,-24 0-146-15,-1 12-382 16,-4-4-267-16</inkml:trace>
  <inkml:trace contextRef="#ctx0" brushRef="#br0" timeOffset="43470.2">16470 12262 1883 0,'0'0'676'0,"0"0"-457"16,0 0 98-16,0 0-78 0,0 0-104 16,0 0-75-16,0 0-39 15,-8-21-16-15,4 21-5 16,-6 15-16-16,1 9 16 16,1 6 15-16,-2 4-8 15,10 0-1-15,0-4-6 16,4-4 0-16,25-10-2 15,10-9 1-15,5-7 1 16,3 0 8-16,-2-21 3 16,-6-5-1-16,-12-1-1 15,-11-4-1-15,-14-1 10 16,-2-4 40-16,-22-1-7 16,-14 6-18-16,-9 5-13 15,1 12-13-15,0 7 1 0,5 7-8 16,10 0-1-16,10 11-8 15,9 0 0-15,10 4-71 16,0-3-43-16,8 0-87 16,29-3-50-16,-5-4-192 15,-3-2-237-15</inkml:trace>
  <inkml:trace contextRef="#ctx0" brushRef="#br0" timeOffset="47014.39">22521 11947 1083 0,'0'0'767'0,"0"0"-479"15,0 0-25-15,0 0-9 16,0 0-48-16,0 0-52 16,0-4-7-16,4 0-9 15,6-2-26-15,8-2-18 16,13-3-4-16,16-2-16 0,13 3-22 16,16 2-22-16,35 3-12 15,32 5-4-15,33 0-13 16,2 0 0-16,-33 3-1 15,-43 1 0-15,-46 0-1 16,-16-2 0-16,-4 2-1 16,-10 0-10-16,-4-2-31 15,-12-2-22-15,-8 0 16 16,-2 0-29-16,0 0-69 16,-29 7-160-16,-5-1-574 15,-1-1-332-15</inkml:trace>
  <inkml:trace contextRef="#ctx0" brushRef="#br0" timeOffset="47429.09">23194 12053 2041 0,'0'0'627'16,"0"0"-327"-16,0 0-2 16,0 0-147-16,0 0-118 15,0 0-32-15,0 0-1 0,-52 49 7 16,40-22-1 0,3 2-5-16,5 0-1 0,4-2 0 15,0-1-6-15,6-6 5 16,15-6-1-16,8-5 2 15,4-9 5-15,3 0 7 16,-1-5 3-16,-1-15-4 16,-10-2-4-16,-9-6 10 15,-7 0 50-15,-8-2 10 16,0-2-31-16,-16 1-17 16,-9 8-8-16,0 5-21 15,2 7-7-15,-3 9-29 16,2 2-147-16,-5 6-179 15,7 11-345-15,2-5-560 0</inkml:trace>
  <inkml:trace contextRef="#ctx0" brushRef="#br0" timeOffset="51264.92">21729 15209 322 0,'0'0'1380'0,"0"0"-1051"15,0 0-139-15,0 0 49 16,0 0-23-16,0 0-88 16,-47-18-56-16,47 18-26 15,4 0 18-15,21 0 68 0,15 0 76 16,20 0-28-16,35 0-32 16,42 2-28-16,39 14-51 15,18 2-39-15,-9 3-15 16,-21 1-9-16,-43-8-5 15,-32-5 5-15,-27 0 2 16,-14-7-8-16,-4 0 2 16,-11 0-1-16,-4-2 0 15,-16 0 0-15,-8 0-1 16,-5 0-3-16,0-10-95 16,-27-1-188-16,-4 4-382 15,-10 3-489-15</inkml:trace>
  <inkml:trace contextRef="#ctx0" brushRef="#br0" timeOffset="51587.01">22492 15402 1991 0,'0'0'727'0,"0"0"-529"16,0 0 28-16,0 0-91 15,0 0-80-15,-110 127-32 16,101-82-11-16,9 2-7 15,0-3-5-15,17-4-9 16,19-8 9-16,13-8 3 16,11-14 23-16,7-10-5 0,4-5 9 15,-1-22 7-15,-13-7-11 16,-14-6 2 0,-21-7 25-16,-22 0 59 0,-5-8-20 15,-41 3-38-15,-19 11-32 16,-13 9-7-16,-4 20-15 15,4 7-14-15,13 5-2 16,14 10-136-16,17 20-94 16,15-3-286-16,7-2-301 0</inkml:trace>
  <inkml:trace contextRef="#ctx0" brushRef="#br0" timeOffset="53761.14">15082 15172 886 0,'0'0'1061'0,"0"0"-675"15,0 0-73-15,0 0 13 16,0 0-42-16,0 0-73 0,-16-7-47 16,19 7-32-1,23 0-47-15,35 0-26 0,44 0 5 16,51 0 5-16,24 3-30 16,18 6-22-16,0 4-17 15,-5-4 0-15,0-4 0 16,-10-1 0-16,-38-4 0 15,-36 0 0-15,-41 1 0 16,-22-1 0-16,-11 0 0 16,-8 0 0-16,-10 0 0 15,-17 0 0-15,0 0 0 16,-17-10-62-16,-37-12-218 16,3 8-308-16,0-2-507 0</inkml:trace>
  <inkml:trace contextRef="#ctx0" brushRef="#br0" timeOffset="53932.49">16205 15346 2138 0,'0'0'794'16,"0"0"-628"-16,-40 116 75 16,29-49-43-16,4 10-57 15,7 4-89-15,0-2-34 16,0-12-18-16,25-2-123 15,-3-21-419-15,1-14-589 0</inkml:trace>
  <inkml:trace contextRef="#ctx0" brushRef="#br0" timeOffset="68126.16">16729 10778 992 0,'0'0'1115'0,"0"0"-822"16,0 0-6-16,0 0 57 15,-27 0-66-15,22 0-65 0,-1-10-39 16,-7-9-51-16,-8-14-35 16,-3-11-20-16,-5-10-13 15,2-14-19-15,-1-27-19 16,10 3-11-16,7-6 1 16,6 1-7-16,5 23-4 15,2-4-6-15,20 11 2 16,9 4-1-16,19 2-6 15,37-4-13-15,46-8 1 16,50 5 18-16,25 12 0 16,6 28 1-16,-17 24 0 15,-18 5 8-15,-10 30 1 16,-18 11-1-16,-28 0 1 16,-32 0-1-16,-26-5 1 15,-16 6-1-15,-5 12 0 0,-5 13-1 16,-11 26-5-16,-25 26 6 15,-3-9 1-15,-22-13 0 16,-21-12 0-16,-6-19 5 16,-15 7 0-16,-17 8-6 15,-6-5-9-15,-2-2-125 16,-32 13-163-16,23-18-309 16,11-15-225-16</inkml:trace>
  <inkml:trace contextRef="#ctx0" brushRef="#br0" timeOffset="68471.5">17771 10612 1918 0,'0'0'651'0,"0"0"-353"16,0 0-24-16,0 0-138 15,0 0-91-15,0 0 3 16,-58 106 78-16,32-58 9 16,-4 2-3-16,2-2-18 15,2-6-56-15,3-4-22 16,3-7-10-16,5-7-2 16,6-6 0-16,3-7-8 0,4-5-5 15,2-1-5-15,0-5 1 16,0 2-6-16,25 1-1 15,17 4 1-15,18 3 0 16,32 4 4-16,38 6-5 16,34-4-133-16,-24-5-378 15,-24-11-758-15</inkml:trace>
  <inkml:trace contextRef="#ctx0" brushRef="#br0" timeOffset="69328.2">17513 8921 2000 0,'0'0'684'0,"0"0"-453"16,0 0 47-16,0 0-67 0,0 0-79 15,0 0-64-15,0 0-40 16,-43-14-23-16,30 33-5 16,-7 10 0-16,1 5 12 15,-2 9-6-15,8-1-4 16,6-3-1-16,7-2-1 15,0-5 1-15,16-4 1 16,11-6 4-16,10-5 0 16,11-12 1-16,0-5 4 15,6 0-5-15,0-11 6 16,-8-14 0-16,-6-7-3 16,-7-5-3-16,-10-8 3 15,-9-3-8-15,-10-7 8 16,-4-1-8-16,-4 4 0 15,-19 8 0-15,-6 12 5 0,-4 12 8 16,-7 10-5-16,-5 10-9 16,-4 0-1-16,2 18 0 15,3 3 0-15,5 4 0 16,12-5-1-16,6-2-4 16,7-2 5-16,5-3 0 15,3-2-5-15,1-3-4 16,5 0-1-16,0-4-8 15,0 2-41-15,0 1-74 16,27-1-128-16,-1-3-214 16,1-3-311-16</inkml:trace>
  <inkml:trace contextRef="#ctx0" brushRef="#br0" timeOffset="71512.56">17972 11700 1491 0,'0'0'759'0,"0"0"-511"15,0 0-159-15,147-13 181 16,6-14 65-16,78-5-77 16,48-3-59-16,36 2-73 15,11 10-49-15,-12 6-1 16,6 9-14-16,-7 6-25 16,-19 2-26-16,-20 0-5 15,-29 0 0-15,-23 0 3 16,-21-2-2-16,-27-5-5 15,-23 3-2-15,-35 3-1 16,-34-1 0-16,-31 1 1 16,-19-2-11-16,-5 3-14 0,-5 0-22 15,-1 0-32-15,-11 0-50 16,-1 0-75-16,7 0-133 16,-1-4-319-16,-1 0-459 15</inkml:trace>
  <inkml:trace contextRef="#ctx0" brushRef="#br0" timeOffset="71851.72">21833 11107 593 0,'0'0'2084'0,"0"0"-1513"16,0 0-404-16,0 0-2 16,0 0-85-16,0 0-55 15,0 0 16-15,134 62 53 16,-65-28 1-16,5 2-31 16,-1 3-26-16,-3 1-10 15,-12-1-15-15,-10 1-12 16,-12 3-1-16,-14-1 0 15,-18 4 0-15,-4 4-1 16,-30 3 1-16,-40 14-6 16,-56 11-64-16,-49 1-173 15,17-15-320-15,21-25-489 0</inkml:trace>
  <inkml:trace contextRef="#ctx0" brushRef="#br0" timeOffset="72161.67">19687 10624 2129 0,'0'0'718'16,"0"0"-647"-16,0 0 22 16,8 106 150-16,-4-46-104 15,0 4-70-15,3 3-30 16,-1-6-24-16,2-4-6 16,-4-7-9-16,0-8-1 15,-4-1-152-15,0-10-230 16,-4-13-471-16</inkml:trace>
  <inkml:trace contextRef="#ctx0" brushRef="#br0" timeOffset="80221.53">22729 10799 1054 0,'0'0'766'0,"0"0"-427"16,0 0 0-16,0 0 5 16,0 0-63-16,0 0-95 15,-17 1-63-15,9-1-26 16,0 0-28-16,-5-1-7 16,-3-9 5-16,-5-5-5 15,0-3-13-15,-4-6-17 16,-4-7-8-16,2-8-3 0,0-10-9 15,2-5-6 1,8-6 0-16,6-4-6 0,8 0 8 16,3-2-7-16,6-1 5 15,23 0-6-15,17-4 0 16,37-9 0-16,37-10 0 16,0 11 0-16,-7 11 0 15,-15 18 1-15,-28 16 8 16,1 0-9-16,2 4-9 15,-13 10 8-15,-8 8 0 16,-5 8-5-16,2 4 0 16,2 4-2-16,3 19-7 15,1 14 15-15,1 7 0 16,-5 11-12-16,-4 2 6 16,-9 4 6-16,-12-3 1 0,-8-2 5 15,-9-1-6 1,-9-4 1-16,0 2-1 0,-19-2 1 15,-15 3-1-15,-15 3-25 16,-11-1-83-16,-14-2-114 16,-33 12-280-16,18-14-192 15,11-13-511-15</inkml:trace>
  <inkml:trace contextRef="#ctx0" brushRef="#br0" timeOffset="80489.88">23355 10483 2137 0,'0'0'568'0,"0"0"-278"15,0 0-29-15,0 0-149 0,0 0-84 16,0 0-28-16,0 0 0 16,0 60 9-16,0-21 20 15,-2 1 4-15,-3 0-5 16,3-3-2-16,2-8-11 15,0-6-8-15,0-6 2 16,0-9 6-16,12-6 8 16,9-2 10-16,15-8 3 15,20-19-17-15,56-32-19 16,-12 4-172-16,-9 0-637 0</inkml:trace>
  <inkml:trace contextRef="#ctx0" brushRef="#br0" timeOffset="81093.42">23369 9053 1763 0,'0'0'586'16,"0"0"-349"-16,0 0 62 16,0 0-45-16,0 0-83 15,0 0-62-15,0 0-67 16,-27-43-42-16,18 62-3 16,-3 9 2-16,6 7 0 15,6 1 0-15,0-1 1 0,6-2 0 16,21-7 0-1,11-8 6-15,9-8-4 0,9-9 5 16,4-1 1-16,0-2-2 16,-7-19 0-16,-10-7-6 15,-10-4 11-15,-12-6-2 16,-15-4 0-16,-6-4 4 16,-6 1-1-16,-25 7-4 15,-10 8 11-15,-5 14-18 16,-6 10-1-16,0 6-8 15,8 5-3-15,7 15-8 16,5 7-97-16,10 6-147 16,-7 13-80-16,4-9-280 15,4-5-1042-15</inkml:trace>
  <inkml:trace contextRef="#ctx0" brushRef="#br0" timeOffset="82739.73">22988 12714 2067 0,'0'0'573'0,"0"0"-292"16,0 0 74-16,0 0-51 16,0 0-85-16,0 0-99 15,-5-9-69-15,0 31-51 16,-1 16-11-16,-5 36 11 16,-7 34 20-16,-7 36-20 0,-2 16 6 15,6-12 1-15,7-31-6 16,7-36-1-16,7-23 1 15,0-5-1-15,0 1 0 16,0 4-14-16,0 2-61 16,0-16-115-16,0-10-139 15,-15-24-287-15,-9-7-160 16,-3-3-923-16</inkml:trace>
  <inkml:trace contextRef="#ctx0" brushRef="#br0" timeOffset="82977.06">22428 13564 2104 0,'0'0'678'15,"0"0"-600"-15,0 0-38 0,0 0 104 16,0 0 75-16,51 150-41 16,-19-98-40-16,3-4-30 15,1-4-39-15,-3-8-36 16,-4-8-17-16,2-10-1 15,-2-12 0-15,6-6 8 16,9-6 5-16,7-28-5 16,6-16-23-16,40-67-27 15,-15 5-233-15,-8-6-693 0</inkml:trace>
  <inkml:trace contextRef="#ctx0" brushRef="#br0" timeOffset="83392.91">23745 13070 2364 0,'0'0'756'16,"0"0"-533"-16,0 0-61 16,0 0-103-16,0 0-47 15,-2 137 16-15,13-67-13 16,0 4-6-16,0-3-9 16,3 10-139-16,-5-20-464 15,-7-20-801-15</inkml:trace>
  <inkml:trace contextRef="#ctx0" brushRef="#br0" timeOffset="86333.91">21811 15946 1128 0,'0'0'1135'16,"0"0"-428"-16,0 0-398 15,0 0-46-15,0 0-65 0,0 0-108 16,-147 27-54-1,111 4-24-15,3 8-12 0,1 14-8 16,6 15 8-16,7 8-1 16,14 5-7-16,5 7 7 15,9-6 0-15,28-2-1 16,19-14-5-16,19-11 6 16,35-11 1-16,35-17 0 15,30-14 0-15,8-13 2 16,-15-14 5-16,-41-17-5 15,-42 4 8-15,-23-4 2 16,-7 4-10-16,1-14 8 16,2-8-1-16,-7-8-1 15,-15 3-1-15,-16-3 7 16,-15 7 32-16,-5 0-1 0,0 6-18 16,-16 0-13-16,-4 4-8 15,0 4-5-15,-1 4 5 16,4 10-5-16,3 4 0 15,3 6 0-15,7 6 0 16,0 2-1-16,2 4-9 16,2 0-13-16,-4 0-8 15,0 10 13-15,-2 8 16 16,-5 8 0-16,-5 0 0 16,1 6 1-16,-6 0-2 15,-1 2 2-15,2-2 0 16,-2-1 0-16,-1-8 0 0,0 0 0 15,0-7-18-15,0-2-110 16,5-9-128-16,4-1-276 16,11-4-329-16</inkml:trace>
  <inkml:trace contextRef="#ctx0" brushRef="#br0" timeOffset="86522.98">23030 16110 2374 0,'0'0'720'0,"0"0"-528"16,0 0-59-16,0 0-97 15,0 0-21-15,0 0 6 0,0 0-5 16,131 126 1-16,-81-91-17 16,39 11-83-16,-13-11-200 15,-3 0-599-15</inkml:trace>
  <inkml:trace contextRef="#ctx0" brushRef="#br0" timeOffset="86964.21">22805 16998 1215 0,'0'0'1373'16,"0"0"-850"-16,0 0-294 15,0 0-64-15,0 0-111 16,0 0-42-16,-114 76-6 15,100-32-5-15,10-1 0 16,4-3 0-16,10-6-1 16,19-10-1-16,4-8 1 15,7-14 1-15,0-2 10 0,-3-10 4 16,-2-16 3 0,-12-10-2-16,-4-8 29 0,-15-2-3 15,-4 1-6 1,-7 1 0-16,-19 16 2 0,-6 6-11 15,-3 14-27-15,-1 8-3 16,3 0-53-16,2 12-155 16,6 2-376-16,9-4-578 0</inkml:trace>
  <inkml:trace contextRef="#ctx0" brushRef="#br0" timeOffset="88901.41">20919 15011 637 0,'0'0'1119'16,"0"0"-401"-16,0 0-250 16,0 0-189-16,0 0-28 15,0 0-42-15,-115-22-67 16,53 10-53-16,-48 1-44 16,-64 7-18-16,-82 4-6 15,-58 0-12-15,-22 10 0 16,8 22-2-16,30-1-7 15,21-1-6-15,26-2 6 16,28-2 8-16,29-4 2 16,47-9-1-16,42-2-4 0,39-4-5 15,25-3-20-15,10 2-34 16,14-6-63-16,12 5-159 16,12-1-340-16,80-4 351 15,-5 0-93-15,0 0-460 0</inkml:trace>
  <inkml:trace contextRef="#ctx0" brushRef="#br0" timeOffset="89208.33">18257 14833 1918 0,'0'0'909'16,"0"0"-696"-16,0 0-143 15,0 0 107-15,-131 24-14 16,88-7-72-16,-2 4-49 16,-1 2-9-16,6 4 2 15,5-6-22-15,8 4-7 16,6 0-6-16,13 2-1 16,8 1-11-16,0-2 0 15,6 0 10-15,23 0 1 16,12 2 1-16,12 3-1 15,17 4 0-15,9 6-62 16,37 9-109-16,58 16-120 0,-20-8-313 16,-11-14-395-16</inkml:trace>
  <inkml:trace contextRef="#ctx0" brushRef="#br0" timeOffset="89428.36">19930 15552 2564 0,'0'0'788'0,"0"0"-591"16,0 0-116-16,0 0-48 16,-52 116-3-16,42-39-5 0,6 7-11 15,4 0-14-15,0-4-61 16,27 19-143-16,-3-23-392 15,-1-18-167-15</inkml:trace>
  <inkml:trace contextRef="#ctx0" brushRef="#br0" timeOffset="91183.86">14759 15263 222 0,'0'0'1555'15,"0"0"-1000"-15,0 0-359 16,0 0 38-16,-124 35-29 16,63-21-63-16,-33 0-33 15,-30 1-8-15,-30 0-15 0,8-11-11 16,25-4-9-16,34 0-10 15,23 0-4-15,-10-19 5 16,-8-10-22-16,-10-7 5 16,10-14-1-16,3-27-7 15,10-37-20-15,18-49-2 16,23-19-4-16,28-9-5 16,11 17 5-16,33 32 0 15,3 28-6-15,-3 28-5 16,-3 27-1-16,-1 15 5 15,6 3-5-15,8 4 0 16,4 11-3-16,2 18-6 16,7 8 0-16,7 21 3 15,7 16 6-15,9 9 6 16,3 10 0-16,1 2 0 0,-7 4 0 16,-16-1 0-1,-13-5-45-15,-17-5-25 0,-19-3-38 16,-9-4-51-16,-13 9-105 15,-13-11-105-15,-9-9-386 0</inkml:trace>
  <inkml:trace contextRef="#ctx0" brushRef="#br0" timeOffset="91784.23">14331 14034 1905 0,'0'0'526'15,"0"0"-455"-15,0 0-39 16,0 0 96-16,0 0 16 16,0 0-30-16,0 0 1 15,10-30 5-15,-10 30 9 16,0 0-23-16,0 0-25 15,0 0-36-15,0 0-23 16,0 0-11-16,0 0-11 16,0 0 1-16,0 0 1 15,0 0 4-15,0 0 0 0,0 0 9 16,0 0 12-16,0 0-2 16,0 0-1-16,0 0-1 15,0 0 16-15,0-2 4 16,0 2-7-16,0 0-6 15,0-5 0-15,0-2 0 16,2 0-18-16,2-4-10 16,0 1-1-16,3-2 1 15,-3 3-1-15,-1 2 7 16,2 0-7-16,-3-2-1 16,-2 5 1-16,0 0 8 15,0 2 6-15,0 2 13 16,0 0-5-16,0 0-17 15,0 0-6-15,0 0-6 16,0 0-8-16,0 0 1 0,0 0 4 16,0 0 3-16,0 0 6 15,0 0 0-15,0 0 0 16,0 0-17-16,0 0-83 16,0 0-128-16,2 8-338 15,2 3-118-15,-4-4-531 0</inkml:trace>
  <inkml:trace contextRef="#ctx0" brushRef="#br0" timeOffset="92271">14231 14386 1817 0,'0'0'545'15,"0"0"-337"-15,0 0 80 16,0 0-52-16,0 0-63 0,0 0-76 16,0 0-49-16,-2-28-30 15,29 28-6-15,15 0 12 16,11 6 25-16,14 7-1 16,0 6-21-16,0-1-7 15,-6 4-13-15,-15-5-6 16,-11-4 7-16,-10-3-7 15,-14-6 0-15,-6-4 14 16,-5-3 172-16,0-27 79 16,-16-40-266-16,-22-46 0 15,1-8 0-15,0 8-3 16,8 17-57-16,14 43-60 16,-1 10-93-16,5 10-236 15,1 22-423-15</inkml:trace>
  <inkml:trace contextRef="#ctx0" brushRef="#br0" timeOffset="93683.39">13362 13148 2250 0,'0'0'570'0,"0"0"-414"16,0 0 59-16,0 0-13 15,0 0-82-15,0 0-102 16,-66 12-18-16,52 31 0 16,1 11 6-16,2 8 0 15,6 2-6-15,5-10-1 16,14-8-7-16,21-15 1 15,19-18 2-15,8-13 5 16,7-6 9-16,-2-26 1 16,-14-12 1-16,-15-6-4 15,-20-4 7-15,-18 0 2 16,0-3 10-16,-31 10-2 0,-14 5-12 16,-8 17-11-16,-3 11-1 15,3 14-20-15,8 0-14 16,9 14-112-16,17 24-188 15,7-3-206-15,12-6-305 0</inkml:trace>
  <inkml:trace contextRef="#ctx0" brushRef="#br0" timeOffset="94667.66">16898 14325 1207 0,'0'0'822'0,"0"0"-495"15,0 0 4-15,0 0-13 16,0 0-78-16,0 0-68 16,0 0-57-16,-51-61-4 15,40 22-9-15,-3-15-30 16,3-33-10-16,1-40-31 16,-4-52-7-16,1-22-4 0,-1 11-5 15,1 43-3 1,6 55 21-16,-2 34-6 0,2 12-15 15,-1-4-3-15,-3 0 0 16,1 0-2-16,2 9-7 16,3 9 0-16,3 10 0 15,2 6 0-15,-2 8-2 16,2 6 1-16,0 0-7 16,-2 2 7-16,0 0-7 15,-2 0-7-15,4 0-7 16,-2 0 1-16,0 0-2 15,0 0 1-15,0 4 7 16,0 4 9-16,-5 5 5 0,1 2 0 16,-10 3 0-1,-7 11-5-15,-10 3 5 0,-13 8 1 16,-15 10 2-16,-13 4-2 16,-3 6-13-16,-6 4-125 15,10-1-127-15,10 9-252 16,26-16-52-16,16-16-280 0</inkml:trace>
  <inkml:trace contextRef="#ctx0" brushRef="#br0" timeOffset="94863.55">16647 12864 2467 0,'0'0'646'0,"0"0"-542"15,0 0-46-15,0 0-58 16,0 0 1-16,0 0-2 16,173 95 0-16,-99-57 1 15,35 17-179-15,-20-11-339 16,-13-7-852-16</inkml:trace>
  <inkml:trace contextRef="#ctx0" brushRef="#br0" timeOffset="95526.63">17848 13212 2192 0,'0'0'740'15,"0"0"-538"-15,0 0-99 16,-70 109-44-16,5-9-6 16,-16 32-33-16,-9 11-20 15,24-33-215-15,17-38-636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0T15:51:48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14434 3192 1151 0,'0'0'1050'0,"0"0"-565"15,0 0-275-15,0 0 98 16,4-15-50-16,-4 14-74 16,0 1-62-16,0 0-47 15,3 0-45-15,19-2-18 16,20 2-11-16,45-3 8 15,64 2 3-15,83 0-2 16,65 1 2-16,44 0 2 0,20 11-4 16,-24 11 19-16,-21 8-13 15,-41 4 5-15,-45 4-21 16,-45-4 1-16,-56-5 0 16,-40-9-1-16,-39-9 6 15,-23 0-6-15,-4-6-8 16,-12 2-44-16,-13-3-101 15,-64-4-21-15,-18-14-204 16,-24-12-1001-16</inkml:trace>
  <inkml:trace contextRef="#ctx0" brushRef="#br0" timeOffset="224.52">14599 3221 1620 0,'0'0'1202'0,"0"0"-1007"16,0 0-115-16,0 0-48 16,133 42 215-16,16-25-52 15,75 1-74-15,51-3-43 16,45-5-34-16,12 4 1 16,-12 8-27-16,-4 10-3 15,-28 12-15-15,-32 6-154 16,-77-8-306-16,-50-14-570 0</inkml:trace>
  <inkml:trace contextRef="#ctx0" brushRef="#br0" timeOffset="4339.02">15911 12286 2129 0,'0'0'658'0,"0"0"-389"16,0 0 67-16,0 0-39 0,0 0-188 15,0 0-77-15,-37-30-32 16,31 30-9-16,0 16-18 15,-7 12 7-15,-7 11 19 16,-7 6 0-16,-2 5 1 16,-2 0 0-16,2-1 1 15,2-7-1-15,5-6 1 16,4-10 0-16,5-5 0 16,5-10 0-16,3-8 1 15,5-3-2-15,0 0 2 0,0-8 14 16,13-28 11-16,16-15-27 15,11-18 0 1,11-11 0-16,6-7-8 0,-1 4 7 16,-6 9 1-16,-13 13 0 15,-8 20 1-15,-13 15 0 16,-7 11 0-16,-5 11 1 16,-4 4-2-16,3 0-8 15,-1 6-25-15,4 20-45 16,4 19 51-16,-2 13 20 15,-2 11 7-15,1 10 0 16,1-1 2-16,-4-4 11 16,3-7-2-16,1-11-10 15,-1-10 14-15,0-12-9 16,0-8-6-16,-1-11 1 0,1-2-1 16,-5-9-156-16,-2-10-225 15,-5-16-288-15,-14-11-1402 0</inkml:trace>
  <inkml:trace contextRef="#ctx0" brushRef="#br0" timeOffset="4499.85">15762 12462 986 0,'0'0'1053'0,"0"0"-414"16,0 0-445-16,0 0-25 15,0 0-24-15,0 0-61 16,0 0-55-16,140-12-29 15,-70 12 0-15,-15 14-240 0,-10-1-544 16</inkml:trace>
  <inkml:trace contextRef="#ctx0" brushRef="#br0" timeOffset="4940.91">15810 13110 2107 0,'0'0'742'16,"0"0"-493"-16,0 0-18 0,0 0-162 15,0 0-59 1,-23 123 5-16,0-45 8 0,-6 12-10 16,-2 4-4-16,-2-3-8 15,4-9-1-15,2-9-27 16,-4 10-200-16,6-18-346 16,3-26-286-16</inkml:trace>
  <inkml:trace contextRef="#ctx0" brushRef="#br0" timeOffset="5426.29">15845 13166 1930 0,'0'0'696'0,"0"0"-430"16,0 0 11-16,0 0-153 0,0 0-97 15,0 0-26-15,0 0 0 16,133 73-1-16,-118-11 2 15,-7 3-1-15,-8 0-1 16,0-7 0-16,-14-12 1 16,-13-10 0-16,-7-11 11 15,-1-7 0-15,1-10 9 16,3-8 21-16,7 0 7 16,4 0-20-16,6-8-7 15,8-3-5-15,4 5-8 16,2 2-2-16,0 0-7 15,22 4-1-15,16 0-1 16,10 0 1-16,8 0 0 0,0 4 0 16,-4 12 0-1,-10 2-5-15,-13 2 4 0,-9 1 1 16,-13-3 0-16,-7-1 0 16,0 2 0-16,-19-1 1 15,-14 2 42-15,-13 3 31 16,-8-4 2-16,-6-3-7 15,2-1-23-15,2-8-6 16,10-6-17-16,5-1-8 16,10 0-5-16,7 0-9 15,4-2-42-15,-9-9-159 16,6 3-363-16,1 4-965 0</inkml:trace>
  <inkml:trace contextRef="#ctx0" brushRef="#br0" timeOffset="5750.99">15785 14441 582 0,'0'0'1772'16,"0"0"-1275"-16,0 0-278 15,0 0 27-15,0 0-126 16,0 0-59-16,0 0-23 16,-121-50-23-16,82 77-8 0,-2 8 8 15,-4 9 8-15,5 6-13 16,14 3-9-16,12-1 0 16,14-4-1-16,4-5 0 15,34-9-9-15,20-10 0 16,33-10-17-16,1-5-74 15,40-9-174-15,-24 0-458 16,-29 0-1435-16</inkml:trace>
  <inkml:trace contextRef="#ctx0" brushRef="#br0" timeOffset="6022.3">15737 15284 1122 0,'0'0'1162'16,"0"0"-818"-16,0 0-214 16,0 0 43-16,-37 107-64 15,37-48-54-15,0 12-32 16,0 1-13-16,2-3-1 15,4 4-3-15,1-10-1 16,-2-9-5-16,-5-10-166 0,0-13-325 16,0-21-501-16</inkml:trace>
  <inkml:trace contextRef="#ctx0" brushRef="#br0" timeOffset="6307.13">15726 15280 1377 0,'0'0'1366'0,"0"0"-1036"15,0 0-234-15,0 0-42 16,0 0 37-16,0 0 3 16,127 153-34-16,-87-96-27 15,-9 5-18-15,-6-3-3 16,-10-8-10-16,-10-1 4 0,-5-6 3 15,-7-2 42-15,-22-11 40 16,-7-5-17-16,-4-4-38 16,-1-3-21-16,-2-6-15 15,5-7-3-15,-4 6-140 16,9-3-188-16,4-5-628 0</inkml:trace>
  <inkml:trace contextRef="#ctx0" brushRef="#br0" timeOffset="6555.97">15635 16462 1020 0,'0'0'1193'0,"0"0"-612"0,0 0-424 15,0 0 54-15,0 0-55 16,156-47-78-16,-112 37-53 16,-1 6-16-16,-12 4-9 15,-9 0-72-15,-20 0-276 16,-2 4-482-16,0 0-1010 0</inkml:trace>
  <inkml:trace contextRef="#ctx0" brushRef="#br0" timeOffset="6856.19">15619 16462 2263 0,'0'0'697'16,"0"0"-462"-16,0 0-114 16,0 0-73-16,0 0-14 15,-51 144 8-15,35-87 15 16,-1 3-9-16,-1 1 6 15,0-3-21-15,5 0-13 16,4-8-7-16,7-6-7 16,2-8-4-16,0-8 8 15,17-2-9-15,10-8 10 16,6-5-2-16,5-8 1 0,7-5-1 16,-3 0-9-1,1-5-21-15,-3-13-139 0,-7-12-331 16,-8-3-298-16,-10 7-1089 0</inkml:trace>
  <inkml:trace contextRef="#ctx0" brushRef="#br0" timeOffset="7036.68">15575 16820 1051 0,'0'0'1439'0,"0"0"-865"16,0 0-435-16,0 0-56 15,0 0 74-15,0 0-34 0,118 6-77 16,-76 5-29-16,-2 0-17 16,-1-7-122-16,-10-4-450 15,-8 0-736-15</inkml:trace>
  <inkml:trace contextRef="#ctx0" brushRef="#br0" timeOffset="17080.93">18848 12446 882 0,'0'0'1268'0,"0"0"-774"16,0 0-196-16,0 0 39 16,0 0-94-16,0-38-57 15,0 38-71-15,0 0-64 16,0 0-34-16,0 0-17 15,0 10 0-15,-9 15-12 16,-5 13 4-16,-5 12 8 16,-10 10 1-16,-5 2 8 15,-3 4-9-15,-2-6 1 16,1-2-1-16,2-4 0 16,6-5-1-16,3-9 0 0,9-8 1 15,5-11-1-15,6-13 1 16,7-5-1-16,0-3 0 15,5-18-8-15,21-24-6 16,14-16-69-16,12-16 12 16,4-9 27-16,-1 1-8 15,-5 2 26-15,-2 10 20 16,-10 11 7-16,-5 14 0 16,-8 12 0-16,-8 11 1 15,-5 14 20-15,-3 8-9 16,-1 0-6-16,1 19-6 15,5 16 0-15,-3 16 1 16,0 11 11-16,-4 10 6 16,-1 4-2-16,-1-2-1 15,1-8-15-15,2-9 0 0,0-9 0 16,1-8-6-16,1-8-90 16,-10-4-199-16,0-8-322 15,-4-12-274-15</inkml:trace>
  <inkml:trace contextRef="#ctx0" brushRef="#br0" timeOffset="17254.68">18708 12823 1463 0,'0'0'1288'0,"0"0"-985"15,0 0-186-15,0 0-24 0,0 0-66 16,0 0-27-16,154 0-30 15,-23-5-216-15,-15-4-440 16,-1-3-1385-16</inkml:trace>
  <inkml:trace contextRef="#ctx0" brushRef="#br0" timeOffset="17726.55">21551 12501 1980 0,'0'0'713'0,"0"0"-361"16,0 0-14-16,0 0-125 16,0 0-132-16,0 0-66 15,0 0-5-15,0 120 14 16,-5-58-6-16,1 2-7 16,-4-3-10-16,0-8 0 15,-1-2-1-15,-20 7-145 16,3-14-210-16,-2-18-495 0</inkml:trace>
  <inkml:trace contextRef="#ctx0" brushRef="#br0" timeOffset="18182.93">21694 12352 1356 0,'0'0'1393'16,"0"0"-1034"-16,0 0-164 15,0 0-116-15,0 0-61 16,0 0-9-16,0 0-8 16,137 114 0-16,-114-77 5 15,-10-1-5-15,-9-4 0 16,-4-4 0-16,-7-6 0 16,-22-2 11-16,-4-3-1 15,-5-6-2-15,5-3 0 16,5-4-9-16,11-4 1 0,8 0-1 15,7 0 0-15,2-4 1 16,5-4-1-16,18 4-1 16,14 4-9-16,10 0 2 15,8 6 7-15,5 16-1 16,0 6 2-16,-10 3 0 16,-10 2 0-16,-16 0 0 15,-11-5-1-15,-13-1 0 16,-2-3 1-16,-31-2 7 15,-14-5 38-15,-8-3 36 16,-10-8 3-16,3-6-30 16,1 0-32-16,12 0-8 15,7-9-8-15,11-1-6 16,2 1-95-16,6 4-196 16,8 0-608-16</inkml:trace>
  <inkml:trace contextRef="#ctx0" brushRef="#br0" timeOffset="18764.41">18719 13287 198 0,'0'0'1580'16,"0"0"-1193"-16,0 0-87 15,0 0-38-15,0 0-114 16,0 0-94-16,0 0-35 16,-25 44 40-16,25 8 23 15,0 4-25-15,0 2-32 16,0-3-11-16,0-5-13 15,0-6-1-15,-7-3-14 0,-19 2-203 16,-1-7-346 0,2-22-436-16</inkml:trace>
  <inkml:trace contextRef="#ctx0" brushRef="#br0" timeOffset="19024.91">18881 13162 1428 0,'0'0'1132'16,"0"0"-830"-16,0 0-162 16,0 0-47-16,0 0-9 15,152 45 7-15,-101-5-41 16,-5 6-33-16,-5 4-6 0,-15-2-4 16,-8-2-1-1,-9-6-5-15,-9-6 7 0,0-6-1 16,-15-6 11-16,-16 0 33 15,-14-3-10-15,-8-2-20 16,-3 0-21-16,-15 0-62 16,15-2-284-16,11-10-632 0</inkml:trace>
  <inkml:trace contextRef="#ctx0" brushRef="#br0" timeOffset="19439">21419 13253 1603 0,'0'0'785'0,"0"0"-566"0,0 0-90 15,0 0 32-15,-14 146 17 16,4-81-73-16,-1 2-55 16,3-2-32-16,2-8-11 15,2-5-7-15,-1-10-4 16,-9 1-154-16,4-13-311 16,-3-16-337-16</inkml:trace>
  <inkml:trace contextRef="#ctx0" brushRef="#br0" timeOffset="19924.68">21561 13307 1328 0,'0'0'1043'0,"0"0"-792"16,0 0-41-16,0 0-54 15,142-30-82-15,-94 46-33 16,-3 13-16-16,-8 6-10 15,-6 1-3-15,-8 0-1 16,-10-6-2-16,-9-4-2 16,-4-8 2-16,0-6 5 15,-8-4 10-15,-19 0 57 16,-11-2-4-16,-6 3-47 0,-1-3-15 16,9-3-14-1,12 1-1-15,13-4-15 0,9 0-24 16,2 0-6-16,11 2 10 15,22 2 15-15,14 4 11 16,16 6 9-16,8 4 1 16,4 6 8-16,1 6 12 15,-7 7-2-15,-13-1 5 16,-20 0-18-16,-14-2 3 16,-18-2-3-16,-4-2 16 15,-20-8 44-15,-22 0 35 16,-16-6 38-16,-9-1-38 15,-6-8-46-15,-3-5-28 0,3-2-15 16,10 0-4 0,9-7-8-16,9-4 0 0,12-1-24 15,-5-2-140 1,9-1-329-16,8 3-685 0</inkml:trace>
  <inkml:trace contextRef="#ctx0" brushRef="#br0" timeOffset="20609.88">18741 14119 108 0,'0'0'2113'15,"0"0"-1512"-15,0 0-456 16,0 0-45-16,0 0-18 16,-9 134 76-16,-7-50-61 15,3 5-46-15,0 1-29 16,4-4-8-16,1-8-14 16,4-10 0-16,2-9 0 15,2-14-48-15,0-10-160 16,0-31-255-16,0-4-177 15,0-12-186-15</inkml:trace>
  <inkml:trace contextRef="#ctx0" brushRef="#br0" timeOffset="20864.27">18850 14253 652 0,'0'0'1677'0,"0"0"-1193"15,0 0-351-15,0 0-67 16,0 0-17-16,0 0 62 15,158 84-18-15,-109-35-45 16,-6 1-23-16,-3-4-11 16,-14-4-13-16,-10-2 8 15,-12-8-3-15,-4-4 18 16,-22-2 42-16,-25-2 31 16,-13-4-29-16,-9-2-43 15,0 0-13-15,8-8-12 16,9 4-13-16,4 3-160 15,15-4-375-15,16-4-374 0</inkml:trace>
  <inkml:trace contextRef="#ctx0" brushRef="#br0" timeOffset="21287.64">21727 14418 2142 0,'0'0'559'0,"0"0"-386"15,0 0-92-15,0 0-56 16,0 0 2-16,-10 108-7 15,2-55-8-15,-1 2-6 0,-1 1-6 16,4 2 0 0,-1-5-96-16,-9 5-171 0,3-12-294 15,-2-18-375-15</inkml:trace>
  <inkml:trace contextRef="#ctx0" brushRef="#br0" timeOffset="21753.29">21914 14361 146 0,'0'0'1803'16,"0"0"-1460"-16,0 0-179 16,0 0-60-16,0 0-66 0,0 0-3 15,135 62-2-15,-116-32-13 16,-11-6 8-16,-6 2-7 15,-2-5-6-15,-2-4 9 16,-22 0 52-16,-8-1 43 16,-10 1-45-16,-3-4-48 15,3 3-26-15,9-3 0 16,10-5-82-16,17 1-100 16,6-9-80-16,6 0 103 15,28 0 119-15,13 0 40 16,6 2 4-16,5 4 17 0,-2 4 14 15,-7 2 16 1,-11 6 19-16,-11 2-30 0,-18 2-13 16,-9 0 4-16,0 5 36 15,-23-5 109-15,-17 4 20 16,-12-2-52-16,-3-4-38 16,-5-4-33-16,2-8-26 15,2-4-22-15,5-4-11 16,4 0-13-16,8 0-1 15,-19-4-176-15,12-13-469 16,5 6-1290-16</inkml:trace>
  <inkml:trace contextRef="#ctx0" brushRef="#br0" timeOffset="22463.42">19068 15304 1532 0,'0'0'1015'0,"0"0"-509"16,0 0-281-16,0 0-72 0,0 0-96 16,0 0-33-16,-131 120 1 15,81-54-1-15,2 5-3 16,5-9-9-16,8-4-6 15,8-12-5-15,9-14 0 16,10-12-1-16,3-10 1 16,5-10 1-16,0-4 4 15,11-27 4-15,18-18-10 16,20-32-7-16,2 0-5 16,10-14 4-16,-1 7 8 15,-12 15-1-15,2 12 1 16,-17 17 1-16,-11 21 14 15,-9 13 35-15,-3 10-25 16,-3 10-25-16,5 22 0 16,2 17-1-16,1 4 1 0,2 14 1 15,-2 0-1-15,1-4 1 16,-1-5-1-16,-1-8-1 16,-8-7-79-16,-6 1-91 15,-2-11-212-15,-18-14-425 0</inkml:trace>
  <inkml:trace contextRef="#ctx0" brushRef="#br0" timeOffset="22622.44">18962 15521 1523 0,'0'0'1012'0,"0"0"-701"15,0 0-211-15,0 0-78 0,0 0-22 16,0 0-12-16,197 27-167 15,-107-14-284-15,1-3-668 0</inkml:trace>
  <inkml:trace contextRef="#ctx0" brushRef="#br0" timeOffset="23065.21">21517 15310 124 0,'0'0'1272'0,"0"0"-898"16,0 0-165-16,0 0-3 0,121-2-56 15,-73 4-22-15,6 4-15 16,4-2-12-16,0 0-26 16,-4-4-37-16,-8 2-21 15,-11 1-10-15,-8-2-7 16,-16 6-72-16,-6-3-290 16,-5 1-526-16</inkml:trace>
  <inkml:trace contextRef="#ctx0" brushRef="#br0" timeOffset="23312.4">21782 15341 512 0,'0'0'1320'15,"0"0"-812"-15,0 0-309 0,0 0-69 16,0 0-66-16,-134 99-21 16,110-59-9-16,6 1-2 15,9 0-5-15,7-1 7 16,2-1 18-16,0-3 13 15,16-1-1-15,11 2 6 16,6-9-17-16,7 1-26 16,9-6-14-16,2-4-7 15,5-12-6-15,-5-7-33 16,9-3-181-16,-13-20-164 16,-14 0-517-16</inkml:trace>
  <inkml:trace contextRef="#ctx0" brushRef="#br0" timeOffset="23493.27">21684 15538 1000 0,'0'0'1241'16,"0"0"-905"-16,0 0-176 16,0 0 32-16,0 0 43 15,141 27-100-15,-79-18-87 16,0-3-48-16,9 7-75 15,-18-5-413-15,-16-3-708 0</inkml:trace>
  <inkml:trace contextRef="#ctx0" brushRef="#br0" timeOffset="24057.27">19228 16294 667 0,'0'0'1280'0,"0"0"-957"15,0 0-155-15,-64 111 25 16,47-49-69-16,0 10-39 15,7 0-43-15,5-6-16 16,1-7-12-16,4-15-8 16,-2-8-6-16,2-9 0 15,-2-8-15-15,-6-11-136 16,4-8-212-16,-3 0-367 0</inkml:trace>
  <inkml:trace contextRef="#ctx0" brushRef="#br0" timeOffset="24357.73">19130 16226 1876 0,'0'0'792'0,"0"0"-516"16,0 0-116-16,0 0-89 16,0 0 13-16,129 50 64 15,-77-9-61-15,2 3-36 16,-10 6-27-16,-5 6-8 15,-10-6-5-15,-12-2-2 16,-9-2-2-16,-8-11 10 16,0-8 32-16,-10-1 38 15,-22-7 8-15,-5-1-8 16,-10-5-32-16,-6 0-26 16,-3-7-20-16,2 2-9 0,7-4 0 15,9-4-57-15,14 0-144 16,8 0-283-16,14 0-396 15</inkml:trace>
  <inkml:trace contextRef="#ctx0" brushRef="#br0" timeOffset="24864.97">21891 16517 2109 0,'0'0'738'16,"0"0"-382"-16,0 0-34 15,0 0-120-15,0 0-103 16,-116-55-51-16,87 55-21 0,-6 0-12 15,-7 5 11-15,-8 15 1 16,0 10-5-16,-1 2-2 16,5 12-14-16,4 5-5 15,11 5-1-15,11-4 0 16,13-3 1-16,7-3-1 16,11-7 0-16,30-5 0 15,11-14 2-15,14-2-1 16,5-6-1-16,19-10-66 15,-18 0-230-15,-12 0-535 0</inkml:trace>
  <inkml:trace contextRef="#ctx0" brushRef="#br0" timeOffset="41234.6">19329 12952 970 0,'0'0'1068'15,"0"0"-509"-15,0 0-358 16,0 0 64-16,0 0-61 16,0 0-89-16,-4 0-54 15,2 0-20-15,-4 0-14 16,0 7-15-16,0 8-5 16,-5 1-5-16,-3 2-1 15,1 2-1-15,-3-2-106 16,-18-2-266-16,3-6-453 15,4-8-870-15</inkml:trace>
  <inkml:trace contextRef="#ctx0" brushRef="#br0" timeOffset="41652.83">19815 12635 978 0,'0'0'1288'0,"0"0"-817"16,0 0-329-16,0 0 72 15,0 0-105-15,0 0-74 16,0 0-23-16,-91 54-2 0,78-18-1 16,10-2 5-16,3 3-5 15,0-5-3-15,0-7-5 16,18-2-1-16,8-5 2 15,6-9 4-15,4-6 0 16,1-3 6-16,1-6 5 16,-5-16 58-16,-6-6 5 15,-9-7-11-15,-9-2 22 16,-9-8-10-16,0-1-34 16,-9 2-31-16,-16 6-2 15,-6 10-2-15,-6 12-5 16,-4 12-7-16,-1 4 0 15,2 2-6-15,4 17-3 16,10 2-41-16,8 1-89 16,-1 10-121-16,6-6-284 0,5-10-357 0</inkml:trace>
  <inkml:trace contextRef="#ctx0" brushRef="#br0" timeOffset="43087.45">19166 15727 107 0,'0'0'1194'0,"0"0"-814"15,0 0-173-15,0 0 78 16,0 0-28-16,0 0-47 15,122-94-21-15,-116 88-6 0,-4 6-11 16,-2 0-42-16,0 0-55 16,0 0-39-16,0 0-24 15,0 10-11-15,-12 12 0 16,-7 6 0-16,-6 8-1 16,-4 3-31-16,-9 5-224 15,7-11-365-15,6-11-525 0</inkml:trace>
  <inkml:trace contextRef="#ctx0" brushRef="#br0" timeOffset="43679.35">19536 15673 1783 0,'0'0'690'0,"0"0"-474"15,0 0-54-15,0 0-68 16,0 0-65-16,0 0-19 16,0 0-2-16,-5 89-8 15,-5-58 0-15,-19 1-25 16,4-5-292-16,0-14-511 0</inkml:trace>
  <inkml:trace contextRef="#ctx0" brushRef="#br0" timeOffset="44083.84">19866 15396 390 0,'0'0'1887'0,"0"0"-1418"15,0 0-349-15,0 0 28 16,0 0-50-16,-56 108-56 16,52-51-22-16,4 0-13 15,0 2-1-15,18-9-5 16,9-6 0-16,6-17 0 0,5-10 0 16,2-17 8-1,0 0 19-15,-2-34 132 0,0-10-26 16,-7-12-49-16,-13-7-13 15,-12-7-13-15,-6 5 4 16,-24 5-21-16,-20 16-9 16,-12 17-2-16,-9 25-20 15,1 2-6-15,4 29-5 16,14 10-1-16,20 1-9 16,15 0-107-16,11-4-159 15,18-9-356-15,4-17-636 0</inkml:trace>
  <inkml:trace contextRef="#ctx0" brushRef="#br0" timeOffset="53264.15">22415 12876 1003 0,'0'0'1251'16,"0"0"-915"-16,0 0-50 16,0 0-35-16,0 0-111 15,0 0-92-15,-11 0-37 16,-11 18-11-16,-10 11-1 15,-7 10-19-15,-9 5-139 16,-5 10-152-16,11-10-279 0,13-14-428 16</inkml:trace>
  <inkml:trace contextRef="#ctx0" brushRef="#br0" timeOffset="53608.77">22791 12609 1476 0,'0'0'921'0,"0"0"-703"15,0 0-21-15,0 0 3 16,0 0-119-16,0 0-68 16,0 0-12-16,-56 70 1 15,56-27-1-15,0 0 1 0,10-6 3 16,17-10-5-16,4-9 0 15,2-9 0-15,3-9 1 16,2 0 12-16,-3-19 91 16,-4-9-4-16,-6-8-25 15,-12-4 0-15,-6-2-12 16,-7 2-33-16,-5 3-14 16,-19 4-4-16,-7 13-11 15,-6 14-1-15,-2 6-50 16,-26 29-165-16,12 12-290 15,4-5-366-15</inkml:trace>
  <inkml:trace contextRef="#ctx0" brushRef="#br0" timeOffset="53932.06">22424 13940 1054 0,'0'0'1185'0,"0"0"-590"15,0 0-315-15,0 0-5 0,0 0-120 16,0 0-100-16,0 0-37 16,2-22-18-16,-7 28-3 15,-12 10-4-15,-30 27-124 16,3-5-215-16,-6-7-491 0</inkml:trace>
  <inkml:trace contextRef="#ctx0" brushRef="#br0" timeOffset="54313.49">23155 13514 1288 0,'0'0'942'15,"0"0"-581"-15,0 0-148 16,0 0-8-16,-125-15-107 16,92 47-63-16,6 8-25 15,7 8-8-15,13 1 4 16,7-1-6-16,2-6 1 16,25-6 0-16,4-12-1 0,2-12 9 15,3-9-3 1,-3-3 15-16,-4-15 118 0,0-13-20 15,-6-6-41-15,-5-6-24 16,-9-3-6-16,-7 2-21 16,-2 2-9-16,0 10-17 15,-18 11-1-15,-11 13-75 16,-36 10-214-16,7 18-482 16,5 1-765-16</inkml:trace>
  <inkml:trace contextRef="#ctx0" brushRef="#br0" timeOffset="54670.15">22525 14843 909 0,'0'0'982'0,"0"0"-321"16,0 0-314-16,0 0 2 0,0 0-132 15,0 0-115 1,0 0-66-16,-33-27-29 0,8 58-7 16,-9 3-1-16,-13 30-133 15,7-12-231-15,5-12-465 0</inkml:trace>
  <inkml:trace contextRef="#ctx0" brushRef="#br0" timeOffset="55035.13">22988 14584 2136 0,'0'0'636'0,"0"0"-427"0,0 0 56 16,0 0-157-16,0 0-90 15,0 0-17-15,0 0-1 16,-27 143 0-16,27-93-1 16,22-6-5-16,9-8-3 15,2-12 4-15,4-14 5 16,-4-10 6-16,-2-8 10 16,-2-23 82-16,-7-9 29 15,-4-6 13-15,-7-8-29 16,-9-4-33-16,-2 4-14 15,-4 6-31-15,-16 12-6 0,-4 13-12 16,-8 16-15 0,-5 7-22-16,-35 22-143 0,9 10-374 15,7-2-650-15</inkml:trace>
  <inkml:trace contextRef="#ctx0" brushRef="#br0" timeOffset="59180.28">22303 16896 690 0,'0'0'1053'0,"0"0"-504"15,0 0-284-15,0 0-26 16,0 0-75-16,0 0-93 15,-21-12-49-15,5 38-13 16,-5 4 18-16,-5 3-9 16,-3-2-9-16,2-1-9 15,0 3-77-15,-10-3-196 16,8-7-385-16,6-5-932 0</inkml:trace>
  <inkml:trace contextRef="#ctx0" brushRef="#br0" timeOffset="59690.74">22947 16401 1536 0,'0'0'1291'0,"0"0"-963"16,0 0-157-16,0 0-62 15,-11 105-9-15,3-32 10 16,2 3-35-16,2 5-24 0,4-9-32 15,0-14-5 1,0-10-8-16,0-12-5 0,2-10-1 16,2-12 2-16,2-6-1 15,-4-6-1-15,-2 2-14 16,0-4-124-16,-10 0-324 16,-2 0-675-16</inkml:trace>
  <inkml:trace contextRef="#ctx0" brushRef="#br0" timeOffset="61921.79">19641 13709 851 0,'0'0'1245'15,"0"0"-902"-15,0 0-107 16,0 0 21-16,0 0-88 15,0 0-100-15,-11 0-47 16,-9 11-21-16,-13 15-1 16,-10 8-12-16,-4 10-163 15,-15 4-184-15,13-6-255 0,9-15-452 0</inkml:trace>
  <inkml:trace contextRef="#ctx0" brushRef="#br0" timeOffset="62255.9">19942 13489 1020 0,'0'0'1069'0,"0"0"-740"16,0 0-219-16,0 0-9 16,0 0-45-16,0 0-40 15,0 0-10-15,-87 111-6 16,85-59 0-16,2-5 0 0,8-5 0 15,19-11 0 1,2-13 1-16,2-12 0 0,5-6 5 16,0-12 61-16,3-20 63 15,0-12-46-15,-8-6-22 16,-6-3-27-16,-14 3-4 16,-11 4 11-16,0 8-4 15,-19 10-8-15,-10 16-21 16,-10 12-9-16,-3 6 0 15,-3 26-75-15,-2 24-156 16,14-6-287-16,6-7-354 0</inkml:trace>
  <inkml:trace contextRef="#ctx0" brushRef="#br0" timeOffset="62580.08">19529 14712 1704 0,'0'0'950'0,"0"0"-655"16,0 0-69-16,0 0-73 16,0 0-105-16,0 0-48 15,0 0 0-15,-69 77 1 16,45-42-1-16,-1 2-28 16,-4 3-174-16,7-12-370 15,-1-8-476-15</inkml:trace>
  <inkml:trace contextRef="#ctx0" brushRef="#br0" timeOffset="62923.72">20175 14399 1024 0,'0'0'1566'0,"0"0"-1243"16,0 0-176-16,0 0 60 15,0 0-128-15,0 0-69 16,0 0-10-16,-95 56-5 16,95-5-8-16,0-5-27 15,12-7-32-15,13-6-3 16,12-16 39-16,3-12 27 16,6-5 9-16,-1-19 16 15,-3-17 62-15,-9-9-3 16,-10-4 21-16,-14-1-5 15,-9 0-10-15,-3 8-27 16,-21 6-36-16,-10 16-3 16,-8 18-15-16,-7 2-21 0,-24 40-141 15,10 0-403-15,12 1-459 16</inkml:trace>
  <inkml:trace contextRef="#ctx0" brushRef="#br0" timeOffset="63445.61">19966 16834 1694 0,'0'0'915'16,"0"0"-614"-16,0 0-96 16,0 0-76-16,0 0-81 15,0 0-31-15,0 0-7 16,-98 120-10-16,81-80-138 16,1-4-229-16,1-14-417 0</inkml:trace>
  <inkml:trace contextRef="#ctx0" brushRef="#br0" timeOffset="63832.9">20483 16565 153 0,'0'0'2238'0,"0"0"-1560"16,0 0-464-16,0 0-22 15,0 0-116-15,0 0-62 16,0 0-13-16,-80 77 0 16,71-27-1-16,9-6-2 15,0-4-19-15,4-12-34 0,19-10 11 16,3-10 23-16,3-8 20 16,7-8 1-16,7-24 21 15,1-15 16-15,0-9-4 16,-3-4 9-16,-10-2 5 15,-14 3 16-15,-14 4 46 16,-3 13-8-16,-20 7-29 16,-19 17-21-16,-11 18-39 15,-6 0-11-15,0 9-1 16,8 9 0-16,9 4-25 16,15 0-110-16,6 0-163 15,7-3-370-15,4-6-507 0</inkml:trace>
  <inkml:trace contextRef="#ctx0" brushRef="#br0" timeOffset="65804.24">22428 15811 912 0,'0'0'1347'0,"0"0"-869"16,0 0-309-16,0 0-6 15,0 0-79-15,0 0-51 16,-133 88-17-16,108-47-10 16,-2-1-5-16,-2 2-1 0,3-2-80 15,-10 0-267-15,7-11-418 16,9-10-951-16</inkml:trace>
  <inkml:trace contextRef="#ctx0" brushRef="#br0" timeOffset="66228.81">22939 15566 1247 0,'0'0'1379'16,"0"0"-836"-16,0 0-314 0,0 0 8 15,0 0-119 1,0 0-86-16,0 0-32 0,-58 14-1 15,39 30 1-15,2 5 1 16,3 1-1-16,5 2 0 16,7-8-41-16,2-4-25 15,5-7 6-15,24-16-1 16,10-11 28-16,13-6 19 16,4-10 13-16,1-26 1 15,-5-8 1-15,-7-10 6 16,-14-8 2-16,-13-2 35 15,-14-1 16-15,-4 8-6 16,-14 7 7-16,-17 6-13 16,-11 15-19-16,-5 15-23 15,-4 14-5-15,-2 0 0 0,5 20-1 16,9 10-1 0,12 2-7-16,14 0-7 0,9 2-79 15,4-7-88-15,0-5-114 16,6-7-355-16,5-11-474 0</inkml:trace>
  <inkml:trace contextRef="#ctx0" brushRef="#br0" timeOffset="124263.97">17988 4730 2148 0,'0'0'621'16,"0"0"-412"-16,-67-108 56 0,15 76-29 16,-3 9-149-16,-7 12-55 15,-6 11-32-15,-5 0-20 16,-2 26-14-16,-4 18 1 15,-8 30 7-15,-4 35-11 16,9 30 20-16,17 16 17 16,29-2-6-16,32-9 3 15,10-20 3-15,30-24 2 16,13-24 8-16,41-17 11 16,61-21 30-16,45-16 3 0,40-16-33 15,-2-10 68-15,-35-36-26 16,-25-10-17-16,-45-4-28 15,-34 1 3-15,-37 2 0 16,-18-6-4-16,-6-29 7 16,-19-40 9-16,-19-43-17 15,-56-1-8-15,-23 28-8 16,1 41-16-16,18 46-54 16,3 16 25-16,-11-1 31 15,-8 4-43-15,-1 1-1 16,9 14 5-16,19 4 14 15,14 8-6-15,18 5-3 16,15 4-15-16,6 4-441 16,0 5-829-16</inkml:trace>
  <inkml:trace contextRef="#ctx0" brushRef="#br0" timeOffset="124685.06">17934 4642 861 0,'0'0'1670'15,"0"0"-1340"-15,0 0-247 16,-109 106 55-16,72-30 36 15,-2 14-73-15,13 5-62 16,8 1-25-16,9-6-14 16,7-7 0-16,2-9 0 0,0-10-77 15,0-13-226-15,15-20-272 16,1-15-119-16,-1-16-392 0</inkml:trace>
  <inkml:trace contextRef="#ctx0" brushRef="#br0" timeOffset="125103.48">17954 4676 1670 0,'0'0'618'0,"0"0"-443"15,0 0 37-15,0 0-117 16,0 0-65-16,125-23-23 16,-74 50-7-16,-2 9 2 15,-8 8-1-15,-12 2 0 16,-14 4 5-16,-15-2-5 15,0-5 25-15,-23-5 47 0,-8-8-3 16,-8-11 18-16,5-11 40 16,-4-5 27-16,7-3-33 15,6-3-25-15,5-10-23 16,9 1-44-16,7 0-21 16,4 4 0-16,0 2-9 15,13 4-6-15,16 2-21 16,6 0 3-16,6 9-6 15,-3 18 3-15,-7 7 7 16,-11 4 5-16,-12 4 9 16,-8 3 6-16,-5-1 0 15,-32-2 10-15,-14-2 11 16,-15-6 5-16,-10-6 13 0,-4-8-2 16,4-9-13-1,7-11-13-15,13 0-11 0,31-37-67 16,17-1-271-16,8-8-748 15</inkml:trace>
  <inkml:trace contextRef="#ctx0" brushRef="#br0" timeOffset="125737.03">22577 4407 1181 0,'0'0'1143'0,"0"0"-783"15,-124 0-172-15,55 27 77 16,-8 17-85-16,-11 32-65 15,-2 36-72-15,13 28-32 16,16 13-4-16,34-3-7 16,27-11 2-16,10-17 3 15,41-2-4-15,11-22-1 16,37-11 0-16,18-23 1 16,10-28 17-16,18-14-1 15,-31-22-1-15,-25-5-1 16,-20-18 0-16,-11-12 6 15,11-39 57-15,4-45 6 16,-10-66-36-16,-31-40 11 16,-32-3-23-16,0 29-18 15,-23 67-18-15,7 53-48 0,5 39 20 16,3 19 2-16,-6 2 11 16,-1 4 3-16,-8 2-9 15,-6 12-7-15,-2 1-29 16,-7 44-78-16,7 1-406 15,4-1-462-15</inkml:trace>
  <inkml:trace contextRef="#ctx0" brushRef="#br0" timeOffset="125976.02">22950 4895 778 0,'0'0'1753'0,"0"0"-1291"0,0 0-236 15,-121 0-36-15,70 8-116 16,0 20-35-16,4 10-9 16,7 8-11-16,11 6-19 15,11 4-1-15,12 0 0 16,6 0-1-16,0-6 2 16,19-3 0-16,17-9 2 15,13-10 4-15,58-10-6 16,-14-8-204-16,-1-10-453 0</inkml:trace>
  <inkml:trace contextRef="#ctx0" brushRef="#br0" timeOffset="127047.34">23809 6894 859 0,'0'0'1800'16,"0"0"-1431"-16,-168-21-131 15,85 21-21-15,-13 49-89 0,-8 51-96 16,3 46-32-16,19 27-11 16,39 8 4-16,41-15-8 15,20-13 4-15,45-13 11 16,5-33 20-16,44-16 22 15,17-31-17-15,11-27-17 16,19-17 2-16,-21-22-8 16,-11-41 16-16,-7-23-8 15,-14-26 55-15,-9-26-5 16,-17-26-26-16,-20-27-28 16,-29-16 6-16,-24 9 0 15,-7 37-3-15,-22 43-7 16,-7 40 3-16,-9 24-5 15,-15 1-6-15,-37 4-10 16,-43 10 4-16,5 15-24 0,13 8-26 16,16 8-92-16,9 31-295 15,11-1-343-15,6-3-898 16</inkml:trace>
  <inkml:trace contextRef="#ctx0" brushRef="#br0" timeOffset="127215.54">23634 7150 32 0,'0'0'1725'0,"0"0"-1324"16,0 0 109-16,185 28-44 15,-95-15-319-15,9-1-59 0,1 0-46 16,-2-5-27 0,-11 2-4-16,-16-4-11 0,-19 0-199 15,-23-4-381-15,-23-1-402 16</inkml:trace>
  <inkml:trace contextRef="#ctx0" brushRef="#br0" timeOffset="127432.14">24004 7267 1898 0,'0'0'589'0,"0"0"-397"16,0 0 118-16,0 0-84 15,-132 108-64-15,101-59-47 16,9 2-43-16,8 3-49 15,14-4-17-15,0-1 0 0,14-5-6 16,17-9 0-16,9-2 0 16,8-9 0-16,8-10-21 15,7-10-105-15,19-12-159 16,-13-17-396-16,-13-11-759 0</inkml:trace>
  <inkml:trace contextRef="#ctx0" brushRef="#br0" timeOffset="127592.37">24030 7425 2221 0,'0'0'634'15,"0"0"-513"-15,0 0 15 16,0 0-83-16,0 0 26 0,0 0 18 16,149 4-68-16,-80 10-29 15,-15-2-111-15,-9-1-625 0</inkml:trace>
  <inkml:trace contextRef="#ctx0" brushRef="#br0" timeOffset="128373.09">17705 8218 484 0,'-179'39'1978'0,"-14"32"-1607"0,37 23-190 16,31 21 102-16,38 12-78 15,38 6-142-15,38 1-62 16,13-3-1-16,50-9 0 16,10-19 1-16,5-26 8 15,33-6 24-15,40-21 18 16,31-23-7-16,35-18 4 15,-15-29 0-15,-27-46-15 16,-25-20-9-16,-29-14-9 16,-30-9-15-16,-35-13 6 15,-37-28 3-15,-14-22-1 16,-41 0-1-16,-9 30 7 16,5 48-14-16,8 45-13 15,1 28-13-15,-14 6-2 16,-15 13 11-16,-11 2-28 0,-18 50-178 15,21 5-341 1,12-4-392-16</inkml:trace>
  <inkml:trace contextRef="#ctx0" brushRef="#br0" timeOffset="128761.8">17788 8532 1109 0,'0'0'1183'0,"0"0"-575"16,0 0-422-16,0 0 30 15,0 0-118-15,0 0-77 16,0 0-20-16,-54 96 24 16,20-37-5-16,-5 5-11 15,-6 0 18-15,-2-3-11 0,2-6-5 16,5-11-5-16,9-7-6 16,9-14-12-16,13-8-104 15,9-15-47-15,0 0 70 16,27-32 75-16,21-24 17 15,31-37 1-15,-2-1 2 16,8-10-1-16,-4 5 0 16,-31 34 5-16,-5 9 22 15,-20 29 70-15,-14 16 12 16,-7 11-63-16,-2 11-46 16,1 27-1-16,-1 16 6 15,2 17 9-15,-1 6-3 16,4 6-11-16,-3-5 0 15,5-8-1-15,-3-8-147 0,-6 0-316 16,0-15-206-16,-2-17-524 0</inkml:trace>
  <inkml:trace contextRef="#ctx0" brushRef="#br0" timeOffset="128897.89">17774 8875 1096 0,'0'0'1392'0,"0"0"-1060"15,0 0-184-15,0 0-148 16,0 0 0-16,143-6-125 16,-46 13-239-16,6 2-490 0</inkml:trace>
  <inkml:trace contextRef="#ctx0" brushRef="#br0" timeOffset="129421.95">21225 8504 416 0,'0'0'2003'0,"0"0"-1447"0,-140-100-241 16,86 76 20 0,5 13-165-16,3 11-122 0,0 5-48 15,0 27-10-15,1 13-15 16,1 20 1-16,0 23 7 16,13-1 5-16,8 7 12 15,14 2-1-15,9-14-5 16,11 8 6-16,27-7 0 15,20-9 6-15,33-10-5 16,43-16 0-16,38-26 5 16,13-22 3-16,-13-24-3 15,-41-24-5-15,-44-4 8 0,-25 6 0 16,-11-4 13 0,-4-17-11-16,-7-33 5 0,-24-44 40 15,-16 3-20-15,-18 18-17 16,-32 23-5-16,-7 41-5 15,-30 5-9-15,-40 14-18 16,-26 27-1-16,10 13-17 16,29 13 10-16,38 13-13 15,14 18-63-15,10-3-274 16,6-4-719-16</inkml:trace>
  <inkml:trace contextRef="#ctx0" brushRef="#br0" timeOffset="129648.87">21181 8526 1190 0,'0'0'1202'16,"0"0"-690"-16,0 0-413 15,0 0-50-15,0 0 12 16,-21 128 16-16,17-56-46 15,4 9-20-15,0-3-10 16,0-1-1-16,0 8-163 16,0-19-429-16,0-19-539 0</inkml:trace>
  <inkml:trace contextRef="#ctx0" brushRef="#br0" timeOffset="129939.41">21150 8514 52 0,'0'0'2499'16,"0"0"-1983"-16,0 0-449 15,0 0 94-15,116 30 18 16,-54 6-59-16,0 10-57 16,-7 10-16-16,-8 3 2 15,-13-3-29-15,-14-6-8 16,-13-6-6-16,-7-10 15 15,-19-4 24-15,-20-4 13 0,-15-4-2 16,-6-1-32 0,-3-7-15-16,8-5-8 0,12-5-1 15,14-2 0-15,14-2-91 16,15-6-127-16,7-12-442 16,13-8-947-16</inkml:trace>
  <inkml:trace contextRef="#ctx0" brushRef="#br0" timeOffset="136155.37">17333 4709 1623 0,'0'0'587'0,"0"0"-356"0,0 0 32 16,0 0-57-16,0 0-30 16,0 0-18-16,-121-125-34 15,77 95-22-15,-12-4-24 16,-12-2-27-16,-15 0-29 16,-27-5 5-16,-25 5 66 15,8 10-39-15,11 10-34 16,16 15-11-16,19 1-9 15,-10 11 0-15,-9 19-22 16,6 14 1-16,9 15 1 16,10 15-2-16,15 10-1 15,15 8 22-15,16 2-23 0,16 0-2 16,13-6 20-16,13-7 5 16,28-7 0-16,23-14 1 15,31-6 0-15,32-10 13 16,-2-15-1-16,-13-13-4 15,-14-12-8-15,-25-4 0 16,8 0 0-16,3-1-6 16,14-24-164-16,-25 2-364 15,-21 0-329-15</inkml:trace>
  <inkml:trace contextRef="#ctx0" brushRef="#br0" timeOffset="136613.71">16807 5042 1776 0,'0'0'784'16,"0"0"-539"-16,0 0 88 0,0 0-44 16,0 0-122-16,0 0-79 15,0 0-50-15,-38-19-22 16,38 19-16-16,7 5-6 15,18 9 4-15,6 9 2 16,5 3 0-16,5 5 2 16,-5 0-1-16,-6 2-1 15,-7 3 1-15,-10-6 0 16,-13 0-1-16,0-2 1 16,-26 2-1-16,-25 0 13 15,-16 3-4-15,-11-2-9 16,-4 1-73-16,-9 6-157 15,19-6-345-15,19-9-616 0</inkml:trace>
  <inkml:trace contextRef="#ctx0" brushRef="#br0" timeOffset="137691.32">18097 6211 537 0,'0'0'1843'16,"0"0"-1265"-16,0 0-436 16,0 0 41-16,0 0-65 15,0 0-90-15,-14 107-27 16,14-3-1-16,-2 47 31 0,-4 32 8 16,-3 11 12-16,-7-3 15 15,1-21-25 1,1-9 35-16,3-27-49 0,5-24-9 15,3-27-9-15,1-28-8 16,-1-6 0-16,-1-2 4 16,2 0-4-16,-3-3-2 15,2-14-75-15,3-10-110 16,0-16-181-16,6-4-272 16,5 0-10-16</inkml:trace>
  <inkml:trace contextRef="#ctx0" brushRef="#br0" timeOffset="138011.82">18004 6090 1605 0,'0'0'531'16,"0"0"-302"-16,0 0-68 16,0 0-76-16,0 0-51 15,0 0 0-15,-121 92 18 0,84-48-25 16,-4 0-9-16,-1 2-18 15,-3 1-1-15,-20-1-248 16,15-13-418-16,2-16-875 16</inkml:trace>
  <inkml:trace contextRef="#ctx0" brushRef="#br0" timeOffset="138185.57">18083 5978 1114 0,'0'0'1260'15,"0"0"-877"-15,0 0-279 16,0 0-53-16,0 0-30 16,0 0 27-16,118 86-12 0,-64-41-24 15,9 2-12-15,26 13-38 16,-12-12-311-16,-14-12-723 0</inkml:trace>
  <inkml:trace contextRef="#ctx0" brushRef="#br0" timeOffset="139429.69">18883 9050 393 0,'0'0'1820'0,"0"0"-1442"15,0 0-141-15,0 0 20 16,0 0-92-16,0 0-96 0,96-15-6 16,-24 8 28-1,29 3-10-15,39 1-28 0,31 3-32 16,11 0-2-16,-12 4-4 15,-39 4-7-15,-41 1-8 16,-22-8-1-16,-9 3 0 16,1-4-1-16,-2 0-43 15,-10 0-120-15,-41-4-163 16,-7-10-195-16,-24-5-927 0</inkml:trace>
  <inkml:trace contextRef="#ctx0" brushRef="#br0" timeOffset="139781.69">19596 8769 1731 0,'0'0'659'16,"0"0"-385"-16,0 0-25 15,0 0-83-15,-123 7-91 16,84 14-20-16,-8 3 43 15,-6 0 23-15,-8 2-28 16,-5-2-54-16,-11 0-26 16,2 0-11-16,4 2 7 15,9-3-8-15,10-3-1 16,16-3 0-16,12-3-1 16,8-1-16-16,9-1-10 0,7 2 2 15,0 5 4-15,12 4 12 16,19 4 9-16,14 4 10 15,13 0 8-15,10 5 19 16,13-5-8-16,3 5-29 16,32 12-54-16,-22-8-444 15,-20-9-691-15</inkml:trace>
  <inkml:trace contextRef="#ctx0" brushRef="#br0" timeOffset="140743.81">17009 9351 1083 0,'0'0'1086'15,"0"0"-743"-15,-137 53-197 16,68-17 106-16,-5 11-41 16,-2 1-76-16,-2 2-44 15,-4-4-1-15,-7-3 2 16,-23-4-19-16,8-9-5 16,-6-10-35-16,1-9 12 15,14-11 6-15,-13-14-6 0,-14-47-12 16,-18-53-9-1,-1-45-8-15,19-7-2 0,39 24-7 16,45 48-7-16,27 41-8 16,9 7-13-16,2-8 3 15,0-14-2-15,29-14 8 16,28-21-1-16,13 9 11 16,32-17-32-16,34-6 2 15,13 12 26-15,1 7 6 16,-32 36 1-16,-40 28-1 15,-29 19 1-15,4 5-1 16,3 9-6-16,2 1 5 16,-9 5-11-16,-2 22 4 15,-3 6-1-15,-2 7 9 16,-1 3 0-16,-1 1 0 0,-3 0-1 16,-1-2 0-16,-5-6 0 15,-4-3-1-15,-4-5 1 16,-3-6-35-16,1-7-252 15,-4-2-385-15,-9-13-195 0</inkml:trace>
  <inkml:trace contextRef="#ctx0" brushRef="#br0" timeOffset="141073.13">16566 7754 1030 0,'0'0'1300'0,"0"0"-814"16,0 0-426-16,0 0-54 15,0 0 82-15,34 110 109 16,11-49-1-16,7 2-80 16,4 4-13-16,0-3-40 15,-4-4-31-15,-8-6-11 16,-9-5-20-16,-8-6 7 15,-11-5-7-15,-11-7 6 16,-5-5 1-16,0-8 5 16,-32-2 50-16,-17-7 8 15,-22 0-31-15,-18-7-26 0,-9-2-14 16,-2 0-131-16,-20 0-175 16,23-2-306-16,19 0-642 0</inkml:trace>
  <inkml:trace contextRef="#ctx0" brushRef="#br0" timeOffset="142081">18912 5755 902 0,'0'0'1256'16,"0"0"-670"-16,0 0-399 15,0 0 43-15,0 0-89 16,0 0-92-16,25 31-35 16,15 4 68-16,16 16 56 15,31 29-15-15,31 34-42 16,37 37-4-16,22 18-20 16,-2 4-11-16,0-7 5 15,-17-11 25-15,-2-1-76 16,-23-25 0-16,-30-27 0 15,-32-32 0-15,-17-16 0 0,-1 4 0 16,-6-2 0 0,-2-3 0-16,-21-21 0 0,-11-16 0 15,-8-10 0-15,-5-6 0 16,0-3 0-16,0-14-26 16,-5-21-184-16,-4 3-360 15,0-4-542-15</inkml:trace>
  <inkml:trace contextRef="#ctx0" brushRef="#br0" timeOffset="142349.07">20724 7047 170 0,'0'0'2341'0,"0"0"-1841"0,0 0-439 15,0 0-49-15,27 113 213 16,8-48-14-16,4 7-53 15,7 5-49-15,-4-6-50 16,-4-3-29-16,-7-6-15 16,-9-7 1-16,-6-13 10 15,-13-7-13-15,-3-10 4 16,-10-4 5-16,-28-6 34 16,-18-3-1-16,-35-2-55 15,-34-6-3-15,-39-4-108 16,21-12-195-16,18-20-558 0</inkml:trace>
  <inkml:trace contextRef="#ctx0" brushRef="#br0" timeOffset="142995.84">19236 4768 1505 0,'0'0'722'0,"0"0"-601"15,0 0 78-15,224 0 86 16,-39-9-4-16,34-8-52 16,21-1-73-16,-1 4-62 15,-21 7-44-15,-5-2-1 16,-22 9-31-16,-46 0-6 16,-41 0-11-16,-37 0 5 15,-20 0-1-15,-5 2-5 0,-7 5-13 16,-10-3-95-1,-31 5-134-15,-26-3-218 0,-21-4-420 0</inkml:trace>
  <inkml:trace contextRef="#ctx0" brushRef="#br0" timeOffset="143340.53">19953 4529 1380 0,'0'0'1269'0,"0"0"-953"0,0 0-54 15,0 0-15 1,0 0-146-16,0 0-74 0,-162 13-11 16,68 15-2-16,-36 11-5 15,-24 5 0-15,12-3 13 16,33-7 10-16,40-9-1 15,31-10 4-15,9-1-10 16,7 2-23-16,4 0-2 16,18 2-17-16,0 4-1 15,15 6 7-15,23 7 11 16,11 2 14-16,14 1-7 16,10 6-7-16,54 25-107 15,-18-11-203-15,-13-4-769 0</inkml:trace>
  <inkml:trace contextRef="#ctx0" brushRef="#br0" timeOffset="144132.32">23269 5819 1401 0,'0'0'1210'0,"0"0"-873"16,0 0-110-16,0 0-61 16,0 0-127-16,0 0-37 15,39 122 50-15,8-46 59 16,11 11-27-16,9 5-4 16,4 0-25-16,0-2-29 15,1-7-11-15,-3-9-15 0,-6-10 0 16,-11-12-9-1,-7-12-69-15,-11-9-176 0,-12-14-340 16,-17-14-227-16</inkml:trace>
  <inkml:trace contextRef="#ctx0" brushRef="#br0" timeOffset="144328.07">23431 5795 150 0,'0'0'2335'0,"0"0"-1969"16,0 0-290-16,0 0-41 15,0 0 29-15,-112 106-30 16,81-60-20-16,-2-1-14 0,-21 5-93 16,10-10-370-16,0-18-256 15</inkml:trace>
  <inkml:trace contextRef="#ctx0" brushRef="#br0" timeOffset="144514.28">23471 5682 1453 0,'0'0'1348'16,"0"0"-1071"-16,0 0-106 15,0 0-55-15,0 0-98 16,0 0-17-16,0 0-1 15,167 71-6-15,-56-29-174 16,-13-6-330-16,-11-4-630 0</inkml:trace>
  <inkml:trace contextRef="#ctx0" brushRef="#br0" timeOffset="145723.54">23335 8019 1637 0,'0'0'820'0,"0"0"-640"15,0 0 11-15,0 0 12 16,-127 82-40-16,61-42-53 16,-13 4-30-16,-10 4-11 15,-4 1-31-15,-3 1-23 16,2-2-14-16,12-4-1 0,13-8-2 16,15-8-80-16,21-9-117 15,13-8-142-15,13-7-237 16,5-4-148-16</inkml:trace>
  <inkml:trace contextRef="#ctx0" brushRef="#br0" timeOffset="146523.66">22620 8269 626 0,'0'0'1181'0,"0"0"-573"16,0 0-426-16,0 0 32 15,0 0-28-15,0 0-89 16,0 0-61-16,-20 23 7 16,-1-2 73-16,-2 6-64 15,-6 2-25-15,-6 6-6 16,2-1-5-16,0 2-7 16,4-3-8-16,5-2 0 0,6-3 1 15,9-6-2-15,9-2-1 16,0-4 0-16,13 1-4 15,27-5 5-15,16-1 21 16,18 0-21-16,35 5-51 16,-18-3-496-16,-20-4-881 0</inkml:trace>
  <inkml:trace contextRef="#ctx0" brushRef="#br0" timeOffset="147057.66">21947 6017 411 0,'0'0'1176'16,"0"0"-949"-16,0 0-24 15,15 125 62-15,4-11-178 16,0 51-29-16,-1 33 38 15,-7 17-36-15,-9 0 56 16,-2-20 15-16,0-11 1 16,-11-24-10-16,-2-20-33 0,4-32-64 15,2-26-25 1,-1 3-91-16,1-27-278 0,-7-16-418 0</inkml:trace>
  <inkml:trace contextRef="#ctx0" brushRef="#br0" timeOffset="147297.74">21735 7542 403 0,'0'0'1994'0,"0"0"-1758"16,0 0-192-16,0 0-7 15,-6 132 82-15,6-59-4 0,15 4-43 16,5 3 19-1,5-9-2-15,4-11-16 0,7-19-15 16,1-16-7-16,10-17-4 16,4-8-16-16,12-12-13 15,44-32-18-15,-13 2-146 16,-13-2-716-16</inkml:trace>
  <inkml:trace contextRef="#ctx0" brushRef="#br0" timeOffset="148320.04">22399 9565 1778 0,'0'0'397'16,"0"0"-78"-16,0 0-17 16,0 0-144-16,0 0-113 15,0 0-45-15,0 0 1 0,22 20 39 16,21 4 104-16,12 2-15 15,17 1-43-15,30-4-41 16,41-7-4-16,40-16-7 16,11 0 13-16,-9-36-10 15,-23-20-14-15,-23-12-22 16,-8-15 16-16,-27 6 1 16,-19 6 15-16,-4-21-2 15,3-26 11-15,9-33 2 16,4-19-2-16,-26 29-20 15,-31 43-4-15,-16 38-10 16,-13 20 4-16,-3 6-3 16,-2 2 28-16,-4 5-7 15,-2 13-22-15,0 6-8 16,0 7 0-16,0 1-6 0,0 0-13 16,0 0-34-16,-6 4 1 15,-13 11 22-15,-5 10 24 16,-10 3 6-16,-10 4 8 15,-8 0-7-15,-10 1 7 16,-11-2-8-16,-29 3 2 16,5-1-1-16,-7-4-1 15,-1 0-6-15,23-7-31 16,6 0-119-16,32-4-99 16,23-7-350-16,21-8-460 0</inkml:trace>
  <inkml:trace contextRef="#ctx0" brushRef="#br0" timeOffset="148507.44">24621 8300 965 0,'0'0'1502'0,"0"0"-1199"15,0 0-224-15,0 0-32 16,0 0 121-16,49 126-44 15,-29-58-86-15,-5 52-38 16,-3-17-17-16,-12-13-568 0</inkml:trace>
  <inkml:trace contextRef="#ctx0" brushRef="#br0" timeOffset="150361.32">20751 3854 927 0,'0'0'1684'0,"0"0"-1134"0,0 0-336 15,0 0 14-15,0 0-95 16,0 0-86-16,-42 19-47 16,23 25-2-16,-5 13 2 15,-2 10 5-15,5 2-5 16,10 7-215-16,6-17-429 15,5-19-704-15</inkml:trace>
  <inkml:trace contextRef="#ctx0" brushRef="#br0" timeOffset="152591.76">22342 6705 1696 0,'0'0'487'0,"0"0"-417"16,0 0 4-16,0 0 12 15,0 0-16-15,-68 131-24 16,68-94-18-16,0 0 10 0,0-3-10 16,0-8-9-16,16-6-7 15,7-6 0-15,-2-9 8 16,6-5 15-16,0 0 71 16,-2-17 50-16,0-5-43 15,-8-4-27-15,-1-2 7 16,-10 2 23-16,-1-3-6 15,-5 6-26-15,0 1 24 16,-3 6-23-16,-7 4-20 16,-2 3-26-16,2 5-30 15,3 1-9-15,-3 0-1 16,4 1-10-16,-3-2-80 16,5 2-58-16,-1-6-197 15,3 0-387-15,2 1-1534 0</inkml:trace>
  <inkml:trace contextRef="#ctx0" brushRef="#br0" timeOffset="153314.51">24305 5836 1525 0,'0'0'1343'0,"0"0"-1011"15,0 0-115-15,0 0-93 16,0 0-95-16,0 0-29 16,0 0 0-16,-26 105 0 15,24-53 0-15,-2 5 0 16,-9 21-228-16,1-14-499 16,1-14-1134-16</inkml:trace>
  <inkml:trace contextRef="#ctx0" brushRef="#br0" timeOffset="155993.78">24120 9613 2177 0,'0'0'833'0,"0"0"-634"0,0 0-1 16,0 0-110-16,0 0-74 16,0 0-13-16,-10 120 10 15,10-68-11-15,0 6 1 16,0 0-1-16,0 25-40 15,0-16-278-15,0-14-677 0</inkml:trace>
  <inkml:trace contextRef="#ctx0" brushRef="#br0" timeOffset="157417.51">23191 8470 1035 0,'0'0'1229'0,"0"0"-892"15,0 0-27-15,0 0-46 16,0 0-106-16,0 0-71 16,-59-21-49-16,48 29-29 15,-5 15-8-15,-3 7 24 0,-2 7 2 16,3 0-10-16,5 1-11 15,9-3-6-15,4-5-6 16,2-6 1-16,21-6 5 16,12-10 1-16,5-8 7 15,5 0 1-15,-1-16-9 16,-4-11-1-16,-7-3 0 16,-10 1 1-16,-9-5 1 15,-10 5 0-15,-4-3 8 16,0 4-7-16,-14 0-2 15,-5 6 9-15,-4 9-9 16,-1 2-5-16,1 11-7 16,4 0-30-16,-1 2-87 15,4 18-170-15,4 0-353 0,4-6-682 0</inkml:trace>
  <inkml:trace contextRef="#ctx0" brushRef="#br0" timeOffset="158282.16">19864 9393 365 0,'0'0'1955'0,"0"0"-1359"16,0 0-401-16,0 0 38 15,0 0-110-15,0 0-91 16,0 0-26-16,-87 79-5 15,87-32 0-15,0-1 9 16,2-6-9-16,22-8 0 16,10-10 5-16,3-10-6 0,9-9 1 15,-2-3 11 1,-4-12 3-16,-4-18-4 0,-11-3 1 16,-12-5 3-16,-11-8 27 15,-2-2-20-15,-23-1-14 16,-10 5-8-16,-7 13 2 15,-2 10-2-15,3 15-5 16,8 6-6-16,3 4-61 16,16 30-129-16,4-3-355 15,4-8-302-15</inkml:trace>
  <inkml:trace contextRef="#ctx0" brushRef="#br0" timeOffset="159379.85">14679 8500 1069 0,'0'0'1336'0,"0"0"-870"0,0 0-275 16,0 0 79-16,-122-7-117 16,103 18-110-16,2 17-34 15,-1 12-9-15,7 6 1 16,4 3 0-16,7-3 0 15,3-8-1-15,25-13-1 16,11-13 1-16,5-12 2 16,7-7 7-16,0-25-8 15,-4-13 5-15,-7-2-5 16,-13-2 7-16,-11-1 4 0,-14 2-6 16,-2 4 4-1,-10 4-2-15,-11 10-7 16,-4 10-1-16,0 13 0 0,1 7-54 15,0 21-184-15,6 7-497 16,7-4-613-16</inkml:trace>
  <inkml:trace contextRef="#ctx0" brushRef="#br0" timeOffset="159987.04">17749 6966 1706 0,'0'0'843'0,"0"0"-620"16,0 0-123-16,0 0-15 16,0 0 11-16,-82 151-45 15,55-96-32-15,3 2-10 16,-6 15-9-16,8-14-240 15,3-14-559-15</inkml:trace>
  <inkml:trace contextRef="#ctx0" brushRef="#br0" timeOffset="161081.29">20300 6214 1154 0,'0'0'1145'0,"0"0"-675"15,0 0-261-15,0 0 104 0,0 0-92 16,0 0-107 0,-87-36-103-16,74 61-11 0,-2 8 0 15,1 7-1-15,6 4 1 16,5 0 0-16,3-5 0 16,7-10-10-16,22-4 9 15,9-14-7-15,11-11 8 16,2 0 8-16,0-20-1 15,-7-14 2-15,-9-3-3 16,-20-8 8-16,-15-3-1 16,-9 2-2-16,-29 2-10 15,-9 10 7-15,-4 14 1 16,2 10-9-16,11 10-20 0,12 10-113 16,26 22-346-1,0-4-316-15,13-11-1199 0</inkml:trace>
  <inkml:trace contextRef="#ctx0" brushRef="#br0" timeOffset="180019.18">15352 3873 675 0,'0'0'1577'0,"0"0"-934"15,0 0-391-15,0 0 38 16,-43-31-63-16,41 31-86 16,0 0-66-16,-1 0-47 15,2 4-28-15,1 20-13 16,0 16 0-16,0 16 13 16,0 10 6-16,0 3 3 15,0-3-8-15,0-8 0 16,0-8 0-16,0-10 5 15,4-10-6-15,5-8-38 0,-2-7-151 16,6-13-149 0,0-2-310-16,-6 0-288 0</inkml:trace>
  <inkml:trace contextRef="#ctx0" brushRef="#br0" timeOffset="180558.86">15851 3649 1955 0,'0'0'779'0,"0"0"-527"15,0 0-77-15,0 0-34 16,-167 210-6-16,73-60-11 16,-4 12-7-16,19-24-7 15,20-40-40-15,26-38-29 16,8-10-29-16,-1 0-6 15,-1 0 1-15,4-3-6 16,8-15 0-16,3-12 1 16,8-8-2-16,2-10 0 15,2-2 0-15,0 0-87 16,25-26-122-16,6-6-381 16,2-6-987-16</inkml:trace>
  <inkml:trace contextRef="#ctx0" brushRef="#br0" timeOffset="180957.59">15891 3963 599 0,'0'0'1927'0,"0"0"-1546"0,0 0-165 16,-120-6 17 0,100 31-135-16,4 13-73 0,7 10-17 15,9 7-8-15,0-1 2 16,5-4-1-16,18-8 7 16,12-8-8-16,0-12 0 15,3-11 0-15,2-8 9 16,-4-3 0-16,-2-11 8 15,-5-16-2-15,-10-5-3 16,-9-3 0-16,-10-4 3 16,0 3 40-16,-27 4-11 15,-4 6-1-15,-3 9-23 16,1 11-20-16,2 6-13 16,6 0-79-16,7 20-98 15,7 3-137-15,5-9-648 0</inkml:trace>
  <inkml:trace contextRef="#ctx0" brushRef="#br0" timeOffset="185817.65">21208 3764 1056 0,'0'0'1024'0,"0"0"-672"16,0 0-23-16,0 0-46 15,0 0-138-15,0 0-94 16,-85 107-35-16,33-28 113 16,-9 15-8-16,-7 8 8 15,6-14-33-15,-3 1-42 16,11-11-24-16,11-12-19 15,11-11-10-15,7-11 5 16,4-10 3-16,9-11-8 16,1-6 6-16,4-7-6 15,5-6-1-15,2-4-41 0,0 0-95 16,6-4-109-16,12-14-249 16,1-5-584-16</inkml:trace>
  <inkml:trace contextRef="#ctx0" brushRef="#br0" timeOffset="186783.24">21397 4103 722 0,'0'0'1161'0,"0"0"-634"15,0 0-321-15,0 0 72 16,0 0-44-16,0 0-101 16,0 0-77-16,-94-35-40 15,80 51-6-15,-1 9-2 16,-5 1 1-16,0 6 9 0,4-1 7 16,3 2-19-16,6-3-5 15,5-2-1-15,2-2 0 16,0-5 0-16,20-2 0 15,7-5 1-15,6-5-1 16,3-9 11-16,4 0-2 16,0-5 0-16,0-13 0 15,-6-3 0-15,-8-6-3 16,-9 1-5-16,-9 0 14 16,-8 0-1-16,0 0 38 15,-6 4 29-15,-17 2 2 16,-4 5-25-16,-2 4-31 15,0 4-16-15,5 3-11 16,2 4 0-16,4 0-1 0,5 0-35 16,-3 8-106-16,5 6-139 15,1-3-543-15</inkml:trace>
  <inkml:trace contextRef="#ctx0" brushRef="#br0" timeOffset="196726.75">15145 8328 666 0,'0'0'1271'0,"0"0"-943"15,0 0-188-15,0 0 48 16,0 0-56-16,-56 58-14 0,10-8 59 16,-22 32 2-16,-26 37-26 15,-21 29-38-15,-7 10-16 16,4-9-15-16,24-35-12 15,29-32-24-15,20-24-15 16,14-11-16-16,2-2-11 16,2-1-5-16,4-1 1 15,6-17 4-15,9-10-5 16,4-8 6-16,1-7-5 16,3-1-2-16,0 0-8 15,0 0-92-15,15-23-116 16,6-5-402-16,0-4-562 0</inkml:trace>
  <inkml:trace contextRef="#ctx0" brushRef="#br0" timeOffset="197303.54">14710 9206 1051 0,'0'0'1177'16,"0"0"-691"-16,0 0-399 16,0 0 47-16,0 0-29 15,0 0-57-15,-109 112-30 16,102-72-9-16,5-2 0 16,2-2-8-16,0-3 1 15,7-8 4-15,15-7 1 16,5-5-1-16,9-9 5 15,1-4 2-15,1-4 4 16,1-14-7-16,-8-6 4 16,-2-5-1-16,-11 0 7 15,-3-2 22-15,-8-1 8 0,-7 2 40 16,0-2-16-16,-7 4-19 16,-13 3-22-16,-3 6 6 15,-4 5 14-15,1 8-28 16,-3 6-16-16,2 0-8 15,5 0-1-15,4 0-1 16,5 3 1-16,6 2-8 16,5-4-46-16,2 4-45 15,0 1-55-15,0 13-78 16,0-2-259-16,0-3-249 0</inkml:trace>
  <inkml:trace contextRef="#ctx0" brushRef="#br0" timeOffset="199170.13">20418 9432 157 0,'0'0'1484'15,"0"0"-1098"-15,0 0-230 0,0 0-30 16,0 0-70-16,0 0-38 16,0 0-11-16,37-24 5 15,-34 22 28-15,-1 2 48 16,-2-2 20-16,0 2 3 16,0 0-2-16,0-1 15 15,0 1-21-15,0 0-33 16,-5 0-4-16,4 0 14 15,-6 0-15-15,3 0-15 16,-7 0-11-16,-7 18-24 16,-9 15 0-16,-13 14 34 15,-13 13 11-15,-10 10 2 16,-8 4 8-16,-3 4-19 0,1-2-19 16,2-3 5-16,7-5-5 15,6-8-7-15,6-8-10 16,10-6-1-16,9-11-8 15,8-7-6-15,5-9 1 16,9-6-1-16,4-8 0 16,7-5-37-16,0 0-113 15,7 0-108-15,11-14-379 16,4-4-795-16</inkml:trace>
  <inkml:trace contextRef="#ctx0" brushRef="#br0" timeOffset="199524.49">20254 9916 373 0,'0'0'2193'0,"0"0"-1819"16,0 0-260-16,0 0-2 15,0 0-68-15,0 0-32 16,-98 135-3-16,98-98-8 15,0-7 0-15,11-5 5 16,9-8 3-16,4-9 2 16,5-8 7-16,2 0 10 15,2-4 14-15,-3-14 30 16,-4-4-2-16,-5-3-2 16,-10-2 26-16,-5-2 7 15,-6-2-10-15,0 3-7 0,-11 3-22 16,-11 10-29-1,-7 3-19-15,-3 8-14 0,3 4-9 16,8 0-70-16,1 0-175 16,9 2-375-16,6-2-726 0</inkml:trace>
  <inkml:trace contextRef="#ctx0" brushRef="#br0" timeOffset="207475.58">20973 6144 1495 0,'0'0'643'0,"0"0"-390"15,0 0 19-15,0 0-2 16,0 0-62-16,-37 6-99 15,16 11-70-15,-10 16-16 16,-13 17 12-16,-12 11 52 16,-11 14-27-16,-5 2-24 15,1-4-13-15,7-4-22 16,9-8-1-16,14-11-1 16,10-10-23-16,13-8-98 15,11-9-123-15,7 4-116 16,0-6-190-16,12-14-136 0</inkml:trace>
  <inkml:trace contextRef="#ctx0" brushRef="#br0" timeOffset="207830.93">20828 6539 872 0,'0'0'1107'15,"0"0"-617"-15,0 0-375 16,0 0-12-16,0 0-8 16,0 0-17-16,-48 112-32 15,45-72-28-15,3 0-12 16,3-4-6-16,16-6 1 16,6-8 11-16,4-9-6 15,2-9 12-15,2-4-3 16,-4-2 3-16,-2-19 37 15,-6-4 25-15,-11-7 10 16,-7-2-2-16,-3-2 5 0,-9 5-9 16,-18 4-12-16,-6 6-38 15,-1 6-28-15,3 8-6 16,2 7-12-16,7 0-64 16,13 18-173-16,5 8-295 15,4-6-357-15</inkml:trace>
  <inkml:trace contextRef="#ctx0" brushRef="#br0" timeOffset="208579.67">22841 6717 316 0,'0'0'1858'0,"0"0"-1328"16,0 0-279-16,0 0 8 15,0 0-129-15,0 0-95 16,0 0-34-16,-87 72 101 15,39-15 27-15,-9 7-20 0,-5 8-59 16,2 0-32 0,2-2-9-16,6-3-8 0,8-14-1 15,11-6 0-15,4-10-39 16,10-10-99-16,9-7-115 16,10-2-268-16,0-8-94 15,13-10-109-15</inkml:trace>
  <inkml:trace contextRef="#ctx0" brushRef="#br0" timeOffset="208879.91">22803 7077 1465 0,'0'0'1030'0,"0"0"-689"16,0 0-127-16,0 0-132 0,0 0-70 15,0 0-12-15,0 0 0 16,-39 117 0-16,39-82 0 15,0-7-1-15,12-4 0 16,8-6 0-16,4-8-8 16,5-6 9-16,0-4 8 15,3 0 2-15,-6-18 7 16,-5-8-4-16,-8-5 40 16,-9-3 40-16,-4-2 46 15,-9 0-61-15,-17 8-42 16,-8 8-35-16,-3 10-1 15,-2 10-25-15,-7 17-133 16,10 14-316-16,9-3-386 0</inkml:trace>
  <inkml:trace contextRef="#ctx0" brushRef="#br0" timeOffset="209465.69">23529 8478 1106 0,'0'0'1386'16,"0"0"-881"-16,0 0-243 15,0 0-57-15,0 0-132 16,0 0 10-16,-125 135 32 15,76-66-28-15,-6 6-3 16,-5-1-27-16,-3-2-27 16,1-7-21-16,2-5-3 15,4-6-4-15,6-4-2 16,8-8 0-16,7-4-45 16,8-6-87-16,9-4-184 15,7-4-190-15,9-8-199 0,2-10-522 16</inkml:trace>
  <inkml:trace contextRef="#ctx0" brushRef="#br0" timeOffset="209787.4">23292 9028 1704 0,'0'0'978'0,"0"0"-674"15,0 0-88-15,0 0-116 16,0 0-79-16,0 0-9 15,0 0-3-15,-57 129-8 16,54-94 0-16,3-5 1 16,0-3-1-16,3-8-1 0,10-5 0 15,3-9 1 1,4-5 10-16,4-5 10 0,5-20 36 16,0-4 21-16,-4-7-9 15,-8 0 9-15,-10 2 21 16,-7 4-2-16,0 7-26 15,-9 7-19-15,-13 6-23 16,0 6-24-16,-3 4-5 16,3 0-93-16,-5 0-182 15,8 0-455-15,3 0-693 0</inkml:trace>
  <inkml:trace contextRef="#ctx0" brushRef="#br0" timeOffset="-214083.78">24775 5592 1800 0,'0'0'895'0,"0"0"-663"16,0 0-47-16,0 0-68 16,0 0-57-16,-83 126 66 15,38-59-6-15,-6 9-36 16,-4 4-15-16,-4-1 1 16,4-2-22-16,4-8-15 15,8-9-13-15,8-10-7 16,6-12-5-16,11-8-8 15,2-10 1-15,8-3 0 16,3-9-1-16,5-5-17 16,0 2-106-16,0-5-150 0,17 0-266 15,2 0-277-15</inkml:trace>
  <inkml:trace contextRef="#ctx0" brushRef="#br0" timeOffset="-213865.05">24723 6039 2141 0,'0'0'894'15,"0"0"-719"-15,0 0-44 16,0 0-77-16,0 0-12 16,0 0 35-16,-27 145-34 0,21-99-26 15,-1-2-4 1,7-2-12-16,0-4-1 15,0 0-63-15,3 1-243 0,3-13-511 16,3-8-1186-16</inkml:trace>
  <inkml:trace contextRef="#ctx0" brushRef="#br0" timeOffset="-206795.03">24511 9695 1664 0,'0'0'850'0,"0"0"-543"15,0 0 38-15,0 0-111 0,0 0-144 16,0 0-74-16,-41 44-16 16,14 10 23-16,-9 16 58 15,-7 11 37-15,-3 3-38 16,-1 2-43-16,0-1-16 15,7-9-7-15,2-8-8 16,9-14-6-16,6-12 6 16,6-10-5-16,3-10-1 15,6-6 0-15,3-6-6 16,3-1-92-16,2-6-124 16,0-3-258-16,2 0-229 15,9-12-793-15</inkml:trace>
  <inkml:trace contextRef="#ctx0" brushRef="#br0" timeOffset="-206473.46">24505 10190 2104 0,'0'0'788'16,"0"0"-555"-16,0 0-81 15,0 0-110-15,0 0-28 16,-16 121-12-16,16-67-1 15,0-1 6-15,7-9-7 16,13-11-1-16,5-9 0 16,6-14 1-16,2-10 11 0,5-1 0 15,2-30 103-15,2-9-30 16,-6-8-5-16,-9-6-5 16,-19 0 28-16,-8 7-12 15,-10 11-6-15,-28 17-35 16,-9 13-26-16,-7 6-16 15,3 7-7-15,11 14-12 16,16 1-40-16,24 6-148 16,0-6-280-16,19-12-438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0T15:56:50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15731 13058 894 0,'0'0'1306'15,"0"0"-815"-15,0 0-234 16,0 0 44-16,0 0-209 0,0 0-60 16,-16-2-22-1,14 2-4-15,-3 0-4 0,-3 0-2 16,-8 16-2-16,-8 14-10 15,-13 16 11-15,-7 14 0 16,-10 16 1-16,-1 9 6 16,0 4 0-16,3-6-4 15,5-9 4-15,9-9-5 16,6-15 1-16,14-12 5 16,2-12-7-16,9-12 0 15,5-8 0-15,2-6 2 16,0 0 8-16,0-20 19 15,17-35 19-15,28-44-36 16,15-36-12-16,1 5 0 16,-13 21-10-16,-17 41 2 15,-13 28-5-15,0 0-11 16,0 2-3-16,-2-1 15 0,-3 12 1 16,-4 7-4-16,-5 8 3 15,-2 6-1-15,1 4-4 16,-3 2-2-16,2 0-12 15,5 6-16-15,6 20-32 16,9 14 53-16,5 18 26 16,4 12 37-16,1 10-14 15,-1 9-4-15,-2-1-5 16,-2-4 58-16,-4-10-13 16,-4-8-9-16,-3-12-2 0,-5-10-15 15,-3-7-6 1,-4-13 1-16,2-5-7 0,-4-11-12 15,0-3-1-15,-2-4-1 16,0-1-6-16,2 0 5 16,-2 0-4-16,2 0-2 15,7-21-58-15,0 1-290 16,-2-3-627-16</inkml:trace>
  <inkml:trace contextRef="#ctx0" brushRef="#br0" timeOffset="203.75">15537 13549 2237 0,'0'0'570'16,"0"0"-307"-16,0 0-80 16,0 0-156-16,0 0-27 15,0 0 0-15,0 0 6 16,113 38 11-16,-68-32-4 15,20 3-13-15,-11-3-96 16,-11-6-544-16</inkml:trace>
  <inkml:trace contextRef="#ctx0" brushRef="#br0" timeOffset="10404.74">15444 14171 1677 0,'0'0'816'0,"0"0"-588"15,0 0 14-15,0 0-24 16,0 0-101-16,-23 0-81 16,23 0-27-16,0 0-9 15,-2 7 6-15,2 10 5 16,-4 7 32-16,-2 15 28 0,-2 2-20 15,-3 12-6-15,-1 0-17 16,1 1-26-16,3-1 4 16,1-9-6-16,2-7-1 15,1-3-7-15,2-11-40 16,2-9-63-16,0-6-68 16,0-8-103-16,0 0-73 15,0 0-201-15</inkml:trace>
  <inkml:trace contextRef="#ctx0" brushRef="#br0" timeOffset="10996.69">15492 14072 129 0,'0'0'1831'0,"0"0"-1338"16,0 0-399-16,0 0 53 15,0 0-37-15,0 0 35 16,0 0 8-16,150-11-30 16,-113 24-27-16,-6 4-53 15,-8 6-21-15,-10 0-10 16,-5 1-3-16,-8 0 3 16,0-1 0-16,-1-4-1 15,-19-3 1-15,-5-1 0 16,-4-8 0-16,-2-6 0 0,0-1-3 15,4 0 0 1,5 0 1-16,4-8 22 0,7-3 26 16,2 3-14-16,7 0-25 15,-1 2-8-15,3 3-11 16,0 2 0-16,0 1-6 16,14 0-6-16,8 0 1 15,5 12 4-15,8 13 6 16,2-2 1-16,-2 11 0 15,-1-3 0-15,-9 0 0 16,-4-6-1-16,-11-1 1 16,-10-4-9-16,0-2 4 15,-17-2 5-15,-18-3 9 16,-14 6 3-16,-4-7 0 0,-5 0-1 16,2-2 4-1,6-3-14-15,11 0 16 0,7-5-5 16,10-2 0-16,7 0-3 15,1 0 1-15,7-6-4 16,1-7-6-16,6 4-26 16,0-1-106-16,13-2-163 15,16 3-400-15,-2 2-524 0</inkml:trace>
  <inkml:trace contextRef="#ctx0" brushRef="#br0" timeOffset="11601.51">15951 14541 704 0,'0'0'848'0,"0"0"-277"0,0 0-352 15,0 0 20-15,0 0-116 16,0 0-90-16,0 0-32 16,-46 21 5-16,36-4 12 15,4-3 17-15,-1 3 13 16,3-3-21-16,2-2-15 16,2 2-12-16,0-8-1 15,0 2-9-15,6 0-2 16,9-8 12-16,6 0 10 15,4 0 1-15,-1 0 0 16,-1-14-3-16,3-3 1 16,-6 0 6-16,-5-1 27 0,-3-2 30 15,-8 0 5-15,-4 0 6 16,0 0-7-16,-2 6-7 16,-17-2-15-16,-3 9-29 15,-4 4-17-15,-3 3-8 16,-2 0-1-16,4 0 1 15,3 7 0-15,5 2-11 16,7-3-34-16,5 12-145 16,5-4-155-16,-2-2-408 0</inkml:trace>
  <inkml:trace contextRef="#ctx0" brushRef="#br0" timeOffset="12380.99">15550 15123 1676 0,'0'0'721'16,"0"0"-434"-16,0 0-5 0,0 0-59 16,0 0-116-16,0 0-89 15,0 0-12-15,-29 45-5 16,21-5 20-16,-4 4 16 15,3 2-17-15,0-3-13 16,1 0-6-16,0-4 0 16,4-8-1-16,0-5-100 15,2-2-107-15,-1-12-146 16,3-5-313-16,-2-7-382 0</inkml:trace>
  <inkml:trace contextRef="#ctx0" brushRef="#br0" timeOffset="12882.89">15492 15055 1094 0,'0'0'1150'0,"0"0"-905"16,0 0-162-16,0 0 112 16,0 0-87-16,116-34-61 15,-89 44 0-15,-2 11 5 16,-4 0-13-16,-5 2-18 15,-3 0-2-15,-8-5-2 16,-3-1-2-16,-2-2 0 16,-2-2 12-16,-18-2 33 15,-4 0 1-15,-5-3-9 16,0-2-22-16,2-2-10 0,7-4-11 16,4 0-2-16,5 0-1 15,9 0 2-15,2 0 3 16,0 0-11-16,0 0-2 15,11 0-8-15,16 4 2 16,8 6 8-16,9 3 0 16,6 4 1-16,-1 1-1 15,-7 2-1-15,-11 2 1 16,-6-2 0-16,-12-2 0 16,-11 1-2-16,-2-6 2 15,-4 5 6-15,-23-5 4 16,-8 0 5-16,-7 1 24 15,-6-6 0-15,2-2-12 0,2-1-10 16,8-1-11-16,6-1-5 16,8-3 0-16,9 0-1 15,4 0-47-15,9 3-144 16,0-2-281-16,9 1-372 0</inkml:trace>
  <inkml:trace contextRef="#ctx0" brushRef="#br0" timeOffset="13064.34">16056 15352 2254 0,'0'0'693'0,"0"0"-572"16,0 0-46-16,0 0-21 15,-5 106-31-15,5-64-23 16,0 23-18-16,0-12-253 15,0-12-491-15</inkml:trace>
  <inkml:trace contextRef="#ctx0" brushRef="#br0" timeOffset="19047.02">15642 15843 1352 0,'0'0'1034'0,"0"0"-711"16,0 0-53-1,0 0-51-15,0 0-76 0,-88-28-68 16,73 28-27-16,-5 0-4 15,-5 0 8-15,-4 6 19 16,-2 8-11-16,-4 3-8 16,1 6-23-16,1 7-17 15,2 1-12-15,8 6 0 16,12 2-5-16,9-3-1 16,2 0-3-16,17-4-2 15,20-6-2-15,7-4 13 16,8-7 1-16,3-8-1 15,-2-3 2-15,-5-2-1 16,-13 0 7-16,-8-2-8 16,-12 2 1-16,-3-2-1 0,-8 0 0 15,-4 4 1-15,2-4-1 16,-2 0 1-16,0 0-1 16,0 0 0-16,2 0-11 15,9 0-118-15,1-14-232 16,-3 1-754-16</inkml:trace>
  <inkml:trace contextRef="#ctx0" brushRef="#br0" timeOffset="22163.32">15290 16651 1987 0,'0'0'825'16,"0"0"-546"-16,0 0-5 16,0 0-53-16,0 0-88 15,0 0-61-15,0 0-37 16,0 8-16-16,0 10-13 0,0 18 11 15,6 9 17-15,-1 5 1 16,-5 8-11-16,0 5-6 16,0-6-6-16,0-3-2 15,-9-2-10-15,2-7 0 16,0-9-14-16,1-4-82 16,-1-10-121-16,3-4-106 15,0-7-262-15,-4-11-167 0</inkml:trace>
  <inkml:trace contextRef="#ctx0" brushRef="#br0" timeOffset="22523.57">15290 16687 2016 0,'0'0'961'0,"0"0"-675"0,0 0-84 15,0 0-10-15,117-1-21 16,-45 7-58-16,6 15-47 16,-2 9-42-16,-12 11-8 15,-13 1-5-15,-17 6-4 16,-12 2 4-16,-12-6 9 16,-10 0-20-16,0-8 0 15,-17-4 0-15,-9-1 0 16,-10-9 0-16,-2-8 0 15,-7 0 0-15,-1-7 0 16,-1-2 0-16,5-1 0 0,4 2 0 16,9-6 0-1,4 4 0-15,7-4 0 0,7 0 0 16,9 0-71-16,2 0-206 16,13 0-513-16,8-10-1362 0</inkml:trace>
  <inkml:trace contextRef="#ctx0" brushRef="#br0" timeOffset="49625.44">22511 13127 1587 0,'0'0'567'16,"0"0"-273"-16,0 0 18 15,0 0-36-15,0 0-38 16,-23-77-42-16,21 66-10 15,-2 2-39-15,-1 3-88 16,1 0-32-16,0 4-18 16,-1 0 3-16,0 2-6 15,-4 0-6-15,-8 8-20 16,-10 20-4-16,-8 13 12 0,-4 9 11 16,2 7-1-16,3 3 1 15,9-3-1-15,10-6-5 16,6-1 5-16,9-7 1 15,0-7-8-15,9-8 1 16,13-8 8-16,7-8-1 16,2-6 1-16,8-6 0 15,3 0 6-15,2-12 0 16,1-16-4-16,-5-10 5 16,0-8 4-16,-9-8-10 15,-4-2 6-15,-9 4 4 16,-9 4-10-16,-9 7 0 15,0 9 8-15,-11 6 0 16,-16 4-8-16,-4 6-1 16,0 2-11-16,-1 4 3 0,3 6-53 15,-2 4-188-15,6 0-350 16,6 6-435-16</inkml:trace>
  <inkml:trace contextRef="#ctx0" brushRef="#br0" timeOffset="55183.17">22404 14039 1380 0,'0'0'919'0,"0"0"-713"16,0 0 37-16,0 0 21 16,0 0-83-16,0 0-80 15,-49-5-54-15,44 5-18 16,-3 0-1-16,-8 10-14 16,-7 15-8-16,-4 7-5 15,-1 10 5-15,-1 4-5 16,7 4 0-16,5-2 1 15,13 2-1-15,4-10-1 16,0-2-2-16,21-7-7 0,8-5 1 16,6-9 7-1,7-10 2-15,5-7 4 0,5 0 2 16,3-19 4-16,1-11-2 16,-2-8-2-16,-8-3 14 15,-3-8 0-15,-10-1 3 16,-10-3 8-16,-10 3-10 15,-11 6 10-15,-2 6 4 16,-11 11 28-16,-18 9 5 16,-12 9-52-16,-1 6-17 15,2 3-1-15,3 0 0 16,9 1-10-16,11 8-4 16,6-3-31-16,1-5-34 15,6 3-16-15,-3 3-109 16,-8-5-115-16,4-2-201 0,-5 0-867 0</inkml:trace>
  <inkml:trace contextRef="#ctx0" brushRef="#br0" timeOffset="60108.85">22457 14891 1955 0,'0'0'959'0,"0"0"-587"15,0 0-89 1,0 0-111-16,0 0-97 0,0 4-64 16,-7 28-11-16,-8 18 0 15,-5 16 10-15,-7 4 2 16,-4 7 3-16,2-5-8 16,0-10 2-16,6-7-3 15,6-11 0-15,3-13-5 16,8-8 0-16,1-12 0 15,5-5 0-15,0-2-1 16,0-4-2-16,0 0-47 16,0-4-115-16,0-10-191 15,0-2-893-15</inkml:trace>
  <inkml:trace contextRef="#ctx0" brushRef="#br0" timeOffset="64250.43">22346 15896 1207 0,'0'0'1001'0,"0"0"-654"15,0 0-19-15,0 0-54 16,0 0-90-16,-122-31-90 16,104 31-52-16,4 0-19 15,-2 8-10-15,-1 15-2 0,-3 8-4 16,1 5-5-16,6 9 5 16,3-1-5-16,8 2-1 15,2-2-1-15,2-5 0 16,19-2 0-16,10-11 0 15,3-8 1-15,4-7-1 16,0-8 0-16,-5-3-1 16,3-3 1-16,-5-18 1 15,0-1 5-15,-4-8 0 16,-2 3-5-16,-8-4 11 16,-1-1 3-16,-5 6 2 15,-5-4 5-15,-6 6 14 16,0 2 11-16,0 4-2 15,-6 1-15-15,-16 7-12 16,-2 1-17-16,-8 1-1 0,1 2-11 16,0-3-56-16,-1 1-49 15,2-2-92-15,5 2-253 16,5-1-421-16</inkml:trace>
  <inkml:trace contextRef="#ctx0" brushRef="#br0" timeOffset="66173.7">22348 16495 636 0,'0'0'1441'15,"0"0"-1091"-15,-122 0-103 0,64 4-2 16,-3 9-52-1,6 14-70-15,1 9-38 0,8 8-25 16,8 6-23-16,11 7-8 16,11 1-19-16,12 0 2 15,4-8-11-15,8-2 8 16,19-12-7-16,14-8 14 16,7-12-1-16,8-10 2 15,7-6 8-15,1-14 22 16,-4-17 5-16,-2-8-10 15,-8-7-4-15,-15-2-2 16,-8-2 30-16,-18 6 12 16,-9-1-2-16,0 5 1 15,-31 13-46-15,-9 4-31 16,-10 9 0-16,-1 10 0 0,0 4 0 16,8 0 0-1,8 0-42-15,4 0-108 0,8 4-200 16,10-4-471-16</inkml:trace>
  <inkml:trace contextRef="#ctx0" brushRef="#br0" timeOffset="77918.03">18278 13110 1737 0,'0'0'913'15,"0"0"-584"-15,0 0-39 16,0 0-37-16,0 0-106 16,0 0-63-16,0-14-25 15,0 14 2-15,0 0 5 16,0 0-4-16,-3 0-25 0,-2 0-16 16,-3 20-19-1,-5 12-1-15,-8 16 0 0,-6 10 0 16,-4 10 5-16,0 3-5 15,2-5 0-15,4-10 0 16,8-10 0-16,3-11 0 16,6-13-1-16,0-8 1 15,7-6-1-15,1-7 1 16,0-1 0-16,0 0 4 16,0 0-5-16,0-5 0 15,0-20 0-15,15-15-2 16,10-17-16-16,8-18 9 15,7-9 8-15,3-6 0 16,-1 5 1-16,-2 11-1 16,-6 14 1-16,-8 16 1 15,-6 14 0-15,-9 10 10 0,-1 12-10 16,-8 4 8-16,0 4-2 16,0 0-7-16,0 6-1 15,5 22-13-15,2 16 13 16,2 16 1-16,0 16 0 15,1 10 1-15,1 1 5 16,1 0-6-16,-2-10 0 16,4-10 1-16,-2-10-1 15,-4-13 1-15,0-7-1 16,-4-13 0-16,1-10-60 16,-5-8-80-16,-2-6-67 15,0-22-78-15,-18-14-590 16,-2-10-1339-16</inkml:trace>
  <inkml:trace contextRef="#ctx0" brushRef="#br0" timeOffset="78084.64">18204 13289 993 0,'0'0'1056'16,"0"0"-748"-16,0 0-163 15,0 0 123-15,0 0-47 16,0 0-115-16,140 54-74 15,-100-48-32-15,-2-6-71 16,-13 0-522-16,-15-8-1399 0</inkml:trace>
  <inkml:trace contextRef="#ctx0" brushRef="#br0" timeOffset="80359.37">19932 13044 1945 0,'0'0'933'0,"0"0"-587"0,0 0-62 15,0 0-81-15,0 0-127 16,0 0-53-16,0 0-11 16,-23 124 16-16,9-59-10 15,1 3-7-15,-1 0-5 16,1-4-5-16,1-6 0 15,4-10-1-15,-1-8-7 16,3-10-112-16,-2-10-110 16,-3-20-263-16,1 0-221 15,3-21-1129-15</inkml:trace>
  <inkml:trace contextRef="#ctx0" brushRef="#br0" timeOffset="80859.41">19915 12990 1783 0,'0'0'662'16,"0"0"-448"-16,0 0 38 15,0 0-42-15,138-6-95 16,-97 24-65-16,-2 8-20 16,-7 6-17-16,-8 2-3 15,-9 0-4-15,-10-4-4 16,-5-2 7-16,0-6 3 15,-22-5 6-15,-11-8 12 16,-8-4 34-16,-5-5-8 16,-1 0-26-16,7-3-12 15,6-5-2-15,14 1 1 16,7 0 19-16,9 4 18 0,4 0-20 16,0 3-34-1,13 0-3-15,20 3-6 0,14 13 9 16,6 8 1-16,5 8 17 15,-2 4-9-15,-12 9-7 16,-13-1-1-16,-12 1 0 16,-17-3 0-16,-2-4 5 15,-15-2 1-15,-21-9-1 16,-5-8 6-16,-5-5 3 16,-3-7 8-16,-3-6 38 15,6-1-10-15,4 0-19 16,7-4-10-16,12-6-2 0,4 1 2 15,11 3-11 1,4 0-5-16,4 4-6 0,0 2-12 16,0 0-111-16,-5 0-253 15,0 0-657-15</inkml:trace>
  <inkml:trace contextRef="#ctx0" brushRef="#br0" timeOffset="99804.58">18503 14155 753 0,'0'0'934'16,"0"0"-348"-16,0 0-331 16,0 0 66-16,0 0-52 15,0 0-82-15,4-27-52 16,-4 23-33-16,-4 1-11 15,-3 1-5-15,-3-6-19 16,-3 2-13-16,-5 2-10 16,-3-4-8-16,-6 6-20 15,-4 2-10-15,-3 0-5 16,-4 0 0-16,0 14-1 0,-2 5 0 16,0 8 0-16,0 5 0 15,0 4-1 1,4 3 0-16,4 0 0 0,8-4 1 15,4-3 0-15,7 0-6 16,7-9 0-16,6 1-1 16,0 1 1-16,6-3 4 15,23 0 1-15,13-8-1 16,18-1 1-16,12-9-4 16,8-4 5-16,0 0 0 15,-11 0 1-15,-13-2 0 16,-18-3 0-16,-16 3 1 15,-11-2 4-15,-7 4-5 0,-4 0 0 16,0 0 8 0,0 0-9-16,3 0 1 0,-3 0 5 15,0 0-4-15,0 0 4 16,0 0-5-16,0 0 0 16,0 0-1-16,0 0 0 15,0 0-88-15,-7-4-218 16,-15 0-427-16,-7-2-799 0</inkml:trace>
  <inkml:trace contextRef="#ctx0" brushRef="#br0" timeOffset="101541.11">19959 14074 1654 0,'0'0'758'0,"0"0"-423"15,0 0 22-15,0 0-50 16,0 0-113-16,0 0-107 15,0 0-60-15,0 17-27 0,-4 23 0 16,-3 14 9 0,-1 13 5-16,-4 0-7 0,-1 1-1 15,-1-2-6-15,1-3 0 16,3-9-1-16,-2-6-122 16,3-6-128-16,1-16-249 15,-2-14-206-15,6-12-355 0</inkml:trace>
  <inkml:trace contextRef="#ctx0" brushRef="#br0" timeOffset="102009.09">19942 14066 1028 0,'0'0'1108'0,"0"0"-821"0,0 0-82 15,0 0-21-15,0 0-63 16,136-18-45-16,-105 41-21 15,-2 7-22-15,-4-3-12 16,-8 4-7-16,-8-5-5 16,-4-2-2-16,-5-6 2 15,0-2 9-15,-14-6 11 16,-6-5 59-16,-4-4 6 16,1-1-22-16,2 0-34 15,2 0-17-15,9-1-3 16,4-5-5-16,4 3-4 15,2 1-7-15,0 2-2 16,8 0-16-16,17 2-10 0,16 15 25 16,8 8 0-16,7 7-5 15,-5 6 6-15,-7 3 0 16,-15 0-6-16,-17 0 5 16,-12-3 1-16,-7-7 0 15,-29-5 0-15,-10-8 12 16,-12-5 18-16,-7-13 30 15,-1 0-8-15,2 0-20 16,11-10-8-16,8-6-8 16,11-2-10-16,8-2 5 15,11-2-11-15,9 1-42 16,6 0-119-16,0 5-319 16,12-1-396-16</inkml:trace>
  <inkml:trace contextRef="#ctx0" brushRef="#br0" timeOffset="102378.38">20452 14493 1993 0,'0'0'774'15,"0"0"-518"-15,0 0 9 16,0 0-146-16,0 0-89 15,0 0-30-15,0 0-1 0,0 50 1 16,0-23-1-16,0-6 1 16,0 2-1-16,12-4-7 15,5-8-7-15,5-3-8 16,5-8 13-16,0 0 10 16,-1-12 2-16,-1-8 10 15,-9-7 9-15,-5 0 31 16,-9 0 29-16,-2 0 6 15,0 1-9-15,-18 4-37 16,-4 4-25-16,-3 8-10 16,-2 1-6-16,0 5 0 15,-2 4-86-15,-13 0-196 16,7 0-408-16,4 0-736 0</inkml:trace>
  <inkml:trace contextRef="#ctx0" brushRef="#br0" timeOffset="107372.79">18480 15091 1043 0,'0'0'1062'0,"0"0"-515"15,0 0-312-15,0 0 22 16,0 0-46-16,-127-37-60 15,98 32-44-15,0 5-22 16,-2 0-20-16,-5 3-10 16,-3 14-11-16,-2 5-14 15,-1 6-8-15,0 12-14 16,1 5 1-16,6 0-9 16,6 10 0-16,11-3 0 15,11-6-1-15,7-7-1 16,0-3 1-16,25-13-1 15,12-7 1-15,13-5 1 16,8-11 0-16,0 0 1 16,-2 0 0-16,-12-6 0 15,-13-7 7-15,-11 7 20 0,-9 2 13 16,-7 0-4-16,-4 4 1 16,0 0-21-16,0 0-17 15,0 0 0-15,0 0 0 16,0 0 0-16,0 0 0 15,0 0 0-15,0 0 0 16,0 0 0-16,0 0 0 16,0 0 0-16,0 0 0 15,-13 0-146-15,-9 0-426 16,-1 0-703-16</inkml:trace>
  <inkml:trace contextRef="#ctx0" brushRef="#br0" timeOffset="109896.21">19997 15049 1001 0,'0'0'1557'0,"0"0"-960"16,0 0-359-16,0 0-22 15,0 0-110-15,0 0-73 16,0 12-33-16,0 24-1 15,5 8 1-15,0 5 7 16,-3 1-7-16,-2-6 2 16,0-2-1-16,0-4-1 15,-5-2-6-15,-11-6-133 16,-1-2-136-16,-22-9-253 0,6-13-204 16,4-6-824-16</inkml:trace>
  <inkml:trace contextRef="#ctx0" brushRef="#br0" timeOffset="110389.35">20026 14995 1886 0,'0'0'647'0,"0"0"-432"16,0 0-35-16,0 0-63 15,123-6-48-15,-85 25-38 16,-2 6-19-16,-12 3-4 15,-6-2 2-15,-10-5-2 16,-8-2-2-16,0 0-6 16,-8-6 14-16,-17 0-4 0,-4-8 1 15,0 0 1 1,1-5 0-16,3 0-2 0,7 0 1 16,7 0-1-16,7-6 2 15,2 2 6-15,2 0-4 16,0 1-9-16,15 3-5 15,12 0-12-15,8 0 11 16,5 7 0-16,3 8-1 16,-5 7-7-16,-8 5 8 15,-7 3-5-15,-10 2 6 16,-11-1 0-16,-2 0 0 16,-4-4 1-16,-18 0-1 15,-10-5 2-15,-3-4-1 0,-9-8 9 16,-6-1 11-1,-3-9 4-15,0 0 4 0,3 0 2 16,6-9 2 0,13-1-16-16,6 2-7 0,14 2-4 15,6-4-6-15,5 4-37 16,16-4-261-16,13 2-390 16,-2 2-345-16</inkml:trace>
  <inkml:trace contextRef="#ctx0" brushRef="#br0" timeOffset="110772.41">20581 15374 416 0,'0'0'2081'0,"0"0"-1521"15,0 0-349-15,0 0-22 16,0 0-116-16,0 0-52 15,0 0-20-15,-115 17 1 16,101 10-1-16,7-1-1 16,7 3 0-16,0-12-12 15,5 1-5-15,17-5 4 16,9-10 6-16,5-3 7 16,1 0 1-16,1-3 1 15,-7-14 4-15,-4 1-5 16,-9 1 11-16,-7 0 14 0,-9-3 31 15,-2 5 36-15,0-4-11 16,-6 3-31-16,-11 2-25 16,-6 7-16-16,3-4-9 15,0 5 0-15,4 2-1 16,1 2-74-16,-10-4-142 16,5 0-359-16,3-4-659 0</inkml:trace>
  <inkml:trace contextRef="#ctx0" brushRef="#br0" timeOffset="112994.13">20437 13569 874 0,'0'0'556'15,"0"0"17"-15,0 0-273 16,0 0-3-16,0 0-33 16,0 0-87-16,-12-14-79 15,8 14-45-15,-3 0-25 0,1 10-14 16,-6 8-5-16,3 4-8 15,3 0 5-15,4 3 0 16,2-4-6-16,0-3 1 16,15-6 5-16,12-3 0 15,4-5-4-15,2-4 19 16,6 0 7-16,-6-13 9 16,-7-4-10-16,-8-5 5 15,-7-1 25-15,-11 0 33 16,0-2-20-16,-4 5-13 15,-16 5-30-15,-2 4-16 16,-3 7-10-16,2 4-1 16,2 0-9-16,-2 0-85 15,-6 10-128-15,5-4-361 16,1-4-640-16</inkml:trace>
  <inkml:trace contextRef="#ctx0" brushRef="#br0" timeOffset="119286.52">18177 15825 550 0,'0'0'965'15,"0"0"-258"-15,0 0-365 16,0 0 16-16,0 0-25 16,7-50-73-16,-7 50-86 15,0 0-76-15,0 0-61 16,-5 4-23-16,-6 23-14 15,-11 15 0-15,-10 15 0 0,-5 10 0 16,-3 9 0-16,-1-8-1 16,6-3 1-16,3-2-1 15,11-17 0-15,3-7 0 16,7-12 1-16,3-9-1 16,4-9 1-16,4-9 0 15,0 0 1-15,0-18-1 16,16-18 0-16,13-22-31 15,9-13-13-15,6-9 22 16,-1 0 5-16,-3 12 16 16,-9 9 0-16,-6 11 1 15,-10 16 0-15,-1 5 0 16,-8 10 22-16,-3 9 11 0,1 4 8 16,-2 4-19-1,0 0-21-15,3 0-1 0,4 16-6 16,4 7-1-16,4 16 7 15,4 5 0-15,-1 11 1 16,0-1-1-16,-5 0-2 16,1-6 1-16,-5-4 0 15,-2-4 1-15,0-8-1 16,-2-6-14-16,-2-5-86 16,1-6-95-16,-6-10-117 15,-6-4-223-15,-10-1-84 0</inkml:trace>
  <inkml:trace contextRef="#ctx0" brushRef="#br0" timeOffset="119484.53">18054 16066 1846 0,'0'0'763'15,"0"0"-466"-15,0 0-97 16,0 0-78-16,0 0-73 15,0 0-37-15,0 0-10 16,70 4-2-16,-26 0-5 16,19 2-190-16,-12 1-471 15,-9 2-1015-15</inkml:trace>
  <inkml:trace contextRef="#ctx0" brushRef="#br0" timeOffset="120197.49">20360 15899 2000 0,'0'0'708'16,"0"0"-385"-16,0 0-37 16,0 0-150-16,0 0-96 15,0 0-40-15,0 0 0 0,-13 97 1 16,7-39 6-16,-1 4-7 16,-2 3 0-16,0 2 0 15,3-9-1-15,0 1-22 16,0-9-154-16,-5-3-158 15,3-10-276-15,-2-19-395 0</inkml:trace>
  <inkml:trace contextRef="#ctx0" brushRef="#br0" timeOffset="120587.17">20285 15915 1001 0,'0'0'1279'0,"0"0"-703"16,0 0-421-16,0 0-43 16,0 0 32-16,133 40 4 15,-72-9-16-15,3 5-39 16,-4 0-43-16,-8 8-26 16,-12-4-9-16,-11 4-9 15,-13-4-5-15,-14 1 7 16,-2-2 2-16,-5-2-2 15,-17-6 2-15,-9 0-1 16,-8-7-1-16,-3-2-1 16,-2-6 10-16,-3-2-2 15,3-6-2-15,5 2-2 16,10-5-4-16,8-5-1 0,5 0-4 16,9 0-1-16,5 0 0 15,2 0 0-15,0 0 0 16,0 0-1-16,0 0-94 15,0 2-128-15,0-2-298 16,0 0-379-16,0 0-902 0</inkml:trace>
  <inkml:trace contextRef="#ctx0" brushRef="#br0" timeOffset="123731.49">18270 16651 958 0,'0'0'1199'0,"0"0"-876"16,0 0 4-16,-133-95-14 15,95 74-81-15,5 7-69 16,2 2-34-16,0 9-36 0,-1 3-40 15,-1 11-20 1,-6 21-21-16,-5 17-11 0,-1 8 0 16,5 6-1-16,9 5 0 15,10-2 0-15,15-8 0 16,6-4 1-16,10-6-1 16,25-8 1-16,14-13-1 15,13-8 0-15,8-6 1 16,1-9 1-16,-4-4-2 15,-7 0 0-15,-13-4-5 16,-9-5-45-16,-13-1-86 16,-21-12-142-16,-4 0-430 15,0 4-1648-15</inkml:trace>
  <inkml:trace contextRef="#ctx0" brushRef="#br0" timeOffset="124476.16">20229 16740 1015 0,'0'0'1215'0,"0"0"-737"0,0 0-175 15,0 0-2-15,0 0-100 16,0 0-110-16,0-4-65 16,0 40-26-16,-2 8 1 15,-4 10 0-15,-1 7 1 16,4-2-1-16,1-5-1 15,2-6-29-15,0-3-156 16,0-14-129-16,0-8-222 16,0-17-110-16,0-6-444 0</inkml:trace>
  <inkml:trace contextRef="#ctx0" brushRef="#br0" timeOffset="124941.44">20252 16705 1053 0,'0'0'947'0,"0"0"-398"16,0 0-311-16,0 0-89 16,0 0-107-16,0 0-22 15,129 4 2-15,-81 18 6 16,-3 1-17-16,-7 3-4 16,-11-4-7-16,-11-2 6 15,-12-5-6-15,-4-4 1 16,-2-3 21-16,-25-2 53 15,-14-2 20-15,-3-4-41 16,-3 0-20-16,7 0-19 0,9 0-3 16,12 0-6-16,7 0-5 15,12 0 1-15,0 0-2 16,4 0-21-16,23 8 6 16,11 5 14-16,9 2 1 15,7 3 16-15,-2 4 2 16,-4 4-12-16,-13 0 1 15,-8 0-7-15,-10 2 0 16,-9-2 0-16,-8-3 1 16,0 0 13-16,-18-6 2 15,-11-3 35-15,-7-4 21 16,-8-3-18-16,-1-2-27 16,-1-5-10-16,3 0-17 15,5 0 0-15,6 0-9 16,10-8-102-16,5-6-246 0,7-4-486 15,10 0-1262-15</inkml:trace>
  <inkml:trace contextRef="#ctx0" brushRef="#br0" timeOffset="125112.62">20933 17098 1252 0,'0'0'1324'0,"0"0"-963"15,0 0-171-15,0 0-28 16,0 0-98-16,-109 137-38 16,109-95-26-16,0 20-42 15,12-14-317-15,0-4-628 0</inkml:trace>
  <inkml:trace contextRef="#ctx0" brushRef="#br0" timeOffset="172342.09">16346 5078 1600 0,'0'0'795'16,"0"0"-493"-16,0 0-127 15,-165-81 68-15,100 69-39 16,-5 8-6-16,0 4-63 16,-1 4-38-16,1 22-41 15,-3 14-23-15,-8 28-15 16,-6 41-11-16,-1 51-5 16,12 20 5-16,26 5-6 15,29-10 0-15,21-34-1 0,8-10 9 16,26-27-9-1,3-26 1-15,6-24 1 0,8-6-1 16,37 2 0-16,50-6 3 16,47-17-4-16,15-25 0 15,-13-14 2-15,-44-28 14 16,-52-2-15-16,-24 1 5 16,-9-4 3-16,8-15 10 15,3-10-1-15,5-16-6 16,-13-2 3-16,-15 0 12 15,-15-2 0-15,-17-19 3 16,-14-20-8-16,-39-17-22 16,-18 13 0-16,-7 27 0 15,0 36 0-15,5 20 0 16,-15 1 0-16,-11-1 0 0,-8 4 0 16,7 12 0-16,5 9 0 15,12 8 0-15,13 3 0 16,11 4 0-16,17 1 0 15,8 2-35-15,6 1-62 16,12-12-145-16,2 2-324 16,0-3-484-16</inkml:trace>
  <inkml:trace contextRef="#ctx0" brushRef="#br0" timeOffset="172972.12">16263 5388 613 0,'0'0'1573'0,"0"0"-1107"0,0 0-302 16,0 0 95 0,-135 52-120-16,97-2-43 0,-3 13 0 15,-1 7-9-15,4 4-39 16,2-6-24-16,10-4-15 15,4-9-3-15,8-11-6 16,5-11 2-16,4-13-1 16,5-9-1-16,0-11 1 15,0 0 11-15,3-31 72 16,22-37 6-16,16-54-65 16,23-46-16-16,-1 5-3 15,-11 30-5-15,-17 52 8 16,-16 39-3-16,-2 5 18 15,-3 5 51-15,-3 6-3 16,-5 15-3-16,-1 11-39 0,4 0-30 16,6 23-15-1,14 39 9-15,12 39 6 0,1 44 0 16,2 7 0-16,-13-18 0 16,-6-37 1-16,-7-38-1 15,-3-11 0-15,4 2 0 16,1-4-8-16,-5-2-2 15,-2-14-82-15,-8-15-76 16,-5-11-78-16,-12-20 14 16,-14-21-255-16,-8-13-1401 0</inkml:trace>
  <inkml:trace contextRef="#ctx0" brushRef="#br0" timeOffset="173125.37">15989 5671 2023 0,'0'0'492'0,"0"0"-395"16,0 0 79-16,0 0 54 16,135 21-70-16,-63-13-103 15,36 3-57-15,-20-5-301 16,-12-5-1121-16</inkml:trace>
  <inkml:trace contextRef="#ctx0" brushRef="#br0" timeOffset="183287.88">19822 3829 146 0,'0'0'2083'0,"0"0"-1549"16,0 0-437-16,-179-76 113 16,96 71-7-16,0 5-24 15,-5 4-44-15,4 28-73 16,3 18-38-16,-3 33-2 16,-5 38 1-16,-3 33-2 0,8 15-14 15,19-8 4 1,27-19-10-16,27-38 7 0,11-19-8 15,4-25 2-15,25-6 2 16,18 2-4-16,20 2-10 16,40 0 8-16,51-19 2 15,47-28 1-15,13-11 20 16,-15-44 1-16,-54-9 4 16,-59 3-10-16,-28 6 8 15,-16-1 0-15,6-13 0 16,-6-17 0-16,2-29 2 15,-18-26-1-15,-18 5-8 16,-12 13-8-16,-3 18-2 16,-30 21 4-16,-15-2 4 15,-20-4 15-15,-28 11-16 0,1 22-14 16,-12 16-9-16,0 16-44 16,20 11-31-16,-2 3-144 15,24 0-268-15,29-3-323 0</inkml:trace>
  <inkml:trace contextRef="#ctx0" brushRef="#br0" timeOffset="183530.43">19448 4059 2096 0,'0'0'384'15,"0"0"-287"-15,0 0 28 16,0 0 45-16,0 109-2 16,0-54-59-16,0 6-30 15,0 6-50-15,-8 5-20 16,2 1-9-16,-3 1-153 16,3 16-143-16,-2-18-263 15,4-16-256-15</inkml:trace>
  <inkml:trace contextRef="#ctx0" brushRef="#br0" timeOffset="183986.06">19516 3982 2011 0,'0'0'505'15,"0"0"-352"-15,0 0 46 16,0 0-122-16,0 0-65 15,0 0-11-15,0 0 13 16,136 82-1-16,-109-37 8 16,-7-8-3-16,-9-2-7 15,-10-9-2-15,-1-4 8 16,-10-5 34-16,-23 0 53 16,-10-5 12-16,-1-3-36 15,-1-7-40-15,7 1-2 0,13-3-14 16,12 0-2-1,11 0-8-15,2 0-14 0,0 0-20 16,19 0 2-16,12 6 13 16,11 4 5-16,2 4 1 15,1 2 1-15,-7 4-2 16,-9 4 0-16,-11 2-12 16,-12 1-3-16,-6 0 6 15,0 2 9-15,-20-3 9 16,-13-2 3-16,-5-5 3 15,-7-3-5-15,-1-5-2 16,0-5-7-16,7-6-1 16,7 0-49-16,12-11-219 15,11-7-430-15,9-1-744 0</inkml:trace>
  <inkml:trace contextRef="#ctx0" brushRef="#br0" timeOffset="184334.16">19957 4319 1659 0,'0'0'749'16,"0"0"-447"-16,0 0-54 15,0 0-47-15,0 0-126 16,0 0-74-16,0 0 0 0,-48 48-1 15,48-14-1-15,0 0-11 16,13-3 5-16,11-8 7 16,5-6 0-16,0-9 0 15,0-8 1-15,-3 0 7 16,-4-12 8-16,-5-12 22 16,-13-5 8-16,-4-4 51 15,-8 1-34-15,-23 3-37 16,-10 8-10-16,-6 8-16 15,-2 11-45-15,-11 2-118 16,11 17-219-16,13 2-595 0</inkml:trace>
  <inkml:trace contextRef="#ctx0" brushRef="#br0" timeOffset="185114.59">19761 7700 1991 0,'0'0'578'16,"0"0"-277"-16,-163-72-84 15,84 57 8-15,-6 15-67 16,-9 6-38-16,-4 36-49 16,-16 35-14-16,1 38-3 15,14 33-20-15,26 12-4 16,42-5-18-16,31-15-12 16,18-34-1-16,20-19-6 15,6-25 1-15,35-6 6 16,45-2 1-16,59-16-1 15,29-18 6-15,-8-25 15 0,-27-50 3 16,-39-21 3 0,-13-18-4-16,-23-11 13 0,-22-5-3 15,-27-5-14-15,-30-9 4 16,-23-12 26-16,-18-1-49 16,-24 19 0-16,-6 30 0 15,4 32 0-15,-7 18 0 16,-12 6 0-16,-16 5 0 15,-19 11 0-15,-3 16 0 16,5 5 0-16,7 21-71 16,16 9-110-16,17 26-127 15,21-9-341-15,16-6-287 0</inkml:trace>
  <inkml:trace contextRef="#ctx0" brushRef="#br0" timeOffset="185385.06">19552 7832 2192 0,'0'0'719'0,"0"0"-540"16,0 0-12-16,0 0-112 15,0 0-46-15,0 0 3 16,-7 121-3-16,7-75-3 0,0 2-6 16,0-7-15-16,0 0-116 15,0-7-119-15,0-8-224 16,0-10-180-16,0-12-833 0</inkml:trace>
  <inkml:trace contextRef="#ctx0" brushRef="#br0" timeOffset="185813.84">19606 7747 1612 0,'0'0'663'0,"0"0"-475"15,0 0-60-15,0 0-47 16,0 0-26-16,0 0 9 16,0 0-16-16,133 46-17 0,-113-25-1 15,-9 3 0-15,-7-4 12 16,-4-1 38-16,-2-5 46 15,-25-5 42-15,-8-1 1 16,-11-2-68-16,-6-3-52 16,0-2-5-16,8-1-17 15,11 0-18-15,13 0-2 16,13 0-7-16,7 0-19 16,0 0-17-16,17 7-30 15,15 3 46-15,11-1 20 16,5 4 8-16,4 2-7 15,-5 4 0-15,-7 1 0 16,-12 0-1-16,-5 0-6 16,-10-2-6-16,-9-5 2 15,-4 0 2-15,0-5 8 0,-12 2 13 16,-13-4 11-16,-6 1-6 16,-5-1-9-16,-2 1-8 15,4-1-1-15,1-2-36 16,4-2-163-16,9-2-336 15,6 0-189-15</inkml:trace>
  <inkml:trace contextRef="#ctx0" brushRef="#br0" timeOffset="185985.56">19962 7874 377 0,'0'0'1884'0,"0"0"-1560"15,0 0-245-15,0 0 37 16,0 112-40-16,0-55-53 16,0 25-23-16,4-12-270 15,8-14-555-15</inkml:trace>
  <inkml:trace contextRef="#ctx0" brushRef="#br0" timeOffset="193701.43">15675 6100 894 0,'0'0'516'0,"0"0"400"16,0 0-616-16,0 0-62 15,0 0-59-15,4 2-86 16,30 5-63-16,17 0 63 15,20 0 29-15,37 6-41 0,34-1-19 16,36-4-19 0,11-4-13-16,-15-4-16 0,-40 0-8 15,-47 0-5-15,-27 0 8 16,-13 0-8-16,-3 1-1 16,-6-1 1-16,-7 3 0 15,-13-3 0-15,-13 0 0 16,-5 0 5-16,0 0-6 15,-42 0-78-15,-3-3-437 16,-6-2-366-16</inkml:trace>
  <inkml:trace contextRef="#ctx0" brushRef="#br0" timeOffset="194113.1">16267 6217 1947 0,'0'0'669'16,"0"0"-417"-16,0 0 77 16,0 0-118-16,0 0-122 15,0 0-65-15,0 0-14 16,-79 80-4-16,67-47 2 16,1 4-7-16,7-1 5 15,4-3-5-15,0 2-1 16,0-8 2-16,13 0-2 15,7-5 0-15,5-8-1 16,2-4 0-16,4-6 1 16,0-4 1-16,0 0 11 0,-2-16-6 15,-5-4 0 1,-6-4 0-16,-7-5 2 0,-9 0-1 16,-2-3 2-16,0-1-7 15,-13 4 7-15,-7 2 12 16,-2 7 15-16,-2 7-2 15,-1 2-14-15,0 5-19 16,6 4-1-16,-2 2-17 16,5 0-62-16,-1 7-122 15,5 11-375-15,4-3-360 0</inkml:trace>
  <inkml:trace contextRef="#ctx0" brushRef="#br0" timeOffset="197479.02">19271 4638 453 0,'0'0'643'0,"0"0"-501"16,0 0 396-16,0 0-214 15,0 0-75-15,0 0-37 16,-49-12-24-16,49 12-68 16,0 0 1-16,0 0 15 0,0 0-10 15,0 0-44-15,0 0-36 16,2 0-26-16,23 0-14 15,14 0 12-15,22 8 51 16,30 2-23-16,36-1-14 16,34-2-16-16,-9-1-4 15,-32 0-11-15,-39 0-1 16,-31 0-1-16,1 4 0 16,-2 0 0-16,-1 2 1 15,-15-2-1-15,-9-4 0 16,-10-2 1-16,-6-2 1 15,-6-2 0-15,-2 0-1 0,0 0-33 16,0 0-65-16,-13 0-156 16,-7-2-471-16,-7-4-1021 0</inkml:trace>
  <inkml:trace contextRef="#ctx0" brushRef="#br0" timeOffset="197875.96">19750 4828 1971 0,'0'0'538'0,"0"0"-376"16,0 0 126-16,0 0-93 16,0 0-119-16,0 0-53 15,0 0-16-15,-47 49 14 0,37-23 39 16,0 2-36-16,4 0-14 15,6-2-8-15,0-2-2 16,0-5 0-16,16-5 0 16,5-3-1-16,8-5 1 15,0-6 1-15,2 0 6 16,1-8 4-16,-6-12-1 16,-3-6 2-16,-8-2-1 15,-8-1 1-15,-7-1 1 16,0 3-5-16,-3 0-1 15,-14 5 5-15,-1 7 5 16,-6 4-1-16,4 6-16 16,-5 5-19-16,0 0 1 0,3 5-73 15,2 15-177-15,7-2-266 16,8-4-360-16</inkml:trace>
  <inkml:trace contextRef="#ctx0" brushRef="#br0" timeOffset="198988.08">19365 8484 464 0,'0'0'672'0,"0"0"-448"16,0 0-28-16,0 0-25 16,0 0-19-16,0 0 31 15,-11-22 53-15,8 22 4 16,3 0-16-16,-2 0-42 16,0 0-64-16,2 0-58 15,0 0-41-15,0 0-14 0,0 0-5 16,0 0-15-16,4 0 3 15,14 0 12-15,13 4 33 16,11 0 36-16,14-2 13 16,11 0 5-16,13-2-38 15,7 0-23-15,3 0-17 16,1 0-8-16,-7-6 0 16,-8 1 5-16,-11-1-5 15,-16 3-1-15,-13-1 1 16,-12 0 1-16,-11 2 4 15,-8 0 1-15,-3 2 5 16,-2-2-4-16,0 2-8 16,-15 0-55-16,-45 0-404 0,1 0-333 15,-3 0-592-15</inkml:trace>
  <inkml:trace contextRef="#ctx0" brushRef="#br0" timeOffset="199207.07">19589 8562 1038 0,'0'0'1167'16,"0"0"-788"-16,0 0-107 16,0 0-44-16,0 0-133 15,0 0-67-15,0 0 4 16,3 101 17-16,-3-56-17 15,0 8-18-15,0 18-14 0,0-14-288 16,0-11-621-16</inkml:trace>
  <inkml:trace contextRef="#ctx0" brushRef="#br0" timeOffset="207780.42">23861 4068 1035 0,'0'0'1425'0,"0"0"-1085"16,0 0-52-16,-154-61-29 0,81 52-131 16,-12 9-10-1,-6 11-26-15,-3 24-41 0,1 17-26 16,4 19-7-16,1 23-16 16,13 30-1-16,24 25 0 15,28 3-1-15,23-28 1 16,12-31-1-16,19-33 0 15,9-8 1-15,18 4 0 16,33 7-1-16,40-2 24 16,44-22-15-16,14-30-9 15,-7-13 0-15,-37-32 0 16,-50-4 1-16,-27 0 0 16,-15-4 11-16,7-14-3 15,8-32 6-15,-2-37 21 16,-22 9-9-16,-17 11-12 0,-27 17 8 15,-2 27-8-15,-29-6 13 16,-11 1-2-16,-10 10-20 16,-8 6-6-16,-4 8 0 15,-3 4-15-15,-3 5-18 16,4 7-54-16,3 5-74 16,-6 0-73-16,18 7-392 15,9 5-362-15</inkml:trace>
  <inkml:trace contextRef="#ctx0" brushRef="#br0" timeOffset="208139.46">23857 4167 1670 0,'0'0'675'0,"0"0"-437"16,0 0 24-16,0 0-73 16,0 0-35-16,-123-13-69 15,90 13-46-15,-1 13-9 0,1 5-8 16,4 6-11-16,4 2-2 15,5 6-9-15,11-1-7 16,9 5 6-16,0-7 0 16,10-3-12-16,22-4 1 15,11-5-51-15,10-9 54 16,36-8-120-16,-10 0-176 16,-17-8-462-16</inkml:trace>
  <inkml:trace contextRef="#ctx0" brushRef="#br0" timeOffset="208448.71">23279 4543 914 0,'0'0'1603'16,"0"0"-1267"-16,0 0-167 15,0 0 7-15,0 0-114 16,0 0-11-16,0 0 100 16,185-4-1-16,-100-3-54 15,26-2-35-15,26 3-26 16,-15 5-22-16,-11-1-12 16,-21 2 5-16,-24 0-5 15,-1 0-1-15,-6 0-1 16,-13 0-62-16,-17 0-91 0,-21 0-128 15,-8 0-220 1,0 0-118-16</inkml:trace>
  <inkml:trace contextRef="#ctx0" brushRef="#br0" timeOffset="208815.3">23788 4703 2138 0,'0'0'724'16,"0"0"-428"-16,0 0 49 16,0 0-158-16,0 0-125 15,0 0-62-15,0 0-16 0,-72 41 15 16,57-13 1-16,1 6 0 16,10 2-2-16,4 0-10 15,0-1 3-15,22-6-3 16,11-4 3-16,12-7-10 15,8-8 0-15,3-10 19 16,-2 0 6-16,-6-9 2 16,-12-16 11-16,-11-7-1 15,-17-6 6-15,-8-5 21 16,-6-1-21-16,-28 4-13 16,-10 10-11-16,-7 10-1 15,-3 13-12-15,3 7-16 16,8 0-85-16,9 10-123 0,16 7-338 15,6-4-315-15</inkml:trace>
  <inkml:trace contextRef="#ctx0" brushRef="#br0" timeOffset="214079.08">23942 7768 2221 0,'0'0'563'16,"0"0"-360"-16,-157-57 95 15,86 45-96-15,-2 3-34 16,1 9-99-16,-2 0-45 16,3 30-24-16,-3 16-11 15,-12 32 10-15,-5 32 1 16,2 29 0-16,15 11 5 0,32 3-5 15,31-6-9 1,11-12 2-16,28-4 5 0,15-25-4 16,5-24-3-16,4-23 9 15,33 1 0-15,48-2-9 16,64-10 9-16,23-20 7 16,-10-28-6-16,-50-32-1 15,-60-8 1-15,-33-2 0 16,-11-2 8-16,-3-13 22 15,2-12 5-15,-1-36 26 16,-19-34-4-16,-29-34-16 16,-12-10-21-16,-44 14-3 15,-10 41-1-15,4 50-8 16,4 23-9-16,-6 18-23 16,-13 1-25-16,-16 1-15 0,-11 6 45 15,7 8-6-15,8 7-22 16,14 6 4-16,17 8-90 15,6 0-223-15,17 5-360 16,12 8-412-16</inkml:trace>
  <inkml:trace contextRef="#ctx0" brushRef="#br0" timeOffset="214334.96">23691 7907 1785 0,'0'0'569'0,"0"0"-497"16,0 0-20-16,0 0 98 16,0 0 5-16,35 118-16 15,-25-72-76-15,-1 5-33 16,-3 1-16-16,-3-1-14 15,-3 2-41-15,0 9-215 16,-11-14-318-16,-4-14-430 0</inkml:trace>
  <inkml:trace contextRef="#ctx0" brushRef="#br0" timeOffset="214603.34">23819 7961 1565 0,'0'0'616'16,"0"0"-488"-16,0 0 50 16,0 0 11-16,131-17-70 15,-91 34-32-15,-7 10-41 16,-6 10-7-16,-11 3 43 16,-11 2 16-16,-5 2 5 15,0-4 3-15,-19-5 5 16,-5-1-22-16,-3-11-41 15,-1-6-24-15,-7-5-14 16,-2-6-10-16,-5-2-115 16,-18-4-201-16,7 2-348 0,8-2-617 15</inkml:trace>
  <inkml:trace contextRef="#ctx0" brushRef="#br0" timeOffset="-214596.39">23282 8528 1872 0,'0'0'749'0,"0"0"-595"15,0 0-29-15,0 0-43 0,176-16 65 16,-20 3 4-16,24 2-27 15,7 9-58-15,-16 2-10 16,-44 0-26-16,-28 7-14 16,-34 0-15-16,-18 3-1 15,-3 0-4-15,-6 0-121 16,-14 3-207-16,-17-6-334 16,-7-3-574-16</inkml:trace>
  <inkml:trace contextRef="#ctx0" brushRef="#br0" timeOffset="-214265.48">23946 8604 1822 0,'0'0'1023'0,"0"0"-697"15,0 0-82-15,0 0-118 16,0 0-101-16,0 0-13 15,-99 149-2-15,84-95-9 16,4-2-1-16,11-6 0 16,0-8 0-16,11-10-7 15,20-10 1-15,11-12 6 16,10-6 14-16,1-10 5 16,3-20 8-16,-9-7 12 0,-12-10 2 15,-12 0 16 1,-15-2 10-16,-8 5-10 0,-7 7-21 15,-21 14-21-15,-12 10-15 16,-5 13-40-16,-30 6-167 16,8 15-430-16,7-6-913 0</inkml:trace>
  <inkml:trace contextRef="#ctx0" brushRef="#br0" timeOffset="-201386.98">15434 6206 2288 0,'0'0'721'0,"0"0"-486"16,0 0 60-16,0 0-121 16,0 0-87-16,0 0-56 15,-106-3-22-15,68 22-7 16,-14 7 4-16,-14 4 6 15,-28 8-12-15,-33 0 6 16,7-7 5-16,10-12 4 16,10-13-3-16,20-6-11 15,-14-6-1-15,-12-28 0 0,-10-30-7 16,-5-36-44 0,21-2-51-16,22 5-2 15,31 15 14-15,27 24 12 0,5-6 21 16,7-10 15-1,8-5 15-15,17-18-4 0,38-26 13 16,10 9 5-16,4 11-37 16,9 21 37-16,-3 29-26 15,8-2 12-15,11 5 16 16,-3 16 10-16,-2 9-7 16,5 14 7-16,17 9-1 15,-8 2-5-15,3 6 7 16,2 19-2-16,-20 8 2 15,3 7-1-15,-8 3 1 16,-14 4-1-16,-11 1 0 0,-11-2 1 16,-13 7 0-16,-15-13-663 15,-11-15-1130-15</inkml:trace>
  <inkml:trace contextRef="#ctx0" brushRef="#br0" timeOffset="-201092.33">15396 4753 2263 0,'0'0'806'0,"0"0"-699"16,0 0-70-16,0 0-37 0,0 0-25 15,0 0-64-15,0 0 64 16,50 118 25-16,-15-68 1 15,3 0 7-15,-3-2-7 16,-3-4 9-16,-3-4 28 16,-9-4-11-16,-7-6-14 15,-7-6-5-15,-6-1 1 16,-19-1 9-16,-45 6 12 16,-75 13-30-16,12-4-327 15,-4-5-851-15</inkml:trace>
  <inkml:trace contextRef="#ctx0" brushRef="#br0" timeOffset="-200417.47">13998 4292 1128 0,'0'0'1329'16,"0"0"-991"-16,0 0-93 16,0 0-157-16,0 0-85 0,0 0-3 15,0 0-51-15,-77 50 14 16,67-8 28-16,3 6-6 16,7-1 6-16,0-3 9 15,11-3-1-15,18-9 1 16,9-8 1-16,9-14 8 15,3-10 12-15,3 0 20 16,-1-26-9-16,-7-12-8 16,-10-11-6-16,-16-7-5 15,-17-4 2-15,-2-5-7 16,-21 10-8-16,-12 9-15 16,-5 14-36-16,1 14 12 15,1 10 6-15,0 8 5 0,0 5-6 16,5 20-10-1,4 9 26-15,16 23-4 0,9-9-165 16,2-9-594-16</inkml:trace>
  <inkml:trace contextRef="#ctx0" brushRef="#br0" timeOffset="-197393.39">17007 5095 136 0,'0'0'1273'0,"0"0"-937"16,0 0-197-16,0 0 47 16,0 0 14-16,0 0 17 15,-9 0 36-15,9 0 37 16,9-3-1-16,18-5-32 16,16-11-66-16,17-10-113 15,36-12-48-15,44-18-18 16,47-9-11-16,11-2 1 15,-31 14-2-15,-44 17-16 16,-57 16-26-16,-12 4-139 16,25-10-188-16,-15 3-374 15,-6-1-608-15</inkml:trace>
  <inkml:trace contextRef="#ctx0" brushRef="#br0" timeOffset="-197030.4">18251 4439 857 0,'0'0'1092'0,"0"0"-468"16,0 0-353-16,0 0-3 15,0 0-57-15,0 0-96 16,0 0-53-16,-7 0-32 0,31 0 7 16,9 4-1-16,8 5-12 15,8 0-9-15,0 6-6 16,0-2 0-16,-2 5-1 16,-7 1-8-16,-7 1 1 15,-10 0 1-15,-10 0-1 16,-13 3-1-16,0 4 0 15,-38 4-35-15,-40 18-58 16,-53 23-163-16,11-12-380 16,4-5-529-16</inkml:trace>
  <inkml:trace contextRef="#ctx0" brushRef="#br0" timeOffset="-196677.08">17319 3721 523 0,'0'0'1759'0,"0"0"-1097"15,0 0-381-15,0 0-139 16,0 0-139-16,0 0-3 16,0 0-16-16,0 149 16 15,0-69 2-15,0 11 5 16,0 0-7-16,20 13-22 15,9-21-612-15,0-23-1296 0</inkml:trace>
  <inkml:trace contextRef="#ctx0" brushRef="#br0" timeOffset="-188636.9">20686 4328 1964 0,'0'0'801'0,"0"0"-508"15,0 0 32-15,0 0-75 16,0 0-76-16,42-11-93 16,1 1-49-16,41-6-20 15,55-4-6-15,63 0 1 16,32 4 1-16,13 8-1 16,-6 8 3-16,-30 0-10 15,-10 0 0-15,-25 12-1 16,-22-3 0-16,-36 2 1 15,-26-1 0-15,-26-6 0 0,-17 1-1 16,2-4-53-16,-5-1-95 16,0 0-103-16,-15-14-242 15,-17-9-356-15</inkml:trace>
  <inkml:trace contextRef="#ctx0" brushRef="#br0" timeOffset="-188342.79">22827 3856 990 0,'0'0'1619'0,"0"0"-1115"16,0 0-369-16,0 0-18 15,0 0-92-15,0 0-24 16,0 0-1-16,91 76 27 15,-50-37 3-15,-1 4-3 16,-7 0-5-16,-7-2-4 16,-8-2-9-16,-8 1-1 15,-10-4-2-15,-2 4 1 16,-37-1-6-16,-18 3-1 16,-66 15-33-16,9-12-256 15,5-9-617-15</inkml:trace>
  <inkml:trace contextRef="#ctx0" brushRef="#br0" timeOffset="-187893.22">21690 3046 1833 0,'0'0'814'0,"0"0"-667"0,0 0-106 15,0 0-2-15,0 0-17 16,-57 134 11-16,54-80-14 15,3 0-7-15,3-4 5 16,21-3-7-16,7-9 2 16,10-13 3-16,7-10-1 15,6-13 17-15,2-2 41 16,0-24 13-16,-8-19-8 16,-8-10-1-16,-13-14-25 15,-13-9-32-15,-14-3-8 16,-6 8 4-16,-31 11 22 15,-7 13-8-15,-6 18-24 16,2 14-5-16,3 15-38 16,-3 8-197-16,12 21-314 0,9-8-575 15</inkml:trace>
  <inkml:trace contextRef="#ctx0" brushRef="#br0" timeOffset="-176043.06">19409 3702 1646 0,'0'0'600'0,"0"0"-366"16,0 0 79-16,0 0-8 15,0 0-76-15,-13 0-78 16,-1-9-32-16,-5-2-11 16,-8-5-23-16,-4-7-31 0,-9-7-16 15,-10-8-14 1,-8-12-14-16,-4-12-2 16,-3-9-1-16,5-2 10 0,9-2-16 15,9 5 7-15,13 4-7 16,11 2 9-16,13-4-9 15,5-5 0-15,12-3-1 16,28-6 1-16,16-2-1 16,17-3 2-16,30-7-1 15,-5 14 0-15,6 4 5 16,-2 8-6-16,-19 24 2 16,2-1-1-16,-8 17 5 15,-7 15-6-15,-3 10-3 16,-3 3 2-16,3 21-8 15,-2 15 3-15,-3 10 5 0,-6 10-5 16,-5 8 6 0,-11 6-1-16,-15 4 0 0,-12 5 0 15,-13 1 1-15,-2 4 0 16,-23 2 0-16,-4-4 0 16,-2-4 1-16,3-7-1 15,-1-11-10-15,0-10-50 16,0-8-51-16,-5-8-48 15,-11 6-92-15,8-9-284 16,3-11-317-16</inkml:trace>
  <inkml:trace contextRef="#ctx0" brushRef="#br0" timeOffset="-175703.98">19913 3098 1064 0,'0'0'1218'0,"0"0"-854"16,0 0-78-16,0 0-31 16,0 0-101-16,0 0-88 15,0 0-42-15,-2 34-12 16,-14 0 61-16,-5 9 29 15,0 5-34-15,-2 2-29 0,3-5-27 16,5-2-5 0,6-7-6-16,7-10-1 0,2-6 0 15,0-8 0-15,13-10 1 16,22-2 11-16,17-2 7 16,19-22-4-16,55-14-15 15,-13 6-185-15,-15 0-535 0</inkml:trace>
  <inkml:trace contextRef="#ctx0" brushRef="#br0" timeOffset="-175131.3">19416 1394 717 0,'0'0'1159'16,"0"0"-448"-16,0 0-353 16,0 0-50-16,0 0-86 15,0 0-99-15,0 0-71 16,-34-11-47-16,32 33-5 0,2 11 0 15,-2 11 14-15,2 10-6 16,0 6-1-16,0 4-7 16,0 4-18-16,35 28-189 15,0-18-415-15,-4-15-561 0</inkml:trace>
  <inkml:trace contextRef="#ctx0" brushRef="#br0" timeOffset="-168880.86">20547 7453 871 0,'0'0'1329'0,"0"0"-1020"16,0 0-76-16,0 0 12 16,0 0-127-16,0 0-60 15,8-36-2-15,13 26 8 16,13-6 20-16,13-3-9 15,9-6 0-15,11-7-2 16,12-6-7-16,24-14-24 16,35-23-16-16,34-16-8 15,13-14-9-15,-2 3 0 16,-10 3 2-16,-14 13-11 16,-2-2 0-16,-2-2 0 15,-4-1 1-15,-11 3 0 16,-5 4 0-16,-9 4-1 0,-3 3 1 15,-21 14 0 1,-15 6 0-16,-20 13 0 0,0 0 5 16,9-12-6-16,10-8 1 15,7-10-2-15,-3 2 2 16,-12 7-1-16,-13 11 1 16,-14 14-1-16,-15 13 2 15,-17 8 4-15,-5 9-5 16,-7 3 0-16,-3 4 0 15,-2-1 0-15,-2 2 5 16,0 2-6-16,0-3-37 16,0 2-95-16,-40 1-181 15,-4 0-486-15,-5 0-563 0</inkml:trace>
  <inkml:trace contextRef="#ctx0" brushRef="#br0" timeOffset="-168440.42">23036 5624 895 0,'0'0'1052'0,"0"0"-537"0,0 0-317 16,0 0 24-16,0 0-4 16,150-1 0-16,-44-12-54 15,42-9-24-15,28-7-44 16,-12-4-30-16,-37 7-21 15,-47 8-21-15,-32 3-9 16,-6 2-2-16,-6-3-4 16,-5 1 0-16,-15 8-3 15,-10 2 6-15,-6 5-7 16,0 0-5-16,-16 21-36 0,-19 19 13 16,-19 16 23-1,-10 16-1-15,-14 10-88 0,-34 39-148 16,19-19-348-16,15-15-377 15</inkml:trace>
  <inkml:trace contextRef="#ctx0" brushRef="#br0" timeOffset="-167291.58">21642 6072 740 0,'0'0'1552'0,"0"0"-1200"0,0 0-199 16,0 0 1-16,0 0-92 16,-114 94-6-16,97-43 28 15,5 2-28-15,10-3-29 16,2-6-14-16,8-11-5 15,19-9-8-15,9-13 24 16,7-11 0-16,1 0 16 16,1-22 1-16,-5-11-8 15,-11-10-6-15,-11-5-6 16,-18-4-6-16,0 0 0 16,-23 6-8-16,-10 10-7 15,-2 11-5-15,3 14-7 16,3 7 0-16,5 4-8 0,3 0-152 15,8 15-160 1,5 2-377-16,7-7-1046 0</inkml:trace>
  <inkml:trace contextRef="#ctx0" brushRef="#br0" timeOffset="-165535.61">20539 7413 124 0,'0'0'97'16,"0"0"-77"-16,0 0 649 15,0 0-372-15,0 0-49 16,0 0-26-16,0 2-41 16,0-2-33-16,0 0-36 15,0 0 7-15,-2 0-14 16,-3 0-23-16,-3 0-5 16,-4 0-32-16,-5 4-4 15,-4 5 13-15,-1 2 5 16,-3 2-14-16,3-4-13 15,0 2-12-15,2-2-3 16,2-2-16-16,4-3 11 16,4-1-10-16,3 1 6 0,5-4-8 15,0 3 0-15,2-3 0 16,0 0-9-16,0 0-17 16,4 0-2-16,18 0 20 15,12-7 8-15,8-7 0 16,4 0 0-16,-1 0-10 15,-7 4-20-15,-11 0 9 16,-9 5 13-16,-11 2 8 16,-5 2 1-16,-2 1 5 15,0 0-6-15,-9 0 17 16,-13 1 8-16,-10 10-10 16,-3 5 4-16,-4-1 4 15,4-1-4-15,4 2-10 0,2-3-3 16,7-1-5-16,3-5-1 15,5 3-91-15,-7-2-119 16,7-2-321-16,1-6-260 16</inkml:trace>
  <inkml:trace contextRef="#ctx0" brushRef="#br0" timeOffset="-156268.72">19519 5654 1822 0,'0'0'489'16,"0"0"-252"-16,0 0 106 0,0 0-41 15,-5-112-67-15,5 86-49 16,0 4-30-16,0 6-45 16,0 4-39-16,0 6-40 15,0 6-19-15,0 0-13 16,0 10-4-16,0 38-35 15,0 40 7-15,0 41 26 16,-2 21 5-16,2 12 1 16,-2-5 26-16,2-13-8 15,-5-7 12-15,2-27-3 16,3-21-9-16,-2-28-3 16,0-6-14-16,-2 5-1 0,2 0 0 15,-3-2-6-15,3-14 4 16,2-13-11-16,0-18-28 15,-2-9-37-15,2-4-1 16,-4-20-16-16,-5-64-254 16,4 4-379-16,-4-6-430 0</inkml:trace>
  <inkml:trace contextRef="#ctx0" brushRef="#br0" timeOffset="-156020.06">19253 5547 1521 0,'0'0'597'0,"0"0"-435"16,0 0 8-16,0 0-36 15,0 0-89-15,0 0 15 16,0 0 33-16,-31 112-40 15,11-76-22-15,-4-2-21 16,-3-2-10-16,-17 2-133 16,5-6-223-16,8-15-624 0</inkml:trace>
  <inkml:trace contextRef="#ctx0" brushRef="#br0" timeOffset="-155829.99">19450 5376 2006 0,'0'0'721'0,"0"0"-593"0,0 0 65 15,151 8-1-15,-86 14-83 16,-3 6-64-16,-4 5-29 16,-7 6-16-16,8 25-63 15,-13-7-309-15,-13-11-575 0</inkml:trace>
  <inkml:trace contextRef="#ctx0" brushRef="#br0" timeOffset="-154961.33">19500 5410 358 0,'0'0'841'15,"0"0"-443"-15,0 0-222 16,0 0-88-16,0 0 11 15,0 0 2-15,0 0-32 16,34-100 63-16,-34 90 31 16,0 3 14-16,0 7-40 15,-13 0-72-15,-8 11-41 16,-10 17-16-16,-7 13 1 16,-1 12 0-16,-4 5 7 15,7 0-4-15,3 0-6 16,6-5-4-16,2-9 4 15,6-10-5-15,5-10 0 0,3-8 0 16,5-6 0 0,1-6-1-16,5-4 0 0,0 0 8 15,5-4 13-15,14-22 11 16,12-12-32-16,12-15-1 16,1-5-35-16,4-4-35 15,-6 6 32-15,-11 12 27 16,-9 14 12-16,-11 12 1 15,-3 8 14-15,-8 10 4 16,0 0-19-16,0 0-6 16,0 20-10-16,-12 10 15 15,-13 12 1-15,-8 8 6 0,-9 4 3 16,-6 3-7 0,-4 1-2-16,-22 8-129 0,13-12-480 15,13-16-852-15</inkml:trace>
  <inkml:trace contextRef="#ctx0" brushRef="#br0" timeOffset="-154616.02">20194 5945 717 0,'0'0'1628'0,"0"0"-1304"16,0 0-208-16,0 0 137 16,-48 116-97-16,27-58-83 15,-4 9-43-15,-6 38-30 16,6-19-106-16,3-16-521 0</inkml:trace>
  <inkml:trace contextRef="#ctx0" brushRef="#br0" timeOffset="-148380.68">24073 3706 405 0,'0'0'1567'0,"0"0"-1068"15,0 0-297-15,0 0 128 16,0 0-99-16,0 0-89 15,0-17-42-15,0 12 5 16,0-3-16-16,0-1-23 16,0-3-23-16,0-4-13 15,0-6-10-15,-2-4-10 16,-10-8-2-16,-1-8-2 16,-7-10-5-16,-5-9 7 15,-11-9-2-15,-8-10 0 0,-10-3 15 16,-11-9-11-16,-3 3 2 15,-8 0 5-15,-2 7 4 16,-2 9-2-16,-2 0-5 16,-5 6 1-16,-4 0 4 15,-3 0-8-15,-5-1-10 16,2-1 0-16,3 3 0 16,2 1 0-16,1 1-1 15,0 3-9-15,-3 3 1 16,-3 4-2-16,1 2 2 15,-4 2-7-15,0 3 14 16,0 1-1-16,7 4-26 16,2 0 20-16,5 6 8 0,-1 0 0 15,0 5-14-15,-2 4 2 16,-1 1 3-16,-3 2-3 16,-1 4 0-16,0 0 12 15,5 2-6-15,4-3-3 16,8 2 0-16,1-6 9 15,4-3 1-15,2 2 0 16,0-2 0-16,-3 0-1 16,-1 1-6-16,-6 0 6 15,-5 2-27-15,-6-2-12 16,-3 1 29-16,-6 4 10 16,0-1-1-16,-3 5-23 15,1 3 11-15,2 3 7 0,4-1 5 16,5 5-10-16,4 2 5 15,4 2 0-15,1 4 5 16,-3 0-5-16,-4 0 4 16,-3 0 1-16,-5 8 0 15,-3 6-10-15,-7 2 11 16,4 0-1-16,-5 5-8 16,4-2-12-16,2 2 15 15,1 1 6-15,1 2-19 16,-2 0 1-16,-3 4 16 15,0 4 2-15,1 2-2 16,-1 5 2-16,7 3 0 16,2 1 0-16,5 5 1 15,4 5-1-15,9 3 1 16,4 4 1-16,7 7-2 0,7 4-20 16,2 8 14-1,2 3-2-15,-6 20 7 0,7-8 2 16,-1 0-1-16,2 3 0 15,8-17 6-15,-1 10-5 16,3-2 5-16,1 3 3 16,-4 15-1-16,-2 20-8 15,-3 23 1-15,8 5 10 16,15-12 5-16,16-13 38 16,13-21-12-16,0-15-30 15,13-18-10-15,8-16 5 16,-2-8-7-16,6 3 0 0,-1 1-1 15,-1-1 1-15,-6-11 0 16,-5-15 0-16,-5-8-25 16,-3-9-113-16,-4-8-189 15,0-1-275-15,0-2-162 0</inkml:trace>
  <inkml:trace contextRef="#ctx0" brushRef="#br0" timeOffset="-148116.58">15753 3807 2371 0,'0'0'372'0,"0"0"-302"0,0 0-52 16,15 123 13-16,4-57 98 15,-2 12 5-15,-1 5-47 16,-1-1-36-16,3-4-22 15,-3-6-17-15,6-9-11 16,1-16 8-16,0-17-9 16,7-17 0-16,10-13 6 15,27-60-6-15,53-109-4 16,-13 7-342-16,-17-30-685 0</inkml:trace>
  <inkml:trace contextRef="#ctx0" brushRef="#br0" timeOffset="-147597.79">16887 863 153 0,'0'0'1843'0,"0"0"-1472"16,0 0-239-16,0 0-19 16,-132 17-19-16,106 16-51 15,6 4-22-15,6 5-13 16,12-1-8-16,2-5 0 16,9-9-6-16,18-6 6 15,4-14 24-15,7-7 48 16,2 0 61-16,2-22-6 15,-2-10-51-15,-8-5 8 0,-10-8-2 16,-16-1-19-16,-6 6-31 16,-15 5-11-16,-18 10-21 15,-9 9-9-15,-1 11-5 16,1 5-91-16,-8 27-163 16,11 7-222-16,5-2-294 0</inkml:trace>
  <inkml:trace contextRef="#ctx0" brushRef="#br0" timeOffset="-145144.45">24055 5470 358 0,'0'0'1135'16,"0"0"-776"-16,0 0-193 15,0 0 78-15,0 0 11 16,14-111-5-16,-14 96 13 16,2 0-11-16,-2 8-74 15,0-1-33-15,0 1-47 16,0 6-59-16,0-1-23 16,0 2-10-16,0 0-6 0,0 0-12 15,0 10-24-15,6 16-22 16,5 20 38-16,9 35 19 15,9 36 1-15,9 38 12 16,0 19 25-16,-3 5-20 16,-10 3 17-16,-16-8 22 15,-9 6-20-15,-9-2 21 16,-29 0-32-16,-8-12-16 16,-6-15-8-16,5-33-1 15,14-35 0-15,8-25 0 16,10-12 0-16,2-3 0 15,-1-8-18-15,5-6-79 0,7-18-71 16,0-11-27-16,2-25 2 16,0-17-495-16,0-5-842 0</inkml:trace>
  <inkml:trace contextRef="#ctx0" brushRef="#br0" timeOffset="-144904.43">23852 7160 675 0,'0'0'1577'0,"0"0"-1120"16,0 0-391-16,0 0-11 15,0 0 35-15,0 0 116 16,18 131-32-16,4-81-48 0,5-5-23 16,0-3-29-1,4-11-28-15,0-11-2 0,5-10 1 16,8-10 6-16,12-1 6 15,8-32-30-15,10-17-27 16,31-81-98-16,-20 7-254 16,-21-6-715-16</inkml:trace>
  <inkml:trace contextRef="#ctx0" brushRef="#br0" timeOffset="-144592.62">24445 6061 1577 0,'0'0'1164'16,"0"0"-1006"-16,0 0-119 15,0 0 101-15,-2 148-33 16,2-77-65-16,10 12-23 16,13 38-19-16,-3-21-85 0,-7-21-612 0</inkml:trace>
  <inkml:trace contextRef="#ctx0" brushRef="#br0" timeOffset="-140812.02">23039 8126 844 0,'0'0'1024'0,"0"0"-697"15,0 0-67-15,0 0 4 16,0 0-88-16,0 0-59 15,-25-2-13-15,21-4 15 16,-3-5-7-16,-4-5-28 16,-5-6-12-16,-1-11-27 15,-6-6 15-15,-1-8-12 16,-3-9-21-16,0-4-20 16,3-8-7-16,2-4-10 15,6-4-17-15,7-3-6 16,7 3-12-16,2-5 6 0,6 2-21 15,19-7 22-15,4-3 26 16,7-1 5-16,1 0-70 16,-1 8 30-16,-2 5 26 15,-3 11 3-15,-7 9 7 16,-2 8 11-16,-1 5-1 16,-4 7 0-16,-3 6 1 15,-1 3-1-15,-4 8-8 16,-2 5-3-16,-5 8 12 15,0 1 0-15,-2 4-1 16,0 2 0-16,0 0-14 16,0 0 4-16,0 0-1 0,0 0 0 15,0 0 5 1,0 0-4-16,0 0 5 0,0 0-3 16,0 0-4-16,0 0 1 15,0 0 0-15,0 0 11 16,0 0-6-16,0 0 7 15,0 0 1-15,0 0-1 16,0 0 1-16,0-2-1 16,0-6 8-16,2-2-8 15,1-6 0-15,-3-3 0 16,2 0-1-16,0-6-10 16,2 0-36-16,1 0 5 15,2 0 7-15,-3 4 14 16,1 3-19-16,-3 8 24 15,-2 2 14-15,0 4 2 0,0 4-1 16,0 0 1 0,0 0-11-16,0 0 1 0,0 0-5 15,0 0-5-15,-16 12-29 16,-8 12 37-16,-12 8 12 16,-11 8 15-16,-11 7-3 15,-6-2-5-15,-7 4-7 16,-14 13-1-16,18-12-325 15,13-14-412-15</inkml:trace>
  <inkml:trace contextRef="#ctx0" brushRef="#br0" timeOffset="-140575.31">23253 6203 385 0,'0'0'1391'0,"0"0"-1023"15,0 0-118-15,0 0 1 16,0 0-190-16,0 0-61 16,0 0-20-16,6 0 11 15,10 25 9-15,1 7 0 16,2 6 1-16,1 0 5 16,-1 3-4-16,4 0-2 15,6 6-144-15,-7-9-403 16,-9-13-908-16</inkml:trace>
  <inkml:trace contextRef="#ctx0" brushRef="#br0" timeOffset="-140182.04">23257 6782 940 0,'0'0'1200'0,"0"0"-879"16,0 0-181-16,0 0 30 15,0 0-111-15,0 0-44 16,0 0 8-16,-20 108 29 16,20-64-16-16,0 2-14 0,6-4-7 15,8-5-13-15,4-10-1 16,5-9 5-16,6-12 2 15,6-6 7-15,3-7 11 16,-1-24-12-16,-1-9-1 16,-11-8 2-16,-15-4 5 15,-10-2 8-15,0 4 22 16,-19 7 16-16,-10 11-57 16,-3 13-9-16,2 8 0 15,3 7 0-15,4 4-35 16,6 0-37-16,-6 38-113 15,7-3-160-15,1-5-370 0</inkml:trace>
  <inkml:trace contextRef="#ctx0" brushRef="#br0" timeOffset="-134537.72">22950 9093 1472 0,'0'0'624'0,"0"0"-316"16,0 0 51-16,0 0-21 16,0 0-102-16,0 0-75 0,0-25-38 15,0 25-26-15,0 0-26 16,0 0-26-16,0 0-15 16,-14 1-11-16,-12 13-13 15,-22 7 12-15,-14 5 47 16,-11 1-5-16,-12 0-17 15,1-1-22-15,-7-6-21 16,-21-1 0-16,-31-8 0 16,-33-5 0-16,-18-6 0 15,3 0 0-15,2-4 0 16,24-12 0-16,6 0 0 16,31-2 0-16,33 0 0 15,28 0 0-15,12-4 0 16,-3-4-53-16,-1-9-74 15,5-5-133-15,8-20-236 0,17 8-125 16,14 6-760-16</inkml:trace>
  <inkml:trace contextRef="#ctx0" brushRef="#br0" timeOffset="-134053.7">21040 8932 1371 0,'0'0'798'0,"0"0"-419"15,0 0-18-15,0 0-87 16,0 0-136-16,-127 0-61 16,69 5-6-16,-9 7 20 15,-6 5 16-15,-2-2-20 16,3 1-35-16,3-1-22 0,7-3-7 15,6-3 4-15,14 0-8 16,13-5-4-16,8 0 2 16,11-3-2-16,6-1-2 15,2 2-5-15,2 1-8 16,0 3-11-16,0 3-5 16,10 10 3-16,9 4 13 15,13 10 1-15,10 5 0 16,14 8-1-16,44 36-163 15,-10-7-211-15,-11-9-668 0</inkml:trace>
  <inkml:trace contextRef="#ctx0" brushRef="#br0" timeOffset="-133739.12">21748 9625 1996 0,'0'0'1086'16,"0"0"-905"-16,-37 126-42 0,22-15 76 16,5 28-109-16,10-8-67 15,0-23-39-15,20-16-57 16,1-39-481-16,-6-9-1215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777697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6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001491" y="2514600"/>
            <a:ext cx="312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Sequential Circuit Design III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029200" y="1510145"/>
            <a:ext cx="3261918" cy="92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endParaRPr lang="en-US" sz="2400" b="1" cap="all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C:\Documents and Settings\debarati\My Documents\Cengage logo (new)\Cengage (R)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6226175"/>
            <a:ext cx="1143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A7DB4-B2CB-4552-ACB6-D4E52CC7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4255946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Mealy and Moore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1393079"/>
            <a:ext cx="8610600" cy="4949536"/>
          </a:xfrm>
        </p:spPr>
        <p:txBody>
          <a:bodyPr>
            <a:noAutofit/>
          </a:bodyPr>
          <a:lstStyle/>
          <a:p>
            <a:pPr algn="l"/>
            <a:r>
              <a:rPr lang="en-US" sz="1800" u="none" strike="noStrike" baseline="0" dirty="0"/>
              <a:t>Two models of sequential circuits: Mealy and Moore</a:t>
            </a:r>
          </a:p>
          <a:p>
            <a:pPr algn="l"/>
            <a:endParaRPr lang="en-US" sz="1800" u="none" strike="noStrike" baseline="0" dirty="0"/>
          </a:p>
          <a:p>
            <a:pPr algn="l"/>
            <a:r>
              <a:rPr lang="en-US" sz="1800" u="none" strike="noStrike" baseline="0" dirty="0"/>
              <a:t>Mealy models: the output is a function of both present state and input</a:t>
            </a:r>
          </a:p>
          <a:p>
            <a:pPr algn="l"/>
            <a:endParaRPr lang="en-US" sz="1800" u="none" strike="noStrike" baseline="0" dirty="0"/>
          </a:p>
          <a:p>
            <a:pPr algn="l"/>
            <a:r>
              <a:rPr lang="en-US" sz="1800" u="none" strike="noStrike" baseline="0" dirty="0"/>
              <a:t>Also referred to as Mealy Finite State Machines (FSM)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FBD4E-1758-4D63-A09F-B511229D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3505200"/>
            <a:ext cx="7620000" cy="21853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3C4387-3791-1DA5-3757-61BFD46D0745}"/>
                  </a:ext>
                </a:extLst>
              </p14:cNvPr>
              <p14:cNvContentPartPr/>
              <p14:nvPr/>
            </p14:nvContentPartPr>
            <p14:xfrm>
              <a:off x="688320" y="2567160"/>
              <a:ext cx="8084880" cy="2567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3C4387-3791-1DA5-3757-61BFD46D07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960" y="2557800"/>
                <a:ext cx="8103600" cy="25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2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Mealy finite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2FA4D5-6D4A-4561-B1F0-ADC7AFC4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73" y="1527464"/>
            <a:ext cx="3338513" cy="2081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75DB76-9912-4D49-9479-0A1C484C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7323"/>
            <a:ext cx="4881563" cy="2928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92C5EC-73A5-42B5-83F6-3D728E917707}"/>
              </a:ext>
            </a:extLst>
          </p:cNvPr>
          <p:cNvSpPr txBox="1"/>
          <p:nvPr/>
        </p:nvSpPr>
        <p:spPr>
          <a:xfrm>
            <a:off x="5372582" y="151859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33223-ECD8-4EB2-A76B-7A59F13E8F2B}"/>
              </a:ext>
            </a:extLst>
          </p:cNvPr>
          <p:cNvSpPr txBox="1"/>
          <p:nvPr/>
        </p:nvSpPr>
        <p:spPr>
          <a:xfrm>
            <a:off x="5372582" y="4419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Boolean expression for output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343D23-41FB-50B1-D078-F7338A5E0E1D}"/>
                  </a:ext>
                </a:extLst>
              </p14:cNvPr>
              <p14:cNvContentPartPr/>
              <p14:nvPr/>
            </p14:nvContentPartPr>
            <p14:xfrm>
              <a:off x="-119520" y="1640520"/>
              <a:ext cx="9092160" cy="488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343D23-41FB-50B1-D078-F7338A5E0E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8880" y="1631160"/>
                <a:ext cx="9110880" cy="49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24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Moore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1393079"/>
            <a:ext cx="8610600" cy="2645521"/>
          </a:xfrm>
        </p:spPr>
        <p:txBody>
          <a:bodyPr>
            <a:noAutofit/>
          </a:bodyPr>
          <a:lstStyle/>
          <a:p>
            <a:pPr algn="l"/>
            <a:r>
              <a:rPr lang="en-US" sz="1800" u="none" strike="noStrike" baseline="0" dirty="0"/>
              <a:t>Moore Model: the output is a function of only the present state</a:t>
            </a:r>
          </a:p>
          <a:p>
            <a:pPr algn="l"/>
            <a:r>
              <a:rPr lang="en-US" sz="1800" u="none" strike="noStrike" baseline="0" dirty="0"/>
              <a:t>Also known as Moore Finite State Machine</a:t>
            </a:r>
          </a:p>
          <a:p>
            <a:pPr algn="l"/>
            <a:endParaRPr lang="en-US" sz="1800" u="none" strike="noStrike" baseline="0" dirty="0"/>
          </a:p>
          <a:p>
            <a:pPr algn="l"/>
            <a:r>
              <a:rPr lang="en-US" sz="1800" u="none" strike="noStrike" baseline="0" dirty="0"/>
              <a:t>State tables do not need separate output listing for various input combinations.</a:t>
            </a:r>
          </a:p>
          <a:p>
            <a:pPr algn="l"/>
            <a:endParaRPr lang="en-US" sz="1800" u="none" strike="noStrike" baseline="0" dirty="0"/>
          </a:p>
          <a:p>
            <a:pPr algn="l"/>
            <a:r>
              <a:rPr lang="en-US" sz="1800" u="none" strike="noStrike" baseline="0" dirty="0"/>
              <a:t>Output value is indicated inside the circle together with the present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7E8AC-B382-454B-BC09-9B5A8FE6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0"/>
            <a:ext cx="6930110" cy="17973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C6F6EE-5F97-40B4-AA9F-776FB60EEEC2}"/>
                  </a:ext>
                </a:extLst>
              </p14:cNvPr>
              <p14:cNvContentPartPr/>
              <p14:nvPr/>
            </p14:nvContentPartPr>
            <p14:xfrm>
              <a:off x="3351475" y="3461340"/>
              <a:ext cx="7560" cy="11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C6F6EE-5F97-40B4-AA9F-776FB60EE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2475" y="3452340"/>
                <a:ext cx="252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5DEABE-51AD-C8BE-9355-193EF4CC326C}"/>
                  </a:ext>
                </a:extLst>
              </p14:cNvPr>
              <p14:cNvContentPartPr/>
              <p14:nvPr/>
            </p14:nvContentPartPr>
            <p14:xfrm>
              <a:off x="4096080" y="4016520"/>
              <a:ext cx="4180680" cy="104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5DEABE-51AD-C8BE-9355-193EF4CC32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6720" y="4007160"/>
                <a:ext cx="4199400" cy="10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89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Moore finite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FA13A-C77F-4DB7-BC62-19DCA4C3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60504"/>
            <a:ext cx="6419850" cy="47465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02AC36-2C82-5A01-6703-7192B6853031}"/>
                  </a:ext>
                </a:extLst>
              </p14:cNvPr>
              <p14:cNvContentPartPr/>
              <p14:nvPr/>
            </p14:nvContentPartPr>
            <p14:xfrm>
              <a:off x="1605240" y="1556280"/>
              <a:ext cx="7176600" cy="466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02AC36-2C82-5A01-6703-7192B68530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5880" y="1546920"/>
                <a:ext cx="7195320" cy="46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36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Moore to Mealy 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791F-4090-4DF6-AB3D-9F4D0618AABB}"/>
              </a:ext>
            </a:extLst>
          </p:cNvPr>
          <p:cNvSpPr txBox="1"/>
          <p:nvPr/>
        </p:nvSpPr>
        <p:spPr>
          <a:xfrm>
            <a:off x="533400" y="1600200"/>
            <a:ext cx="8534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convert a Moore machine to a Mealy one:</a:t>
            </a:r>
          </a:p>
          <a:p>
            <a:endParaRPr lang="en-US" sz="180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1.Pull the outputs back in all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incoming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transitions in the state diagram </a:t>
            </a:r>
          </a:p>
          <a:p>
            <a:endParaRPr lang="en-US" sz="180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Duplicate the outputs of any state to all occurrences of that state as a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next-state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the state table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C57DC-05E0-487D-861F-5B5C470E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23318"/>
            <a:ext cx="7848600" cy="22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3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Moore to Mealy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CF963-120E-4151-AD4B-F8FB7455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0005"/>
            <a:ext cx="3769681" cy="4921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4B329-C677-48D1-96A4-6F23AE2AD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657600"/>
            <a:ext cx="3275468" cy="25003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FFB797-4291-36D6-61B7-E00E4C3E4DCC}"/>
                  </a:ext>
                </a:extLst>
              </p14:cNvPr>
              <p14:cNvContentPartPr/>
              <p14:nvPr/>
            </p14:nvContentPartPr>
            <p14:xfrm>
              <a:off x="5104800" y="1140840"/>
              <a:ext cx="3822120" cy="502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FFB797-4291-36D6-61B7-E00E4C3E4D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5440" y="1131480"/>
                <a:ext cx="3840840" cy="50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77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Mealy to Moore 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791F-4090-4DF6-AB3D-9F4D0618AABB}"/>
              </a:ext>
            </a:extLst>
          </p:cNvPr>
          <p:cNvSpPr txBox="1"/>
          <p:nvPr/>
        </p:nvSpPr>
        <p:spPr>
          <a:xfrm>
            <a:off x="381000" y="1219200"/>
            <a:ext cx="8534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To convert a Mealy machine to a Moore one:</a:t>
            </a:r>
          </a:p>
          <a:p>
            <a:endParaRPr lang="en-US" sz="1800" u="none" strike="noStrike" baseline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1.Split each state to the number of different outputs coming in, and push the outputs into the state in the state diagram</a:t>
            </a:r>
          </a:p>
          <a:p>
            <a:endParaRPr lang="en-US" sz="1800" u="none" strike="noStrike" baseline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80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2.Create new states corresponding to all state-output combinations and fill in a new state table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F9F81-9BA5-4406-B5DB-E729B098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657600"/>
            <a:ext cx="8153400" cy="18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Mealy to 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3F61ED94-7331-4B77-92E3-17F6FB47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4" y="1452189"/>
            <a:ext cx="7924800" cy="48828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D38587-A71C-5E96-B084-44B8D5A881F9}"/>
                  </a:ext>
                </a:extLst>
              </p14:cNvPr>
              <p14:cNvContentPartPr/>
              <p14:nvPr/>
            </p14:nvContentPartPr>
            <p14:xfrm>
              <a:off x="4980960" y="295560"/>
              <a:ext cx="3876480" cy="597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D38587-A71C-5E96-B084-44B8D5A881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1600" y="286200"/>
                <a:ext cx="3895200" cy="59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03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4644</TotalTime>
  <Words>224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Candara</vt:lpstr>
      <vt:lpstr>Symbol</vt:lpstr>
      <vt:lpstr>Trebuchet MS</vt:lpstr>
      <vt:lpstr>Verdana</vt:lpstr>
      <vt:lpstr>Waveform</vt:lpstr>
      <vt:lpstr>PowerPoint Presentation</vt:lpstr>
      <vt:lpstr>Mealy and Moore models</vt:lpstr>
      <vt:lpstr>Mealy finite state machine</vt:lpstr>
      <vt:lpstr>Moore model</vt:lpstr>
      <vt:lpstr>Moore finite state machine</vt:lpstr>
      <vt:lpstr>Moore to Mealy conversion</vt:lpstr>
      <vt:lpstr>Moore to Mealy</vt:lpstr>
      <vt:lpstr>Mealy to Moore conversion</vt:lpstr>
      <vt:lpstr>Mealy to Moore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422</cp:revision>
  <dcterms:created xsi:type="dcterms:W3CDTF">2010-06-02T16:10:54Z</dcterms:created>
  <dcterms:modified xsi:type="dcterms:W3CDTF">2023-04-20T16:03:51Z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