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12"/>
  </p:notesMasterIdLst>
  <p:handoutMasterIdLst>
    <p:handoutMasterId r:id="rId13"/>
  </p:handoutMasterIdLst>
  <p:sldIdLst>
    <p:sldId id="515" r:id="rId2"/>
    <p:sldId id="580" r:id="rId3"/>
    <p:sldId id="581" r:id="rId4"/>
    <p:sldId id="584" r:id="rId5"/>
    <p:sldId id="585" r:id="rId6"/>
    <p:sldId id="582" r:id="rId7"/>
    <p:sldId id="587" r:id="rId8"/>
    <p:sldId id="583" r:id="rId9"/>
    <p:sldId id="586" r:id="rId10"/>
    <p:sldId id="58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a Zeftel" initials="M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1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4T16:16:51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17223 5450 1825 0,'0'0'256'0,"0"0"-86"16,0 0 34-16,0 0-4 15,0 0-124-15,0 0-42 16,-120 145 66-16,55-58 2 16,-8 4-13-16,-8 1-24 15,0-5-20-15,2-5-27 16,10-7-8-16,14-17-4 15,15-11-5-15,17-19 0 0,19-20 0 16,4-8 0 0,40-54 35-16,51-70-2 0,46-91-23 15,21-38-10-15,-8 5 1 16,-34 58-2-16,-44 87 0 16,-30 45 1-16,-13 20 8 15,-4 7-8-15,-5 8 1 16,0 8-1-16,-4 15-1 15,8 37-22-15,14 64 0 16,8 70 22-16,2 39 20 16,-8 8-2-16,-11-18-12 15,-9-40-5-15,-3-38-1 16,-3-29 2-16,-3-29-2 16,0-18-5-16,3 1-47 15,-4-5-59-15,-1-9-49 0,-4-18-51 16,-5-43-122-16,-2-20-10 15,-14-27-693-15</inkml:trace>
  <inkml:trace contextRef="#ctx0" brushRef="#br0" timeOffset="170.91">16853 5731 1776 0,'0'0'537'0,"0"0"-456"15,152 0-11 1,-9 0-17-16,13 0-33 0,-21 5-20 16,-19 0-78-16,-49-1-234 15,-26-4-468-15</inkml:trace>
  <inkml:trace contextRef="#ctx0" brushRef="#br0" timeOffset="414.57">18062 4998 1614 0,'0'0'541'0,"0"0"-442"16,-48 197-22-16,26-22 148 0,5 21-50 15,5-1-69 1,5-27-41-16,1-41-38 15,4-27-19-15,0-28-8 0,2-24-76 16,0-15-124-16,0-18-170 16,0-7-248-16,0-8-267 0</inkml:trace>
  <inkml:trace contextRef="#ctx0" brushRef="#br0" timeOffset="813.49">18088 5031 1577 0,'0'0'554'15,"0"0"-355"-15,0 0 82 16,0 0-118-16,132-70-99 16,-66 84-37-16,3 32-17 15,-6 17-8-15,-16 14 18 0,-20 10-8 16,-23 5 14-16,-4 0 14 16,-41-8 11-16,-12-12-3 15,-11-15-6-15,-4-20 10 16,6-12-20-16,7-15-14 15,12-10 1-15,16 0-10 16,16-4 3-16,11-14-2 16,13-4-10-16,35-1-32 15,18 5 11-15,34 18 11 16,-1 0-2-16,3 22 0 0,-6 22-2 16,-31 5 1-1,-7 7-5-15,-23 4 18 0,-24-4 10 16,-11 0 17-16,-26-3 17 15,-30-8 2-15,-37-1 4 16,-34-7-16-16,-32-15-21 16,15-10-13-16,30-12-63 15,22-12-121-15,46-10-191 16,9-9-454-16</inkml:trace>
  <inkml:trace contextRef="#ctx0" brushRef="#br0" timeOffset="956.33">19247 5729 1446 0,'169'-4'558'16,"27"4"-229"-16,-24 2 44 0,-18 18-151 15,-37 0-148 1,-30-2-74-16,-27-5-11 0,-4-2-149 16,-14-3-220-16,-13-8-456 0</inkml:trace>
  <inkml:trace contextRef="#ctx0" brushRef="#br0" timeOffset="1129.23">19708 5272 1565 0,'0'0'317'16,"0"174"-182"-16,35-14 130 15,8 23-79-15,3-6-119 16,-6-29-67-16,-6-38-71 15,-10-34-287-15,1-29-599 0</inkml:trace>
  <inkml:trace contextRef="#ctx0" brushRef="#br0" timeOffset="1547">21428 5334 1788 0,'0'0'641'15,"0"0"-523"-15,0 0-5 16,0 0 12-16,-212 194 63 16,83-49-20-16,0 10-84 15,22-10-50-15,40-36-22 0,31-38-4 16,14-21-8-16,11-19-18 16,2-5-34-16,4-8 2 15,5-16 50-15,2-10 9 16,43-58 81-16,40-58-57 15,44-93-15-15,27-45-7 16,0-3-11-16,-31 50 0 16,-50 89-6-16,-27 58 6 15,-24 30 13-15,-4 7 57 16,-4 13 91-16,-8 18-35 16,-6 25-105-16,-2 79-12 15,3 70-9-15,8 41 12 16,9 7-3-16,7-23-8 0,6-44 0 15,-6-35-1 1,-7-34-1-16,-7-25-56 0,-4-20-100 16,-4-3-114-16,-5-32-193 15,-7-6-187-15,-15-16-177 0</inkml:trace>
  <inkml:trace contextRef="#ctx0" brushRef="#br0" timeOffset="1685.17">21042 5574 1560 0,'0'0'480'16,"0"0"-377"-16,0 0 41 16,0 0-72-16,0 0 12 15,234 115-60-15,-44-95-24 16,-23-8-230-16,-29-12-471 0</inkml:trace>
  <inkml:trace contextRef="#ctx0" brushRef="#br0" timeOffset="1877.43">22303 5084 54 0,'0'0'1597'15,"0"0"-1356"-15,-73 111-26 16,29 16 72-16,-6 48-110 16,-1 14-109-16,11-8-39 15,9-34-17-15,11-45-12 16,11-28-27-16,5-22-164 15,4-18-112-15,0-7-247 16,0-19-351-16</inkml:trace>
  <inkml:trace contextRef="#ctx0" brushRef="#br0" timeOffset="2326.21">22279 5167 1463 0,'0'0'592'0,"0"0"-389"16,0 0 58-16,0 0-112 15,0 0-106-15,156-54-42 16,-109 86-1-16,-4 16-7 16,-6 12 7-16,-12 10 37 15,-14 10 6-15,-11-3-2 16,-16-3 11-16,-26-8 6 0,-14-11-5 16,-9-15-7-16,-4-14-3 15,5-10-10-15,10-8-12 16,12-4-7-16,13-4-4 15,15 0 5-15,14-2 17 16,0-10 31-16,12-2 8 16,21 2-18-16,16 8-32 15,17 4-14-15,38 11-7 16,29 42 0-16,-6 7 1 16,-11 2 1-16,-20 6 7 15,-32-8-8-15,-8 10 1 16,-16 1-1-16,-31-9 5 15,-16-7-5-15,-46-11 6 16,-40-8 11-16,-39-13 5 16,7-9-1-16,12-7-7 0,28-7-15 15,32 0-55-15,10-18-111 16,2-41-152-16,18 6-381 16,18-12-867-16</inkml:trace>
  <inkml:trace contextRef="#ctx0" brushRef="#br0" timeOffset="2506.69">23549 4951 616 0,'0'0'1167'0,"0"0"-1028"0,0 0-29 16,-151 148-35-1,95-80-75-15,-40 35-65 0,13-17-245 16,4-10-1111-16</inkml:trace>
  <inkml:trace contextRef="#ctx0" brushRef="#br0" timeOffset="7643.44">17279 7375 1154 0,'0'0'339'0,"0"0"-104"15,0 0 19-15,0 0-8 0,0 0-5 16,0 0-125-16,-6-28-89 15,6 56-9-15,12 14 76 16,2 16 6-16,-1 14-17 16,-3 25-3-16,-8-3-37 15,-2 4-12-15,0 1-8 16,-7-19-13-16,-4 4-2 16,-2-11-8-16,1-14 0 15,4-12 0-15,-1-13 0 16,5-13-1-16,0-8-16 15,4-9-29-15,0-4 4 16,0 0 6-16,0-17-54 16,32-27-166-16,-5 2-250 0,3-2-80 15</inkml:trace>
  <inkml:trace contextRef="#ctx0" brushRef="#br0" timeOffset="8126.3">17427 7301 1169 0,'0'0'517'0,"0"0"-274"0,0 0 11 15,0 0-4-15,0 0-59 16,144-107-73-16,-70 104-7 16,15 3-11-16,4 13-22 15,5 25 10-15,-2 15-28 16,-9 11-17-16,-6 8-2 16,-13 10-11-16,-10 2-14 15,-13 1-2-15,-12-6-3 16,-15-4-3-16,-16-8 2 15,-2-7 1-15,-24-8 4 16,-25-6 15-16,-34 0 12 16,-39-4-3-16,-43-6-5 15,-13-5-11-15,6-12-13 0,38-9-8 16,54-4-2-16,27-4 1 16,19-2-1-16,9 0 2 15,6 0-2-15,6 0 0 16,13 0-7-16,6 0-58 15,32-6-89-15,53-2-129 16,-6 0-331-16,-3-1-327 0</inkml:trace>
  <inkml:trace contextRef="#ctx0" brushRef="#br0" timeOffset="8623.1">17208 9637 1407 0,'0'0'400'0,"0"0"-85"15,0 0 60-15,0 0-91 16,0 0-145-16,0 0-115 16,-25 159 89-16,32 7 33 15,0 28-4-15,-2-3-64 16,-5-20-36-16,0-40-26 16,0-30-4-16,0-25-10 15,0-24-2-15,0-12 0 16,0-1-63-16,0-12-84 15,0-8-122-15,37-44-105 0,3-21-164 16,5-22-568-16</inkml:trace>
  <inkml:trace contextRef="#ctx0" brushRef="#br0" timeOffset="9022.19">17360 9376 1854 0,'0'0'479'0,"0"0"-252"16,0 0-33-16,133-16 33 15,3 46 11-15,62 43-61 16,29 27-21-16,3 19-35 0,-22 12-13 16,-46-8-45-16,-35-2-42 15,-40-2-15-15,-39-20-6 16,-27-21 1-16,-19-18 0 15,-2-11-1-15,-23 7 2 16,-23 5 7-16,-42 16 7 16,-45-1 10-16,-51-1 4 15,-26-6-9-15,1-23-12 16,24-18 1-16,51-16 2 16,36-6-6-16,33-6 0 15,19 0 14-15,6 0 5 16,1 0-5-16,10 0-9 15,14 0-11-15,11-4 0 0,2 2-14 16,2-2-61 0,-5 0-81-16,-4-7-160 0,2-1-335 15,1-7-362-15</inkml:trace>
  <inkml:trace contextRef="#ctx0" brushRef="#br0" timeOffset="14529.49">16522 7624 618 0,'0'0'822'15,"0"0"-499"-15,0 0-83 16,0 0-13-16,0 0-4 15,123-18-49-15,-57 16-60 16,12 2-40-16,1 0-33 16,-2-2-25-16,-11 2-7 15,-12 0-9-15,-13-2-7 0,-20-2-126 16,-9-2-335 0,-12-2-243-16</inkml:trace>
  <inkml:trace contextRef="#ctx0" brushRef="#br0" timeOffset="15104.23">15746 7277 1400 0,'0'0'402'0,"0"0"-133"15,0 0 10-15,0 0-58 16,0 0-170-16,0 0-51 15,0 0 0-15,-84 61 31 16,42-8 0-16,1 3-15 16,1 0-5-16,5-3-11 15,8-7 1-15,7-10-1 16,7-11 1-16,7-12 0 16,6-11-1-16,0-2 24 15,25-26 15-15,16-22-25 0,21-31-6 16,20-37-7-1,-1-1 7-15,-10 10-8 0,-14 14 0 16,-19 33 2-16,0 8-1 16,-4 6 32-16,-12 23 24 15,-8 23-22-15,-3 5-35 16,-3 53-23-16,-6 42 23 16,-2 4 17-16,0-1 6 15,0-12-13-15,-6-27-4 16,-1 11-6-16,1 0-27 15,2-9-96-15,-1-8-136 16,-1-15-220-16,1-22-199 0</inkml:trace>
  <inkml:trace contextRef="#ctx0" brushRef="#br0" timeOffset="15250.61">15597 7411 1280 0,'0'0'507'15,"0"0"-456"-15,0 0-44 16,0 0-5-16,116 30-2 16,-5 12-6-16,-13-3-213 15,-6-4-539-15</inkml:trace>
  <inkml:trace contextRef="#ctx0" brushRef="#br0" timeOffset="15618.72">16359 8176 1026 0,'0'0'482'16,"0"0"-282"-16,0 0 50 15,0 0-3-15,0 0-42 0,0 0-93 16,0 0 5-16,70-1 43 16,5 0-5-16,29 1-44 15,-1 0-60-15,2 0-33 16,2 11-17-16,-21 7-1 15,8 5-85-15,-9 2-87 16,-5 2-287-16,-20-8-162 16,-26-9-865-16</inkml:trace>
  <inkml:trace contextRef="#ctx0" brushRef="#br0" timeOffset="15907.77">15577 8229 1408 0,'0'0'534'16,"0"0"-270"-16,0 0 77 15,0 0-188-15,0 0-152 16,0 0 8-16,-14 114 24 16,1-41-19-16,0 5-13 15,-1 4-1-15,1-4-40 16,2-3-170-16,-1-7-83 0,6-18-242 16,2-21-416-16</inkml:trace>
  <inkml:trace contextRef="#ctx0" brushRef="#br0" timeOffset="16333.37">15604 8181 1415 0,'0'0'554'0,"0"0"-438"16,0 0 3-16,0 0-54 15,0 0-35-15,129 45-20 16,-102 1 9-16,-12 1 4 0,-8 2-1 15,-7-7-13 1,0-8 16-16,-22-10 30 0,-9-10 58 16,-9-10 18-16,-7-4-46 15,-5 0-45-15,8-8-22 16,6-2-12-16,16-1-6 16,13 5 0-16,9 5-9 15,15 1-8-15,25 0 2 16,18 1 15-16,10 18 1 15,0 5 0-15,-3 8-1 16,-17 4 0-16,-13 3-6 16,-20 4-2-16,-15 0 8 15,-2-1 8-15,-34-4 31 16,-13-6 19-16,-11-6-3 0,-7-8-14 16,0-6-23-16,3-4-11 15,6-2-7-15,10-1-37 16,25 2-147-16,13 1-336 15,10 2-354-15</inkml:trace>
  <inkml:trace contextRef="#ctx0" brushRef="#br0" timeOffset="16791.46">16452 9909 854 0,'0'0'406'0,"0"0"-129"0,0 0 49 15,0 0-51-15,0 0-102 16,0 0-85-16,0 0 117 16,177-17-7-16,-82 25-73 15,11 4-50-15,-6-2-42 16,-27 0-33-16,1 2-4 16,-7 1-115-16,-21 2-192 15,-17-7-446-15</inkml:trace>
  <inkml:trace contextRef="#ctx0" brushRef="#br0" timeOffset="17281.24">15492 9403 1687 0,'0'0'538'0,"0"0"-413"15,0 0 29-15,0 0-90 16,0 0 34-16,-31 128 2 16,6-74-28-16,-4 6-27 15,-2 0-25-15,-2-3-12 0,2-6-7 16,4-7-1-16,3-7-5 15,6-12-34-15,9-10-37 16,9-11-21-16,0-4 37 16,25-20 47-16,18-24 12 15,27-33 1-15,19-29 1 16,-6 2 0-16,-12 7 7 16,-18 21 2-16,-21 30 47 15,-6 6 26-15,-4 11 19 16,-10 18 3-16,-8 11-66 15,-4 26-39-15,0 30 0 16,0 17 36-16,0 15-15 16,0 6-7-16,0 2-9 15,9-4-5-15,5-4-15 0,1-9-88 16,-3-2-104-16,-6-20-269 16,-6-22-258-16</inkml:trace>
  <inkml:trace contextRef="#ctx0" brushRef="#br0" timeOffset="17434.9">15265 9651 1416 0,'0'0'498'0,"0"0"-279"0,0 0-147 16,0 0-48-1,115 17-15-15,4 34-9 0,-14-2-180 16,-5-2-318-16</inkml:trace>
  <inkml:trace contextRef="#ctx0" brushRef="#br0" timeOffset="17741.91">16370 10762 1365 0,'0'0'394'16,"0"0"-92"-16,0 0-13 15,0 0-143-15,0 0-112 16,0 0 58-16,138 22 90 15,-11 0-33-15,2 0-72 16,-11-4-46-16,-20-4-31 16,-30 4-43-16,-18-3-192 15,-16-5-555-15</inkml:trace>
  <inkml:trace contextRef="#ctx0" brushRef="#br0" timeOffset="17981.93">15167 10696 1532 0,'0'0'522'0,"0"0"-401"16,0 0 88-16,0 0-88 15,111 120-33-15,-93-70-37 16,0 5-14-16,-7 2-18 15,-2-1-17-15,-5 1-2 16,-1-7-112-16,-3-9-154 16,0-9-258-16,0-17-323 0</inkml:trace>
  <inkml:trace contextRef="#ctx0" brushRef="#br0" timeOffset="18393.09">15546 10746 1390 0,'0'0'562'0,"0"0"-374"16,0 0 39-16,0 0-138 16,0 0-74-16,0 0-15 15,0 0-1-15,114 64-11 16,-108-25 4-16,-6-1-3 16,-8-4 11-16,-19-6 17 15,-7-6 52-15,-2-6 8 16,7-9-19-16,5-2-16 0,10-5-24 15,10 0 6-15,4 0 9 16,4 0-13-16,23-2-5 16,11-1-14-16,7 3 9 15,5 0 10-15,2 3 8 16,-5 17-4-16,-11 6-14 16,-11 2-9-16,-17 4-1 15,-8 0 2-15,-6-2 28 16,-28-4 63-16,-13-5 35 15,-9-8-20-15,-3-7-24 16,0-6-30-16,6 0-32 16,6 0-22-16,11-12-6 15,7-8-106-15,16-20-107 16,8 2-135-16,5-5-471 0</inkml:trace>
  <inkml:trace contextRef="#ctx0" brushRef="#br0" timeOffset="18554.96">16421 10603 1639 0,'0'0'590'0,"0"0"-488"16,0 0-18-16,0 0-41 16,0 0-43-16,-86 141-31 15,43-79-121-15,5-14-166 16,-1-12-447-16</inkml:trace>
  <inkml:trace contextRef="#ctx0" brushRef="#br0" timeOffset="24059.92">18407 7947 1011 0,'0'0'346'0,"0"0"-166"0,0 0 26 16,0 0-41-16,0 0-56 15,0 0-48-15,0 0 54 16,98 0 73-16,-42 7-31 16,8 7-35-16,5 4-25 15,5 7-24-15,-3 2-12 16,-6 9-14-16,-7-1-23 16,-10 5-12-16,-9 2 0 15,-10 5-3-15,-12 0-8 16,-3 4 5-16,-8 1-5 15,-4 0 1-15,5 1 5 16,2-3-6-16,10-5 0 16,13-2-1-16,20-7 13 0,43-7 8 15,57-8 16-15,55-16 31 16,12-5-16-16,-40 0-31 16,-60-4-19-16,-66 1-2 15,-28 3-62-15,-12 0-117 16,-13 0-352-16,-17 7-228 15,-14 2-741-15</inkml:trace>
  <inkml:trace contextRef="#ctx0" brushRef="#br0" timeOffset="24898.82">18529 9703 1117 0,'0'0'409'16,"0"0"-190"-16,0 0 16 0,0 0-45 15,0 0-96 1,0 0-69-16,0 0-23 0,-74 12-2 15,70-1-7-15,2 2 7 16,2-1 7-16,0 2 10 16,4 0 20-16,16 0 35 15,12 3 16-15,10-3-26 16,14-1 11-16,10-3-26 16,6-6-9-16,1-1-8 15,-4-3-3-15,-11 0-3 16,-11-4-8-16,-13-4-2 15,-13-2 1-15,-9-1 22 16,-3-3-1-16,-3-1-18 16,2-8-8-16,0-4-4 15,5-8-5-15,3-3 0 0,7-2-1 16,3 2-1-16,12 0 0 16,9 4-5-16,11 2 5 15,11 2-7-15,9 1 8 16,11 4 1-16,26 3-1 15,26 5 0-15,-12 11-1 16,-17 6-6-16,-25 0 6 16,-34 0 0-16,-4 12-1 15,-5 3-5-15,-17-4-7 16,-11 1-1-16,-10-3-11 16,-1-4-80-16,-5-5-136 15,0 0-282-15,0-1-297 0</inkml:trace>
  <inkml:trace contextRef="#ctx0" brushRef="#br0" timeOffset="25489.15">20081 8279 1249 0,'0'0'489'0,"0"0"-297"15,0 0 47-15,0 0 6 0,0 0-59 16,157 3-56-1,-103 44-17-15,12 37 16 0,15 46-8 16,10 34-24-16,-2 10-22 16,-20-8-12-16,-22-23-21 15,-31-26-8-15,-16-18-13 16,-5-20-6-16,-23-20-1 16,-14-4-4-16,-12 5 2 15,-21 6 0-15,-6 5 2 16,0-16-5-16,14-7-8 15,16-17 0-15,18-11-1 16,12-13-16-16,10-7-29 16,7 0-38-16,4-7-104 15,0-39-127-15,13 1-241 16,10-7-257-16</inkml:trace>
  <inkml:trace contextRef="#ctx0" brushRef="#br0" timeOffset="25953.76">20263 8124 1472 0,'0'0'352'16,"0"0"-188"-16,226-50 116 15,-62 41-13-15,23 9-19 0,6 17-47 16,-6 32-28-16,-15 15-38 16,-30 3-20-16,-32 3-29 15,-16 26-23 1,-12 32-15-16,-2 20 0 0,-2 17-3 16,-27-15-5-16,-24-31 8 15,-23-3-13-15,-4-19-14 16,-21-17-8-16,-23-18-1 15,-33 4 5-15,-54 14-7 16,-68 6 4-16,-32 1-5 16,3-27 1-16,32-19-9 15,62-16-1-15,38-12 0 16,30-5-1-16,15-4 1 16,-3-1 6-16,3-3-5 15,-3 0-1-15,14 0-1 0,7-3-21 16,8-6-29-16,8-5-60 15,5 0-65-15,10-3-68 16,22-12-127-16,20 0-318 16,12-3-362-16</inkml:trace>
  <inkml:trace contextRef="#ctx0" brushRef="#br0" timeOffset="26232.33">21981 9068 1565 0,'0'0'662'16,"0"0"-369"-16,0 0 34 15,0 0-94-15,151-52-59 16,-77 42-22-16,10-1-18 15,5 5-44-15,-4-2-36 16,-5 3-32-16,-9 3-15 16,-6 2-7-16,-6 0-101 15,24 0-133-15,-16 5-315 16,-9-1-399-16</inkml:trace>
  <inkml:trace contextRef="#ctx0" brushRef="#br0" timeOffset="40925.07">8423 4778 1692 0,'0'0'550'0,"0"0"-274"15,0 0 2-15,0 0-107 16,0 0-102-16,-110 114 5 15,23-5 18-15,-21 39-1 16,-12 14-21-16,16-1-22 16,27-35-30-16,27-42-9 15,19-30-1-15,14-19-7 16,5-9-1-16,3-8 0 16,9-10 0-16,0-12 17 15,46-60 37-15,45-67-23 16,44-59-17-16,15-16-4 15,-23 29 2-15,-38 58-4 0,-45 60-1 16,-15 17 0-16,-2 8-6 16,-4 7 6-16,-4 16 2 15,-7 11-9-15,1 25-17 16,3 45 12-16,5 35 5 16,4 31 0-16,-2 12 0 15,-5-24 0-15,-5-31 0 16,-7-37-6-16,-2-12-6 15,4-1-97-15,-4-5-84 16,3-8-93-16,1-30-178 16,-1 0-11-16,-2-29-60 0</inkml:trace>
  <inkml:trace contextRef="#ctx0" brushRef="#br0" timeOffset="41073.78">8101 5179 1620 0,'0'0'646'0,"0"0"-551"16,0 0 33-16,0 0-56 16,115 6-40-16,-38-2-32 15,10 0-18-15,16-4-180 16,-21 0-304-16,-24 0-609 0</inkml:trace>
  <inkml:trace contextRef="#ctx0" brushRef="#br0" timeOffset="41224.33">8565 5173 1699 0,'0'0'386'0,"0"0"-204"0,125 11 58 15,-11 4-94-15,0 6-93 16,-8-3-38-16,-12 1-15 16,-9-6-174-16,-15-4-162 15,-9-9-594-15</inkml:trace>
  <inkml:trace contextRef="#ctx0" brushRef="#br0" timeOffset="41418.12">9001 5019 1646 0,'0'0'576'0,"0"0"-536"15,-29 138 197-15,19-31-30 0,-1 29-74 16,4-8-100-16,2-28-13 15,3-30-20-15,2-29-36 16,0 6-194-16,0-5-277 16,12-13-357-16</inkml:trace>
  <inkml:trace contextRef="#ctx0" brushRef="#br0" timeOffset="41600.22">9766 4873 861 0,'0'0'1335'0,"0"0"-1134"0,0 0-152 16,-95 148 7-1,61-38-2-15,1 29-14 0,8 5-26 16,12-26-14-16,3-33-41 16,-1-25-140-16,1-28-306 15,2-10-587-15</inkml:trace>
  <inkml:trace contextRef="#ctx0" brushRef="#br0" timeOffset="42005.92">9898 4778 1670 0,'0'0'562'0,"0"0"-380"0,0 0-59 15,0 0-102-15,0 0-21 16,0 0 0-16,67 143 1 15,-36-80 1-15,-9 0-1 16,-9-3 0-16,-13-6-1 16,0-12 12-16,-6-10 15 15,-14-11 27-15,1-13 17 16,4-8 4-16,1 0-20 16,8-7 5-16,2-11 0 15,4 1-14-15,0 1 11 16,0 5 1-16,2 5-16 15,14 6-33-15,5 2-9 16,11 23-9-16,2 8 2 16,-1 7 5-16,-9 7 1 15,-10-3-9-15,-14-2 9 0,0-4 1 16,-25-8 0-16,-17-9 16 16,-12-8 5-16,-14-11-21 15,-13-2-13-15,-64-29-149 16,18-7-315-16,2-5-395 0</inkml:trace>
  <inkml:trace contextRef="#ctx0" brushRef="#br0" timeOffset="42272.55">7643 4788 1382 0,'0'0'578'0,"0"0"-400"15,-165 4 49-15,87 22-29 16,2 15-82-16,10 14-32 16,8 29-44-16,18 31-24 15,26 28-10-15,14 11-5 16,45-8 1-16,18-29-2 15,57-15-79-15,33-22-179 16,-19-28-305-16,13-12-387 0</inkml:trace>
  <inkml:trace contextRef="#ctx0" brushRef="#br0" timeOffset="42571.53">10223 4592 1654 0,'0'0'576'15,"0"0"-515"-15,0 0 66 16,137 148 148-16,-47-32-52 16,3 37-29-16,-8 10-42 15,-29-9-52-15,-36-19-36 16,-20-37 1-16,-4-25-26 15,-21-20 0-15,-6-16 15 0,-10 0-6 16,-9-4-18-16,-10-2-14 16,-5-15-4-16,1-8-12 15,-1-8-73-15,-13 0-182 16,15-8-265-16,14-8-423 0</inkml:trace>
  <inkml:trace contextRef="#ctx0" brushRef="#br0" timeOffset="42852.82">11419 5005 1874 0,'0'0'643'0,"0"0"-391"15,0 0-8-15,0 0-128 16,-153 43-74-16,95 10 6 15,-5 15 5-15,3 12-4 16,9 5-18-16,13 1-17 16,12-3-13-16,21-12 0 15,5-10 0-15,31-17 8 16,45-12-9-16,53-21-3 16,56-11-109-16,-18-1-161 0,-24-22-526 15</inkml:trace>
  <inkml:trace contextRef="#ctx0" brushRef="#br0" timeOffset="44400.58">11903 4778 1345 0,'0'0'349'0,"0"0"-231"16,0 0-109-16,0 0 5 15,-76 104 10-15,36-45-24 16,-34 28-2-16,12-18-196 16,1-7-584-16</inkml:trace>
  <inkml:trace contextRef="#ctx0" brushRef="#br0" timeOffset="44632.92">12242 5003 1595 0,'0'0'584'0,"0"0"-522"16,0 0-44-16,-27 125 96 16,2-10 18-16,-4 45-44 0,7-13-57 15,7-24-21-15,5-43-10 16,6-35-76-16,4 6-179 15,0-9-318-15,0-11-613 0</inkml:trace>
  <inkml:trace contextRef="#ctx0" brushRef="#br0" timeOffset="44945.92">12145 4824 1722 0,'0'0'553'16,"0"0"-383"-16,0 0-66 16,0 0 79-16,177 101 23 0,-95-37-56 15,-4 12-68-15,-11 4-34 16,-16 3 3-16,-18-1-13 16,-14-2-17-16,-19-9-8 15,-3-4 3-15,-30-9 2 16,-12-9 6-16,-10-9 5 15,-3-11-7-15,-2-8-13 16,6-7-3-16,7-8-6 16,7-4-51-16,9-1-96 15,4-1-115-15,12 0-222 16,3 0-182-16,12 0-946 0</inkml:trace>
  <inkml:trace contextRef="#ctx0" brushRef="#br0" timeOffset="45993.44">13289 4945 586 0,'0'0'145'0,"0"0"-109"16,0 0-36-16,0 0-189 15,0 0-305-15</inkml:trace>
  <inkml:trace contextRef="#ctx0" brushRef="#br0" timeOffset="46440.94">13302 4961 1333 0,'0'0'407'0,"0"0"-211"16,0 0-21-16,0 0-51 15,-127 64-13-15,78-20-8 0,-4 16-6 16,4 10-30-16,7 9-30 15,5 3-16-15,16 2-9 16,11-4-10-16,10-7 4 16,0-11-6-16,27-12-13 15,16-12-104-15,55-16-110 16,-9-12-136-16,4-10-411 0</inkml:trace>
  <inkml:trace contextRef="#ctx0" brushRef="#br0" timeOffset="46691.31">13832 4925 1453 0,'0'0'494'0,"0"0"-343"16,-142 34 42-16,81 14-30 15,5 18-25-15,10 14-59 16,14 6-15-16,18 3 5 15,11-7-21-15,3-10-12 16,20-12-8-16,16-11-9 16,6-17-4-16,11-13-15 15,8-11-45-15,28-13-144 16,-15-22-341-16,-12-9-487 0</inkml:trace>
  <inkml:trace contextRef="#ctx0" brushRef="#br0" timeOffset="46846.72">13859 5243 1491 0,'0'0'601'0,"0"0"-474"15,136-9 137-15,-18 6-74 16,33 1-81-16,-8 2-67 16,-27 0-42-16,-40-1-15 15,-18-16-173-15,-14 4-339 16,-13-6-541-16</inkml:trace>
  <inkml:trace contextRef="#ctx0" brushRef="#br0" timeOffset="47739.12">13618 4979 1081 0,'0'0'509'0,"0"0"-253"16,0 0 52-16,0 0-18 16,0 0-97-16,0 0-66 15,0 0-15-15,-13-12-23 16,20 10-24-16,17 0-22 0,12 0-21 16,6 0-13-16,7 2-9 15,-1 0-25-15,-4 0-102 16,-7 0-120-16,-12 0-245 15,-16 0-152-15</inkml:trace>
  <inkml:trace contextRef="#ctx0" brushRef="#br0" timeOffset="48004.15">13445 4992 644 0,'0'0'869'0,"0"0"-655"16,0 0 29-16,-27 111 51 0,27-57-7 15,0 11-80 1,0 2-61-16,0 4-55 0,0-1-31 16,2-3-27-16,5-5-15 15,1-7-12-15,6-9-5 16,6-9 5-16,9-13 3 16,7-10 11-16,8-10 1 15,10-4 4-15,2 0-25 16,1-21-7-16,-8-5-146 15,-15-21-202-15,-16 5-428 16,-18-2-888-16</inkml:trace>
  <inkml:trace contextRef="#ctx0" brushRef="#br0" timeOffset="48152.03">13464 5203 1333 0,'0'0'667'0,"0"0"-451"16,0 0-42-16,0 0-39 15,130 0-78-15,-63 4-54 16,4 12-3-16,31 3-162 16,-17-4-190-16,-12-6-454 0</inkml:trace>
  <inkml:trace contextRef="#ctx0" brushRef="#br0" timeOffset="48391.16">14283 4929 1405 0,'0'0'655'16,"0"0"-552"-16,0 0 17 16,-3 116 112-16,3-50-66 15,-2 9-72-15,2 9-59 16,0 2-24-16,0 0-4 15,0-6-7-15,0-10-103 16,7-12-196-16,13-19-293 16,4-19-979-16</inkml:trace>
  <inkml:trace contextRef="#ctx0" brushRef="#br0" timeOffset="48577.83">15060 4847 1377 0,'0'0'568'0,"0"0"-321"16,127-33-6-16,-71 29-103 15,-3 4-97-15,-8 0-41 16,-12 0-5-16,-13 1-148 16,-20-1-118-16,0 0-320 15,-2 0-309-15</inkml:trace>
  <inkml:trace contextRef="#ctx0" brushRef="#br0" timeOffset="48735.18">14991 4892 863 0,'0'0'399'0,"0"0"-118"15,-40 133 28-15,31-59-54 16,9 12-42-16,0 5-66 16,0-6-100-16,0-2-33 15,0-13-14-15,2-14-104 16,5-16-167-16,-2-18-300 15,3-18-964-15</inkml:trace>
  <inkml:trace contextRef="#ctx0" brushRef="#br0" timeOffset="48898.73">14971 5185 1443 0,'0'0'561'0,"0"0"-342"0,0 0-4 16,0 0-53-16,0 0-34 15,118 6-71-15,-64 1-57 16,6-2 0-16,25-5-161 16,-14 0-219-16,-11-14-584 0</inkml:trace>
  <inkml:trace contextRef="#ctx0" brushRef="#br0" timeOffset="49117">15644 4842 1517 0,'0'0'499'0,"0"0"-340"16,0 0 158-16,0 0-48 0,51 155-57 15,-42-91-56 1,-7 4-47-16,-2-2-19 0,-6 0-27 16,-19-7-32-16,-8-6-14 15,-12-9-16-15,-10-2-1 16,-33-7-97-16,-54-9-147 15,15-8-350-15,2-9-463 0</inkml:trace>
  <inkml:trace contextRef="#ctx0" brushRef="#br0" timeOffset="95526.01">8300 9010 1350 0,'0'0'538'0,"0"0"-278"16,0 0 31-16,0 0-51 0,0 0-120 15,-43 47-63-15,37 34 90 16,-5 31-28-16,-3-4-23 16,1-9-34-16,2-18-35 15,4-18-12-15,1-1-10 16,4 1-5-16,2-10-31 15,0-13-74-15,0-13-69 16,0-16-68-16,8-11-126 16,10-47 15-16,-5-16-44 15,-1-10-629-15</inkml:trace>
  <inkml:trace contextRef="#ctx0" brushRef="#br0" timeOffset="95793.24">8264 8981 1073 0,'0'0'401'0,"0"0"-72"0,0 0-67 16,0 0-35-16,174-22 14 16,-105 52-54-16,3 10-78 15,-5 14-34-15,-16 5-24 16,-13 3-18-16,-19 0-15 16,-19-4-2-16,0-1 14 15,-33-6 6-15,-13-1 13 16,-8-6-14-16,-6-3-22 15,-1-7-1-15,3-9-12 16,0-6-12-16,8-9-40 16,0-6-84-16,13-4-90 15,8-4-162-15,10-12-264 0,13-8-779 16</inkml:trace>
  <inkml:trace contextRef="#ctx0" brushRef="#br0" timeOffset="96107.97">9475 9146 1440 0,'0'0'578'16,"0"0"-503"-16,0 0-15 0,0 0 186 16,118 120-58-16,-63-68-51 15,3 4-40-15,-2-2-53 16,-3-1-19-16,-6-8-10 16,-7-4-14-16,-6-9-1 15,-7-6-27-15,-10-10-88 16,-1-8-116-16,-7-8-105 15,-1-17-54-15,-6-8-581 0</inkml:trace>
  <inkml:trace contextRef="#ctx0" brushRef="#br0" timeOffset="96296.05">9976 9160 1270 0,'0'0'537'16,"0"0"-388"-16,-120 26 46 15,61 12 27-15,-3 14-59 16,2 6-82-16,7 7-47 16,8-3-21-16,6-4-13 15,9-6-47-15,1 8-148 16,6-16-123-16,10-12-235 0</inkml:trace>
  <inkml:trace contextRef="#ctx0" brushRef="#br0" timeOffset="96771.98">10954 9128 1495 0,'0'0'653'15,"0"0"-443"-15,0 0-39 16,0 0-39-16,-160 100 11 15,102-35-46-15,0 5-31 16,4-1-39-16,2 0-16 16,6-7-11-16,6-7-5 15,4-8-53-15,5-9-71 16,7-8-90-16,8-12-64 16,11-9-46-16,5-9-4 0,11-9-40 15,30-29-163-15,26-36 163 16,26-40 117-1,-6-1 256-15,-11 9 185 0,-21 20 112 16,-25 36 102-16,-6 6 106 16,-4 3-144-16,-9 21-5 15,-7 14-35-15,-1 6-141 16,-3 18-135-16,2 29 6 16,-2 30 65-16,0 4-41 15,0 11-33-15,-5 3-24 16,-1-18-11-16,4 4-5 15,2-9-2-15,0-12-57 16,0-10-67-16,0-7-140 0,0-15-210 16,0-16-113-16</inkml:trace>
  <inkml:trace contextRef="#ctx0" brushRef="#br0" timeOffset="96909.7">10410 9482 1230 0,'0'0'538'16,"0"0"-361"-16,0 0-125 16,0 0 24-16,170 6-26 15,-50 17-50-15,-16-3-92 16,-10-4-269-16</inkml:trace>
  <inkml:trace contextRef="#ctx0" brushRef="#br0" timeOffset="97536.35">11299 8779 1192 0,'0'0'331'0,"0"0"1"16,0 0-6-16,0 0-12 16,0 0-116-16,0 0-135 0,0 0 8 15,-47 174 91 1,36-11-59-16,-4 28-25 0,0 17 19 15,3 12 5-15,2 8-9 16,8 12-20-16,2 12-35 16,0 0-22-16,0-13 1 15,14-4-11-15,6-4-5 16,2-12 13-16,-4-19-14 16,-3-23-12-16,-5-29 11 15,-8-44 0-15,-2-30 0 16,0-27-7-16,0-18 8 15,0-5 1-15,0-8-1 16,0-9 0-16,0-7 1 16,0-21-1-16,-4-21-66 0,-6-42-120 15,4 8-179 1,-5-2-583-16</inkml:trace>
  <inkml:trace contextRef="#ctx0" brushRef="#br0" timeOffset="98378">12043 9133 1538 0,'0'0'500'0,"0"0"-375"0,0 0 89 16,114-3-33 0,-39-8-55-16,8 2-49 0,-4-1-37 15,-11-2-16-15,-12 3-18 16,-16 1 0-16,-15 0-6 15,-12 2-29-15,-13-1-110 16,-27-5-201-16,-15 2-304 16,-8 0-229-16</inkml:trace>
  <inkml:trace contextRef="#ctx0" brushRef="#br0" timeOffset="98783.92">12105 9032 912 0,'0'0'538'15,"0"0"-378"-15,0 0-10 16,0 0-5-16,0 0-45 0,0 0-52 16,0 0-23-16,-2 3-4 15,2 0 11-15,0-2 17 16,0 2 5-16,0-2 14 16,0 2 2-16,0-3 3 15,0 1-2-15,0-1-3 16,0 0-13-16,0 3-28 15,0-2-16-15,0 8 2 16,0 0 21-16,0 5 7 16,0 9 5-16,0 4-6 15,0 14 11-15,0 7 3 16,0 12-6-16,0 8-8 0,0 7-15 16,0-1-11-1,2-4-2-15,3-4-7 0,2-10-5 16,-2-5-1-16,-1-12 1 15,0-5 0-15,-2-7-23 16,3-10-21-16,-2-7-67 16,5-7-79-16,5-3-141 15,-4-21-172-15,1-6-850 0</inkml:trace>
  <inkml:trace contextRef="#ctx0" brushRef="#br0" timeOffset="98962.47">12244 9454 462 0,'0'0'1303'15,"0"0"-921"-15,138-16-44 16,-72 9-66-16,2 2-148 16,-6 5-84-16,-7 0-40 15,-1 0-19-15,4 9-153 16,-14-4-398-16,-13-2-511 0</inkml:trace>
  <inkml:trace contextRef="#ctx0" brushRef="#br0" timeOffset="103984.06">7830 10082 811 0,'0'0'347'0,"0"0"-254"15,0 0 1-15,0 0 99 0,0 0 14 16,0 0-16-16,0 0-31 16,105 5-17-16,-63-5-36 15,5-5-20-15,4 3-7 16,2 2-20-16,6 0-8 15,3 0-10-15,5 2 8 16,4 6-6-16,5-2 5 16,4-1-12-16,9 0-5 15,7-1 5-15,7-2-6 16,1 0 11-16,5 1 3 16,0-2-11-16,-1 1-14 15,-4-2-5-15,3 0-2 16,-2 0-4-16,-1 0-1 15,-1 4-7-15,-1-2 0 16,0 4 7-16,-3-1-7 0,-3 1 7 16,-5 0-7-16,3-2 17 15,-3-1-5-15,5 1 2 16,0-2 11-16,-1 0-11 16,-1 1-6-16,-7 1-3 15,-6-3 1-15,-8 2-1 16,-2-2 3-16,-7-1 3 15,1 2-3-15,-3-2 6 16,4 3-1-16,7-3-1 16,7 1 3-16,6 4-4 15,8-4-1-15,5 5-5 16,-1 0-5-16,-4 2 6 16,1 1-7-16,-6-1 1 0,-7-2-1 15,-4 0 6-15,-2 0-5 16,0-2 0-16,1-2 1 15,4 2 4-15,6-3 0 16,2 2 0-16,5-2-6 16,-1 2 0-16,-3-3 1 15,-13 1-2-15,-12 4 2 16,-18-3-1-16,-14 0 0 16,-10-2 0-16,-6 3 0 15,8-3 2-15,6 0 4 16,16 0-5-16,11 0 16 15,8 0-16-15,2 0 1 16,-10-3-2-16,-14 3 0 16,-17 0-1-16,-11 0 1 0,-12 0 1 15,-2 0 7-15,-2 0 8 16,0 0-1-16,0 0-7 16,0 0-7-16,0 0 5 15,0 0-6-15,0 0 1 16,0 0-1-16,-14 0-33 15,-9 0-119-15,-52 0-158 16,7 0-366-16,-11-10-472 0</inkml:trace>
  <inkml:trace contextRef="#ctx0" brushRef="#br0" timeOffset="105080.47">7935 10062 692 0,'0'0'220'0,"0"0"-90"16,0 0-4-16,0 0-31 15,0 0-56-15,0 0-5 16,0 0 45-16,-12 0 16 16,10 0 7-16,2 0 5 15,-2 0-29-15,-2-2-33 16,-3-1-29-16,-2 2-10 15,0 1-5-15,-2-2 1 16,2 2-1-16,2-3 6 16,0 3-5-16,5 0 20 15,0 0 10-15,0 0 24 16,2-1 2-16,0 1-12 16,-2 0-17-16,0 0-8 15,-3 0-12-15,-4 0-9 16,-2 0 0-16,-2 0-1 0,1 0 1 15,-1 0 0-15,5 1 1 16,0 2 0-16,2-1-1 16,1-2 0-16,3 1 1 15,2-1-1-15,0 0 0 16,0 0 0-16,0 0-1 16,0 0 1-16,0 0 0 15,0 0 1-15,0 0-1 16,0 0 1-16,0 0 0 15,0 3 0-15,0-1 6 16,0 0-6-16,5 2-1 16,-1 0 1-16,0 0 1 15,4 0-2-15,0 0 6 0,1 2-6 16,3-2 11-16,5 1 3 16,6 0-2-16,8-1-3 15,6 2-8-15,15 2-1 16,48-2-49-16,-9-2-259 15,3-4-904-15</inkml:trace>
  <inkml:trace contextRef="#ctx0" brushRef="#br0" timeOffset="109293.72">11303 8649 378 0,'0'0'178'0,"0"0"-105"15,0 0 7-15,0 0-20 16,0 0-22-16,0 0-17 15,5 0 17-15,-5 0 43 16,0 0-3-16,0 0-13 16,0 0-29-16,0 0-13 0,0 0-10 15,0 0-1-15,0 0-12 16,2 1 1-16,0 6 1 16,3 0-2-16,-3 14-25 15,-2-3-104-15,0-4-200 0</inkml:trace>
  <inkml:trace contextRef="#ctx0" brushRef="#br0" timeOffset="110499.17">11386 8732 221 0,'0'0'146'0,"0"0"-102"0,0 0-28 16,0 0 17-16,0 0-7 15,0 0-14-15,0 0-5 16,-16 0 42-16,12 0 7 16,2 0-11-16,-3 0-3 15,5 0 0-15,0 3 13 16,0-3 11-16,0 0 1 15,0 0-17-15,0 0-11 16,0 0-21-16,0 0-11 16,0 0-6-16,0 0 5 15,0 0-4-15,0-6 0 16,0 2-1-16,-2-3 5 0,2 0-5 16,-2 0 6-16,2-1-6 15,-2 0-1-15,2 2 0 16,-2 2 0-16,2 2 0 15,-3 1 0-15,-1 1-7 16,3 0-12-16,-1 0 0 16,-2 1 8-16,-3 14-9 15,-6 16-25-15,4 0-27 16,-2-5-83-16</inkml:trace>
  <inkml:trace contextRef="#ctx0" brushRef="#br0" timeOffset="126831.49">10704 10443 1007 0,'0'0'340'15,"0"0"-185"-15,0 0 21 16,0 0-15-16,0 0-19 16,5-50-25-16,-3 42 28 15,0-1 32-15,-2 2-10 16,0 3-35-16,0 2-36 0,0 0-19 15,0 2-20-15,0 0-34 16,0 0-23-16,-6 14-6 16,-8 8-5-16,-1 7 11 15,-4 7 0-15,2-1 0 16,5 1 0-16,8-1-1 16,4-7-6-16,0-5-5 15,9-2 0-15,18-8 5 16,11-3 6-16,6-5 1 15,6-5 1-15,-2 0-1 16,-5-11 1-16,-10-6 7 16,-9-5-7-16,-8-4-1 15,-9-7 1-15,-7-1 0 16,0 0-1-16,-21-2 0 16,-7 6-12-16,-13 6 11 0,-3 8-8 15,-3 7 3-15,1 9 0 16,1 0 5-16,7 0-11 15,11 13-21-15,10-1-46 16,6 0-45-16,10 1-93 16,1 2-8-16,0 13-76 15,8-4-53-15,-2 1-473 0</inkml:trace>
  <inkml:trace contextRef="#ctx0" brushRef="#br0" timeOffset="127196.67">10742 10950 1096 0,'0'0'507'16,"0"0"-323"-16,0 0 66 15,0 0-1-15,0 0-69 16,0 0-112-16,0 0-44 0,0-24-5 16,0 29 2-16,0 7 34 15,-2 7-3-15,-5 3-29 16,2 6-14-16,3 3-2 15,2 2 7-15,0 0-14 16,0 1-32-16,16-1-96 16,5 9-126-16,-2-11-313 15,-5-7-1084-15</inkml:trace>
  <inkml:trace contextRef="#ctx0" brushRef="#br0" timeOffset="129273.25">10904 11506 1134 0,'0'0'319'16,"0"0"-165"-16,0 0 16 15,0 0-1-15,0 0-48 16,0 0-80-16,0 0-33 0,-108 4-8 15,87 25 1-15,5 2 15 16,1 3-7-16,7 1-3 16,5-3 0-16,3-3-5 15,0-4 1-15,9-6 4 16,12-5 0-16,4-5 2 16,7-7 6-16,2-2-5 15,1 0 3-15,3-18-3 16,-5-8-8-16,-1-5 10 15,-8-5 26-15,-6-4 23 16,-9 0 14-16,-7 2-10 16,-2 4-3-16,-2 8-19 15,-18 5-24-15,-7 8-8 0,-4 4-1 16,-5 4-8 0,0 3-1-16,3 2-7 0,2 0-69 15,4 0-85-15,3 17-34 16,-8 20-88-16,8-3-86 15,4-2-448-15</inkml:trace>
  <inkml:trace contextRef="#ctx0" brushRef="#br0" timeOffset="129530.81">10807 12028 1341 0,'0'0'402'16,"0"0"-310"-16,0 0-42 15,0 0 88-15,0 0-30 16,0 0-27-16,-15 125-16 16,7-92-18-16,2-3-21 15,1-5-17-15,3 0-2 16,2-8-1-16,0-4-6 15,0-3-23-15,11-2-96 16,3-4-194-16,-3-4-607 0</inkml:trace>
  <inkml:trace contextRef="#ctx0" brushRef="#br0" timeOffset="136518.32">10100 10476 1209 0,'0'0'339'16,"0"0"-190"-16,0 0 30 15,-147-37 9-15,105 33-70 0,4 4-48 16,3 0-41-16,1 20-15 16,8 4-2-16,3 6-1 15,7 0 3-15,12 2 4 16,4-6-6-16,6-1 0 15,23-7 19-15,12-8 18 16,4-10 25-16,10 0-1 16,1-14-1-16,-3-15-25 15,-6-4-20-15,-12-6-10 16,-12-1 2-16,-14 2-1 16,-9 6-5-16,0 8-4 15,-25 8-9-15,-11 12-13 16,-10 4 1-16,-3 8-28 15,2 18-111-15,4 21-130 0,14-6-191 16,10-2-105-16</inkml:trace>
  <inkml:trace contextRef="#ctx0" brushRef="#br0" timeOffset="136850.76">9801 10903 1114 0,'0'0'500'15,"0"0"-391"-15,0 0 31 16,0 0-24-16,0 0-61 16,0 0-36-16,0 0-7 15,-120 72-3-15,101-36 4 0,5 1-1 16,9 2-5-16,5-5-6 16,5-6 7-16,22-8-1 15,10-10 12-15,8-10 26 16,5 0 21-16,-2-17 18 15,-3-19 20-15,-7-6-21 16,-11-5-16-16,-14-3-16 16,-13 0-21-16,0 6-14 15,-15 7-6-15,-14 15-10 16,-5 10-11-16,-4 10-9 16,2 2 7-16,1 6-123 15,-1 30-74-15,11-4-124 16,7-1-251-16</inkml:trace>
  <inkml:trace contextRef="#ctx0" brushRef="#br0" timeOffset="137244.14">9929 11564 1385 0,'0'0'371'16,"0"0"-106"-16,0 0-7 15,0 0-49-15,0 0-101 16,0 0-83-16,0 0-17 16,36 25 2-16,-30 10-4 15,-4 12-4-15,1 3-2 16,-3 5-36-16,0 22-163 15,-3-15-160-15,-7-11-379 0</inkml:trace>
  <inkml:trace contextRef="#ctx0" brushRef="#br0" timeOffset="137444.07">10071 12152 1790 0,'0'0'547'15,"0"0"-492"-15,0 0 26 16,0 0-24-16,0 0 8 16,0 0-42-16,21 134-12 15,-8-94-2-15,-2 2-9 16,-2-2-73-16,-9 6-163 0,0-11-318 16,-6-8-887-16</inkml:trace>
  <inkml:trace contextRef="#ctx0" brushRef="#br0" timeOffset="138216">8585 10583 920 0,'0'0'411'15,"0"0"-183"-15,0 0 17 16,0 0-24-16,0 0-69 0,0 0-76 16,-124-20-43-1,95 47-15-15,4 5 1 0,5 5-9 16,7 3-9-16,10-3 0 16,3-5 5-16,9-6-5 15,24-10-1-15,10-10 1 16,6-6 14-16,7 0-3 15,-3-23-5-15,-7-6 4 16,-9-7-4-16,-15-6 46 16,-16-2 8-16,-6 2-19 15,-15 1-17-15,-20 10-7 16,-6 9-18-16,-1 9-12 16,3 11 2-16,7 2-97 15,-1 30-101-15,8 5-187 16,7-1-294-16</inkml:trace>
  <inkml:trace contextRef="#ctx0" brushRef="#br0" timeOffset="138564.07">8621 11073 1111 0,'0'0'543'15,"0"0"-380"-15,0 0 15 16,-27-105 24-16,12 83-54 15,-3 10-62-15,-3 6-59 16,-2 6-21-16,-9 3-6 16,-4 19 0-16,-4 7 1 15,5 10 0-15,3 4 0 16,12-2-1-16,18-3 0 0,2-5-2 16,20-8 2-16,20-11 5 15,9-11 10-15,5-3 7 16,-3-19 20-16,-4-12 67 15,-9-12-24-15,-11-6-29 16,-10-2-27-16,-12 2-16 16,-5 7-13-16,-5 11-13 15,-21 17-64-15,-11 14-139 16,-25 25-112-16,7 15-223 16,6 5-311-16</inkml:trace>
  <inkml:trace contextRef="#ctx0" brushRef="#br0" timeOffset="138911.18">8454 11639 317 0,'0'0'1178'0,"0"0"-906"16,0 0-102-16,0 0 19 15,0 0-62-15,29-102-53 16,-24 71-16-16,-5 1 25 15,0 1-22-15,0 8 13 16,-17 4-29-16,-7 9-20 16,-5 8-25-16,-7 0-4 15,-6 25-2-15,0 7 5 16,1 7 0-16,8 4-5 0,14-3 5 16,11-2-10-1,8-3 2-15,19-12 2 0,20-5 7 16,15-9 17-16,5-9-2 15,7 0-2-15,-6-13-4 16,-8-3-9-16,-10 4-27 16,-7 4-174-16,-10 4-194 15,-13 0-404-15</inkml:trace>
  <inkml:trace contextRef="#ctx0" brushRef="#br0" timeOffset="139758.44">8474 12208 1382 0,'0'0'407'15,"0"0"-205"-15,0 0 26 16,0 0-68-16,-132 0-65 16,110 20-63-16,2 8-17 0,7 6 9 15,8 4-9-15,5 0-2 16,0-1-11-16,13-6 10 15,12-4 6-15,4-11-1 16,2-9 9-16,0-7 36 16,-2 0 37-16,0-18-7 15,-2-14-5-15,-6-8-5 16,-11-7 1-16,-8-3-16 16,-2 5-28-16,-15 5-18 15,-19 12-21-15,-6 12 0 16,-4 14-16-16,1 2-70 15,10 2-143-15,22 21-242 16,11 0-180-16,0-7-522 0</inkml:trace>
  <inkml:trace contextRef="#ctx0" brushRef="#br0" timeOffset="140072.68">8291 12908 747 0,'0'0'1287'0,"0"0"-944"15,0 0-239-15,0 0-42 16,0 0-50-16,0 0-12 16,0 0-138-16,45 51-205 15,-45-16-447-15</inkml:trace>
  <inkml:trace contextRef="#ctx0" brushRef="#br0" timeOffset="140208.13">8351 13582 1520 0,'0'0'788'0,"0"0"-674"0,0 0-80 16,0 0-34-16,0 0-85 15,0 0-283-15,-62 134-675 0</inkml:trace>
  <inkml:trace contextRef="#ctx0" brushRef="#br0" timeOffset="140693.65">9786 12737 1362 0,'0'0'638'0,"0"0"-446"15,0 0-114-15,0 0-14 16,0 0-52-16,0 0-12 16,-20 127-39-16,20-68-194 0,0-2-287 15</inkml:trace>
  <inkml:trace contextRef="#ctx0" brushRef="#br0" timeOffset="140874.1">9807 13619 1252 0,'0'0'791'0,"0"0"-444"16,0 0-15-16,0 0-24 16,0 0-117-16,0 0-111 15,0 0-62-15,0 10-18 16,0 2-2-16,0 6-20 15,0 5-106-15,0 15-90 16,-3-6-161-16,0-4-286 0</inkml:trace>
  <inkml:trace contextRef="#ctx0" brushRef="#br0" timeOffset="141112.85">10702 12994 1657 0,'0'0'476'15,"0"0"-405"-15,0 0-43 16,0 0-15-16,0 0-13 0,0 0-115 15,0 0-168-15,49 74-249 16</inkml:trace>
  <inkml:trace contextRef="#ctx0" brushRef="#br0" timeOffset="141308.09">10722 13421 1152 0,'0'0'1008'16,"0"0"-624"-16,0 0-122 15,0 0-4-15,0 0-132 16,0 0-94-16,0 0-26 16,-18 38-6-16,18-22-26 15,0-2-94-15,9-1-141 16,6-7-302-16,-1-5-322 0</inkml:trace>
  <inkml:trace contextRef="#ctx0" brushRef="#br0" timeOffset="173474.4">20113 12797 1600 0,'0'0'342'15,"0"0"-96"-15,0 0 97 16,0 0-87-16,0 0-107 16,0 0-20-16,10 97 63 15,30-35-56-15,10 12-30 16,12 8-19-16,8 9-24 15,3-3-25-15,2-2-16 16,-9-10-10-16,-6-14-4 16,-11-13-8-16,-11-13-13 15,-14-10-89-15,-8-12-127 16,-16-14-230-16,0 0-152 16,-6-22-443-16</inkml:trace>
  <inkml:trace contextRef="#ctx0" brushRef="#br0" timeOffset="173708.14">20706 12789 1746 0,'0'0'498'0,"0"0"-316"15,-145 54 73-15,67-11-17 16,-7 15-94-16,-3 10-68 15,-4 10-25-15,10 4-24 16,5 3-15-16,15-5-6 16,16-9-6-16,10-10-21 15,14-14-67-15,11-8-98 0,11-11-136 16,6-9-303-16,17-16-378 16</inkml:trace>
  <inkml:trace contextRef="#ctx0" brushRef="#br0" timeOffset="174441.81">21023 13387 2027 0,'0'0'652'0,"0"0"-436"15,0 0 115-15,0 0-164 16,0 0-98-16,0 0-45 15,0 0-16-15,-21 0-7 16,21 0 0-16,0 0 0 16,0 0-1-16,0 0-39 15,29 0-109-15,5-10-160 16,3-1-457-16</inkml:trace>
  <inkml:trace contextRef="#ctx0" brushRef="#br0" timeOffset="175003.04">21694 13054 1392 0,'0'0'574'0,"0"0"-403"16,0 0 155-16,0 0-121 15,0 0-111-15,0 0-55 16,0 0 7-16,-114 85 0 16,78-41-14-16,1 3-17 15,8 7-9-15,6 3-6 0,13-3 0 16,8-4-8-16,4-6-6 16,27-10-2-16,9-8 15 15,14-11-1-15,6-14 2 16,4-1 10-16,3-16-2 15,-5-19 4-15,-9-13 3 16,-10-10 12-16,-18-17 13 16,-17-5-7-16,-8-2-18 15,-23 5-5-15,-30 17 1 16,-12 17 2-16,-14 18-2 16,4 15-10-16,8 10-1 15,18 0-17-15,13 8-102 16,16 19-110-16,9 0-249 15,9-6-238-15</inkml:trace>
  <inkml:trace contextRef="#ctx0" brushRef="#br0" timeOffset="175453.84">22517 13208 1431 0,'0'0'688'16,"0"0"-357"-16,0 0-9 15,0 0-102-15,0 0-114 0,0 0-43 16,0 0-11 0,123-22-29-16,-74 22-16 0,-5 0-7 15,-10 0-118-15,-23 18-169 16,-11 5-336-16,0-3-410 0</inkml:trace>
  <inkml:trace contextRef="#ctx0" brushRef="#br0" timeOffset="175616.85">22535 13409 1781 0,'0'0'811'0,"0"0"-504"15,0 0-11-15,0 0-115 16,165-24-110-16,-101 22-59 0,-1 2-12 16,-7 0-133-1,2 10-186-15,-16 5-369 0,-11-7-749 16</inkml:trace>
  <inkml:trace contextRef="#ctx0" brushRef="#br0" timeOffset="179870.68">23814 13120 152 0,'0'0'1443'15,"0"0"-1098"-15,0 0-152 16,0 0 74-16,0 0-82 15,-121-58-125-15,95 82-47 0,-5 17-2 16,-5 9 15-16,0 9-6 16,1 6 5-16,8-1-11 15,8-4-13-15,9-8 0 16,10-8-1-16,10-12-5 16,27-8 5-16,17-12 12 15,13-10 7-15,10-2-1 16,6-9 5-16,-8-24-7 15,-5-8 2-15,-12-14 11 16,-14-9 3-16,-17-4-6 16,-16-2-2-16,-11 8 10 15,-20 12-2-15,-27 8 6 0,-13 17-11 16,-7 13-13 0,3 12-7-16,8 0-7 0,12 18-12 15,15 8-76-15,10 4-101 16,17 13-137-16,2-12-253 15,0-5-367-15</inkml:trace>
  <inkml:trace contextRef="#ctx0" brushRef="#br0" timeOffset="181107.39">20379 14373 1156 0,'0'0'486'0,"0"0"-214"0,0 0 76 16,0 0-94-16,0 0-146 15,0 0 50-15,0 0 58 16,124 161-17-16,-55-79-51 16,2 6-51-16,-1 1-43 15,-10-5-28-15,-8-10-19 16,-10-10-6-16,-11-13-1 16,-12-12-19-16,-5-15-85 15,-7-12-93-15,-7-12-113 16,0-18-149-16,-2-18-294 0</inkml:trace>
  <inkml:trace contextRef="#ctx0" brushRef="#br0" timeOffset="181343.66">20965 14379 857 0,'0'0'1070'0,"0"0"-692"15,0 0-132-15,0 0-48 16,-92 111 25-16,36-35-65 15,-6 8-54-15,2 6-31 16,2-1-30-16,9-9-20 16,8-10-16-16,8-12 2 15,4-12-7-15,10-10-2 16,5-14-15-16,7-4-58 16,5-8-41-16,2-6-111 0,17-4-109 15,12-4-204 1,3-13-343-16</inkml:trace>
  <inkml:trace contextRef="#ctx0" brushRef="#br0" timeOffset="181839.41">21054 14774 1617 0,'0'0'545'16,"0"0"-331"-16,0 0 33 16,113-12-41-16,-39 7-69 15,11 2-65-15,-1 1-39 16,-4 2-33-16,-11 0-2 16,-11 0-89-16,-4-4-127 15,-19-1-270-15,-12-8-369 0</inkml:trace>
  <inkml:trace contextRef="#ctx0" brushRef="#br0" timeOffset="182018.64">21428 14552 1617 0,'0'0'617'16,"0"0"-425"-16,0 0 73 15,-9 108-89-15,18-56-91 16,8 8-49-16,-1 5-36 15,-5-3-9-15,-3-3-104 16,-4-2-151-16,-4-14-265 16,2-14-415-16</inkml:trace>
  <inkml:trace contextRef="#ctx0" brushRef="#br0" timeOffset="182362.98">22132 14541 1588 0,'0'0'553'0,"0"0"-371"0,0 0 23 15,-116 42-101-15,74 8-58 16,1 11-28-16,10 11-12 16,12-5-6-16,11-7 0 15,8-8-34-15,6-18-2 16,19-16 9-16,7-11 27 15,6-7 15-15,6-25 54 16,2-13 10-16,-2-15-2 16,-5-11 11-16,-5-6-4 15,-7-1-14-15,-11 2-19 0,-14 17-12 16,-2 14-6 0,-23 16-12-16,-14 13-21 0,-13 9-16 15,0 3-106-15,-2 29-144 16,12-2-285-16,18-5-484 0</inkml:trace>
  <inkml:trace contextRef="#ctx0" brushRef="#br0" timeOffset="182611.95">22727 14620 1422 0,'0'0'792'0,"0"0"-325"16,0 0-224-16,0 0-83 16,0 0-99-16,129-29-41 15,-92 29-20-15,0 0-48 16,-4 9-150-16,-13 5-276 15,-9-6-321-15</inkml:trace>
  <inkml:trace contextRef="#ctx0" brushRef="#br0" timeOffset="182778.23">22725 14790 333 0,'0'0'1676'0,"0"0"-1022"15,0 0-402 1,0 0-64-16,0 0-80 0,135 0-69 15,-59 0-39-15,7 0-90 16,37 3-172-16,-22-3-320 16,-8 0-612-16</inkml:trace>
  <inkml:trace contextRef="#ctx0" brushRef="#br0" timeOffset="183097.67">23649 14396 1735 0,'0'0'653'0,"0"0"-388"15,0 0-56-15,0 0-27 16,25 120-26-16,8-57-42 16,11 4-64-16,4 3-24 15,3-3-10-15,0-7-14 16,-6-8-2-16,-7-10 0 0,-9-13-65 16,-7-6-44-16,-7-13-59 15,1-10-74-15,-3 0-123 16,-4 0-310-16</inkml:trace>
  <inkml:trace contextRef="#ctx0" brushRef="#br0" timeOffset="183306.15">24172 14364 1692 0,'0'0'722'16,"0"0"-472"-16,0 0 15 15,-151 91-55-15,33-3-74 16,0 5-46-16,7-2-54 16,22-16-33-16,31-12-3 0,0 1-108 15,4 0-108-15,15-3-102 16,16-19-253-16,12-15-329 0</inkml:trace>
  <inkml:trace contextRef="#ctx0" brushRef="#br0" timeOffset="-212921.05">1342 3060 1679 0,'0'0'506'0,"0"0"-328"15,0 0 155-15,0 0-29 16,0 0-87-16,0 0-51 16,-25-3-63-16,64-2-43 15,41-3-19-15,40-3 25 16,38 10-20-16,25 1-25 16,2 6-10-16,-12 12-10 15,-21 2 6-15,-33-6-1 16,-33 0-6-16,-32-4 0 15,-17-3 0-15,-6-1 0 16,-4 1-43-16,-4-5-77 0,-15-2-42 16,-5 0-33-16,-3-36-47 15,0-4-489-15,-9-8-1098 0</inkml:trace>
  <inkml:trace contextRef="#ctx0" brushRef="#br0" timeOffset="-212676.13">2792 2282 62 0,'0'0'1910'16,"0"0"-1573"-16,0 0-216 16,0 0 25-16,-55 144-12 0,50-69-16 15,5 5-17 1,0 3-38-16,0-1-33 0,2-3-18 15,1-6-3-15,-3-8 1 16,0-8-10-16,0-11-39 16,0-10-106-16,-16-12-161 15,3-10-323-15,-3-14-1094 0</inkml:trace>
  <inkml:trace contextRef="#ctx0" brushRef="#br0" timeOffset="-211905.2">2784 2262 884 0,'0'0'618'0,"0"0"-320"16,0 0 19-16,0 0-36 0,0 0-29 16,0 0-98-1,0 0-38-15,31-20-18 0,22 10-12 16,36-2 7-16,48 1 2 15,50 9-43-15,23 2-22 16,0 13-12-16,-23 13-2 16,-55-2-15-16,-38-5 8 15,-36-2 0-15,-18-7-9 16,-7 0 0-16,-6-3-1 16,-10 0 1-16,-7-3 2 15,-10-4 14-15,0 0 5 16,0 0-1-16,0 0-5 15,0 0 0-15,0 0-8 16,0 0-7-16,0 4-5 16,0 6-12-16,-2 9-10 0,-8 12 12 15,-1 13 15-15,0 12-1 16,2 13 1-16,2 5 0 16,5 6 0-16,2 2-1 15,0 0 0-15,0-4 1 16,0-7 2-16,4-9-1 15,-1-12 4-15,-3-10-5 16,0-12-21-16,0-12-3 16,0-5 8-16,0-8 16 15,0-3 1-15,0 0 13 16,0-6 23-16,0-10-7 16,0 0-3-16,0 2 0 15,2 0-1-15,7 3-4 0,11 4-13 16,13 1-9-1,23 0-5-15,40 2 5 0,49 4 11 16,46 0-3-16,19 0-7 16,-9 15 0-16,-26 2-1 15,-34-1-90-15,-34-2-74 16,-27-11-162-16,-31-3-475 16,-36 0-1178-16</inkml:trace>
  <inkml:trace contextRef="#ctx0" brushRef="#br0" timeOffset="-211193.49">2015 2563 895 0,'0'0'957'0,"0"0"-649"16,0 0 12-16,0 0-61 15,-134-40-91-15,111 40-73 16,6 14-62-16,-3 13-23 15,5 10 0-15,5 7-4 16,8 0-4-16,2 2-2 16,12-6-15-16,21-6-3 15,11-10 11-15,10-12 7 16,2-12 10-16,-4 0 12 16,-7-26 1-16,-13-12 4 15,-16-8 6-15,-16-4 45 16,0 2-38-16,-23 3-13 0,-6 10-18 15,-4 10-9 1,2 9-14-16,6 10-97 0,23 6-158 16,2 0-384-16,6 9-477 15</inkml:trace>
  <inkml:trace contextRef="#ctx0" brushRef="#br0" timeOffset="-210907.96">3501 2767 1437 0,'0'0'612'16,"0"0"-469"-16,0 0 42 15,0 0-73-15,0 0-87 16,0 0-4-16,0 0 58 16,-46 132-11-16,20-75-2 15,0 4-34-15,-1 4-32 16,7 24-52-16,7-16-201 16,13-15-447-16</inkml:trace>
  <inkml:trace contextRef="#ctx0" brushRef="#br0" timeOffset="-210511.72">5303 2711 1618 0,'0'0'375'0,"0"0"-69"16,0 0-17-16,-138-17-117 15,102 17-92-15,6 23-51 16,7 11-22-16,5 11-5 0,11 5-2 16,7 2 0-1,7-5-13-15,26-9-4 0,14-11 16 16,12-16 1-16,1-11 15 15,-3-7 2-15,-8-25 6 16,-10-12-6-16,-20-9 56 16,-17-3 21-16,-2 0-29 15,-17 8-26-15,-16 12-15 16,-8 11-20-16,-1 15-4 16,-20 10-97-16,8 15-232 15,8 3-421-15</inkml:trace>
  <inkml:trace contextRef="#ctx0" brushRef="#br0" timeOffset="-210015.46">867 2471 1502 0,'0'0'396'0,"0"0"-58"16,0 0 2-16,0 0-106 15,0 0-86-15,0 0-90 16,0 0-58-16,0-37-33 0,12 77 18 16,5 9 14-1,6 6 1-15,3 4 0 0,6-5-11 16,3-1-103-16,3-8-95 16,18 1-120-16,-7-14-197 15,-13-14-181-15</inkml:trace>
  <inkml:trace contextRef="#ctx0" brushRef="#br0" timeOffset="-209837.09">1223 2440 1341 0,'0'0'387'16,"0"0"-120"-16,0 0-40 15,0 0-135-15,-122 48-71 16,69 2 1-16,-8 11-4 0,1 4-12 15,4 2-6-15,-10 23-82 16,15-20-167-16,8-9-240 0</inkml:trace>
  <inkml:trace contextRef="#ctx0" brushRef="#br0" timeOffset="-209019.2">842 3689 1478 0,'0'0'504'16,"0"0"-295"-16,0 0 59 0,0 0-99 15,0 0-112-15,0 0-32 16,0 0 51-16,41 117-14 16,-16-71-28-16,-3 0-16 15,2-6-11-15,-4-2-7 16,-2-5 0-16,0-8-95 16,2-11-148-16,-2-8-150 15,-8-6-239-15</inkml:trace>
  <inkml:trace contextRef="#ctx0" brushRef="#br0" timeOffset="-208649.31">1307 3599 1390 0,'0'0'520'0,"0"0"-327"0,0 0 80 15,0 0-114-15,0 0-107 16,0 0-35-16,0 0 27 15,-108 78-2-15,86-53 0 16,2-4 3-16,0-2-19 16,2-1-9-16,-2-2-7 15,2 0-2-15,-5 4-7 16,2 2 0-16,-2 3-1 16,1 0 1-16,2 0-1 15,4-4 1-15,3-3 0 16,7 0-1-16,-1 0-1 15,6 5-4-15,1 4 5 16,0 7 10-16,0 7 13 0,0 4 3 16,5 4-5-1,2 1-12-15,-3 0-7 0,1-2 4 16,-3 0-6-16,-2-4-78 16,0 6-143-16,0-11-372 15,0-11-960-15</inkml:trace>
  <inkml:trace contextRef="#ctx0" brushRef="#br0" timeOffset="-207205.23">1351 4432 1305 0,'0'0'583'0,"0"0"-391"15,0 0 14 1,0 0-1-16,0 0 0 0,247 0 30 15,-44-3-78-15,44-3-33 16,20 4-22-16,3 2-41 16,-27 0-29-16,-20 5-31 15,-34 3 7-15,-33-1-7 16,-42 0 1-16,-27-3-2 16,-21-4 2-16,-8 0 5 15,7 0-7-15,4 0-6 16,-3-11-6-16,-14 2-12 15,-19 0-45-15,-14 5-37 16,-17 1-43-16,-4 3-93 16,-21 0-298-16,3 0-554 0</inkml:trace>
  <inkml:trace contextRef="#ctx0" brushRef="#br0" timeOffset="-206866.22">4106 3764 1553 0,'0'0'543'0,"0"0"-352"16,0 0 115-16,0 0-111 16,0 0-143-16,0 0-51 15,-8 124 39-15,8-45 48 16,0 13-24-16,0-3-27 16,-6-1-13-16,-8-7-9 15,2-12-15-15,2-6-91 16,5-10-117-16,5-13-136 15,0-16-283-15,3-17-323 0</inkml:trace>
  <inkml:trace contextRef="#ctx0" brushRef="#br0" timeOffset="-206605.22">4265 3648 1655 0,'0'0'476'16,"0"0"-121"-16,0 0-84 16,0 0-156-16,152 5 42 15,-27 15 36-15,41 6-76 16,14 2-41-16,-12 2-17 16,-38-1-32-16,-46-9-20 15,-26-5 3-15,-15 2-10 16,1-3-89-16,-4 1-108 15,-16-2-150-15,-15-7-372 16,-9-6-483-16</inkml:trace>
  <inkml:trace contextRef="#ctx0" brushRef="#br0" timeOffset="-206141.02">2610 3971 211 0,'0'0'1285'16,"0"0"-992"-16,0 0 20 15,0 0-1-15,-129-17-117 16,110 39-113-16,7 9-55 16,6 6-18-16,6 1-9 15,12-2 1-15,23-6 0 16,19-7 7-16,11-15 2 0,1-8 11 15,-1 0-2 1,-11-18-2-16,-21-11 28 0,-17-5 82 16,-16-5 18-16,0-4-55 15,-27 1-50-15,-14 6-29 16,-5 8-11-16,1 10-70 16,7 14-141-16,16 6-242 15,11 21-229-15,11 0-934 0</inkml:trace>
  <inkml:trace contextRef="#ctx0" brushRef="#br0" timeOffset="-205809.75">3809 3946 773 0,'0'0'791'0,"0"0"-602"15,0 0 66-15,0 0-73 16,-132-36-89-16,100 66-56 16,1 10 19-16,3 10 23 15,1 4-3-15,9 1-17 16,9-9-33-16,9-4-15 16,1-10-5-16,27-7 3 15,6-13 2-15,3-7 19 16,3-5 41-16,-1-9 40 15,-6-16 5-15,-4-8-29 16,-10-6-24-16,-7 1-20 0,-10-1-23 16,-2 8-20-16,0 8-26 15,-11 22-116-15,-5 1-169 16,0 0-541-16</inkml:trace>
  <inkml:trace contextRef="#ctx0" brushRef="#br0" timeOffset="-205376.64">4840 4145 1172 0,'0'0'587'15,"0"0"-341"-15,0 0 18 16,0 0-94-16,0 0-102 16,0 0-45-16,0 0 47 15,-36 122 1-15,7-64-29 16,-19 30-42-16,7-13-100 15,3-11-478-15</inkml:trace>
  <inkml:trace contextRef="#ctx0" brushRef="#br0" timeOffset="-202253.16">705 5115 1227 0,'0'0'373'0,"0"0"-197"15,0 0-18-15,0 0-18 16,0 0-36-16,0 0-12 15,71 0 100-15,-18 0 11 16,8 0-81-16,-6 0-65 16,-8 0-36-16,-9-2-20 15,-10 0-1-15,-9 2-9 16,-11-2-107-16,-8-2-124 16,0 0 19-16,-21-2-86 15,-22 0-421-15,-8-2 89 16,-7 2 401-16,6 4 238 0,11 0 273 15,9 2 43-15,14 0-28 16,7 7-113-16,7 14-41 16,4 14-2-16,0 10 35 15,0 11-1-15,0 13-24 16,0 5-67-16,0 4-41 16,0 2-15-16,0-7-11 15,0-7-8-15,0-14-102 16,-2-8-158-16,-1-18-236 15,3-12-570-15</inkml:trace>
  <inkml:trace contextRef="#ctx0" brushRef="#br0" timeOffset="-202073.74">709 5361 1390 0,'0'0'552'0,"0"0"-329"16,0 0-25-16,0 0-39 15,0 0-31-15,125-25-7 16,-63 23-71-16,7 2-29 16,3 0-21-16,-1 0-28 15,27 12-172-15,-18-2-283 16,-13-2-386-16</inkml:trace>
  <inkml:trace contextRef="#ctx0" brushRef="#br0" timeOffset="-200485.84">1241 5536 1292 0,'0'0'372'0,"0"0"-158"15,0 0-28-15,0 0-27 16,0 0-34-16,0 0-33 16,0 0 37-16,99 2-11 15,-51-12-63-15,0 0-33 16,-9 2-13-16,-7 2-9 15,-10 5-117-15,-11 1-161 16,-11 0-112-16,-20 8-180 16,-8 3-334-16</inkml:trace>
  <inkml:trace contextRef="#ctx0" brushRef="#br0" timeOffset="-200342.54">1235 5631 751 0,'0'0'622'15,"0"0"-439"-15,0 0-40 16,0 0-51-16,0 0 5 15,0 0-2-15,165 0-60 16,-112 0-35-16,7 0-28 16,-15 0-153-16,-14 0-323 0</inkml:trace>
  <inkml:trace contextRef="#ctx0" brushRef="#br0" timeOffset="-200105.03">1596 5293 1393 0,'0'0'351'0,"0"0"-228"16,0 0-82-16,0 0 8 16,0 0 91-16,0 0-11 15,73 147-56-15,-44-97-26 16,-1 4-23-16,4-3-9 15,-5-7-6-15,0-6-9 16,-2-8-104-16,4-6-104 0,-8-8-116 16,-5-12-313-16</inkml:trace>
  <inkml:trace contextRef="#ctx0" brushRef="#br0" timeOffset="-199903.35">1926 5320 1242 0,'0'0'328'0,"0"0"-146"16,0 0-49-16,0 0-10 15,0 0 14-15,-150 128-25 16,100-73-29-16,3 1-43 16,-1-2-25-16,4-4-5 15,3-6-10-15,-5 6-83 16,13-15-159-16,8-10-291 0</inkml:trace>
  <inkml:trace contextRef="#ctx0" brushRef="#br0" timeOffset="-199754.11">1947 5559 1595 0,'0'0'490'15,"0"0"-376"-15,0 0-43 16,0 0-71-16,0 0-27 15,0 0-129-15,0 0-131 16,23 50-331-16</inkml:trace>
  <inkml:trace contextRef="#ctx0" brushRef="#br0" timeOffset="-199573.95">2070 5266 1341 0,'0'0'525'15,"0"0"-520"-15,0 0-5 16,0 0 0-16,0 0 13 16,43 101-4-16,-34-58-9 15,-3 14-40-15,-4-13-186 16,-2-7-398-16</inkml:trace>
  <inkml:trace contextRef="#ctx0" brushRef="#br0" timeOffset="-199349.17">2271 5226 1239 0,'0'0'346'16,"0"0"-210"-16,0 0-43 16,0 0 30-16,0 0-4 15,-133 133-41-15,98-72-13 16,4 9-14-16,4 6-27 15,4 3-3-15,2-6-14 16,8-6-1-16,9-7-6 16,4-2-86-16,0-14-168 15,9-12-255-15</inkml:trace>
  <inkml:trace contextRef="#ctx0" brushRef="#br0" timeOffset="-198230.19">1404 5261 745 0,'0'0'400'0,"0"0"-242"16,0 0-29-16,0 0 24 15,0 0-35-15,0 0-33 16,0 0 55-16,20 23 30 16,5-19 10-16,10-3 4 15,10-1-28-15,11 0-23 16,11 0-35-16,10 0-37 15,28-5-16-15,33-7-7 16,34-7-10-16,13 4-7 16,-2 3-3-16,-14 2 6 15,-18 5-9-15,-1 5 4 16,-5-2-4-16,-1 2 2 16,-1 0-10-16,4 0 1 0,9-3-7 15,6-1 20 1,3 0 4-16,3-1 1 0,1-2 2 15,0 2-5-15,0-3-7 16,0 2-6-16,3-2-9 16,0 2 9-16,0-2 3 15,-3 2-3-15,-9-2 2 16,-31 3 0-16,-28-2 3 16,-30 3-6-16,-13 0-8 15,0 0 10-15,-2 0-5 16,-5 0-6-16,-18 2 8 15,-15 2 14-15,-9-2 20 16,-5-1 12-16,-2 3-9 16,-1-1-13-16,-1 1-10 15,5 0-10-15,-5 0-4 16,0 0 1-16,0 0 4 0,0 0-5 16,0 0 2-16,0 0 5 15,0-2 0-15,0 2-6 16,0 0-3-16,0-3 0 15,0 3-6-15,0-1-37 16,-10 1-99-16,-23 0-137 16,-1 0-279-16,-5 0-319 0</inkml:trace>
  <inkml:trace contextRef="#ctx0" brushRef="#br0" timeOffset="-195208.75">1554 5186 1375 0,'0'0'524'0,"0"0"-336"16,0 0 26-16,0 0-39 16,0 0-50-16,0 0-37 15,0 0-23-15,-5 5 4 16,5-5 17-16,0 2 27 16,0-2 5-16,0 2-12 15,0 1-3-15,0-3-11 16,0 1-14-16,0-1-20 15,0 3-25-15,9-2-13 0,18 2-8 16,13-2-2 0,16 1 20-16,15 0 21 0,14-2-13 15,8 0-13 1,3 0-4-16,0 0-7 0,-7 0 1 16,-10 2-14-16,-11 5 6 15,-10 1-7-15,-9 2 0 16,-10 1-1-16,-2 1-4 15,-6 0 5-15,-5-1 0 16,-3-2 0-16,-1 0 0 16,1-4 0-16,-6 2 1 15,-1-5-1-15,-5-2 2 16,-5 0 5-16,-1 0 5 16,-5 0 3-16,0 0 32 15,0 0 1-15,0 0-2 16,0 0-4-16,0 0-14 15,0 0-28-15,0 0 0 0,0 0 0 16,0 0 0-16,0 0 0 16,0 0-11-16,0 0-112 15,0-14-145-15,3-3-325 16,7-7-477-16</inkml:trace>
  <inkml:trace contextRef="#ctx0" brushRef="#br0" timeOffset="-194452.1">2797 3304 1045 0,'0'0'803'0,"0"0"-526"15,0 0 12 1,0 0-76-16,0 0-89 0,0 0-65 16,0 0-44-16,-34-78-15 15,34 78-122-15,-2 16-230 16,-7 30 3-16,0-3-177 16,0-3-245-16</inkml:trace>
  <inkml:trace contextRef="#ctx0" brushRef="#br0" timeOffset="-194325.37">2752 3579 570 0,'0'0'413'16,"0"0"-144"-16,0 0-37 16,0 0-76-16,0 0-75 15,0 0-31-15,0 0-22 16,0 123-28-16,0-59-41 0,0-9-191 16,0 0-268-16</inkml:trace>
  <inkml:trace contextRef="#ctx0" brushRef="#br0" timeOffset="-194184.27">2776 4203 578 0,'0'0'238'0,"0"0"-30"16,0 0-33-16,0 0-25 15,0 0-63-15,0 0-51 16,0 0-14-16,0 62-22 16,0-38-13-16,-10 28-157 15,-4-7-27-15,3 1-609 0</inkml:trace>
  <inkml:trace contextRef="#ctx0" brushRef="#br0" timeOffset="-194039.77">2743 4814 770 0,'0'0'325'0,"0"0"-157"0,0 0-51 16,0 0-65-16,-85 121-52 16,79-89-1-16,1 24-104 15,1-8-97-15,2-4-399 0</inkml:trace>
  <inkml:trace contextRef="#ctx0" brushRef="#br0" timeOffset="-193875.71">2614 5298 392 0,'0'0'376'0,"0"0"-132"16,0 0-89-16,0 0-10 15,0 0-16-15,-2 119-1 16,11-96-68-16,2 1-4 0,-4 0 10 16,-3-1 14-16,-2 2 39 15,-2-1-51-15,0-2 6 16,0 0 4-16,0 1-36 15,-4-3-26-15,4-3-16 16,0-2-2-16,13-9-182 16,7-6-327-16</inkml:trace>
  <inkml:trace contextRef="#ctx0" brushRef="#br0" timeOffset="-193276.12">4218 3214 1540 0,'0'0'516'0,"0"0"-286"0,0 0 33 16,0 0-95-16,0 0-87 16,0 0-59-16,0 0-22 15,0-12-57-15,-2 24-186 16,-7 16-6-16,-5 28-33 15,4-3-100-15,1-3-309 0</inkml:trace>
  <inkml:trace contextRef="#ctx0" brushRef="#br0" timeOffset="-193131.51">4170 3611 582 0,'0'0'392'16,"0"0"-28"-16,0 0-46 16,0 0-49-16,0 0-76 15,0 0-88-15,0 0-65 16,-6 77-22-16,6-53-7 0,-2 7-11 15,-2 12-99-15,-15 34-154 16,-2-10-150-16,1-1-796 0</inkml:trace>
  <inkml:trace contextRef="#ctx0" brushRef="#br0" timeOffset="-192992.83">4083 4301 172 0,'0'0'659'15,"0"0"-390"-15,0 0 82 16,0 0-67-16,0 0-81 15,0 0-82-15,0 0-82 16,0 10-39-16,2 2-43 16,-2 18-124-16,0 1-167 0,0-2-562 15</inkml:trace>
  <inkml:trace contextRef="#ctx0" brushRef="#br0" timeOffset="-192848.96">4085 4816 1007 0,'0'0'617'16,"0"0"-492"-16,0 0 30 16,0 0-92-16,0 0-63 15,0 0-85-15,0 0-157 16,6 52-432-16</inkml:trace>
  <inkml:trace contextRef="#ctx0" brushRef="#br0" timeOffset="-192705.94">4060 5253 218 0,'0'0'1099'0,"0"0"-723"16,0 0-148-16,0 0-42 15,0 0-150-15,0 0-36 16,0 0-250-16,0 7-252 16,6-1-606-16</inkml:trace>
  <inkml:trace contextRef="#ctx0" brushRef="#br0" timeOffset="-192566.27">4098 5522 1124 0,'0'0'390'0,"0"0"-171"15,0 0 76-15,0 0-108 16,0 0-94-16,0 0-65 0,0 0-28 16,-9 12-77-16,7-12-278 15,0 0-1122-15</inkml:trace>
  <inkml:trace contextRef="#ctx0" brushRef="#br0" timeOffset="-185532.26">1496 5191 1237 0,'0'0'392'0,"0"0"-224"16,0 0 40-16,0 0-39 16,0 0-51-16,0 0-23 15,2 0 9-15,-2 0 28 16,0 0 20-16,2 0-12 16,-2 0-18-16,2 2-16 0,5 0-30 15,11 2-46 1,18 4-24-16,17 5 0 0,16 1-4 15,16 1 7 1,1 2-9-16,-1-1 1 0,-7-2 5 16,-9-4-4-16,-6-2-1 15,-14-5 5-15,-9 0-4 16,-13-3 8-16,-12 0-2 16,-3 0 1-16,-8 0-9 15,-2 0 1-15,-2 0-1 16,2 0-1-16,0 0-10 15,5 0-82-15,13-4-106 16,-2-5-173-16,0-5-488 0</inkml:trace>
  <inkml:trace contextRef="#ctx0" brushRef="#br0" timeOffset="-183191.39">2747 5317 514 0,'0'0'813'16,"0"0"-518"-16,0 0 19 15,0 0-41-15,0 0 6 16,0 0-58-16,0 0-65 0,-10 0-16 16,10 0-8-16,2 0-9 15,22 0-25-15,18-3-30 16,19-4-17-16,17 0-23 16,13 3-8-16,22 1-5 15,-7 3-8-15,2 0-1 16,0 0-6-16,-23 0 8 15,3 0-8-15,-14 5 0 16,-20 1 0-16,-19 0 0 16,-13-2 0-16,-10-2 0 15,-6-2 0-15,-4 0 1 16,-2 0 5-16,2 0-4 16,-2 0 5-16,0 0-7 15,0 0-1-15,0 0-73 16,0 0-102-16,0-9-158 0,0-2-381 15</inkml:trace>
  <inkml:trace contextRef="#ctx0" brushRef="#br0" timeOffset="-181644.94">3935 5223 1343 0,'0'0'492'0,"0"0"-304"16,0 0 52-16,0 0-24 0,0 0-70 15,0 0-80-15,0 0-40 16,0 19-25-16,3-16 13 16,1 1-8-16,0 0 7 15,0 0-5-15,2 0-7 16,0 2 0-16,5 3 13 16,5 0 2-16,5 2 36 15,9 0 39-15,11 4-1 16,9-3-14-16,17-2 13 15,32-2 5-15,36-6-6 16,39-2-13-16,9 0-25 16,-10-2-20-16,-19-8-11 15,-27 4-1-15,-20 4 2 16,-20 0-1-16,-20 2 2 16,-5 0-7-16,14 0-4 0,6-3 7 15,10 2-2 1,-7-4 0-16,-10-1-2 0,-10 3-5 15,-12-4-7-15,-13 4 8 16,-13-1-7-16,-11 2 4 16,-12 2-5-16,-1 0 8 15,-3 0-7-15,0 0 4 16,0 0-5-16,0 0 0 16,0 0-1-16,0 0 0 15,0 0 0-15,0 0-9 16,0 0 7-16,0 0 2 15,0 0 0-15,0 0-9 16,0 0-39-16,0 0-59 16,-3 0-70-16,-8 0-116 15,2 0-298-15,-2 0-200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4T16:21:33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 7613 1903 0,'0'0'509'0,"0"0"-420"16,0 0 107-16,0 0-66 16,0 0-97-16,0 0 52 15,58 141 26-15,-21-89-47 16,2 0-25-16,-4-2-24 15,-3-4-4-15,-8-6-11 16,-9-8-6-16,-3-5-117 16,-4-11-222-16,-3-10-283 15,-1-6-723-15</inkml:trace>
  <inkml:trace contextRef="#ctx0" brushRef="#br0" timeOffset="261.27">1592 7563 1585 0,'0'0'563'16,"0"0"-368"-16,0 0 50 15,0 0-127-15,0 0-78 16,-143 153 59-16,60-31 20 16,-8 34-23-16,0 11-17 15,17-10-26-15,22-37-34 16,21-36-7-16,12-22-12 15,5-9 1-15,2 3-1 16,7-5 0-16,-2 0-11 16,7-21-70-16,0-14-89 15,26-22-109-15,10-22-214 16,9-18-168-16</inkml:trace>
  <inkml:trace contextRef="#ctx0" brushRef="#br0" timeOffset="457.13">1758 7732 1776 0,'0'0'478'16,"0"0"-449"-16,0 0 46 16,0 0 84-16,160 40-59 15,-99-24-59-15,-3-4-36 16,-9-1-5-16,-13-4-213 15,-18-5-346-15,-16-2-1056 0</inkml:trace>
  <inkml:trace contextRef="#ctx0" brushRef="#br0" timeOffset="673.64">1758 7847 1262 0,'0'0'528'0,"0"0"-389"15,0 0 131-15,-113 138-15 16,82-74-69-16,2 6-28 15,9 4-42-15,7 1-44 16,10-7-37-16,3-10-20 16,9-8-9-16,22-14-5 15,11-12 11-15,10-12 1 16,6-12-4-16,4 0-9 16,5-12-79-16,20-32-152 15,-18 2-335-15,-17-2-392 0</inkml:trace>
  <inkml:trace contextRef="#ctx0" brushRef="#br0" timeOffset="810.71">1834 8088 1283 0,'0'0'559'0,"0"0"-415"16,0 0-31-16,0 0-62 16,0 0-36-16,127 0-12 15,-8 0-3-15,-17 7-151 16,-4-3-429-16</inkml:trace>
  <inkml:trace contextRef="#ctx0" brushRef="#br0" timeOffset="1170.83">2839 7922 1520 0,'0'0'502'0,"0"0"-317"15,0 0 107-15,-138-34-86 16,91 34-89-16,-3 22-75 15,6 12-26-15,7 4 11 16,12 1 3-16,12-3-15 16,13-5-3-16,0 0 3 15,17-3 7-15,20 0 8 16,9 0 1-16,8 2-1 16,2 3-10-16,-4-2-11 15,-4 4-8-15,-17-1-1 16,-14 0 1-16,-17 2 0 0,0-4 7 15,-21 0-1-15,-17-2 5 16,-7-9 5-16,-7-2-7 16,2-7-4-16,-4-10 6 15,2-2 2-15,0 0-14 16,-4-16-83-16,-30-14-189 16,16 6-379-16,5 0-1294 0</inkml:trace>
  <inkml:trace contextRef="#ctx0" brushRef="#br0" timeOffset="1595.01">831 8929 1618 0,'0'0'516'16,"0"0"-378"-16,0 0 161 0,0 0-151 16,0 0-111-1,0 0-22-15,0 0 87 0,83 33 56 16,9-32-17-16,52-1-23 15,65 0-33-15,46 0-35 16,20 0-22-16,0 0-7 16,-30 0-6-16,-29 0-9 15,-52 0-5-15,-50 5 0 16,-44-2 0-16,-28 1-1 16,-9 0-1-16,-10-2-33 15,-10-2-49-15,-13 0 4 16,-9 0-26-16,-84 0-155 15,1-2-353-15,-14-6-874 0</inkml:trace>
  <inkml:trace contextRef="#ctx0" brushRef="#br0" timeOffset="1859.68">709 9163 1681 0,'0'0'639'16,"0"0"-481"-16,0 0 197 15,0 0-228-15,0 0-33 16,234 31 119-16,-34-31-17 16,30 0-31-16,4 0-35 15,-11 0-44-15,-23 0-38 16,-6 5-17-16,-20 3-16 16,-41-2-6-16,-39 1-8 15,-32-5-1-15,-19-2 0 0,-7 0-22 16,-7 0-78-1,-5 0-79-15,-4-15-106 0,-8-2-201 16,-4-10-454-16</inkml:trace>
  <inkml:trace contextRef="#ctx0" brushRef="#br0" timeOffset="7801.85">4875 10303 1829 0,'0'0'375'15,"0"0"-24"-15,0 0-60 16,0 0-41-16,0 0-85 15,0 0-102-15,-15-41-49 16,61 76 16-16,10 5 27 16,3 5-22-16,3 2-20 15,-11-2-9-15,-5-6 1 16,-5-2-7-16,-7-8-57 16,-3-2-121-16,2-11-126 0,-6-6-226 15,-8-10-167-15</inkml:trace>
  <inkml:trace contextRef="#ctx0" brushRef="#br0" timeOffset="7965.27">5303 10137 1500 0,'0'0'495'16,"0"0"-390"-16,0 0-31 15,-109 106 31-15,60-36-48 16,-7 10-34-16,-6 8-23 15,-36 32-17-15,15-20-190 0,8-12-581 16</inkml:trace>
  <inkml:trace contextRef="#ctx0" brushRef="#br0" timeOffset="8444.96">4954 12731 1579 0,'0'0'394'16,"0"0"-149"-16,0 0 105 16,0 0-165-16,0 0-133 0,0 0-19 15,0 0 31-15,60 112-16 16,-36-55-19-16,1 1-10 16,-5 0-17-16,0-4-2 15,-3-6-38-15,6-4-156 16,-3-12-175-16,-5-15-357 0</inkml:trace>
  <inkml:trace contextRef="#ctx0" brushRef="#br0" timeOffset="8670.62">5544 12661 1669 0,'0'0'532'0,"0"0"-351"16,0 0 62-16,-147 92-80 15,86 23-64-15,-5 50-32 16,1 23-33-16,17-10-7 16,17-38-12-16,12-50-6 15,9-29-8-15,0-15-1 16,1 1-17-16,3-4-83 16,1-5-133-16,1-13-231 15,4-20-341-15</inkml:trace>
  <inkml:trace contextRef="#ctx0" brushRef="#br0" timeOffset="10240.19">892 11378 1781 0,'0'0'367'0,"0"0"-187"0,0 0 63 16,0 0-61-16,0 0-131 16,0 0-45-16,-42 155 42 15,48-76-26-15,9 5-10 16,4-4-5-16,-5-7 1 15,5-13-8-15,-3-11-42 16,-1-14-94-16,13-12-136 16,-2-10-233-16,-2-13-121 0</inkml:trace>
  <inkml:trace contextRef="#ctx0" brushRef="#br0" timeOffset="10501.26">1484 11321 1386 0,'0'0'581'16,"0"0"-403"-16,0 0-19 16,-173 163-45-16,65 6 93 15,0 29-65-15,12 0-50 16,31-21-40-16,27-43-20 16,13-30-5-16,10-25-17 15,1-23-9-15,1-14 0 16,0 2 0-16,-3-4 5 15,3-4-6-15,4-14 0 0,4-12-39 16,5-10-79-16,14-29-120 16,13-16-123-16,7-13-603 15</inkml:trace>
  <inkml:trace contextRef="#ctx0" brushRef="#br0" timeOffset="10669.56">1492 11931 1766 0,'0'0'493'16,"0"0"-428"-16,0 0 53 15,0 0-55-15,0 0-42 16,155-5-21-16,-108 16-15 0,-7 14-154 16,-14-6-299-16,-16-1-495 15</inkml:trace>
  <inkml:trace contextRef="#ctx0" brushRef="#br0" timeOffset="10820.27">1402 12168 1743 0,'0'0'522'0,"0"0"-246"16,0 0-57-16,0 0-134 16,0 0-64-16,0 0-21 15,150-6-68-15,-75-4-198 16,-15 2-280-16,-13-3-488 0</inkml:trace>
  <inkml:trace contextRef="#ctx0" brushRef="#br0" timeOffset="11043.55">2213 11805 208 0,'0'0'1805'0,"0"0"-1228"16,0 0-407-16,0 0-66 15,0 0-83-15,2 161 79 16,32-49-41-16,2-4-30 16,4-10-11-16,-3-16-9 15,-3-21-8-15,-1-2-1 16,-2-1-46-16,-6-15-132 16,-10-25-175-16,-5-12-276 15,-8-6-358-15</inkml:trace>
  <inkml:trace contextRef="#ctx0" brushRef="#br0" timeOffset="11301.62">2641 11703 1711 0,'0'0'668'15,"0"0"-515"-15,0 0 51 16,-168 162-41-16,41-21-24 15,-24 17-46-15,-5-2-14 16,27-33-17-16,51-41-34 0,28-26-17 16,18-16-5-1,3 0-6-15,0-4-31 0,4-4-52 16,12-14-52-16,11-16-98 16,2-2-244-16,0-2-440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4T16:22:38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12805 4325 1520 0,'0'0'490'0,"0"0"-287"16,0 0 164-16,0 0-43 15,0 0-152-15,0 0-73 16,-18 0-38-16,43 4-28 0,15 3 70 16,13 3 14-16,12 1-33 15,11-5-33-15,2 0-19 16,1 1-17-16,-5-4-9 15,-7 2-5-15,-15-3 5 16,-15 5-6-16,-14 1 0 16,-15 2-5-16,-8 7-9 15,0 4-1-15,-31 12 8 16,-17 11 7-16,-35 22 2 16,-37 26 8-16,-32 21-4 15,-8 0-5-15,8-8 8 16,34-25-7-16,36-28-1 15,20-13-1-15,10-3-6 16,1-2 5-16,2-1 0 16,6-2 0-16,19-11 1 0,13-10 1 15,9-4 10-15,2-6 7 16,0 0 4-16,24 0 8 16,34-2-6-16,11-6-4 15,20 2 5-15,12 2-11 16,-17 4-7-16,6 0-7 15,-13 2 0-15,-9 10-51 16,-4-1-96-16,-1 0-118 16,14-11-97-16,-12 0-309 15,-12-12-462-15</inkml:trace>
  <inkml:trace contextRef="#ctx0" brushRef="#br0" timeOffset="301.38">12520 4791 1016 0,'0'0'665'15,"0"0"-410"-15,0 0 8 16,0 0 39-16,0 0-115 15,0 0-94-15,0 0-51 16,-2-9-27-16,31 28 46 16,13 3 67-16,12 3-9 15,10 4-20-15,6-2-34 0,10 0-37 16,-1 1-24-16,2-2-4 16,-1 0-101-16,25 10-124 15,-23-8-304-15,-12-6-456 0</inkml:trace>
  <inkml:trace contextRef="#ctx0" brushRef="#br0" timeOffset="585.96">13748 4853 1750 0,'0'0'757'0,"0"0"-531"0,0 0 30 16,0 0-81-16,0 0-60 16,0 0-25-16,120 0-41 15,-62 0-29-15,6 0-14 16,4 0-6-16,-4 0-74 15,1 3-141-15,-21 8-354 16,-17-1-328-16</inkml:trace>
  <inkml:trace contextRef="#ctx0" brushRef="#br0" timeOffset="752.69">13834 5059 1592 0,'0'0'875'0,"0"0"-421"16,0 0-229-16,0 0-17 15,0 0-90-15,0 0-71 16,164-8-32-16,-100 4-15 16,3 4-82-16,22 0-164 15,-16 4-247-15,-15 4-462 0</inkml:trace>
  <inkml:trace contextRef="#ctx0" brushRef="#br0" timeOffset="8300.2">15604 4473 1285 0,'0'0'587'0,"0"0"-370"16,0 0 11-16,0 0 70 16,0 0-70-16,0 0-74 15,-33 0-55-15,16 0-47 16,-7 3-23-16,-7 10-11 16,-11 8-5-16,-8 8 5 15,-5 11 0-15,-3 9-1 16,2 5-8-16,3 8-9 15,9 5 6-15,8 8-5 16,13 6-1-16,15 5 0 16,8 0 0-16,17 3-1 0,23-10-1 15,18-4-7 1,6-13-21-16,11-9-61 0,2-12-87 16,26-19-131-16,-19-12-325 15,-12-10-411-15</inkml:trace>
  <inkml:trace contextRef="#ctx0" brushRef="#br0" timeOffset="8948.06">15826 4838 960 0,'0'0'1000'15,"0"0"-750"-15,0 0-163 16,0 0 5-16,0 0-44 15,0 0 88-15,48 115-12 16,-22-67-54-16,0-1-21 0,1 0-14 16,-4-6-19-16,-3-8-8 15,-5-9-7-15,-2-8 0 16,-1-9 10-16,-3-7 6 16,5-9 18-16,1-25 19 15,5-20-26-15,0-18-11 16,0-10-3-16,-4-1-3 15,-7 10-11-15,-7 15 17 16,-2 18 29-16,0 21 26 16,0 13 5-16,0 6-49 15,0 12-28-15,0 22-19 16,6 16 13-16,10 13 6 16,4 10 0-16,2 6 8 0,5-3-8 15,2-4-2 1,-2-10 1-16,-3-9 0 0,-4-15 1 15,-8-13 0-15,-1-12 0 16,-5-11 1-16,3-2 26 16,5-28 70-16,15-37-2 15,17-39-68-15,1-1-18 16,-7 10-9-16,-11 14-23 16,-18 35-90-16,-1 4-66 15,-4 6-97-15,-4 16-256 16,0 8-150-16,-2 8-926 0</inkml:trace>
  <inkml:trace contextRef="#ctx0" brushRef="#br0" timeOffset="9126.29">16666 4882 1562 0,'0'0'385'0,"0"0"-218"15,0 0 132-15,179 0-64 16,-92 0-73-16,11-1-47 15,6 1-56-15,-15 0-40 16,5 0-19-16,-14 0-4 16,-13 0-98-16,-15-4-177 15,-19 1-294-15,-18-4-331 0</inkml:trace>
  <inkml:trace contextRef="#ctx0" brushRef="#br0" timeOffset="9345.08">17208 4646 1600 0,'0'0'368'16,"0"0"-295"-16,0 0-46 16,0 0 54-16,0 134 13 15,6-72-27-15,3 5-39 16,1 1-12-16,-6-3-9 15,-4 0-7-15,0 14-56 16,0-16-143-16,0-12-317 0</inkml:trace>
  <inkml:trace contextRef="#ctx0" brushRef="#br0" timeOffset="9653.9">17719 4761 426 0,'0'0'1391'16,"0"0"-1057"-16,0 0-208 15,0 0-26-15,0 0 1 16,0 0 118-16,84 116-58 15,-35-62-38-15,9 0-46 0,0 2-36 16,-1-2-25-16,-1-4-10 16,-4-4-5-16,-10-6-1 15,-7-7-60-15,-10-12-115 16,-5-14-166-16,-9-7-244 16,-5 0-168-16</inkml:trace>
  <inkml:trace contextRef="#ctx0" brushRef="#br0" timeOffset="9913.84">18304 4809 1500 0,'0'0'498'0,"0"0"-426"15,0 0 59-15,0 0-71 0,0 0-18 16,0 0 76-16,0 0 4 15,-100 112 3-15,60-79 5 16,-5 5-42-16,-6 4-36 16,-3-1-29-16,1 6-13 15,2-2-9-15,4 4-1 16,9-4-95-16,10 5-166 16,14-13-309-16,11-13-591 0</inkml:trace>
  <inkml:trace contextRef="#ctx0" brushRef="#br0" timeOffset="10513.97">18407 4439 1553 0,'0'0'585'0,"0"0"-419"16,0 0 105 0,0 0-93-16,0 0-84 0,0 0-60 15,0 0 18-15,98 31 56 16,-45-3-11-16,12 9-16 15,4 7-10-15,4 13-16 16,1 3-13-16,-7 5-17 16,-7 5-2-16,-16-4-22 15,-11-2 11-15,-12-4-11 16,-13-8-1-16,-8-2 2 16,0-7 4-16,-13-6-5 15,-11-1 1-15,-7-2 7 16,-6-1-8-16,-2-3 6 15,-6 1-5-15,-4-2 5 16,-4-2 1-16,-2 0-7 16,2-5 1-16,3 0 5 15,3-5-1-15,9-2-5 0,9-5 5 16,4-4-4-16,10 0 16 16,1-4 1-16,6 1 7 15,-1-3 2-15,5 1 4 16,2-1 2-16,2 0 1 15,0 0-16-15,0 0 1 16,0 0-10-16,0 0-1 16,0 0-7-16,0-1-2 15,0-5-46-15,6-9-121 16,7-1-201-16,-1-2-468 0</inkml:trace>
  <inkml:trace contextRef="#ctx0" brushRef="#br0" timeOffset="11335.81">19336 5364 1482 0,'0'0'382'16,"0"0"-233"-16,0 0 41 0,0 0-29 15,0 0-65 1,0 0-69-16,-16-8-27 0,16 0-36 15,16 2-132-15,-1-4-398 16</inkml:trace>
  <inkml:trace contextRef="#ctx0" brushRef="#br0" timeOffset="12048.88">19917 4535 952 0,'0'0'369'16,"0"0"-157"-16,0 0 56 0,0 0-12 16,0 0-70-16,0 0-71 15,0 0-54-15,-8-18-29 16,8 27-8-16,17 7 42 15,10 6 23-15,8 6-4 16,6 3-14-16,8 2-27 16,0 1-28-16,-1-2-5 15,-2 0-10-15,-7-2-1 16,-3-3-61-16,4 0-143 16,-9-6-163-16,-6-12-356 0</inkml:trace>
  <inkml:trace contextRef="#ctx0" brushRef="#br0" timeOffset="12615.27">20724 4485 1337 0,'0'0'338'15,"0"0"-203"-15,0 0 37 16,0 0-77-16,0 0-68 16,0 0-15-16,0 0 33 15,-54 25 38-15,35-12 18 16,-8 3-3-16,-4 5-8 0,-7 3-24 16,-3 2-34-16,-3 2-8 15,1 1-6-15,3 2-10 16,7-5-7-16,8-2 6 15,6-6-6-15,7-4-1 16,6-3 1-16,3-5 6 16,1-2-6-16,2-2 7 15,0 1-8-15,0 2 9 16,0 2-7-16,0 3 10 16,2 3 0-16,5 2 1 15,-1 6 2-15,4 3 3 16,-4 4-3-16,3 6 1 15,-2 4 8-15,2 6-10 16,-2 3-1-16,-1 2-2 0,1-1-4 16,-3 1-5-16,1-5 4 15,-1-3-5-15,-1-3-1 16,-1-3 0-16,0-8 1 16,-2 0-1-16,0-7 1 15,0-6 0-15,0-4 5 16,0-1-5-16,0-6-1 15,0-3 1-15,2 0-1 16,0 0-5-16,3 0-76 16,6 0-174-16,0 0-312 15,-4-9-339-15</inkml:trace>
  <inkml:trace contextRef="#ctx0" brushRef="#br0" timeOffset="76847.66">19795 7904 1277 0,'0'0'479'0,"0"0"-194"0,0 0-36 16,0 0-38-16,0 0-80 15,20 23-95-15,4 29 59 16,7 14 44-16,2 11-18 16,2 2-16-16,-7-5-47 15,-1-7-22-15,-5-10-13 16,-1-16-10-16,-6-15-2 15,-7-14 4-15,2-12 13 16,-4-10 107-16,7-30 48 16,3-20-119-16,5-12-38 15,-2-8-11-15,0 0-8 16,-4 18 0-16,-4 17-7 16,-2 17-1-16,-3 20 1 15,1 8-8-15,3 10-16 16,3 22 11-16,5 14 4 0,1 8 9 15,4 8-2-15,1 1 1 16,1-5-5-16,-1-8 6 16,-2-12-1-16,-1-10 1 15,-4-16 1-15,-1-12-1 16,5-4 15-16,0-32 9 16,8-16-13-16,2-14-10 15,-2-13 0-15,-4-5-1 16,-5 0-10-16,-7 4-110 15,-2 12-122-15,7 9-94 16,-3 24-249-16,1 8-169 0</inkml:trace>
  <inkml:trace contextRef="#ctx0" brushRef="#br0" timeOffset="77106.78">21181 7872 1149 0,'0'0'860'16,"0"0"-589"-16,0 0-178 15,0 0 103-15,0 0 26 16,162 136-72-16,-104-79-69 16,0 3-11-16,0 0-39 15,-7-2 13-15,-4-4-23 16,-7-5-14-16,-7-7-7 0,-6-6-1 15,-9-10-84-15,-3-6-102 16,1-20-120-16,-5 0-194 16,-2-16-1-16</inkml:trace>
  <inkml:trace contextRef="#ctx0" brushRef="#br0" timeOffset="77292.22">21833 7941 1343 0,'0'0'529'0,"0"0"-408"16,0 0 70-16,-135 64-24 0,83-16-15 16,-4 6-46-16,3 4-57 15,2 1-34-15,4-1-9 16,3-2-6-16,1-4-121 16,-4 2-128-16,12-12-326 15,8-14-933-15</inkml:trace>
  <inkml:trace contextRef="#ctx0" brushRef="#br0" timeOffset="77730.42">22241 7656 1318 0,'0'0'565'16,"0"0"-326"-16,0 0 19 15,0 0-124-15,0 0-103 16,-29 118 105-16,41 15 32 16,7 55-60-16,1 39 17 0,-7 21-23 15,-7 1 0 1,-6-12-35-16,0-9-41 0,0-15-17 16,-3-15-3-16,-2-15-5 15,3-21-1-15,0-15-1 16,-5-35-44-16,1-32-72 15,-6-33-89-15,-14-30-150 16,2-11-279-16,-3-6-935 0</inkml:trace>
  <inkml:trace contextRef="#ctx0" brushRef="#br0" timeOffset="78214.3">19473 9097 1262 0,'0'0'405'16,"0"0"-89"-16,0 0-12 16,0 0-29-16,0 0-107 15,0 0-53-15,0 0 66 0,237 0 14 16,-44-11-22-16,53-9-41 16,42-4-33-16,41-5-39 15,25 5-18-15,43 1-1 16,29 0-8-16,15 5-14 15,-5 0-19-15,-33 4 0 16,-39 2 1-16,-61 2 9 16,-62 4-10-16,-72 2-6 15,-62 0 6-15,-47 2 0 16,-24-2 1-16,-7 2 0 16,-5-4 0-16,-2 1 1 15,-8 4-2-15,-10-1-9 16,-2 2-60-16,-2 0-95 15,-31 0-101-15,-8 0-215 16,-13 0-237-16</inkml:trace>
  <inkml:trace contextRef="#ctx0" brushRef="#br0" timeOffset="78930.48">22961 7975 1367 0,'0'0'543'16,"0"0"-257"-16,0 0 77 16,0 0-92-16,0 0-102 15,0 0-100-15,0 0-47 16,31 36 28-16,-9 24 34 0,0 12 0 16,-1 10-16-16,-4 5-21 15,1 1-22-15,3-4-10 16,-2-6-7-16,1-14-1 15,-2-14-5-15,-2-15-1 16,-5-17 8-16,5-18 12 16,1-12 114-16,14-48 20 15,16-48-95-15,3-35-36 16,-8 6-15-16,-14 31-9 16,-16 46-55-16,-10 36-100 15,2 14-104-15,1 4-237 16,-2 4-416-16</inkml:trace>
  <inkml:trace contextRef="#ctx0" brushRef="#br0" timeOffset="80230.21">20777 9422 1257 0,'0'0'486'0,"0"0"-246"15,0 0 14-15,0 0-73 16,0 0-67-16,0 0-59 16,-138-23-25-16,105 46-5 15,-1 8-10-15,5 4 0 16,2 6-6-16,8-1-3 15,7-2-6-15,12-4 0 16,0-6 1-16,21-8-1 16,10-8 7-16,4-8 8 15,5-4 7-15,-1-8 4 16,-4-20-8-16,-6-10-2 16,-7-8-9-16,-13-4 7 0,-9 2 22 15,0 4-8-15,-4 7-15 16,-14 12-13-16,3 12-7 15,1 12 0-15,5 1-119 16,9 18-157-16,0 5-217 16,17-3-145-16</inkml:trace>
  <inkml:trace contextRef="#ctx0" brushRef="#br0" timeOffset="80581.09">21684 9360 1190 0,'0'0'482'15,"0"0"-254"-15,0 0 23 16,0 0-56-16,-121-40-82 16,98 42-73-16,-4 19-22 15,2 4-5-15,3 7-1 16,4 5-1-16,9 1-3 15,6-1-8-15,3 0 0 16,12-7 9-16,20-6 0 16,12-12-3-16,5-9 17 15,2-3 18-15,-6-13 32 16,-8-16-4-16,-10-6-3 0,-12-3-22 16,-12-2-11-16,-3 2-22 15,-20 3-11-15,-15 9-14 16,-10 12-101-16,-31 14-143 15,12 1-273-15,4 15-329 0</inkml:trace>
  <inkml:trace contextRef="#ctx0" brushRef="#br0" timeOffset="80952.48">20690 9932 1324 0,'0'0'522'0,"0"0"-257"16,0 0 35-16,0 0-53 15,0 0-115-15,0 0-91 16,0 0-35-16,-53 18-6 16,42 14 9-16,4 4 5 15,5 3-7-15,2 3-5 16,5-9 4-16,18-5-5 15,12-12 11-15,3-11 1 16,8-5 5-16,3-25 3 16,-5-14-5-16,-5-12-4 15,-10-3 12-15,-16-2 37 16,-13 4-5-16,0 5-10 16,-21 11-23-16,-12 11-17 0,-3 8-6 15,-1 9-13-15,3 8-85 16,3 3-129-16,9 15-280 15,11 0-169-15</inkml:trace>
  <inkml:trace contextRef="#ctx0" brushRef="#br0" timeOffset="81184.87">21518 9829 914 0,'0'0'943'0,"0"0"-559"16,0 0-43-16,0 0-152 15,0 0-141-15,0 0-47 16,0 0 0-16,-1 93 1 16,1-35 3-16,-2 11-5 15,-4 36-130-15,-2-16-246 16,-1-13-538-16</inkml:trace>
  <inkml:trace contextRef="#ctx0" brushRef="#br0" timeOffset="81671.05">20822 10497 1277 0,'0'0'595'16,"0"0"-319"-16,0 0 38 16,0 0-183-16,0 0-110 15,0 0-7-15,-18 104 0 16,9-49-7-16,0 1 0 16,3 0-7-16,6 10-137 15,0-11-142-15,0-16-349 0</inkml:trace>
  <inkml:trace contextRef="#ctx0" brushRef="#br0" timeOffset="81997.42">21461 10543 1480 0,'0'0'354'15,"0"0"-230"-15,0 0 13 16,-131 54-81-16,106-14-33 0,15 7-15 16,10-1-7-1,0-2 0-15,21-8 0 0,10-12 6 16,6-14-7-16,1-10 0 16,-3-1 45-16,-4-24 79 15,-4-9 41-15,-5-4-19 16,-11-2-44-16,-6 0-44 15,-5 3-31-15,-5 11-27 16,-19 9-12-16,-10 10-85 16,-26 7-174-16,6 0-245 15,4 13-466-15</inkml:trace>
  <inkml:trace contextRef="#ctx0" brushRef="#br0" timeOffset="82220.13">20732 11064 1395 0,'0'0'565'16,"0"0"-449"-16,0 0-1 16,0 0-38-16,0 0-34 15,-48 135-26-15,44-89-6 16,-2 2-11-16,6-2 0 15,0-3-29-15,0 1-101 16,0-11-158-16,6-8-331 0</inkml:trace>
  <inkml:trace contextRef="#ctx0" brushRef="#br0" timeOffset="82444.87">21609 11089 484 0,'0'0'1467'15,"0"0"-1104"-15,0 0-218 16,0 0-24-16,0 0-1 16,-25 137-69-16,14-76-34 15,-3 5-17-15,-1 4-74 0,-5 25-184 16,1-19-217-16,4-14-555 15</inkml:trace>
  <inkml:trace contextRef="#ctx0" brushRef="#br0" timeOffset="83331.06">22276 10347 1075 0,'0'0'395'0,"0"0"-89"15,0 0-31-15,0 0-83 16,0 0-65-16,0 0-35 16,0 0-28-16,-19-22-32 15,15 34-20-15,1 10 18 0,1 8 24 16,2 7 13 0,0 11-2-16,0 3-5 0,0 10-9 15,9 4-8-15,2 4-7 16,0 4-3-16,2-2-6 15,2-1-5-15,4 3-2 16,-1-5-1-16,-1-2 43 16,-1-6-1-16,2-2-28 15,-2-3-13-15,-6-5-4 16,-1-5-4-16,-1-3 11 16,-6 0-3-16,-2-9 12 15,0-1-4-15,0-3-11 16,0-8-4-16,0-1-5 0,0-5-7 15,0-5 8 1,0-1-1-16,0-3 2 0,0-3-1 16,0-2 3-16,0-1 8 15,0 0 1-15,0 0 3 16,0 0-5-16,0 0-2 16,0-4-2-16,0-6-15 15,0-4-131-15,0-14-165 16,0 2-374-16,0-2-977 0</inkml:trace>
  <inkml:trace contextRef="#ctx0" brushRef="#br0" timeOffset="84979.12">23057 9428 1167 0,'0'0'358'0,"0"0"-81"16,0 0 10-16,0 0-58 16,0 0-38-16,0 0-73 15,-116-70-51-15,95 70-28 0,0 6-18 16,-4 17-2-16,2 3-10 16,3 5-8-16,5 4 7 15,9-2-7-15,6 2 0 16,0-7 0-16,31-4 0 15,13-10 6-15,14-6 10 16,4-8-4-16,3 0-1 16,-7-20 2-16,-13-7-4 15,-12-6 1-15,-16-5-4 16,-12-4 8-16,-5-2 16 16,-20-1 7-16,-20 7-17 15,-7 5-14-15,-4 12-6 0,4 9-1 16,9 6-1-1,7 6-7-15,9 0-99 0,2 20-113 16,1 22-133-16,7-3-281 16,1-2-708-16</inkml:trace>
  <inkml:trace contextRef="#ctx0" brushRef="#br0" timeOffset="85346.89">23155 9972 1294 0,'0'0'550'0,"0"0"-277"16,0 0 62-16,0 0-74 15,0 0-124-15,0 0-101 16,0 0-36-16,-32 14 1 16,32 18 6-16,0 7-7 15,0 8 1-15,0 3-1 16,3 7-16-16,3 3-108 15,1 16-172-15,0-14-284 0,-5-8-567 16</inkml:trace>
  <inkml:trace contextRef="#ctx0" brushRef="#br0" timeOffset="85574.71">23235 10662 1425 0,'0'0'535'15,"0"0"-331"-15,0 0 40 16,0 0-165-16,0 0-49 0,0 0 22 16,0 0-19-1,2 138-10-15,-2-84-23 0,0 4-1 16,5 24-188-16,1-12-189 15,3-13-433-15</inkml:trace>
  <inkml:trace contextRef="#ctx0" brushRef="#br0" timeOffset="85801.55">23393 11451 1558 0,'0'0'662'0,"0"0"-327"0,0 0-44 16,0 0-131-16,0 0-114 15,0 0-18-15,0 0-7 16,-2 146-10-16,2-83-11 16,-2 8-20-16,-12 32-139 15,3-15-153-15,2-11-394 0</inkml:trace>
  <inkml:trace contextRef="#ctx0" brushRef="#br0" timeOffset="92610.37">20392 13162 1119 0,'0'0'364'0,"0"0"-126"16,0 0 86-16,0 0-75 15,0 0 6-15,0 0-94 16,0 0-103-16,-49-72-36 15,58 96 16-15,13 10 47 16,7 16-7-16,5 17-11 16,1 11 11-16,-1 8-32 15,-3 1-26-15,-2 0-7 16,-5-8-4-16,-6-9-7 16,-2-10 5-16,-5-8-1 15,-3-12-5-15,-3-14-1 16,0-10 0-16,-1-8 0 15,0-8 2-15,1 0 41 16,3-20 99-16,6-18-55 0,7-14-49 16,2-14-2-16,16-28-12 15,-3 1-12-15,-1-3-6 16,1 0 3-16,-12 24-8 16,-1 3 7-16,-10 19-7 15,-5 16 1-15,-1 14 4 16,-4 6-6-16,-1 7-14 15,-2 4-70-15,4 3-97 16,1 0-99-16,1 0-281 16,1 6-142-16,-3-1-713 0</inkml:trace>
  <inkml:trace contextRef="#ctx0" brushRef="#br0" timeOffset="95805.78">21559 13160 1468 0,'0'0'475'15,"0"0"-309"-15,0 0-48 16,0 0 55-16,0 0 28 16,0 0-84-16,144 109-67 0,-112-53-16 15,-3 2-15-15,-9-2-2 16,-4-4-17-16,-5-6-6 16,-2-8-105-16,0-8-127 15,-3-12-111-15,1-9-282 0</inkml:trace>
  <inkml:trace contextRef="#ctx0" brushRef="#br0" timeOffset="96159.12">22145 13218 1332 0,'0'0'556'0,"0"0"-371"15,0 0 71-15,0 0-63 16,0 0-95-16,0 0-62 15,0 0-18-15,-106-4 6 16,77 12 22-16,0 0-3 16,4 2-14-16,0 1-1 15,4 3 2-15,-1 5-6 16,3 9-9-16,-4 11 6 16,4 9 10-16,1 8 7 15,5 3-5-15,6 0-1 16,5 4-11-16,2-5-9 15,0 0-6-15,7-4 2 16,3-2-7-16,4-6 1 0,-5-6-1 16,-1-4 0-1,-1-8 0-15,-3-8-1 0,2-5-56 16,-4-10-107-16,4-5-119 16,1-1-96-16,-3-18-229 0</inkml:trace>
  <inkml:trace contextRef="#ctx0" brushRef="#br0" timeOffset="96510.27">22334 12989 1722 0,'0'0'397'16,"0"0"-128"-16,0 0-86 0,0 0-91 15,-35 211 87-15,35-28-46 16,0 30-31-16,18 11-18 16,18-1-18-16,8-14 46 15,6 11-4-15,5 2-51 16,-1-7-41-16,-6-16-15 16,-3-14-1-16,-5-24 0 15,-13-13 0-15,-12-29 0 16,-8-29-1-16,-7-28 1 15,0-16-29-15,0-2-26 16,-7-8-13-16,-2-5-29 16,3-24-24-16,4-7-11 15,2-25-58-15,0-11-328 0,0-4-456 0</inkml:trace>
  <inkml:trace contextRef="#ctx0" brushRef="#br0" timeOffset="97076.2">23288 12806 1510 0,'0'0'506'16,"0"0"-245"-16,0 0-73 15,0 0-130-15,0 0-45 16,0 0 50-16,152 27 19 15,-97-7 1-15,-5 0-19 16,-12 3-11-16,-12 0-15 16,-15 4 9-16,-11-1 16 15,0 5 20-15,-17 5 1 16,-17 1-10-16,-13 7-23 0,-9 7-20 16,-8 3-12-1,-3 4-10-15,-2 4-7 0,7-2-1 16,6-4 5-16,13-6-6 15,16-9-1-15,17-11 1 16,10-9-1-16,6-2 0 16,27-4 1-16,15-2 15 15,10-4 0-15,8 0-4 16,5-4-10-16,-1 2 0 16,-7-1-1-16,-11-2-15 15,-13 2-97-15,-13 0-90 16,-14-3-130-16,-8 1-242 15,-4-4-199-15</inkml:trace>
  <inkml:trace contextRef="#ctx0" brushRef="#br0" timeOffset="97256.05">23119 13240 1213 0,'0'0'616'16,"0"0"-394"-16,0 0-26 15,0 0 13-15,118 3-44 16,-55 23-95-16,3 7-45 16,1 8-25-16,0 5-34 15,2 18-182-15,-16-9-291 0,-17-14-516 0</inkml:trace>
  <inkml:trace contextRef="#ctx0" brushRef="#br0" timeOffset="97842.9">20218 14396 738 0,'0'0'278'0,"0"0"-28"15,0 0 62-15,0 0-33 16,0 0-39-16,0 0-95 16,0 0-37-16,-7-19 37 15,65 11 59-15,38-3-31 16,53 2-29-16,69 3-17 16,50 2-33-16,27 4-28 0,21 0-14 15,2 0-4 1,19 8-28-16,17 6-4 0,-2 7 8 15,-11 0-12-15,-23 6-4 16,-32-2-8-16,-31-3-1 16,-34-3 0-16,-36-9-1 15,-48-4 2-15,-46-6 0 16,-40 0 0-16,-22 0 1 16,-9 0 0-16,-10 0 5 15,-3 0 6-15,-7 0 2 16,0 0-14-16,-19 0-32 15,-12-4-153-15,-50-5-172 0,8 3-339 16,-8-3-878-16</inkml:trace>
  <inkml:trace contextRef="#ctx0" brushRef="#br0" timeOffset="98458.4">20900 14740 889 0,'0'0'693'16,"0"0"-353"-16,0 0-12 0,0 0-11 15,0 0-102-15,0 0-93 16,0 0-78-16,-47 40-38 16,27-2 0-16,2 12-5 15,7 4 0-15,11-4-1 16,0-1 0-16,20-9-2 15,15-10-7-15,10-16 0 16,7-11 8-16,-1-3 1 16,-4-21 0-16,-12-17 1 15,-12-3 5-15,-15-9 1 16,-8 1 20-16,-8 1 11 16,-21 11-16-16,-5 7-9 15,1 15-13-15,4 10-13 0,4 5-83 16,14 10-162-16,6 13-268 15,5-6-195-15</inkml:trace>
  <inkml:trace contextRef="#ctx0" brushRef="#br0" timeOffset="98778.86">21671 14784 1731 0,'0'0'387'15,"0"0"-207"-15,0 0 11 16,0 0-112-16,0 0-61 0,0 0-11 16,-98 132-6-16,98-82-1 15,17-5 0-15,12-2-6 16,7-14-6-16,9-10 3 16,3-13 8-16,8-6 1 15,-2-11 8-15,-6-20 13 16,-9-6 50-16,-15-3 57 15,-15-4 10-15,-9 0-26 16,-9 4-31-16,-29 8-47 16,-10 10-24-16,-12 13-10 15,-5 9-16-15,1 9-73 16,3 18-138-16,-6 26-148 16,16-9-262-16,8-4-559 0</inkml:trace>
  <inkml:trace contextRef="#ctx0" brushRef="#br0" timeOffset="99125.44">21031 15306 45 0,'0'0'1194'0,"0"0"-917"16,0 0-53-16,-114 18-11 15,91 6-89-15,4 7-50 16,9 4-29-16,7 1-11 16,3 2-10-16,5-3-8 15,18-1 5-15,12-12 4 0,5-4 17 16,4-14 21 0,5-4 10-16,-3-4 21 0,-6-19 7 15,-5-11-10-15,-13 1 8 16,-9-1-4-16,-9-3-35 15,-4 3-38-15,0 6-22 16,-10 10-23-16,-7 5-115 16,7 7-183-16,3 6-313 15,7 0-869-15</inkml:trace>
  <inkml:trace contextRef="#ctx0" brushRef="#br0" timeOffset="99329.02">21888 15298 1785 0,'0'0'512'0,"0"0"-398"16,0 0 17-16,0 0-100 16,0 0-21-16,0 0-8 15,18 120 8-15,-6-76-10 16,-5-2-47-16,-7 25-105 15,0-14-201-15,0-4-430 0</inkml:trace>
  <inkml:trace contextRef="#ctx0" brushRef="#br0" timeOffset="99622.35">21114 15699 1035 0,'0'0'994'0,"0"0"-692"15,0 0-116-15,0 0-69 16,0 0-82-16,0 0 3 15,-7 107-18-15,10-58-10 0,-1 5-10 16,-2-5-24-16,0 1-120 16,0 4-100-16,0-10-319 15,0-13-889-15</inkml:trace>
  <inkml:trace contextRef="#ctx0" brushRef="#br0" timeOffset="99991.95">21871 15940 1553 0,'0'0'565'16,"0"0"-461"-16,0 0 4 16,0 0-94-16,0 0-8 15,0 0-6-15,0 0 0 16,-15 103-2-16,15-72 1 15,0-3-36-15,15-6-17 16,8-9-3-16,6-4 30 16,6-9 19-16,7 0 8 15,3-22 1-15,-3-10 12 16,-9 2 45-16,-10-6 60 16,-14 3 44-16,-9 3 5 15,-3 4-36-15,-26 4-43 16,-15 12-43-16,-12 3-35 15,-8 7-10-15,-4 4-21 0,3 17-100 16,-18 15-176 0,18-2-280-16,9-1-456 0</inkml:trace>
  <inkml:trace contextRef="#ctx0" brushRef="#br0" timeOffset="100200.21">21234 16441 925 0,'0'0'708'15,"0"0"-525"-15,0 0-37 16,0 0-1-16,-18 130-41 16,18-82-56-16,0 2-31 0,0 3-16 15,9-3-1-15,3-2-7 16,5 6-117-16,-3-10-227 15,-1-16-571-15</inkml:trace>
  <inkml:trace contextRef="#ctx0" brushRef="#br0" timeOffset="100403.32">21991 16481 1557 0,'0'0'653'0,"0"0"-524"0,0 0-71 16,-15 108-18-1,11-46-20-15,-1 0-20 0,0 9-23 16,5 19-87-16,0-14-198 16,0-14-503-16</inkml:trace>
  <inkml:trace contextRef="#ctx0" brushRef="#br0" timeOffset="101225.17">22731 15716 713 0,'0'0'507'15,"0"0"-247"-15,0 0-29 0,0 0-80 16,0 0-49-1,0 0-21-15,0 0 19 0,0 5 37 16,0 9 41-16,0 5-4 16,4 4-31-16,4 11-16 15,-2 3-25-15,1 7-31 16,4 6-11-16,0 1-19 16,0 8-8-16,3-1 0 15,-3 5-11-15,0-6 2 16,-2 11-7-16,-2-1-5 15,-5 9-3-15,0 0 1 16,-2 0 11-16,0 0-3 16,0-9 1-16,4-5-1 15,1-8-3-15,1-6 0 0,-1-8-7 16,0-7-8-16,-1-8 2 16,-2-3-1-16,-2-12 5 15,0-2-4-15,0-6-2 16,0-2-13-16,0 0-96 15,0-28-161-15,-11-4-486 16,-3-8-1163-16</inkml:trace>
  <inkml:trace contextRef="#ctx0" brushRef="#br0" timeOffset="102142.86">20975 15316 910 0,'0'0'394'0,"0"0"-140"16,0 0-17-16,0 0-67 15,0 0-44-15,0 0-23 16,0 0-1-16,25-6 20 15,-15 4 6-15,5-2-14 16,2 2-11-16,6-2-25 16,1 4-28-16,5 0-30 15,5 0-8-15,3 0-11 16,1 0 5-16,3 0-4 16,-6 0-1-16,-1 0 1 15,-8 0 4-15,-8 0-6 16,-4 0 1-16,-8 0-1 15,-4 0 1-15,-2 0 16 0,0 0 10 16,0 0-15-16,0 0-11 16,0 4-1-16,0-4-24 15,5 0-131-15,6 0-308 16,4 0-293-16</inkml:trace>
  <inkml:trace contextRef="#ctx0" brushRef="#br0" timeOffset="105157.52">21198 15383 42 0,'0'0'369'15,"0"0"-164"1,0 0-58-16,0 0-30 0,0 0-21 16,0 0 8-16,16-4-3 15,-10-7 15-15,1 3 6 16,-2-2 7-16,0-3 14 15,-3 6-31-15,0 1 2 16,0 2-15-16,-2 0-17 16,4 0-18-16,0 0-28 15,3 0-24-15,5-2-6 16,-1-1-6-16,-3 6 2 16,0 1-2-16,-4 0-9 15,0 12 7-15,-1 6 2 0,-3 5 2 16,0 4-1-1,0-1 0-15,0 1 0 0,0-10 1 16,0 1-1-16,-7-3 11 16,-3-5 16-16,-2-3 9 15,-1 1-10-15,-6 1 1 16,1-4-2-16,-1-1-6 16,0 1-7-16,4-5-4 15,4 0 1-15,2 0-1 16,5 0 3-16,4 0 3 15,0-9-8-15,0-3-2 16,2 0-5-16,16 1-15 16,6-4 6-16,5-3-1 15,2 1 1-15,2-2-3 16,-2-2 3-16,-4 2 7 0,-6 3 1 16,-6 1 1-16,-3 7 0 15,-6-1 0-15,-2 9 0 16,-4-4 1-16,0 4-1 15,0 0 2-15,-8 8-2 16,-19 9 0-16,-9 12 9 16,-7 1 2-16,3 0-1 15,5-2 0-15,8-9-9 16,10-6 6-16,7-5-7 16,8-8 0-16,2 0 6 15,0 0 13-15,19-18 0 16,5-8-13-16,2-4-6 0,1 2 1 15,-4 2-1 1,-7 8 0-16,-6 7 0 0,-5 4 0 16,-3 7-1-16,-2 0-7 15,0 0-10-15,0 0 3 16,0 12 9-16,0 4 5 16,0 5 1-16,-9-2-1 15,-3 2 2-15,0-4-1 16,1 1 0-16,1-10 0 15,6-1 1-15,1-3 0 16,3-4 1-16,0 0 7 16,0 0 0-16,0 0-9 15,0 0-2-15,0 0-38 16,0-9-40-16,12-5-72 16,1 0-185-16,-2 1-469 0</inkml:trace>
  <inkml:trace contextRef="#ctx0" brushRef="#br0" timeOffset="106325.61">23250 14985 874 0,'0'0'804'0,"0"0"-529"16,0 0-32-16,0 0-3 15,0 0-38-15,0 0-94 16,-124-69-59-16,103 75-31 16,2 17-6-16,-4 4-3 15,3 9-9-15,5-5 1 16,3 1-1-16,8-6 1 0,4-4-1 16,0-4 0-16,16-6 0 15,11-7 1-15,6-5 12 16,5 0 8-16,-1-8-4 15,-1-15-15-15,-7 2 9 16,-4-12-10-16,-9 1 16 16,-8-1-1-16,-3 1 38 15,-5 5-1-15,0 0-9 16,-7 10-15-16,-13 4-13 16,-5 6-15-16,-4 7-1 15,-2 0-8-15,0 0-44 16,5 10-89-16,-3 14-114 0,8-2-227 15,5-1-149-15</inkml:trace>
  <inkml:trace contextRef="#ctx0" brushRef="#br0" timeOffset="107345.82">23128 15494 1302 0,'0'0'360'0,"0"0"-109"16,0 0-16-16,0 0-99 15,0 0-81-15,0 0-39 16,-118 30-6-16,105-6-8 16,1 2 5-16,5 2-6 15,7-3 5-15,0-1-5 16,0-7 0-16,12 2-1 15,8-7 1-15,4-2 8 16,5-7 4-16,2-3 5 16,-2 0 19-16,0-13 42 15,-4-9-15-15,-8 0-9 16,-3-9 15-16,-11 4 9 0,-3 1 8 16,-3-1-32-1,-17 7-23-15,-5 8-25 0,-6 4-7 16,-4 8-84-16,-1 0-104 15,-6 25-123-15,8 3-173 16,10-5-204-16</inkml:trace>
  <inkml:trace contextRef="#ctx0" brushRef="#br0" timeOffset="107691.9">23110 16048 1117 0,'0'0'653'0,"0"0"-448"16,0 0-27-16,0 0-75 16,0 0-63-16,-118 120-28 0,118-80-11 15,0 0 1-15,5 0-1 16,17-7 5-16,6-7-6 16,3-8 0-16,4-15 1 15,0-3-1-15,-4 0 10 16,-4-17 40-16,-5-5 57 15,-8-9 49-15,-10-5 1 16,-4 0-35-16,-3-4-45 16,-19 0-12-16,-11 6-24 15,-9 6-16-15,-5 6-14 16,-2 12-11-16,2 1 0 16,12 3-10-16,6 6-45 0,8 0-90 15,13 11-134 1,3 7-266-16,5 0-312 0</inkml:trace>
  <inkml:trace contextRef="#ctx0" brushRef="#br0" timeOffset="108112.1">23350 16692 1277 0,'0'0'519'16,"0"0"-312"-16,0 0 13 15,0 0-126-15,0 0-63 16,0 0 50-16,0 0 40 16,-8 116 4-16,12-72-27 0,-4 4-32 15,0 2-38 1,0 4-13-16,0-10-9 0,0 0 1 15,-2-3-7-15,-5-9-27 16,3-6-76-16,4-8-157 16,0-4-205-16,0-10-475 0</inkml:trace>
  <inkml:trace contextRef="#ctx0" brushRef="#br0" timeOffset="130000.48">3267 13261 939 0,'0'0'293'0,"0"0"-148"15,0 0 18-15,0 0 3 16,0 0-39-16,-18 0-26 16,18 0-17-16,-2 0 8 0,2 0-14 15,0 0-15 1,0 0-9-16,0 0-5 0,0 0 7 15,0 0 6-15,0 0-1 16,0 0-3-16,0 0-4 16,0 0-9-16,0 0-7 15,0 0-6-15,0 0-6 16,0 0-9-16,0 0-16 16,0 0 5-16,0 0-5 15,0 0 0-15,0 0 0 16,0 0 11-16,0 0 1 15,0 0 2-15,0 0 0 16,0 0-7-16,0 0-7 16,0 0 5-16,0 0-6 15,0 0 0-15,0 0-2 0,0 0 1 16,2 1 1-16,14 8 10 16,2-2 19-16,1 2 22 15,1-2 7-15,3 1-6 16,-1 1-11-16,0-1-13 15,1 0-5-15,2-2-7 16,-2 0 2-16,2-2 3 16,0 0 2-16,-3 0-2 15,1 0 3-15,-6-4-2 16,0 0 6-16,1 0-2 16,1 0-5-16,-2 0-5 15,1 0-5-15,-2 0-10 16,2 0 5-16,-2 0-5 15,-3 0 0-15,0 0 1 16,0 0 5-16,-2 0-5 0,1 0 8 16,-3 0 1-16,1 0-5 15,0 0 0-15,-1 0-6 16,-1 0 1-16,1 0 0 16,1 0-1-16,-2 0 1 15,-1 0 0-15,2 0 0 16,2 0 0-16,0 0 1 15,3 0 5-15,1 0 2 16,1 0 0-16,-3 0 3 16,1 0-3-16,-3 0-3 0,-1 0-5 15,2 0-1 1,-3 0 1-16,2 0 5 0,-2 0 1 16,2 0-5-16,2 0 7 15,3-3 0-15,-3 2-8 16,5-1 0-16,-3 0 7 15,-1 0-8-15,-1 0 1 16,0 0-1-16,-1 2 1 16,-4 0-1-16,4-2 0 15,-5 2 1-15,1 0-1 16,4-2 2-16,-1-1-2 16,2 2 1-16,1-1 0 15,1-2 0-15,-1 2 0 16,-3 2-1-16,-3-3 0 15,0 3 0-15,-4 0-1 0,0 0 1 16,3 0-1-16,-1 0 1 16,2 0 0-16,0 0 0 15,3 0 0-15,1 0 1 16,1 0 0-16,-2 0-1 16,-2-1 1-16,0 1 0 15,-5 0-1-15,0 0 0 16,-1 0-1-16,-1 0 1 15,0 0-1-15,1 0 0 16,1 0 1-16,1 0 0 16,1 0-1-16,3 0 2 15,3 0-1-15,-3 0 0 16,5 0 0-16,0 0 1 0,-3 0-1 16,1 0 0-1,-4 0 0-15,-3 0 1 0,-1 0 0 16,-2 0-1-16,-2 0 0 15,2 1 0-15,-2-1 0 16,6 0 0-16,-2 0-1 16,0 3 1-16,3-3 0 15,-1 0 0-15,-2 0 0 16,0 0 1-16,0 0-1 16,-4 0 1-16,0 0 0 15,0 0-1-15,0 0 1 16,0 0 5-16,0 0-4 0,0 0-1 15,0 0 0 1,0 0 0-16,0 0 0 16,0 0 0-16,0 0 1 0,0 0-1 15,0 0 5 1,0 0 0-16,0 0 3 0,0 2 2 16,0-2 7-16,0 0 3 15,0 1-2-15,0-1-4 16,0 0-6-16,0 3-8 15,0-3-1-15,0 0 0 16,0 0 0-16,0 2-1 16,0-2-1-16,0 0-4 15,0 0 6-15,0 0-2 16,0 0 1-16,0 0 0 16,0 0-8-16,2 0-5 0,-2 1 1 15,2 2 11-15,0-1-8 16,-2 0-5-16,0-2-2 15,3 0-2-15,-3 0-8 16,0 0-15-16,0 0-27 16,0 0-62-16,0 0-101 15,0 0-135-15,0 0-419 0</inkml:trace>
  <inkml:trace contextRef="#ctx0" brushRef="#br0" timeOffset="134465.64">4702 12551 129 0,'0'0'637'0,"0"0"-403"16,0 0-46-16,0 0-27 16,0 0-36-16,0 0-36 15,0-4-12-15,0 1 13 16,0-2 2-16,0 0 8 0,0 2 6 15,0-3-8 1,0 2-11-16,0-1-22 0,0 1 4 16,0 4-2-16,0 0-20 15,0 0-14-15,0 0-24 16,-2 0-9-16,0 0-13 16,-1 9 0-16,0 7 13 15,-1 6 0-15,2 2 9 16,-2 4 10-16,1 2 9 15,-1 1 0-15,2 2-4 16,-2 1-3-16,1-2-5 16,-2 0-10-16,1 1-4 15,0-4 11-15,1 0-5 0,3-4 1 16,0-3-8 0,0-1 5-16,0-3-5 0,0-1 0 15,0 2 7 1,0-2-2-16,3-3 0 0,-1 3 1 15,0-5-6-15,0-2 5 16,0-2-5-16,-2-2 1 16,0-2 5-16,0-2-6 15,0 2 1-15,0 0-1 16,0 2 0-16,0 2 8 16,0 3 6-16,0 0-2 15,-4 1-7-15,0 0-5 16,-1 0 0-16,1 0-1 15,4-2 1-15,0 0 0 0,0 0-1 16,0 1 0-16,0 1 0 16,0-2 2-16,0 1-1 15,0 0 0-15,2-1 1 16,5-2-1-16,-1 0 1 16,1-1 5-16,0-2-6 15,-3-1-1-15,3-4-15 16,-3 0-54-16,0-10-86 15,-1-12-102-15,-3-10-581 0</inkml:trace>
  <inkml:trace contextRef="#ctx0" brushRef="#br0" timeOffset="135600.1">4695 12693 816 0,'0'0'306'0,"0"0"-126"0,0 0 13 16,0 0-22-16,0 0-39 15,0 0-12-15,0 0-13 16,67-22-7-16,-58 20-22 15,-1-2-12-15,2 3 13 16,1-4 5-16,-3 1 7 16,-1 2 0-16,3-2-17 15,-4 2-19-15,3 2-15 16,2-2-11-16,2 0-7 16,3 0 14-16,4-2 1 0,0 0 7 15,3-1-7 1,-2 2-5-16,2 0-3 0,2 0 0 15,-1 0-7-15,0 2 1 16,3 0 2-16,0-4 4 16,2 1 2-16,0 0-2 15,2 0-1-15,0-2 7 16,0-1-4-16,1 1 0 16,-3 0 2-16,-3 3-13 15,-3-1-4-15,-4 1-4 16,0 2-1-16,-4-1-5 15,3 2-5-15,0 0 0 16,2-2 5-16,2 0 2 16,1-2-7-16,-2 1 1 15,-2-1 4-15,-1 3 0 0,-5 1-6 16,-3 0 1-16,4 0 0 16,-3 0-1-16,3 0 1 15,1 0-1-15,1-2 2 16,2 0-1-16,0 0 7 15,-3-1-1-15,1 0 1 16,-1 0 1-16,-3 3-8 16,-1 0-1-16,-1 0 1 15,2-1-1-15,1 1 0 16,1 0 1-16,-1-2 0 16,2 2 0-16,1-3 0 15,2 3 0-15,-2 0 0 16,0 0 0-16,-1 0-1 0,-1 0 1 15,-4 0-1-15,1 0 0 16,-1 0 0-16,1 0 0 16,-3 0 0-16,4 0 0 15,-1 0 1-15,2 0-1 16,1 0 1-16,-1 0-1 16,-2 0 0-16,2 0 0 15,-2 0-1-15,-3 0 1 16,-2 0 0-16,-2 0 1 15,-4 0-1-15,0 3 1 16,0-3 0-16,0 0-1 16,0 2 1-16,0-2-1 15,0 0 1-15,0 1-1 0,0-1 0 16,2 0 1-16,-2 0-1 16,0 0 1-16,3 0-1 15,-3 0 1-15,0 0 0 16,0 0 0-16,0 0-1 15,-3 0-28-15,-30 6-157 16,2 4-290-16,-2-1-524 0</inkml:trace>
  <inkml:trace contextRef="#ctx0" brushRef="#br0" timeOffset="137967">6186 12504 360 0,'0'0'558'0,"0"0"-312"15,0 0-4-15,0 0-63 16,0 0-44-16,0 0-22 15,0 0-18-15,-11-7-26 16,11 7 10-16,0 0-7 16,0 0-1-16,0 0 10 15,0 0-4-15,0 0 17 16,0 0 20-16,0 0-12 16,0-3-25-16,0 3-22 15,0 0-16-15,0 0-10 16,0 0 0-16,6 0 7 15,9 0 21-15,4 0-6 16,3 0-14-16,0-1-5 16,3 1-5-16,-1-3-3 0,3 3 3 15,0 0 1-15,0 0 4 16,-1 0-8-16,1 0 1 16,-5 0-3-16,1 0 2 15,-4 0-6-15,-1 0-7 16,5 0-5-16,-2 0-5 15,4 0 6-15,0 0-6 16,0 0 5-16,-1 0 3 16,-2 0-3-16,0 0 6 15,-1 0-3-15,-4 0 2 16,1 0-5-16,0 0 0 16,-1 0 0-16,2 0 0 15,-2-1 0-15,4-2 0 0,-2 0 1 16,1-2 4-16,-1 4-2 15,-2-4 3-15,-1 4-3 16,-3 1-3-16,-1 0 0 16,-1 0-5-16,-1-3 5 15,4 3-6-15,-1 0 6 16,3-2-5-16,-3 2 0 16,3 0 0-16,-3-2 1 15,0 2-2-15,3 0 2 16,-3 0-1-16,1 0 0 15,-1 0-1-15,3 0 1 16,-3 0 0-16,3 0 0 16,-3 0-1-16,3 0 1 15,1 0 0-15,0 0 1 0,-2 0-1 16,1 0 0-16,-1 0 0 16,-1 0-1-16,1 0 0 15,-1 2 0-15,-1 3 1 16,1-4-1-16,-1 4 0 15,2-4 0-15,-4 2 0 16,2-1 1-16,-1-1 0 16,-1-1-1-16,-2 2 1 15,0-2-1-15,0 0 0 16,-3 3 0-16,1-3 0 16,2 0 0-16,0 0 1 0,2 0 0 15,3 0 0 1,-1 0 0-16,1 0-1 0,-4 0 0 15,1 0-1-15,1 1 1 16,-3 2-2-16,-1 1-6 16,2-3 8-16,-2 2 1 15,1-3 0-15,2 0 0 16,-2 2 0-16,-2-2 0 16,-1 0 0-16,-3 0 1 15,-3 0-1-15,0 0 4 16,0 0-5-16,-13 0-55 15,-8 0-159-15,-14 0-243 16,4 0-138-16,4-2-989 0</inkml:trace>
  <inkml:trace contextRef="#ctx0" brushRef="#br0" timeOffset="142597.64">7690 12541 614 0,'0'0'309'0,"0"0"-131"15,0 0 12-15,0 0-31 16,0 0-37-16,0 0 2 15,0 0 2-15,0 0 20 16,0 0-4-16,0 0-24 16,0 0-2-16,0 0-8 15,0 0-20-15,-2 0-32 16,2 0-13-16,0 0-17 16,-3 0-8-16,3 0-5 0,0 0-7 15,0 0-5-15,0 0 1 16,0 0 4-16,0 0-5 15,0 0 10-15,0 0 5 16,9 3 22-16,2 1 0 16,1 1-11-16,1 1-4 15,1-3-7-15,3 1 24 16,3 1 13-16,5-4 16 16,1 2 4-16,5-3-16 15,-2 0-15-15,0 0-11 16,-2 0-8-16,-5 0-8 15,1 0 0-15,-4 0-3 16,2 0-2-16,1 0-2 0,0-3 8 16,2 2 3-1,6-4 5-15,1 1 0 0,0 1-1 16,0-1-2-16,-6 2-5 16,0 2-7-16,-8 0-7 15,1 0 5-15,-3 0-5 16,1 0-1-16,-3 0 1 15,2 0-1-15,4 2 7 16,-1 0-7-16,0 2 0 16,4-3 7-16,0-1-1 15,3 0 5-15,-3 0 5 16,0 0-1-16,-5 0-5 0,1 0-5 16,-1 0-5-1,-7 3 0-15,4-2 1 0,-1-1-2 16,1 0 2-16,1 3-2 15,3-3 1-15,0 0 5 16,0 0-4-16,2 0-1 16,0 0 1-16,-2 2-1 15,-1-1 0-15,-3 2 0 16,-1-1 0-16,-1-1-1 16,-3 2 1-16,-1-1-1 15,1-1 0-15,0 2 0 16,0 1-1-16,0-2 1 15,0 2 1-15,2-2-1 16,2 2 1-16,1 0-1 16,-1 0 0-16,1 0 0 0,1 0 0 15,-1-2 0-15,1 2 0 16,-3-2 0-16,-2-1 1 16,1 2-1-16,-4-3 1 15,2 2-1-15,-2-2 1 16,-1 0-1-16,1 2 0 15,0-2-1-15,0 2 1 16,-1 0 1-16,1-2-1 16,-1 2 0-16,2-2 1 15,-2 2-1-15,3-2-5 16,-3 0 5-16,-1 2 0 16,2-2 1-16,-1 0-1 15,3 0 1-15,1 0-1 0,-4 0 0 16,3 0-1-16,-3 0-7 15,-4 0 7-15,0 0-11 16,2 0 11-16,-4 0 0 16,0 0-8-16,0 0 9 15,0 0-1-15,0 0 2 16,0 0 0-16,0 0 0 16,0 0-1-16,0 0-1 15,0 0-11-15,-10 0-45 16,-1 0-69-16,-5 0-43 15,-13 0-137-15,0 0-259 16,3 0-417-16</inkml:trace>
  <inkml:trace contextRef="#ctx0" brushRef="#br0" timeOffset="146330.42">9140 12722 451 0,'0'0'180'0,"0"0"-77"16,0 0 37-16,0 0-7 16,0 0-25-16,0 0 15 15,0 0 10-15,7-29-3 16,-5 27-27-16,-2-2 5 15,2 0-15-15,-2 0 5 16,2 0-7-16,0-2-16 16,0 1-9-16,2 0 11 0,-4 1 2 15,2 2 3-15,-2 0-11 16,0 2-16-16,0 0-12 16,0 0-4-16,0 0-8 15,0 0-4-15,0 0-20 16,0 0-7-16,0 0 0 15,0 10 2-15,0 6 29 16,0 2 24-16,0 3 3 16,0 6-7-16,0 1-3 15,0 3-9-15,0 0-8 16,0 4-7-16,1-1-9 16,2 0 5-16,1-4-4 15,1 0 6-15,1-2-2 16,-2 0-1-16,2-2-5 15,-2-2 4-15,0 1-2 0,-1-4-5 16,-3 3 2 0,0-3-1-16,0-3-3 0,0-2-3 15,2-4 2-15,-2 2-7 16,0-2 6-16,2 0-6 16,0 0 5-16,0-3 0 15,0 4 2-15,0-3 1 16,-2-3-3-16,3 2 0 15,-3-3-5-15,0 0 0 16,1-3 0-16,-1 2 7 16,0-1-8-16,4-4 1 15,-4 3 0-15,0-3 1 16,0 0-1-16,0 0 0 0,0 0 0 16,0 0 1-16,0 0-2 15,0 0-3-15,4 0-75 16,13-12-108-16,0 1-307 15,0-2-292-15</inkml:trace>
  <inkml:trace contextRef="#ctx0" brushRef="#br0" timeOffset="147254.29">9244 13262 1151 0,'0'0'486'16,"0"0"-313"-16,0 0 87 15,0 0-56-15,0 0-18 16,0 0-1-16,0 0-3 16,-10 0-7-16,10 0-38 15,0 0-20-15,0 0-33 16,0 0-27-16,0 0-24 16,2 0-14-16,16 0-10 0,6-1 20 15,9-2 8-15,6-1 2 16,-2 3-7-16,-1 1-11 15,-5 0 6-15,-3 0 0 16,-2 0 1-16,-1 0 4 16,-4 0-2-16,4 0 1 15,0 0-2-15,4 0-7 16,0 0-7-16,4 0 6 16,0 1-1-16,1 2-10 15,-3 1 1-15,-2 0-4 16,0 0-5-16,-4-1 8 15,-3 2-8-15,-2-4 5 16,2 4-6-16,1-5 5 16,-2 0 2-16,2 0-7 15,-3 0 6-15,0 0 7 0,0 0-2 16,2 0-6-16,3 0 1 16,1 0 1-16,3-3-2 15,-2 1-5-15,-4 2 0 16,-3 0 1-16,-3 0-1 15,-3 0 5-15,-3 0-5 16,0 0-1-16,-2 0 1 16,2 0-1-16,0 0 1 15,3 0 0-15,-1 0 0 16,1 0-1-16,-1 0 1 16,1 0-1-16,-6 0 0 0,1 2 1 15,-5-2-1 1,3 3 0-16,-2-3 1 0,-1 0 0 15,0 0-1-15,1 0 1 16,1 0-1-16,4 0 1 16,-2 0-1-16,1 0 0 15,2 1 1-15,1-1-1 16,-2 0 1-16,2 0-1 16,-5 0 1-16,-1 0-1 15,-2 0 1-15,1 0-1 16,-5 0 1-16,0 0 1 15,0 0 4-15,0 0-5 0,0 0 0 16,0 0-1 0,0 0-78-16,0 0-120 0,0 0-258 15,0 5-334-15,0-3-919 16</inkml:trace>
  <inkml:trace contextRef="#ctx0" brushRef="#br0" timeOffset="148749.06">10731 13369 728 0,'0'0'325'16,"0"0"-126"-16,0 0-43 15,0 0-57-15,0 0-53 16,0 0-25-16,0 0 12 15,-9-12 50-15,9 12 24 0,0 0 16 16,0-2-5-16,0 2-19 16,0 0-24-16,0 0-22 15,0 0-13-15,0 0-6 16,0 0 3-16,0 0 14 16,4 0 63-16,12 0 5 15,1 0-40-15,6 0-19 16,2 0-9-16,4 0-11 15,2 0-7-15,0 0-2 16,2 0 1-16,1 0 10 16,-1 0-4-16,-2 0-8 15,-2 0 0-15,-4-3-6 16,0 3 0-16,-3-1 3 0,0 1 2 16,0 0-7-16,1-2-1 15,-2 2 0-15,2-2 0 16,2 0-5-16,-2 0-5 15,3 0-1-15,-2 0 2 16,-2 0 3-16,-3-2 8 16,-4 2-1-16,-4 2 4 15,-2 0-1-15,0 0-7 16,-1 0-6-16,2 0-10 16,3 0-1-16,1 0 5 15,-3 0-5-15,2 0 0 16,-2 0 0-16,-2 0 0 15,0 0 0-15,-2 0 0 0,4 0 0 16,-5 0 6-16,3 0-1 16,-2 0 0-16,2 0 3 15,0 0-7-15,-1 0 4 16,4 0-5-16,3 0 7 16,3 0-7-16,9-3 0 15,2 0 6-15,7-1-6 16,-3-1 0-16,-2 1 0 15,-4 1 5-15,-7 1-5 16,-4 0-1-16,-8-1 1 16,-1 3-1-16,0-1 2 15,2-2-1-15,2 2 1 0,3-3-1 16,5 0-1 0,4-1 2-16,3-1-2 0,-1 3 1 15,0-1-1-15,-8 2 0 16,-5-1 0-16,-4 2 0 15,-3 1 0-15,-3 0 1 16,0 0-1-16,0 0 0 16,3 0 1-16,-1 0-1 15,3 0 0-15,0 0 0 16,-3 0 0-16,0 0 0 16,-1 0-1-16,-1 0 1 15,-2 0 0-15,2 0 0 16,-2 0 0-16,0 0-1 15,2 0 0-15,1 0 0 0,2 0 1 16,-1 0-1-16,0 0 1 16,0 0 1-16,1 0-1 15,-1 0-1-15,1 0 1 16,0 0 0-16,-3 0 0 16,0 1 0-16,0-1 0 15,0 0 0-15,0 3 0 16,-2-3 0-16,3 0 1 15,-3 0-1-15,0 0-1 16,0 0-18-16,0 0-64 16,0 0-81-16,-13 0-116 15,-6 2-331-15,-1-2-476 0</inkml:trace>
  <inkml:trace contextRef="#ctx0" brushRef="#br0" timeOffset="149912.54">12242 12539 811 0,'0'0'366'0,"0"0"-105"0,0 0-7 16,0 0-40-16,0 0-27 15,0 0-38-15,0 0-1 16,-10-17 21-16,8 17-29 16,0 0-49-16,-2 0-49 15,-3 12-25-15,1 9 10 16,-4 7 32-16,4 5-2 16,-3 9 0-16,3-1 6 15,-2 5-6-15,2 0 0 16,-3 2-11-16,3-1-17 15,-5-3-7-15,5 0-1 16,2-4-5-16,2-2-5 16,0-4-11-16,2-4 12 15,0-5-4-15,0 0-2 0,0-7 1 16,0-2-1-16,0-2 0 16,0-3-5-16,0-6 0 15,0-1 1-15,0-4 4 16,0 0-5-16,0 0 6 15,0 0 2-15,0 0 0 16,0 0-1-16,0 0-7 16,0 0 5-16,0 0-5 15,0 0-1-15,0 0-36 16,0-4-77-16,0-14-105 16,0 0-351-16,0-5-528 0</inkml:trace>
  <inkml:trace contextRef="#ctx0" brushRef="#br0" timeOffset="152129.01">12201 12450 854 0,'0'0'385'0,"0"0"-162"16,0 0 2-16,0 0-52 15,0 0-34-15,0 0-14 16,0 0 12-16,-4 0 14 16,2 0 9-16,2 0-23 15,0 0-38-15,0 0-35 16,0 0-24-16,10 3-22 16,13 1 39-16,8-3 19 15,5 2-16-15,4-2-15 16,2-1 3-16,3 2-4 15,2-2-7-15,0 2 5 0,-3-2-15 16,0 0 0 0,1 0 0-16,-3 0 6 0,-1 0-3 15,-3 0 1-15,-3 0-2 16,-1 0-10-16,-3 0-4 16,-4 0-4-16,-5 0-2 15,-5 0-3-15,-3 0 9 16,-3 0-3-16,0 0 0 15,1 0-6-15,-1 0 0 16,-1 0 4-16,3 0-8 16,3 0-1-16,3 2 1 15,-3 1-1-15,1-2 8 0,-1 2-8 16,-3-3 1-16,-4 2 4 16,0-2-5-16,0 1 0 15,-1-1 5-15,-1 0-5 16,3 3 1-16,-2-3-2 15,3 0 9-15,1 2 0 16,-1-2 0-16,-1 0-3 16,2 1 0-16,-1 1-5 15,2 2-1-15,5-1 1 16,2-2-1-16,7 2 1 16,2-3 0-16,2 0 5 15,-1 0-5-15,-7 0-1 16,0 0 0-16,-7 0 1 15,-5 0 0-15,-3 0 6 16,-4 0-7-16,4 0 1 0,-1 0 0 16,1 0-1-16,3 0 1 15,3 0 0-15,3 0 0 16,-1 0-1-16,2 0 0 16,-2 0 1-16,-6 0-1 15,-1 0 0-15,-4 0 1 16,0 0-1-16,-1 0 0 15,0 0 0-15,0 0 0 16,4 0 1-16,-2 0-1 16,1-3 1-16,-1 3-1 15,1 0 0-15,0-1 0 0,-2 1 1 16,-1 0-1 0,0-3 1-16,1 3 0 0,-3-1 0 15,5 1-1 1,0-3 1-16,1 3-1 0,1-2 0 15,3 1-7-15,-6 1-5 16,1 0-21-16,-3 0-15 16,-4 0-6-16,2 0 14 15,-2 0 23-15,0-2 11 16,0 2 6-16,0 0 1 16,0 0-1-16,0 0 1 15,0 0 0-15,0 0 7 16,0 0 1-16,0 0 6 15,0 0 0-15,0 0-2 0,0 0-5 16,0 0-8-16,0 0 0 16,0 0 0-16,0 0 0 15,0 0 0-15,0 0 0 16,0 0 0-16,2 0 0 16,4 0 0-16,0 0 0 15,5 0 1-15,1-3 0 16,3 2 5-16,5-4-4 15,5 4-1-15,6-4 1 16,2 3-1-16,-2 0 1 16,-2 2-2-16,-5-1 2 15,-6 1-1-15,-2 0 0 16,-5 0 5-16,0 0 4 0,-2-3 10 16,0 3 1-16,4-1-5 15,1-2-5-15,1 3-4 16,4-1-6-16,-4-2 0 15,0 3 0-15,1-2 1 16,0 2-1-16,-1-2 0 16,1 0 1-16,-1 1-1 15,6-2 0-15,-1 2 0 16,2-2 0-16,-2 1 0 16,2 2-1-16,-4-1 1 15,-2 1 0-15,-5 0-1 16,-1-2 0-16,0 2 0 15,3 0 1-15,3-3-1 16,6 2 1-16,2-4 0 16,3 4-1-16,2-4 0 0,-4 3 0 15,-6 0 0-15,-3 2-1 16,-7 0-4-16,-6 0 5 16,0 0 0-16,1 0 0 15,0-2 0-15,5 2 1 16,1 0-1-16,9 0 1 15,3 0-1-15,0-2-1 16,2 2 1-16,-3 0 0 16,-6 0 0-16,-5 0 0 15,-4 0 0-15,-2 0 0 16,1-2 0-16,-1 2 1 16,2 0-1-16,4 0 0 15,-1 0 0-15,4-2 0 16,1 2 0-16,-2 0 0 15,0 0 0-15,-1 0 0 0,-5 0-1 16,4 0 1-16,-2-1 1 16,4 1-1-16,1-3 1 15,5 3 0-15,2-2-1 16,-2 0 0-16,4 2 0 16,-4 0 0-16,-6 0 0 15,-1 0 0-15,-3 0 0 16,-1 0 1-16,-1 0-1 15,4 0 0-15,-2 0 0 16,-1 0-1-16,2 0 1 0,-2 0 0 16,-3 0 0-1,1 0 0-15,1 0-1 0,-2 0 1 16,3 0 0-16,-2 0-1 16,2 0 1-16,-1 0 0 15,3 0 0-15,-3 0 0 16,4 0 0-16,-1 0 1 15,-3 0-1-15,-2 0 0 16,2 0 0-16,-4 0 0 16,-2 0-1-16,2 0 1 15,-2 0 0-15,2 0-1 16,0 0 0-16,0 0 0 16,1 0 1-16,-1 0-1 15,-2 0 1-15,0 0 1 16,0 0-1-16,0 0-1 0,0 0-14 15,-2 0-35-15,-9 0-59 16,-7 0-97-16,-3 4-117 16,-3 8-259-16,6 0-110 15,5-3-665-15</inkml:trace>
  <inkml:trace contextRef="#ctx0" brushRef="#br0" timeOffset="153312.92">15111 12501 671 0,'0'0'359'0,"0"0"-132"16,0 0-76-16,0 0-75 16,0 0-50-16,0 0-3 15,0 0 25-15,92-11 32 16,-79 7 12-16,-5 2-7 15,0 1 11-15,-2-1-9 16,1-1-21-16,1 2-22 16,2-1-16-16,1 2-15 15,0-3-4-15,0 2 4 16,-5 1 20-16,4-3 20 16,-6 3 2-16,3 0 4 15,0-2 3-15,1 2-4 0,4 0 0 16,5 0-6-1,4 0-2-15,4 0-3 16,0 0 6-16,7 0-6 16,2 0 0-16,-1 0-4 0,5 0-10 15,4 0 6-15,3 0 7 16,-1 0-10-16,3 0-21 16,0-2-6-16,-2-1 7 15,-5-1 1-15,-1 0-4 16,4-1 19-16,-1 3 5 15,0 2-10-15,3 0-12 16,-3 0-6-16,1 0 5 16,1 0-4-16,0 0 1 15,2 0-5-15,-4 0 3 0,-2 0-2 16,-8 0 5 0,-9 2-2-16,-5-2 8 0,-7 0 0 15,-3 0 5-15,-4 0-1 16,0 0-8-16,1 0-2 15,1 0 0-15,3 0-5 16,0 0-1-16,0 0-6 16,0 0 1-16,-4 0 0 15,4 0 0-15,-5 0 0 16,-2 0-1-16,0 0 2 16,0 0-1-16,0 0 0 15,3 0-1-15,-3 0 1 16,3 0-1-16,-3 0 2 0,1 0-1 15,-3 0 1-15,0 0 4 16,0 0 0-16,0 0 12 16,0 0 1-16,0 0-2 15,0 0-7-15,0 0-2 16,0 0-7-16,0 0 5 16,0 0-4-16,0 0-2 15,-3 0-74-15,-26 0-135 16,3 0-326-16,-10-2-602 0</inkml:trace>
  <inkml:trace contextRef="#ctx0" brushRef="#br0" timeOffset="161113.68">4682 12651 23 0,'0'0'136'16,"0"0"-21"-16,0 0 11 0,0 0 17 16,0 0 15-16,0 0-35 15,-5-4-35-15,5 2-1 16,0 2 10-16,0-4 37 15,0 0-18-15,0-2-40 16,0 0-15-16,0-3-2 16,0 4-1-16,0-1-5 15,0 0 2-15,0 4-14 16,0-2-7-16,0 4-2 16,0 0-4-16,0 0-5 15,0 0 11-15,0 0-3 16,0 0-7-16,0-2-3 0,0 2-5 15,0-2-10-15,13-3-4 16,8 5 5-16,1 0-6 16,3 0 6-16,1 0-1 15,0 3 4-15,0 3-10 16,2 0 6-16,-1-2 2 16,0-4 11-16,0 0 6 15,-3 0-8-15,-4 0-3 16,-4 0-8-16,-5 0-6 15,-7 0-1-15,-3 0-24 16,3 0-50-16,-4 0-70 16,0 0-84-16,0 0-111 15,-11 0-608-15</inkml:trace>
  <inkml:trace contextRef="#ctx0" brushRef="#br0" timeOffset="161717.89">4698 12683 796 0,'0'0'321'15,"0"0"-172"-15,0 0-81 16,0 0 0-16,0 0-21 16,0 0-15-16,0 0-18 0,77-12-4 15,-70 12-4 1,0 0 9-16,-1 0 1 0,-1 0-2 16,1 0-2-16,-2-2-2 15,4-1 0-15,-4 3 2 16,3-1-11-16,-1 0 0 15,1-2 6-15,-3 3-7 16,4-2 0-16,0 1 6 16,-1 1 7-16,-1-3 13 15,2 1 17-15,-3-2 27 16,0 2 14-16,0-2 6 16,-1 2-17-16,-2 0-4 15,-2 2 2-15,0 0-29 16,0 0-30-16,0 0-12 15,0 0-56-15,5-2-116 0,0-2-135 16,-1-2-359-16</inkml:trace>
  <inkml:trace contextRef="#ctx0" brushRef="#br0" timeOffset="172657">3256 16026 1046 0,'0'0'306'16,"0"0"-144"-16,0 0 36 15,0 0-31-15,0 0-18 16,0 0-53-16,-18 0-27 16,18 0-9-16,-3 0 20 15,3 0 27-15,-2 0 6 0,2 0-30 16,-2 0-29-1,2 0-17-15,-2 0-16 0,2 0-9 16,0 0-4-16,0 0-7 16,0 0 5-16,0 0 10 15,0 0 9-15,0 0 10 16,0 0-2-16,0 0-11 16,0 0-7-16,0 0-8 15,0 0-1-15,0 0-5 16,0 0-1-16,0 0 1 15,6 0 13-15,6 0 20 16,1 0 19-16,5 0-12 0,2 0-2 16,4 4-3-1,6-4 0-15,-1 4-12 0,4-4-4 16,-2 0-4 0,0 0-2-16,0 2 1 0,-5 2-6 15,4-1-2-15,-4 2-1 16,2-5 9-16,0 4 1 15,6-4 7-15,0 0 2 16,-1 0 2-16,0 0-3 16,-3 0-6-16,-4 0-3 15,-4 0-6-15,-4 2 0 16,0 2-7-16,-2 0 5 16,0 0-1-16,1 0-5 15,0-4 9-15,3 4 2 16,1-4 5-16,1 0 7 15,0 0-5-15,0 0-7 16,-3 0-3-16,-4 0-7 0,1 2-1 16,-5 2 1-16,1 0-1 15,-2-4 0-15,1 3 5 16,3-3-5-16,1 0 8 16,8 0 3-16,-1 0 9 15,4 0 2-15,1 0-10 16,0-3-5-16,-2-1-7 15,-3 3 1-15,-2 1-1 16,-2 0 0-16,0 0 0 16,-1 0 5-16,2 0-5 15,-4-3-1-15,3 3 0 0,1-2 0 16,2 2 1 0,1-4 0-16,-5 4-1 0,4 0 1 15,-5 0-1-15,-5 0 0 16,2 0 0-16,-4 0 0 15,2 0 0-15,0 0 1 16,3 0-1-16,-1 0 0 16,3 0 0-16,1 0 1 15,1 0 0-15,2 0 0 16,0 0 0-16,0 0-1 16,-2 0 1-16,-4 0-1 15,-1 0 1-15,-4 0-1 16,0 0 0-16,2 0 0 15,0 0 0-15,2 0 0 16,3 0 1-16,2-4 1 16,0 0 4-16,1-2-5 15,0 2-1-15,-4 0 1 0,-1 4-1 16,-1-5 1-16,-2 5-1 16,0-3 0-16,0 0 1 15,1 2-1-15,-2-1 2 16,7-2-1-16,-2 0 10 15,5-4-2-15,5 2 0 16,-2-2-2-16,2 2 2 16,-2 1-9-16,-3 2 0 15,-6 3 0-15,0 0 0 16,-4 0 0-16,-2 0 0 16,1-4 0-16,1 4 0 15,3 0 1-15,3-5-1 0,3 4 1 16,6-2-1-16,-1 2 7 15,3-2-6-15,0 2-1 16,-3 1 0-16,-2 0 0 16,-1 0 0-16,-2 0-1 15,-3 0 1-15,-3 0 0 16,3 0 1-16,-1 0-1 16,6 0 0-16,1-4 1 15,5 4 0-15,1 0 1 16,3 0-1-16,-1 0-1 15,-1 0 0-15,-5 0 0 16,-5 0-1-16,-4 0 0 16,-1 0 0-16,-6 0 1 0,1 0 0 15,-5 0 0-15,4 0 1 16,-4 0-1-16,2 0 0 16,1 0-1-16,-1 0 1 15,4 0 0-15,-4 0-1 16,5 0 1-16,1 0 0 15,-1 0 0-15,2 0 0 16,1 0 0-16,-1 0 1 16,0 0-1-16,0 0 0 15,-1 0 0-15,1 0 0 16,-2 4 0-16,1-4-1 16,-2 0 1-16,-3 0 1 15,0 1-1-15,-2-1 0 0,-3 0 1 16,-2 0-1-16,2 0 0 15,-2 0 0-15,0 0 0 16,0 0 0-16,2 3 0 16,-2-3 0-16,2 0 0 15,3 1 1-15,-1-1-1 16,2 3 0-16,0-3 0 16,-2 1 0-16,0 4 0 15,1-5 0-15,-3 0-1 16,0 0 1-16,0 0 0 15,0 0 0-15,0 0 0 16,1 0 0-16,0 4 0 0,-3-4 0 16,0 0 0-1,2 0 0-15,-2 0 0 0,0 0 1 16,0 0-1-16,0 0 1 16,0 0-1-16,0 0 0 15,0 0 1-15,0 0 1 16,0 0 4-16,0 0-5 15,0 0-1-15,0 0 0 16,0 0 1-16,0 0 0 16,0 0 0-16,0 0-1 15,-5 0-52-15,-2 0-106 16,-10 0-174-16,-1 0-444 16,-3 0-852-16</inkml:trace>
  <inkml:trace contextRef="#ctx0" brushRef="#br0" timeOffset="176327.98">6201 15414 335 0,'0'0'753'0,"0"0"-526"15,0 0-61-15,0 0-12 16,0 0-10-16,0 0-18 16,-20-31-23-16,20 31-5 15,-2 0 5-15,2 0 5 16,-2 0 9-16,2 0-2 15,0 0-22-15,-2 0-20 0,2 0-14 16,0 0-12-16,0 0-15 16,0 0-22-16,0 4-8 15,0 13-1-15,0 6 17 16,0 4 6-16,-2 5 1 16,2 5 1-16,-3 2 10 15,-2 5 3-15,1 5 1 16,0-3-13-16,-1 2 0 15,3-4-5-15,0-2-10 16,2-4 0-16,0-2-3 16,0-5-8-16,0 1 7 15,0-6-7-15,0 2 8 16,0-2-7-16,0-4 7 16,0 0 0-16,0-6-3 15,0 1 3-15,0-12-8 0,0 3 5 16,0-8-4-16,0 0-1 15,0 4 13-15,0-4-1 16,0 0 4-16,0 0-2 16,0 0-9-16,0 0-5 15,0 0 4-15,0 0-5 16,0 0 0-16,0 0 1 16,0 0 5-16,0 0 1 15,0 0-7-15,0-12-26 16,0-2-44-16,9-26-146 15,9 8-286-15,1-8-250 0</inkml:trace>
  <inkml:trace contextRef="#ctx0" brushRef="#br0" timeOffset="178338.92">6184 15379 831 0,'0'0'512'0,"0"0"-294"0,0 0-1 15,0 0-4-15,0 0-45 16,0 0-61-16,0 0-32 16,0-9 4-16,4 9 41 15,9-2 14-15,5 0-32 16,2 0-22-16,2 2-13 15,3 0-8-15,2 0-13 16,-1 0-6-16,1 0-5 16,0 0-5-16,2 0 0 15,0 2 1-15,2 0-7 16,-4 4 3-16,7-6-1 16,-5 0-1-16,-4 5-5 15,2-5-1-15,-4 4 0 0,-1-3 4 16,0 1-4-16,1 2 1 15,-3-3-7-15,3 4-1 16,-2-5-3-16,3 4 2 16,2-4-2-16,-2 0 4 15,0 0-4-15,-2 0 0 16,-1 0-3-16,-5 0-5 16,1 0 5-16,-2 0-5 15,-1 0-1-15,1 0 1 16,4 0 0-16,-2 0 1 15,3 0 4-15,1 0-5 16,-2 0 7-16,-1 0-2 16,-3-4-6-16,-1 4 1 0,-3 0 0 15,-1 0 1-15,-2 0-2 16,-1 0 2-16,-1 0-2 16,4 0 1-16,-4 0 0 15,3 0 0-15,2 0-1 16,1 0 1-16,0 0 0 15,1 0 0-15,1 0 5 16,0 0-5-16,1 0-1 16,-2 0 1-16,1 0 0 15,-1 0 0-15,-1-5 0 16,1 4 0-16,-1-2 0 16,1 2 5-16,0-1-5 15,0 1 0-15,-2 1 5 0,3-4-4 16,-1 4-1-1,-2 0 0-15,1 0 5 0,-2-5-6 16,-1 5 0-16,1 0 0 16,-2 0 0-16,3 0 0 15,1-4 0-15,-4 2 1 16,3 2-1-16,3-2 1 16,1 0 0-16,4-2 0 15,1 0 8-15,2 0-8 16,0 0 1-16,3-1-1 15,-3 3 0-15,-3-2-1 16,-2 1 0-16,-4 2 1 16,-1-2 0-16,-4 2 0 0,1-2 0 15,2 1 5 1,2-2-6-16,5 0 1 0,2 0-1 16,1 0 0-16,-4 0 0 15,-1 2 0-15,-3 2 0 16,-4 0 0-16,2 0 0 15,-2-4 0-15,5 4 0 16,1 0 0-16,3-5 0 16,7 5 1-16,-1-2 0 15,0 1-1-15,1-2 0 16,-2 3 0-16,-4-1 0 16,-1 1 0-16,-5 0 0 0,3-2 0 15,-1 2 0 1,4-4 1-16,0 4-1 0,8-4 0 15,2 4 0-15,2-6 0 16,-4 4 1-16,0 0-1 16,-7 2 0-16,-3 0 0 15,-3 0 0-15,-3 0 0 16,0 0-1-16,3 0 1 16,1-3 1-16,5 2-1 15,5 1 1-15,2-4 0 16,0 0-1-16,2 2 0 15,-6-1 1-15,2 3-1 16,-2 0-1-16,-3 0 1 16,-3 0 0-16,4-1 0 15,-2 1 0-15,2 0 1 0,3-2-1 16,3-1 0 0,-2 3 0-16,-1-3 0 0,-2 3 0 15,-4 0 0-15,-6 0 0 16,2 0 0-16,-4 0 0 15,-1 0 1-15,-5 0-1 16,2 0 1-16,-4 0-1 16,4 0 0-16,-5 0 0 15,2 0 0-15,1 0 0 16,-1 0-1-16,-1 0 1 16,2 0 0-16,0 0 1 15,2 0-1-15,0 0 0 16,-2 0-1-16,1 0 1 0,-1 0 1 15,0 0-1-15,1 0 0 16,2 0 0-16,2 0 0 16,-1 0 0-16,4-4 0 15,-1 4 0-15,-2 0 0 16,0 0 1-16,-4 0-1 16,-1 0 0-16,-2-2 1 15,0 2-1-15,-2 0 0 16,1 0 0-16,-1 0 0 15,0 0 0-15,0 0 0 16,0 0 0-16,0 0 0 16,0 0 0-16,0 0 0 15,6 0-1-15,-2 0 1 16,0 0 0-16,6 0 1 0,-4 0-1 16,3 0 0-16,-5-2-1 15,-2 2-21-15,2 0-55 16,-2 0-107-16,2 0-136 15,2 0-332-15,1 2-234 0</inkml:trace>
  <inkml:trace contextRef="#ctx0" brushRef="#br0" timeOffset="179739.12">9219 15268 750 0,'0'0'287'0,"0"0"-54"15,0 0-31-15,0 0 3 16,0 0-5-16,0 0-21 15,0 0-35-15,-4-46-20 16,2 42-11-16,0-1-3 16,0 4-16-16,2-2-15 15,-2 3-5-15,2 0-17 0,0 0-6 16,-2 0-15-16,2 0-23 16,0 3-13-16,0 11-5 15,0 3 5-15,0 8 9 16,0 0 0-16,0 6 0 15,0-5 1-15,0 3-2 16,4-6-7-16,0 2 10 16,1-2-10-16,0 0 8 15,-3-2 3-15,-2 1 2 16,2 0 2-16,-2-3-4 16,2-2-5-16,1-3-1 15,-1 3-4-15,0-4 5 16,0 2 2-16,0-3-1 15,-2 2 4-15,2 0 9 16,-2-6-3-16,0 6-3 0,0-5 0 16,0-1-8-16,0 3 4 15,0 1-10-15,0-2 8 16,0 1-3-16,0-1 6 16,0 3-10-16,0 1 4 15,0-1 2-15,0-4-7 16,0 5 4-16,0-6-5 15,0-2 0-15,0 3 1 16,0-6 0-16,0-3-1 16,0 4 1-16,0-2-1 15,0 6 1-15,0-4 0 16,0 0-1-16,0 6 1 16,0-5 0-16,0 1 0 15,0-2 0-15,0-1-1 16,0-3 1-16,0 0 5 0,0 0-5 15,0 0 0-15,0 0 0 16,0 0-1-16,0 0 0 16,0 4 0-16,0-4 1 15,0 4-1-15,0-4 0 16,0 0 1-16,0 2-1 16,0-2 0-16,0 0 0 15,0 0 0-15,0 0 0 16,0 0 0-16,0 0 0 15,-2 0 1-15,2 0-1 16,0 0 1-16,0 3-1 16,0-2 0-16,-2 3-1 0,2-4 1 15,0 4 0-15,-2 0 0 16,2 1 0-16,-2-1 0 16,0 2 0-16,-1 2 0 15,-1-4 0-15,2 1 0 16,2-5 0-16,0 5-1 15,0-5-18-15,-4 0-22 16,4 0-49-16,-4 9-115 16,0 4-266-16,0-7-290 0</inkml:trace>
  <inkml:trace contextRef="#ctx0" brushRef="#br0" timeOffset="180313.05">9089 16058 707 0,'0'0'383'0,"0"0"-153"15,0 0-64-15,0 0-97 16,0 0-52-16,0 0-17 16,0 0-26-16,20-15-53 15,-7 15-59-15,1 0-59 16,-3 5-90-16,-5-5-213 0</inkml:trace>
  <inkml:trace contextRef="#ctx0" brushRef="#br0" timeOffset="182344.07">9089 16058 798 0,'58'12'330'0,"-58"-12"-62"0,-3 0-82 16,3 0-66-16,0 0-45 15,0 0-11-15,0 0 37 16,0 0 34-16,0 0-7 16,0 0-14-16,0 0-3 15,0 0-1-15,0 0-25 16,0-4-24-16,17 4-16 16,2-4-6-16,4-2-2 15,-1 4-1-15,2 0 1 16,3 2-3-16,-3 0-8 15,5 0-7-15,-2-4-7 0,0 4 11 16,0 0-11-16,-3-5-3 16,-4 5-2-16,-2 0 5 15,0 0-3-15,0 0 3 16,-3 0 0-16,3 0-3 16,-1 0 4-16,4-3-5 15,-3 0-7-15,-1 2 7 16,2-1-1-16,-2-2 1 15,-3 0 1-15,-3 4 0 16,0-4 3-16,-2 4-5 16,0 0-5-16,-1 0-1 15,3-4 7-15,3 2-8 16,0-1 6-16,-1 3-6 16,-2-1-1-16,2 1 1 0,-2 0 0 15,3 0 1-15,-3 0-1 16,0 0 0-16,1 0-1 15,-3 0 1-15,6 0 0 16,-2 0 1-16,3 0 0 16,-1 0-1-16,4 0 1 15,-4 0 0-15,3 0 4 16,-3 0-5-16,1 0 0 16,-1 0 0-16,1 0 0 15,2 0 6-15,-5 0-5 16,3 0 1-16,-5 0 10 15,2 0-12-15,-2 0 2 0,3 0 4 16,-1 0 0 0,1 0-5-16,-1 0 11 0,-1 0-11 15,-2 0-1-15,1 0 0 16,-1 0 1-16,-4 0 0 16,1 0-1-16,-2 0 1 15,6 0 0-15,-5 0 0 16,3 0 0-16,-1 0 8 15,2 0-7-15,-1 0-1 16,-1 0 0-16,-1 0-1 16,2 0 0-16,-2 0 1 15,-1 0 0-15,-1 0 0 16,1 0 0-16,1 0 8 0,2 0-9 16,2-4 1-1,1 4-1-15,3 0 0 0,3 0 1 16,5 0-1-16,-4 0 2 15,6 0-1-15,-3 0-1 16,0 0 1-16,-2 0-1 16,3 0 1-16,-2-4 0 15,2 4 0-15,2 0 0 16,-1 0 0-16,3 0 0 16,0 0-1-16,-1 0 1 15,-1 0 0-15,-1 0-1 16,-3 0 0-16,-4 0 0 15,-3 0 0-15,-4 0-1 16,2 0 1-16,-3 0 1 16,2 0 6-16,2 0 2 0,5 0 3 15,5 0-1-15,4 0-1 16,-1 0-9-16,0 0 0 16,-1 0 1-16,-2 0-1 15,-6 0 0-15,-1 0-1 16,-3 0 1-16,-1 0-1 15,1 0 1-15,3 0 0 16,3 0 5-16,8 0-5 16,1 0 0-16,6 0 0 15,2 0 5-15,2 0-6 16,-4 0 0-16,-3 0 0 16,-2 0 1-16,-4 0-1 0,-4 0 6 15,-2 0-5-15,-4 0 1 16,-1 0-1-16,-2 0 5 15,-2 0 0-15,3 0 0 16,-2 0-5-16,3 0-1 16,-3 0 1-16,1 0 0 15,5 0 0-15,-1 0 5 16,3 0 0-16,1 0 2 16,3 0 1-16,-1 0 0 15,-4 0 1-15,-3 0-4 16,-3 0-5-16,-6 0 0 15,-2 0-1-15,-1 0 0 16,1 0 0-16,0 0 0 16,4 0 1-16,-2 0 0 0,5 0 0 15,3 0 7-15,-1 0-2 16,1 0-5-16,-1 0 1 16,-5 0-1-16,-1 0 1 15,-2 0 4-15,-1 0-5 16,-1 0 0-16,1 0 8 15,0 0-9-15,0 0 1 16,5 0 0-16,3 0 0 16,1 0 0-16,3 0 5 15,-2 0-1-15,1 0-5 16,-4 0 0-16,-3 0 0 16,0 0 0-16,-2 0 0 15,3-5 1-15,0 5 0 16,2-1 1-16,0-1 4 0,1 2-5 15,-4 0 8-15,-1-3-9 16,-3 3-1-16,-2 0 1 16,1 0 0-16,-1 0 0 15,-2 0 0-15,2 0 0 16,1 0 0-16,1 0 0 16,1 0 0-16,-1 0 0 15,0 0 0-15,-2 0 0 16,3 0 0-16,-1 0 0 15,1 0 0-15,0 0 0 16,1 0 0-16,-2 0 0 0,2 0 1 16,2 0 0-16,1 0-1 15,0 0 0-15,-1 0 0 16,4 0 0 0,1 0 0-16,1 0 0 0,-1 0 0 15,-2 0-1-15,3 0 1 16,-4 0 2-16,2 0-2 15,1 0 1-15,-2 0 0 16,1 0-1-16,-4 0 0 16,-1 0 0-16,-3 0 0 15,-1 0 0-15,-3 0 0 16,2 0-1-16,-2 0 0 16,0 0 1-16,0 0 0 15,0 0 1-15,0 0-1 0,0 0 0 16,0 0-8-16,0 0-53 15,-8 0-89-15,-6 0-157 16,-7-7-650-16</inkml:trace>
  <inkml:trace contextRef="#ctx0" brushRef="#br0" timeOffset="184254.19">12088 15226 910 0,'0'0'497'0,"0"0"-281"16,0 0 12-16,0 0-47 15,0 0-58-15,0 0-32 0,-12 0-5 16,10 0 7-16,2 0 26 16,-2 14-1-16,2 4 44 15,-2 4-24-15,0 8-38 16,0 8-25-16,-1 4-14 15,1 8-19-15,2-2-16 16,0 2-14-16,0-1-5 16,2 1-1-16,7-6-5 15,0-2 5-15,0-4-5 16,-2-1 1-16,-3-10-1 16,0 0-1-16,-1-10 0 15,-1-5 0-15,-2-1-1 16,0-4 1-16,0-1 1 15,0-2 0-15,0 0-1 16,0-4-6-16,0 0-60 16,0 0-70-16,2 0-91 15,0 0-66-15,3-4-76 0,0-7-408 0</inkml:trace>
  <inkml:trace contextRef="#ctx0" brushRef="#br0" timeOffset="185005.58">12159 15304 1091 0,'0'0'573'0,"0"0"-338"16,0 0-19-16,0 0-76 16,0 0-50-16,0 0-39 15,0 0 21-15,-4 6 96 16,17 0 4-16,7-2-11 16,7 0-17-16,4 1-44 15,7 0-35-15,6 2-12 16,10-5 1-16,6 3-7 15,11-5-7-15,3 2-8 16,1-2-11-16,2 0-11 16,-9 2 1-16,-3 2-10 15,-5 0 6-15,-4-2 1 0,0 2-2 16,-3-2-5-16,0-2 6 16,-1 0-1-16,-4 0-4 15,-2 0 4-15,-9 2-5 16,-3 2 0-16,-8-4 6 15,-5 5-6-15,-4-5 1 16,-1 4-1-16,-3-4-1 16,3 0 2-16,3 0 4 15,0 0-5-15,1 1 0 16,0-1 5-16,-4 0-6 16,-1 2 1-16,-1-2-1 15,-6 0 1-15,-1 0 0 16,-1 0 0-16,0 0 0 0,-3 0 0 15,2 0 0-15,2 0 5 16,-1 0-6-16,4 0 1 16,-2 0-1-16,1 0 1 15,-5-2-1-15,1 1 0 16,-3 1 2-16,-2 0-1 16,0 0 0-16,0-4-1 15,0 4-6-15,0 0 4 16,0 0-4-16,0 0 0 15,0-5-3-15,0 5-15 16,0-4-40-16,-7 0-77 16,-3 0-55-16,-9 4-124 15,4 0-246-15,1 0-336 0</inkml:trace>
  <inkml:trace contextRef="#ctx0" brushRef="#br0" timeOffset="185590">13674 15391 1003 0,'0'0'557'16,"0"0"-348"-16,0 0-32 15,0 0-101-15,0 0-49 16,0 0 4-16,0 0 74 15,-4 27 24-15,4-15 16 0,0 4-19 16,0 2-36-16,0 2-16 16,0 4-19-16,0 2 2 15,0 5-9-15,0-3-12 16,0 2-6-16,0-2-3 16,0 0 0-16,0-3-4 15,0-2-5-15,0-1-4 16,0-5 2-16,0 2 2 15,0 2-3-15,0-2 0 16,0 4-4-16,-7-6-2 16,3-1-9-16,-1 2 0 15,0-4 0-15,3 0 1 0,-2-1 0 16,2 1 0-16,2-5-1 16,-2 0 1-16,2 0-1 15,-3 0 1-15,3-1-1 16,0 2 0-16,0-5 0 15,0 4 1-15,0-5-1 16,0 0 0-16,0 0 0 16,0-2 0-16,0-2 1 15,0 1-1-15,0-1 1 16,0 0-1-16,0 0 1 16,0 0 1-16,-2 0-1 15,2 0 1-15,-2 0-1 16,-1 0 5-16,0 0-6 0,-5 0-50 15,-3 0-120-15,3 0-305 16,0 0-395-16</inkml:trace>
  <inkml:trace contextRef="#ctx0" brushRef="#br0" timeOffset="187787.79">13651 16058 770 0,'0'0'406'0,"0"0"-121"15,0 0-43-15,0 0-87 16,0 0-34-16,0 0-18 15,0 0-15-15,29 0 45 16,5-4 12-16,5-2-3 16,2 1-7-16,9-4-26 15,0 1-22-15,3 0-20 16,4 2-10-16,-3-2-12 16,1 0-11-16,-4 2-7 15,-1 2-3-15,-4 4 2 0,-3-6 2 16,-3 3-8-1,-5 2-7-15,-4-3 2 0,-4 4 0 16,-2-4-3-16,-6 4-4 16,2 0-8-16,-3 0 1 15,-3 0 1-15,1 0-1 16,1 0 8-16,2 0-8 16,0 0 0-16,2 0 7 15,-1 0-2-15,-1 0 0 16,0 0 3-16,-4-5 3 15,1 5 0-15,1-4-1 16,-1 3-4-16,5-2-1 16,-2 2-4-16,6-4 7 0,1 5-8 15,4-3 0-15,-4-3 1 16,-1 3-1-16,-1 2 0 16,-4-4 0-16,0 5 1 15,-4-4-1-15,2 4 10 16,-3 0-1-16,5-4 5 15,1 4-1-15,0 0-5 16,6 0-2-16,0 0-1 16,4 0-5-16,3 0 5 15,1 0 0-15,1 0-4 16,2 4-1-16,-4-4 5 16,-5 0 0-16,-2 4 2 15,-8-4-2-15,-1 0 1 0,-3 0 2 16,-1 5 2-16,-1-5 1 15,-1 0-3-15,-1 0-2 16,2 0 4-16,1 0-10 16,1 0 11-16,1 0-6 15,-3 0 2-15,3 0-7 16,-3 0 7-16,1 0-7 16,-4 0 7-16,3 0-8 15,-1 0 1-15,-1 0 0 16,0 0 0-16,0 0 0 15,-2 0 0-15,2 0 0 16,3 0 0-16,-1 0 0 16,1 0 0-16,1 0 0 15,1 0 0-15,-1 0 0 0,3 0 0 16,-5 1-1 0,1 2 1-16,-1-1 0 0,1 2 0 15,-1-4-1-15,5 3 1 16,1-3 0-16,4 5-1 15,6-5 1-15,2 4-1 16,5-3 1-16,-1 3 0 16,-1 1 5-16,-3-5-6 15,-7 4 1-15,-3-3-2 16,-6 2 1-16,-3-3 0 16,-4 1-1-16,1-1 1 15,1 3-1-15,3-3 1 0,5 1 1 16,3-1-1-16,2 5 1 15,2-5-1-15,-6 0 0 16,-1 0 0-16,-5 4 1 16,-3-4 0-16,-4 0 1 15,-1 0 5-15,-1 0 4 16,0 0-10-16,2 0 14 16,0 0-7-16,0 0 1 15,1 0-2-15,3 0-5 16,-2 0 4-16,1 0-5 15,2 0 7-15,-2 0-7 16,2 0 0-16,0 0 0 16,-2 0 8-16,0 0-7 0,-5 0-1 15,1 0 5 1,-3 0-5-16,0 0 1 0,-1 0-1 16,3 3-1-16,1-3 1 15,-1 0-1-15,0 0 2 16,0 0-2-16,1 0 2 15,-1 0 4-15,-1 0-6 16,-1 0 1-16,-2 0 11 16,3 0 5-16,-3 0-2 15,0 0-3-15,0 0 0 16,0 0-2-16,0 0 2 16,0 0-6-16,0 0 2 15,0 0-1-15,0 0 2 16,0 0 2-16,0 0 7 15,0 0-6-15,0 0-2 0,0 0-1 16,0 0-1 0,0 0-7-16,0 0 7 0,0 0-8 15,0 0 0-15,0 0-52 16,-10 0-125-16,-18 0-194 16,3-3-500-16,-2-10-1296 0</inkml:trace>
  <inkml:trace contextRef="#ctx0" brushRef="#br0" timeOffset="202318.83">4174 15618 1209 0,'0'0'485'0,"0"0"-270"16,0 0 1-16,0 0-13 15,0 0 1-15,-76-61-57 16,65 56-44-16,-3 5-25 16,-1 0-20-16,-3 0-31 15,-6 10-20-15,-1 16-7 0,-2 9 1 16,5 3-1-16,7 0-1 16,9-2 0-1,6-5-8-15,10-12 8 0,18-6-8 16,11-13 8-16,5 0 1 15,5-17 1-15,-5-15 0 16,-3-5 1-16,-10 2 5 16,-13-5 2-16,-11 1-7 15,-7 6 8-15,0 6-2 16,-12 5 2-16,-5 6-4 16,-3 10-6-16,-1 2-11 15,8 4-46-15,5 0-134 16,8 22-188-16,0 0-203 0,15-9-273 15</inkml:trace>
  <inkml:trace contextRef="#ctx0" brushRef="#br0" timeOffset="202732.95">5330 15629 1487 0,'0'0'576'16,"0"0"-381"-16,0 0-14 15,0 0 0-15,-113-8-99 0,105 20-66 16,5 10-14 0,3 4-1-16,0 2 0 0,17 0-1 15,5-3 0-15,3-2-1 16,-1-6-14-16,-1-4-2 15,-4-3 6-15,4-10 5 16,2 0 6-16,6 0 9 16,4-19 7-16,3-6-7 15,-5-2-1-15,-12-9-1 16,-15 3 49-16,-6 3 42 16,-31-4 16-16,-25 6-41 15,-17 9-33-15,-12 11-20 16,1 8-19-16,10 0 0 15,18 13-1-15,21 5-58 16,26-4-130-16,27 8-118 16,24-10-198-16,12 2-218 0</inkml:trace>
  <inkml:trace contextRef="#ctx0" brushRef="#br0" timeOffset="203294.95">7083 15584 1644 0,'0'0'559'16,"0"0"-379"-16,0 0 45 16,0 0-69-16,0 0-77 15,0 0-40-15,-122 128-26 16,105-97-11-16,1 1-2 16,3-1-15-16,-4 6-134 15,9-7-210-15,1-7-503 0</inkml:trace>
  <inkml:trace contextRef="#ctx0" brushRef="#br0" timeOffset="203709.01">8819 15490 1523 0,'0'0'709'16,"0"0"-472"-16,0 0-3 16,-120 71-83-16,81-34-80 0,8 10-48 15,5-1-16 1,8 0-7-16,4-4-91 0,6 4-160 15,1-16-347-15,4-8-992 0</inkml:trace>
  <inkml:trace contextRef="#ctx0" brushRef="#br0" timeOffset="204332.32">10372 15588 1549 0,'0'0'542'0,"0"0"-324"0,0 0 11 16,0 0-86-16,-118-1-91 15,87 25-36-15,-3 6-14 16,5 6 4-16,3-1-6 16,8 2 1-16,4-9 0 15,10-3-1-15,4-6 0 16,0-7-1-16,9-2 1 15,13-5 9-15,7-5 4 16,5 0 2-16,-1-15 1 16,-4-7 2-16,-2-4 2 15,-7-3 24-15,-7 0 7 16,-8 1 20-16,-5 6-12 0,0 0-18 16,0 5-23-16,-9 12-18 15,-2 5-22-15,-1 0-140 16,12 18-172-16,0-1-311 15,5-2-791-15</inkml:trace>
  <inkml:trace contextRef="#ctx0" brushRef="#br0" timeOffset="204715.91">11301 15677 889 0,'0'0'1051'0,"0"0"-686"0,0 0-59 16,0 0-93-16,0 0-116 15,0 0-65-15,0 0-22 16,-104 10-9-16,88 19-1 16,5 0-6-16,9 1-47 15,2-1-9-15,0-8-4 16,19-3 26-16,15-6 13 15,11-12 22-15,8 0 5 16,2-13 2-16,1-13 11 16,-6-5 19-16,-13 0 14 15,-10-7 27-15,-14-1 2 16,-13 0 4-16,-2 6 5 0,-29 2-26 16,-13 14-14-1,-8 4-19-15,-4 12-11 0,3 1-14 16,6 5-39-16,10 18-84 15,16 7-151-15,13-4-374 16,8-6-789-16</inkml:trace>
  <inkml:trace contextRef="#ctx0" brushRef="#br0" timeOffset="205157.41">12970 15540 1517 0,'0'0'614'0,"0"0"-321"15,0 0 18-15,0 0-126 16,0 0-118-16,0 0-50 16,0 0 16-16,-42 89 7 15,24-50-22-15,3-2-18 16,1-1-33-16,7 8-120 16,5-10-154-16,2-10-387 0</inkml:trace>
  <inkml:trace contextRef="#ctx0" brushRef="#br0" timeOffset="205666.6">14514 15544 1440 0,'0'0'573'15,"0"0"-305"-15,0 0-14 16,0 0-98-16,0 0-72 16,-138-1-52-16,107 29-15 15,3 3-8-15,4 4-2 16,11 1-5-16,11-4 4 16,2-2-6-16,15-9 6 15,23-11-4-15,14-5 16 16,8-5-1-16,2 0-8 15,0-17-1-15,-8-10-8 16,-14-1 6-16,-15-6 1 16,-12 2 7-16,-13-3 11 0,0 8 7 15,-18 3-19-15,-13 11-13 16,-9 9-18-16,-7 4-95 16,7 14-157-16,9 7-347 15,19-2-1070-15</inkml:trace>
  <inkml:trace contextRef="#ctx0" brushRef="#br0" timeOffset="206165.99">16092 15618 925 0,'0'0'568'15,"0"0"-285"-15,0 0 14 16,-147-34-62-16,107 34-31 16,6 0-80-16,6 4-59 15,3 14-20-15,4 9-2 16,3 5-5-16,5 2 1 0,11-2-13 16,2-4-8-16,11-2-6 15,28-7 6-15,13-8 36 16,13-11-3-16,5 0-18 15,-6-4-15-15,-8-18-2 16,-12-5 10-16,-15-4 20 16,-16-1 8-16,-13-6 2 15,0 10-16-15,-26 1-16 16,-17 14-24-16,-8 8-23 16,-14 5-99-16,12 14-187 15,10 2-576-15</inkml:trace>
  <inkml:trace contextRef="#ctx0" brushRef="#br0" timeOffset="209382.09">10541 7561 1045 0,'0'0'705'16,"0"0"-358"-16,0 0-92 16,0 0-32-16,0 0-104 15,118-32-18-15,-33 27 49 16,13-2-37-16,4 1-48 16,-23 1-22-16,-1-4-11 15,-21 4-11-15,-18 1-5 0,-18 1-7 16,-11 3-1-16,-10 0 1 15,0 0 7-15,-17 12-16 16,-22 19 6-16,-41 27-1 16,-43 30 4-16,-31 28 4 15,10-3-11-15,30-19-1 16,41-28 10-16,28-20-10 16,5 4-1-16,7-2 0 15,4 1-9-15,19-16 8 16,10-10 1-16,5-10 0 15,31-6 7-15,15-7 3 16,21 0 4-16,11 0-14 16,12-14-34-16,3-4-95 0,15-13-114 15,-24 7-254-15,-24-2-224 0</inkml:trace>
  <inkml:trace contextRef="#ctx0" brushRef="#br0" timeOffset="209568.89">10399 7932 1144 0,'0'0'695'0,"0"0"-457"15,0 0-158-15,0 0-31 16,0 0 72-16,127 35 96 16,-42-23-104-16,15 2-66 15,9 0-47-15,-11 3-29 0,42 4-183 16,-26-1-303-16,-20-6-452 0</inkml:trace>
  <inkml:trace contextRef="#ctx0" brushRef="#br0" timeOffset="209852.9">11588 7797 1568 0,'0'0'579'0,"0"0"-331"0,0 0 14 16,0 0-115-16,0 0-96 15,0 0-18-15,130 9 24 16,-59-4-30-16,7 4-16 15,-2 1-11-15,-9 3-115 16,-11 7-210-16,-21-2-315 16,-19-2-358-16</inkml:trace>
  <inkml:trace contextRef="#ctx0" brushRef="#br0" timeOffset="209999.04">11742 7988 1629 0,'0'0'565'0,"0"0"-440"15,0 0 26-15,0 0-62 16,0 0-16-16,170 11-51 16,-68 1-22-16,-13 1-193 15,-12-6-412-15</inkml:trace>
  <inkml:trace contextRef="#ctx0" brushRef="#br0" timeOffset="210717.09">12924 7834 232 0,'0'0'1263'0,"0"0"-877"16,0 0-109-16,0 0-50 16,-117-31-67-16,87 34-77 15,0 19-48-15,-1 10-3 0,2 7-11 16,7 3-7 0,11 2-7-16,9-3-1 0,2-2-5 15,18-7 1-15,19-7-2 16,14-11 6-16,11-9 8 15,10-5-14-15,-2-9-1 16,-4-14 1-16,-15-7 0 16,-13-6 1-16,-17-4 14 15,-19-6-2-15,-2-1 32 16,-27 0 25-16,-18 6-22 16,-6 9-30-16,-4 12-10 15,7 7-8-15,8 13-1 0,9 0-35 16,12 4-127-1,13 28-170-15,6-7-277 0,0 1-301 16</inkml:trace>
  <inkml:trace contextRef="#ctx0" brushRef="#br0" timeOffset="211032.71">13768 8049 1228 0,'0'0'360'15,"0"0"-120"-15,0 0 1 16,0 0-102-16,114-92-64 16,-99 57 42-16,-13-5 35 15,-2-4-18-15,-15-4-27 16,-21 2-26-16,-11 8-23 0,-6 12-3 16,-7 12-16-16,0 11-9 15,0 3-18-15,6 15 3 16,9 14-14-16,11 8 0 15,17 3 0-15,13 0 5 16,4 0-5-16,15-5 6 16,20-6-6-16,11-3 7 15,7-8-8-15,2-5-3 16,5-10-91-16,21-3-147 16,-17-12-435-16,-5-10-1131 0</inkml:trace>
  <inkml:trace contextRef="#ctx0" brushRef="#br0" timeOffset="211243.98">14307 7503 1077 0,'0'0'872'0,"0"0"-648"15,0 0-160-15,-14 108 112 16,12-43-8-16,-2 8-107 15,-3 5-37-15,-4-2-18 16,-2-7-5-16,-4-3-1 16,0 9-100-16,3-16-145 15,6-18-405-15</inkml:trace>
  <inkml:trace contextRef="#ctx0" brushRef="#br0" timeOffset="211468.73">14786 7650 1587 0,'0'0'645'0,"0"0"-332"16,0 0 34-16,0 0-154 16,0 0-140-16,0 0-52 15,0 0 34-15,-2 160 1 16,-9-84-15-16,-3 6-21 15,1 1-11-15,2 23-178 16,4-20-315-16,5-13-514 0</inkml:trace>
  <inkml:trace contextRef="#ctx0" brushRef="#br0" timeOffset="212499.03">15566 7703 993 0,'0'0'398'16,"0"0"-116"-16,0 0 18 16,0 0-87-16,0 0-64 15,0 0-39-15,0 0-16 16,-93-25-13-16,64 35-16 0,-2 12-12 16,-4 6-11-16,4 8-15 15,7 8-9-15,10 2-12 16,12 4-5-16,2-3 0 15,21-7 1-15,16-9 4 16,13-6 9-16,2-13 3 16,2-7-5-16,-4-5 0 15,-8 0-1-15,-11-13 0 16,-7-10 2-16,-8-7-1 16,-9-6-11-16,-7-5 38 15,0-4-5-15,-7 2-6 16,-13 3-3-16,0 3-13 15,-4 9-5-15,6 8-8 0,-3 6-1 16,3 10-52-16,3 4-135 16,2 6-155-16,3 12-283 15,8-2-426-15</inkml:trace>
  <inkml:trace contextRef="#ctx0" brushRef="#br0" timeOffset="212881.02">16205 8209 514 0,'0'0'818'0,"0"0"-563"16,0 0-34-16,0 0 1 16,0 0-70-16,130-98-37 15,-115 62 23-15,-8-10 16 16,-7-7-5-16,-5-6-29 15,-22-4-38-15,-6 8-27 16,-7 10-11-16,-3 17 3 16,1 13-5-16,-2 15-21 15,-1 0-12-15,3 27-8 16,7 9 0-16,10 8 0 16,9 6 0-16,14 0 0 15,2-1 6-15,4-5-5 16,21-6 14-16,4-8-4 15,6-8-3-15,4-8 11 16,3-5-13-16,2-9-7 0,1 0-31 16,1-5-125-16,24-35-132 15,-15 4-426-15,3-8-1210 0</inkml:trace>
  <inkml:trace contextRef="#ctx0" brushRef="#br0" timeOffset="213135.96">16758 7502 660 0,'0'0'1138'0,"0"0"-833"15,0 0-215-15,0 0-16 16,0 0 78-16,-3 126 1 15,3-72-42-15,3 7-43 16,-3 2-31-16,0 1-17 16,0 2-20-16,-9-1-31 15,-9 15-181-15,3-16-267 16,1-12-467-16</inkml:trace>
  <inkml:trace contextRef="#ctx0" brushRef="#br0" timeOffset="213547.4">17319 7760 1460 0,'0'0'528'15,"0"0"-302"-15,0 0 50 16,0 0-95-16,0 0-103 16,0 0-63-16,-134 28-15 15,112 14 1-15,3 10 7 16,5 7-7-16,9-3 6 0,5-4-5 16,0-10-2-16,27-9-7 15,6-12 1-15,7-13 0 16,5-8 6-16,0-4 16 15,0-21-4-15,-6-13-4 16,-5-10-1-16,-12-8 5 16,-13-8-6-16,-9-4-5 15,-7 4 25-15,-24 10 10 16,-6 14-24-16,-8 18-12 16,3 18-1-16,-4 10-111 15,15 22-219-15,12 0-413 0</inkml:trace>
  <inkml:trace contextRef="#ctx0" brushRef="#br0" timeOffset="213965.39">17838 7949 1114 0,'0'0'666'15,"0"0"-365"-15,0 0-50 16,0 0-96-16,0 0-149 15,0 0-6-15,0 0 1 16,-29 92 0-16,27-58 0 16,2-6 1-16,0-2 5 15,12-8-6-15,15-4-1 0,8-6 14 16,9-5 14 0,6-3-3-16,2 0-17 15,-2-17 1-15,-8-7-8 16,-6-8 12-16,-12-12-7 0,-10-12 2 15,-12-8-6-15,-2-3 0 16,-18 7-1-16,-22 12 23 16,-18 18 11-16,-11 18-7 15,-7 12 0-15,1 6 23 16,6 24 13-16,13 13-16 16,16 7-27-16,15 3-8 15,17 0-5-15,8-5-2 16,0-6 3-16,21-6-9 15,20-8-53-15,-6-10-237 16,-3-11-453-16</inkml:trace>
  <inkml:trace contextRef="#ctx0" brushRef="#br0" timeOffset="-214733.01">12625 8472 1196 0,'0'0'500'0,"0"0"-336"16,0 0 29-16,0 0-62 15,122 0 52-15,7 0 61 0,56-9-62 16,36 6-31-1,22 0-27-15,20 3-46 16,22 0-29-16,33 0-23 0,39 15-11 16,24 3 6-16,20 4-20 15,18-2 1-15,2-3 4 16,-9-4-5-16,-31-5 4 16,-42-2-5-16,-47-6 0 15,-49 0 1-15,-68 0 7 16,-57 0-7-16,-53-2 6 15,-31 0-6-15,-12 0 0 16,-12 0 12-16,-10 2 1 16,-23 0-14-16,-35 0-65 15,-78 0-167-15,14 0-363 16,-10 0-1011-16</inkml:trace>
  <inkml:trace contextRef="#ctx0" brushRef="#br0" timeOffset="-214249.02">13277 8843 1285 0,'0'0'481'0,"0"0"-200"16,0 0 13-16,0 0 27 16,0 0-103-16,0 0-79 15,0 0-21-15,19-69-4 16,36 56 5-16,39-4-11 16,42 4-13-16,53 4-14 15,33 4-15-15,25 5-21 16,21 0 1-16,15 5-5 15,27 10-7-15,22 1-16 16,13 2-16-16,-8-1-1 16,-12-2 5-16,-24-9 6 15,-36-6-12-15,-31 0 0 0,-40-4-1 16,-49-6 2-16,-47 2-1 16,-38 2 1-16,-22 4 5 15,-7-2-5-15,-4 0 0 16,-5 0 0-16,-7 2 0 15,-5-2-1-15,-4 0-8 16,-6 2-43-16,0-2-98 16,-43-15-152-16,-9 4-382 15,-11-11-1652-15</inkml:trace>
  <inkml:trace contextRef="#ctx0" brushRef="#br0" timeOffset="-79616.74">4158 12956 927 0,'0'0'497'16,"0"0"-285"-16,0 0 10 16,0 0-8-16,0 0-49 15,0 0-66-15,-89 33-19 16,69-8 55-16,-4 7 4 16,3 2-17-16,2 2-50 15,7 2-35-15,6 1-21 16,6-2-10-16,0 2-4 15,12-7-1-15,15-8 1 0,7-8-1 16,7-16 8 0,5 0-1-16,1-25-2 0,-3-14 3 15,-8-10 1-15,-9-5-2 16,-14-2-7-16,-13 2 8 16,0 6 2-16,-24 10-5 15,-14 7-5-15,-9 12 0 16,-3 5 0-16,0 6-1 15,5 2 0-15,11 3-10 16,13 3-61-16,9 0-86 16,12 12-219-16,4 7-257 15,15-6-720-15</inkml:trace>
  <inkml:trace contextRef="#ctx0" brushRef="#br0" timeOffset="-78930.41">5580 12823 1506 0,'0'0'535'0,"0"0"-351"16,0 0 105-16,0 0-92 0,0 0-121 15,0 0-55-15,0 0-3 16,-76 95 3-16,49-51-6 16,-3 0-3-16,4 2-3 15,2-4-9-15,8 10-118 16,8-9-233-16,6-16-454 0</inkml:trace>
  <inkml:trace contextRef="#ctx0" brushRef="#br0" timeOffset="-78578.01">7141 12756 114 0,'0'0'1562'15,"0"0"-1089"-15,0 0-299 16,0 0 63-16,0 0-85 16,0 0-7-16,-78 102-51 0,54-57-53 15,2 2-26 1,1 0-8-16,6 2-7 0,1-5-39 16,6 12-167-16,1-13-179 15,5-11-663-15</inkml:trace>
  <inkml:trace contextRef="#ctx0" brushRef="#br0" timeOffset="-78292.31">8565 12677 1506 0,'0'0'355'0,"0"0"-96"16,0 0 12-16,0 0-145 16,0 0-25-16,-98 102-32 15,58-49-38-15,-5 6-18 16,-1 6-13-16,-12 25-19 15,11-16-221-15,9-14-466 0</inkml:trace>
  <inkml:trace contextRef="#ctx0" brushRef="#br0" timeOffset="-77766.72">10210 12791 1172 0,'0'0'367'0,"0"0"-116"16,0 0 12-16,0 0-86 15,-125-4-88-15,103 28-51 16,-1 8-14-16,3 8 1 15,5 7 3-15,4 5 11 16,9 0-15-16,2-3-13 16,6-8-10-16,16-9 0 15,7-11 8-15,5-12-8 16,4-9 11-16,-1-8 9 16,1-22 59-16,-3-10-10 0,-3-4-14 15,-10-4-12-15,-8 4-15 16,-10 4-13-16,-4 5-7 15,-2 11-1-15,-18 9-8 16,-16 10-88-16,5 5-174 16,4 0-351-16</inkml:trace>
  <inkml:trace contextRef="#ctx0" brushRef="#br0" timeOffset="-77382.94">11281 12823 1390 0,'0'0'340'16,"0"0"-151"-16,0 0-55 16,0 0-63-16,0 0-40 15,0 0-19-15,-78 118-6 16,78-79 0-16,5-3 5 15,8-2 0-15,3-8-4 16,4-11-1-16,9-6 3 16,11-9 28-16,8-3 38 15,10-18 4-15,-4-9-8 16,-7-2-14-16,-13-2 14 16,-20 0 47-16,-14 2 7 15,-12 0-32-15,-31 6-41 0,-14 7-28 16,-9 10-18-16,2 9-5 15,6 0-1-15,9 5-92 16,18 20-130-16,13-5-156 16,16-4-583-16</inkml:trace>
  <inkml:trace contextRef="#ctx0" brushRef="#br0" timeOffset="-76917.16">12966 12739 1407 0,'0'0'486'16,"0"0"-285"-16,0 0 29 15,0 0-34-15,0 0-18 16,-132 130-36-16,99-77-52 16,2-1-45-16,4 0-30 15,4-2-8-15,10-6-7 16,9-4-109-16,4-2-184 0,17-11-308 15,10-12-787-15</inkml:trace>
  <inkml:trace contextRef="#ctx0" brushRef="#br0" timeOffset="-76626.75">14499 12679 1455 0,'0'0'511'0,"0"0"-323"16,0 0 81-16,0 0-52 15,0 0-26-15,-145 85-73 16,105-43-39-16,-2 5-42 0,3 3-20 15,6 3-11-15,4-3-6 16,4 0-27-16,10-2-141 16,9 6-174-16,6-14-291 15,0-11-1085-15</inkml:trace>
  <inkml:trace contextRef="#ctx0" brushRef="#br0" timeOffset="-75680.66">16223 12773 1328 0,'0'0'507'0,"0"0"-256"15,0 0 53-15,0 0-82 0,0 0-136 16,0 0 6-16,0 0 17 16,-122 150-46-16,74-89-39 15,0 1-24-15,-14 25-24 16,12-17-237-16,10-15-533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4T16:27:15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7181 10090 1407 0,'0'0'350'15,"0"0"-143"-15,0 0 23 0,0 0-9 16,0 0-64 0,0 0-73-16,-127-34-54 0,114 58-19 15,2 4 7-15,2 7-9 16,7-2-7-16,2 2 5 15,0-2-6-15,0-2 0 16,20-5 0-16,4-6 5 16,7-9 7-16,6-6 4 15,2-5 2-15,1-8-1 16,-4-16-5-16,-7-6 4 16,-7-5-1-16,-14 2 33 15,-8-3 16-15,0 2-10 16,-12 1-18-16,-15 7-22 15,-2 5-9-15,0 8-5 0,4 6-1 16,8 2 0 0,5 5-32-16,10 0-139 0,2 12-160 15,0 12-222-15,10 1-191 0</inkml:trace>
  <inkml:trace contextRef="#ctx0" brushRef="#br0" timeOffset="751.54">7032 11394 1367 0,'0'0'359'0,"0"0"-93"16,0 0 5-16,0 0-22 0,-129-26-97 16,109 31-88-1,2 19-42-15,3 9-10 0,3 5 9 16,6 2 3-16,6 2-5 15,0-2-7-15,11-6-3 16,15-8 0-16,8-8 6 16,3-12 6-16,9-6 3 15,0-6 13-15,-1-19 4 16,-3-12-17-16,-11-3-6 16,-15-4 7-16,-12 2 18 15,-4-1 4-15,-12 9-16 16,-15 9 1-16,-7 6-17 15,0 10-7-15,3 5-8 16,7 4 0-16,6 0-21 16,5 7-98-16,11 13-86 0,4 4-121 15,22-3-213-15,0-7-254 0</inkml:trace>
  <inkml:trace contextRef="#ctx0" brushRef="#br0" timeOffset="22017.14">7863 13283 608 0,'0'0'227'15,"0"0"-102"-15,0 0-5 16,0 0-33-16,0 0-1 15,0 0-21-15,-7-12 25 0,7 10 24 16,-2-2 10-16,0 0-1 16,0 0-9-16,2 0-15 15,0-1 2-15,0 1-17 16,0 3-11-16,0-2-5 16,0 2-24-16,0 1-10 15,0 0-9-15,0 0-4 16,0 0-2-16,0 0-2 15,0 0 5-15,0 0 23 16,0-3 26-16,0 3 24 16,0-2 1-16,0 2-15 15,0-1-13-15,0-2-9 16,0 1-22-16,0 1-15 0,0 1-8 16,0 0-2-16,0 0 1 15,2 0 13-15,2 0 13 16,3 0 16-16,5 0 8 15,1-2-3-15,5 2-5 16,-1-3-14-16,6 3-13 16,-1 0-1-16,3 0 6 15,-1 0 14-15,0 0-7 16,-1 3-4-16,2 2 5 16,-4 4 5-16,2-4-2 15,-1 2-5-15,1-4-6 16,1 1-9-16,2 0-6 0,1-1 4 15,0-3 4 1,0 0 1-16,-2 0 4 0,-6 0 7 16,-1 0-4-16,-2 0-14 15,-3 0-20-15,-2 0 0 16,1 0 0-16,-1 0 0 16,2 0 0-16,-1 0 0 15,0 0 0-15,5 0 0 16,-2 0 0-16,3 0 0 15,1 0 0-15,0 0 0 16,-1 0 0-16,-3-3 0 16,-1 3 0-16,-1 0 0 15,-5 0 0-15,4 0 0 0,-3 0 0 16,-1 0 0 0,4 0 0-16,1 0 0 0,0-1 0 15,3 1 0-15,-3-3 0 16,1 2 0-16,-1 1 0 15,-1-3 0-15,-2 3 0 16,-1-1 0-16,3-1 0 16,-1-1 0-16,-1 2 0 15,2 1 0-15,1-3 0 16,-1 2 0-16,-1-2 0 16,-2 2 0-16,2 1 0 15,-4 0 0-15,1 0 0 16,-1 0 0-16,2 0 0 0,-2 0 0 15,-1 0 0 1,3 0 0-16,-3-3 0 16,4 3 0-16,-1-2 0 15,-3 2 0-15,4 0 0 0,-4 0 0 16,1 0 0-16,-1 0 0 16,0 0 0-16,4 0 0 15,-3 0 0-15,1 0 0 16,2 0 0-16,-4 0 0 15,3 0 0-15,-3 0 0 16,1 0 0-16,2 0 0 16,-2 0 0-16,2 0 0 15,0 0 0-15,0 0 0 16,-4 0 0-16,5 0 0 0,-3 0 0 16,2 0 0-1,-3 0 0-15,1 0 0 0,-1 0 0 16,4 0 0-16,-4 0 0 15,3 0 0-15,-1 2 0 16,-2-2 0-16,1 0 0 16,-1 3 0-16,-2-3 0 15,2 0 0-15,0 0 0 16,-4 0-44-16,-2 0-220 16,0 0-314-16,0 0-461 0</inkml:trace>
  <inkml:trace contextRef="#ctx0" brushRef="#br0" timeOffset="23028.47">7231 11653 1347 0,'0'0'578'0,"0"0"-303"16,0 0 63-16,0 0-66 15,0 0-97-15,0 0-100 16,0 0 96-16,111 105 22 16,-42-47-31-16,13 11-35 15,7-1-37-15,7 0-33 0,-1-6-33 16,-5-5-7-16,-7-6-10 16,-12-3-1-16,-9-7 2 15,-13-5 25-15,-9-5-2 16,-11-6-8-16,-6-7-13 15,-10-4-9-15,-6-6 5 16,0-6-5-16,-5 0 0 16,0-2-1-16,2 0-29 15,3 0-65-15,7 0-85 16,8-10-122-16,14-12-259 16,-5 2-205-16,-2 2-458 0</inkml:trace>
  <inkml:trace contextRef="#ctx0" brushRef="#br0" timeOffset="23345.56">8355 12190 1612 0,'0'0'737'0,"0"0"-393"16,0 0 116-16,0 0-202 16,0 0-105-16,0 0-96 15,0 0-15-15,-4 42 34 16,21-10-10-16,-1 6-24 15,3-1-18-15,-4-2-9 16,-1 1-7-16,-1-2-7 16,-2-1 10-16,-4-3 7 0,-7-3-6 15,0-2 9-15,0-6-8 16,-9-2 20-16,-18-7 23 16,-8 0-19-16,-15-6-37 15,-10-1 0-15,-6-3 0 16,-5 0 0-16,1 0 0 15,5-6 0-15,11-5-101 16,14-1-134-16,16-10-263 16,11 6-319-16,9-2-1341 0</inkml:trace>
  <inkml:trace contextRef="#ctx0" brushRef="#br0" timeOffset="37411.61">8534 10193 1262 0,'0'0'355'16,"0"0"-158"-16,0 0-9 0,0 0-46 15,0 0-74-15,-75 3-55 16,58 33-7-16,9 6-4 15,3-3 4-15,5-1-5 16,0-8 12-16,11-8-6 16,12-7 30-16,6-8 34 15,6-6 20-15,5-1-21 16,5 0-11-16,2-1-19 16,-2-17-16-16,-8-4-9 15,-6-4 2-15,-6-7 6 16,-12-2 21-16,-11-5-3 15,-2 1 3-15,0 2-10 16,-24 5-10-16,-8 7-8 0,-7 7-7 16,-6 11-9-16,0 7 0 15,6 0 0-15,4 0-1 16,14 7-7-16,3 10-77 16,11 4-123-16,7 22-106 15,0-7-218-15,2-4-227 0</inkml:trace>
  <inkml:trace contextRef="#ctx0" brushRef="#br0" timeOffset="37868.12">8731 11265 1159 0,'0'0'527'0,"0"0"-217"0,0 0 26 15,0 0-30-15,0 0-114 16,0 0-105-16,0 0-18 16,-146 63 34-16,107-9-10 15,-2 8-30-15,5 2-35 16,3 0-14-16,6-5-7 15,8-9-7-15,5-13 1 16,6-8 5-16,7-11-6 16,1-8-42-16,0-10-96 15,33-3-104-15,3-16-241 16,-1-3-532-16</inkml:trace>
  <inkml:trace contextRef="#ctx0" brushRef="#br0" timeOffset="43856.31">8754 11671 1162 0,'0'0'517'0,"0"0"-296"16,0 0 3-16,0 0-93 0,0 0-71 15,0 0 76-15,91 83 29 16,-35-36-34-16,7 3-28 16,6 4-15-16,5 0 5 15,3-4-8-15,6 0-26 16,-2-3-17-16,-4-6-17 16,-8-2-10-16,-11-5-13 15,-13-8 5-15,-14-6-6 16,-11-6 0-16,-6-8 0 15,-8-2-1-15,-4-4 0 16,-2 0-47-16,0-6-92 16,0-20-202-16,0 2-338 15,-11-1-495-15</inkml:trace>
  <inkml:trace contextRef="#ctx0" brushRef="#br0" timeOffset="44139.8">9558 12035 1520 0,'0'0'678'0,"0"0"-446"15,0 0-36-15,0 0-81 16,0 0 32-16,0 0 4 16,64 121-26-16,-33-75-29 15,0-4-20-15,-3-2-35 0,-5-4-20 16,-7-6-9-1,-12-3-5-15,-4-6 2 0,0-5 5 16,-32-2 16-16,-12-6 3 16,-20-1-20-16,-3-6-13 15,-9-1-58-15,-19 0-137 16,18 2-276-16,17-2-444 0</inkml:trace>
  <inkml:trace contextRef="#ctx0" brushRef="#br0" timeOffset="45322.54">9340 12593 836 0,'0'0'317'0,"0"0"-103"16,0 0 1-16,0 0-17 16,0 0-26-16,0 0-38 15,0 0-11-15,2-42-26 16,-2 42-30-16,0 14-15 16,0 8 74-16,0 6 11 15,0 8-30-15,0 6-29 16,0 6-6-16,-4 4-2 15,-5 2-13-15,-4 2-12 16,0-1-14-16,-3-3-5 16,0-2-5-16,3-8-12 0,2-4-9 15,4-7 1 1,3-8 0-16,2-3 0 0,0-6 0 16,-1-3 0-16,3-3 5 15,0-4-6-15,0-2-43 16,0-2-32-16,0 0-40 15,3 0-82-15,12-10-191 16,1-8-342-16</inkml:trace>
  <inkml:trace contextRef="#ctx0" brushRef="#br0" timeOffset="46417.42">9305 12659 954 0,'0'0'389'0,"0"0"-155"15,0 0-26-15,0 0 0 16,0 0-32-16,0 0-12 16,0 0 13-16,18-18 10 0,-14 14-37 15,1 2-35-15,1-2-26 16,1 1-29-16,4 0-24 16,2-1-7-16,5 2-11 15,5-2 12-15,-1 3 16 16,2-2-2-16,-1 1-4 15,-3 0 8-15,0 0 7 16,-1 0-7-16,1 0-10 16,1 0-5-16,1 2 1 15,3-2 1-15,2 0-10 16,-1 2 4-16,5-2-2 16,-2 2 1-16,-2 0 5 15,2 0-6-15,-2 0-6 16,2-2-4-16,0 2 1 15,-1 0-2-15,4 0-1 0,-3 0-4 16,-2 0-2-16,0 0-3 16,-3 0 1-16,0 0 5 15,1 0 3-15,2 0 2 16,-2 0-1-16,0 0 1 16,0 0-8-16,-2 0-8 15,-1 0 7-15,-5 0-1 16,0-2-5-16,-2 2 4 15,-4 0-5-15,2 0 0 16,3-2 7-16,0 2-7 16,4-3 6-16,-1 2 7 15,4-1 6-15,-3-2-20 0,3 2 0 16,-4-1 0-16,-3 2 0 16,-1 1 0-16,-1-2 0 15,-3 2 0-15,-2 0 0 16,-1 0 0-16,2-3 0 15,1 3 0-15,1 0 0 16,1-1 0-16,-1-2 0 16,2 2 0-16,-1-1 0 15,-1 2 0-15,-3-2 0 16,-3 2 0-16,-1 0 0 16,-3-2 0-16,0 2 0 15,1 0 0-15,-1 0 0 16,2 0 0-16,1 0 0 0,-1-2 0 15,0 2 0-15,3 0 0 16,-2 0 0-16,-1 0 0 16,-1 0 0-16,-1 0 0 15,-2 0 0-15,0 0 0 16,0 0 0-16,0 0 0 16,0 0 0-16,0 0 0 15,0 0 0-15,0 0 0 16,0 0 0-16,0 0 0 15,0 0 0-15,0 0 0 16,0 0 0-16,0 0 0 16,0 0 0-16,0 0 0 15,0 0 0-15,0 0 0 16,0 0 0-16,0 0 0 16,0 0 0-16,0 0-81 0,0 0-117 15,0 0-168-15,0 0-473 16,0 0-668-16</inkml:trace>
  <inkml:trace contextRef="#ctx0" brushRef="#br0" timeOffset="50005.62">10846 12601 162 0,'0'0'386'16,"0"0"-145"-16,0 0-70 0,0 0-71 16,0 0-57-1,0 0-17-15,0 0-4 0,0-20 2 16,0 16 17-16,0 4 24 15,0 0 9-15,0 0-7 16,0-2-14-16,0 2-18 16,-2-3 6-16,-5 2 19 15,4-1-5-15,-4 2-8 16,3 0-11-16,-4 0-15 16,2 0-11-16,-1 0-9 15,3 0 1-15,-2 0 11 16,2 0 0-16,0 0 16 15,4 0 6-15,0 0 8 0,0 0-4 16,0 0-2 0,0 0 8-16,0 0 7 0,0 0-7 15,0 0 4-15,10 0 32 16,3 0 10-16,0 0-14 16,4 0-8-16,2 0-5 15,-2 0-4-15,3 0-5 16,3 0 0-16,1 0 0 15,1 0-7-15,2 0 4 16,2 0-5-16,0 0-5 16,-1 0-3-16,4 0-12 15,-1 0 1-15,0 0-4 16,0 2 7-16,1-1 5 16,1 2-9-16,2-3-6 15,1 2-1-15,3-2 5 0,-2 0 7 16,1 0-5-16,-3 0 1 15,3 0-6-15,1 0-5 16,0 0-5-16,1 1-3 16,1 2 6-16,-1-3 1 15,-3 0 5-15,-1 2 3 16,-3-2 0-16,-4 0 0 16,-2 0-1-16,-4 0-1 15,-1 0-2-15,-2 0-5 16,2 0 1-16,-1 0-7 15,0 0-7-15,2 0 4 16,1 0-5-16,1 0 0 0,-1 0 7 16,-2 0-7-1,-1 0 0-15,-2 0 0 0,-3 0 0 16,-3 0-1-16,1 0 1 16,-1 0-1-16,3 0 0 15,1 0 1-15,4 1-1 16,-1-1 1-16,0 0 5 15,2 0-4-15,-6 0-1 16,-3 0 5-16,-6 0-5 16,-7 0-1-16,0 0-30 15,-47 0-132-15,-6 0-349 16,-14 0-547-16</inkml:trace>
  <inkml:trace contextRef="#ctx0" brushRef="#br0" timeOffset="60873.13">10422 11734 963 0,'0'0'683'16,"0"0"-425"-16,0 0 8 15,0 0 22-15,0 0-41 16,0 0-88-16,-39-58-59 15,39 58-52-15,0 0-27 16,10 18 13-16,16 9 57 16,12 10-8-16,17 12 1 0,13 9-16 15,14 3-24 1,9 4-16-16,5 0-11 16,-1-6-5-16,0-2-6 15,-9-7-5-15,-3-6-1 0,-12-8 1 16,-9-8 0-16,-15-8 5 15,-13-10-5-15,-12-8-1 16,-11-2-13-16,-5-2-26 16,-6-14-103-16,0-12-143 15,-19 6-344-15,-6-2-467 0</inkml:trace>
  <inkml:trace contextRef="#ctx0" brushRef="#br0" timeOffset="61168.92">11206 12056 1737 0,'0'0'689'0,"0"0"-484"16,0 0 32-16,0 0-135 16,0 0-44-16,0 0 26 15,120 97-14-15,-78-63-7 16,-4-1-21-16,-9-6-24 15,-9-2-4-15,-6-7-7 16,-10-4 6-16,-4-4 1 16,0-4 14-16,-12 2 43 15,-21 4 31-15,-13 2-42 16,-12 2-35-16,-9 3-14 16,-3-2-11-16,1-2-81 0,-26-14-166 15,19-1-372-15,4 0-1019 16</inkml:trace>
  <inkml:trace contextRef="#ctx0" brushRef="#br0" timeOffset="83016.92">8603 12832 1551 0,'0'0'532'0,"0"0"-273"0,0 0 54 16,0 0-84-16,-118-35-47 15,104 35-71-15,4 0-71 16,-2 17-32-16,5 6-8 16,3 5 6-16,2 3-6 15,2-1-6-15,0-4 5 16,6-4-9-16,13-5-2 15,0-2 4-15,6-5 8 16,6-6 0-16,4-4 2 16,8-2 17-16,-3-19-2 15,0-4-7-15,-9-6-1 0,-6 2 3 16,-11-1 0 0,-10 1 0-16,-4 1-3 0,-12 2 0 15,-16 0-1-15,-12 5-8 16,-5 4 1-16,-2 11-1 15,1 6-1-15,-1 0 0 16,9 10-5-16,5 9 4 16,8-4 1-16,10 1-26 15,5-2-51-15,10 2-68 16,0-2-79-16,27-4-148 16,6-3-287-16,3-7-734 0</inkml:trace>
  <inkml:trace contextRef="#ctx0" brushRef="#br0" timeOffset="83867.64">10345 12815 1527 0,'0'0'598'0,"0"0"-365"15,0 0 99-15,0 0-155 16,0 0-126-16,0 0-32 15,0 0-2-15,-114 137-2 16,91-93-6-16,-4-1-8 0,2-6-1 16,3-1-33-1,7 0-133-15,5-10-315 0,8-7-325 0</inkml:trace>
  <inkml:trace contextRef="#ctx0" brushRef="#br0" timeOffset="84256.39">11820 12779 1224 0,'0'0'571'0,"0"0"-344"16,0 0 25-16,0 0-34 15,0 0-1-15,0 0-56 0,-124 129-50 16,88-85-51 0,1 1-37-16,-2 2-20 0,6-2-3 15,2-6-95-15,14-3-174 16,6-11-428-16,9-18-934 16</inkml:trace>
  <inkml:trace contextRef="#ctx0" brushRef="#br0" timeOffset="85097.7">12244 12708 806 0,'0'0'226'0,"0"0"-50"15,0 0-37-15,0 0-71 16,0 0-50-16,0 0-11 16,0 0 29-16,0-9 59 15,0 9 49-15,0-2 39 16,0 2-2-16,0-2-24 15,0 0-26-15,2 0-9 16,7-2-28-16,7 0-18 16,6-2 9-16,4-2-18 15,10 0-13-15,5 0 2 16,5-2-8-16,8 0-16 16,2 2-4-16,2-2 3 15,-1 4 4-15,3-2-2 16,-2 2 3-16,-2 0-2 15,-2 0 7-15,-6 1-13 0,-1 2-11 16,-5 0-5-16,-1 2-3 16,-3-1 6-16,-3 2-4 15,-2-3-3-15,-1 2 4 16,-3-2 12-16,0 0 9 16,2-1-5-16,-2 0-5 15,0 0-10-15,-2 0-7 16,0 0-5-16,-8-1 1 15,1 4-2-15,-2-1 1 16,-4 2 0-16,-2-3 0 16,3 3 0-16,-4-1 1 15,4-1-1-15,0-2 5 0,2 2-5 16,-4-1 0-16,-3 2 1 16,-2 1-2-16,-4 0-1 15,-2 0-6-15,0 0 5 16,-2 0-4-16,0 0-4 15,0 0-34-15,0 0-56 16,0 0-87-16,0 1-145 16,0 10-207-16,0-4-103 0</inkml:trace>
  <inkml:trace contextRef="#ctx0" brushRef="#br0" timeOffset="85389.46">13088 12703 1433 0,'0'0'614'0,"0"0"-343"15,0 0 22-15,0 0-183 16,0 0-74-16,-127 86 10 16,78-47-19-16,-2-3-12 15,4 0-6-15,9-4-9 0,9-6-59 16,16-8-148 0,11-5-316-16,2-13-454 0</inkml:trace>
  <inkml:trace contextRef="#ctx0" brushRef="#br0" timeOffset="86085.74">13753 12477 798 0,'0'0'292'15,"0"0"-47"-15,0 0-48 16,0 0-76-16,0 0-22 0,0 0 43 16,0 0 50-1,-5-6 6-15,2 6-19 0,1 0-47 16,2 0-62-16,-2 0-25 15,2 0-15-15,-2 0-14 16,2 0-7-16,-3 12 2 16,1 6 62-16,2 6 21 15,0 6-16-15,0 6-8 16,0 6-16-16,0 6-8 16,0 2-20-16,0 0-11 15,5-2-9-15,-1-4-5 16,1-1 0-16,-3-3 0 15,1-6 0-15,-3-2 12 16,0-4-1-16,0-2-6 16,0-5-4-16,-3-2 17 0,-4-1 7 15,3-6-3-15,-1-2-14 16,3-2-3-16,0-4-5 16,2 0-1-16,0-2 1 15,0-2 0-15,0 0 8 16,0 0 4-16,0 0-11 15,0 0-2-15,0 0-99 16,0-3-160-16,2-10-405 16,9-1-1320-16</inkml:trace>
  <inkml:trace contextRef="#ctx0" brushRef="#br0" timeOffset="87049.32">13947 13177 889 0,'0'0'388'0,"0"0"-92"15,0 0 3-15,0 0-98 16,0 0-81-16,0 0-31 15,0 0 7-15,-10 0 10 16,10 0-2-16,0 0-6 16,0 0-3-16,0 0-26 15,0 0-34-15,0 0-19 16,3 0-9-16,16 0 23 16,8 0 50-16,10 0 3 0,11 1-12 15,6 4-23-15,4-2-15 16,4 1-12-16,5-1 1 15,-1-2 1-15,3-1-3 16,0 0-5-16,-4 0-13 16,-2 0 5-16,-8 0-5 15,-4 0 10-15,-3 0 10 16,-7 0 5-16,1-1-10 16,4-3-1-16,2-1 19 15,8 1-8-15,2-2-15 16,2 0-5-16,0-2 1 15,-4 2-7-15,-7 2 0 16,-9 0 0-16,-8 2 5 16,-9-1 5-16,0 3 8 15,-1-1 2-15,3 0-1 0,4-2-5 16,11 1-2-16,4-2 13 16,6 1-11-16,-1-2-6 15,-5 1-8-15,-6 2 1 16,-9 0 4-16,-9 2-5 15,-5 0 12-15,-1 0 4 16,1 0-4-16,4 0 1 16,5 0-1-16,6 0-4 15,7 0 0-15,3 0-3 16,5 0 0-16,1 0-6 16,1 0 1-16,4 2 0 15,3 4-1-15,4 0 1 16,6 2-1-16,1 0 6 0,1 1-6 15,-1-2 1-15,-7-1-1 16,-4 2 0-16,-14-2-1 16,-9-2 1-16,-11 1 0 15,-9-1 0-15,-9-3 0 16,-2 1 0-16,0-2 2 16,-6 0-2-16,-19 2-39 15,-11-2-135-15,-49 0-278 16,8-9-254-16,-4-12-1328 0</inkml:trace>
  <inkml:trace contextRef="#ctx0" brushRef="#br0" timeOffset="87780.16">14634 12714 1407 0,'0'0'581'0,"0"0"-291"15,0 0 67-15,0 0-152 16,0 0-84-16,0 0-69 16,0 0-35-16,-122 13-2 15,90 18-2-15,6 2-12 16,8 1-1-16,12 0-5 16,6 1-4-16,2-7-1 15,29-9-19-15,11-7 1 16,10-9 13-16,4-3 15 0,-4-12 2 15,-4-14 10 1,-13-6 0-16,-12-7 9 0,-13 0 23 16,-10-3 9-16,0 3-25 15,-8 7-20-15,-10 9-8 16,-2 12-14-16,4 11-95 16,5 0-169-16,7 5-381 15,4 6-423-15</inkml:trace>
  <inkml:trace contextRef="#ctx0" brushRef="#br0" timeOffset="88168.81">15871 12677 1401 0,'0'0'588'16,"0"0"-351"-16,0 0 52 16,0 0-137-16,-113-5-97 15,88 30-36-15,5 3-11 16,4 8-8-16,5 2-1 16,6 2-5-16,5-1-10 15,0-5-35-15,25-9 2 16,13-4 7-16,13-11 26 15,7-10 16-15,2 0 0 16,-4-12 9-16,-14-12 2 0,-17-6 4 16,-18-4 73-1,-7-2 8-15,-27 0 12 0,-20 1-32 16,-9 5-28-16,-1 8-28 16,3 8-20-16,10 8-8 15,1 6-118-15,9 0-339 16,7 4-236-16</inkml:trace>
  <inkml:trace contextRef="#ctx0" brushRef="#br0" timeOffset="89075.25">16734 12653 631 0,'0'0'719'0,"0"0"-396"15,0 0-56-15,0 0-64 16,0 0-81-16,0 0-57 15,0 0 85-15,-8 84 44 16,13-38-38-16,4 4-30 16,-2 7-28-16,4-1-41 15,0 1-22-15,-2-2-20 16,0-7-5-16,-3-6-8 16,2-7-1-16,-6-10 0 15,-2-8-1-15,2-8-9 16,-2-7-51-16,2-2-46 0,4 0-39 15,11-15-189-15,-2-8-336 16,1-4-928-16</inkml:trace>
  <inkml:trace contextRef="#ctx0" brushRef="#br0" timeOffset="89861.73">16896 12635 1099 0,'0'0'528'0,"0"0"-316"15,0 0 22-15,0 0-54 16,0 0-62-16,0 0-63 16,0 0-13-16,-16-8-2 15,16 8 15-15,0 0 18 16,0 0 16-16,0 0-4 16,2-2-17-16,17-1 20 15,7 2 22-15,10-1-21 0,6-1-20 16,12 3-27-16,4 0 6 15,4 0-23-15,3 0-3 16,1 0 5-16,-1 0-1 16,1 0 7-16,4 0 6 15,1 0 3-15,2 0-8 16,8 0-4-16,2 0-7 16,2 0-10-16,7 0 10 15,2 0-4-15,0 6-10 16,4 0-7-16,15 3 7 15,19-1 4-15,-10-2 2 16,-15 1-4-16,-18-6-10 16,-28 1 13-16,-1-2-5 15,-2 0 9-15,-16 0 4 0,-13 0 2 16,-9 0 9-16,-5 0 2 16,4 0-11-16,-2 0-9 15,8 0-9-15,4 0-6 16,8 0 0-16,8 0 1 15,2 0-1-15,4 4 1 16,3 2-1-16,2-2 1 16,4 0 1-16,0 0-1 15,0 0 0-15,-7 0-1 16,-10-2-1-16,-14 0 1 16,-12 0 0-16,-10 0 0 15,-3-2 1-15,-4 2-1 0,0-2 1 16,0 0 0-1,0 0 0-15,0 0-1 0,0 0-8 16,-6 0-67-16,-16 0-108 16,-43 0-194-16,2-4-439 15,-1-8-1213-15</inkml:trace>
  <inkml:trace contextRef="#ctx0" brushRef="#br0" timeOffset="90496.05">17761 12829 1568 0,'0'0'557'0,"0"0"-352"15,0 0 7-15,0 0-136 16,0 0-42-16,0 0-23 16,-94 133-6-16,76-93-5 15,-5 16-118-15,6-12-236 16,-1-6-436-16</inkml:trace>
  <inkml:trace contextRef="#ctx0" brushRef="#br0" timeOffset="90974.1">19059 12856 1300 0,'0'0'394'16,"0"0"-200"-16,0 0-24 15,0 0-46-15,0 0-46 0,-106 135-54 16,81-85-24 0,-2 19-60-16,7-13-222 0,7-10-399 15</inkml:trace>
  <inkml:trace contextRef="#ctx0" brushRef="#br0" timeOffset="118971.54">6230 13262 159 0,'0'0'833'16,"0"0"-581"-16,0 0-91 15,0 0-7-15,0 0 21 16,0 0-15-16,12-22-35 16,-12 22-28-16,0 0-19 15,4 0-3-15,2 0 38 16,6 0-17-16,1 0-13 0,7 3-11 16,0-2-8-16,5-1 2 15,-1 0-8-15,3 3-9 16,2-3 3-16,-2 0 2 15,1 0 0-15,1 0-9 16,0 0-8-16,0 0-13 16,-2 4-9-16,0-1-3 15,0 1-1-15,-3-1-5 16,0 1 0-16,1-4 0 16,0 0 3-16,-3 0 3 15,1 0 0-15,-2 0 9 16,2-3 4-16,-3-1-8 15,-3 3-10-15,2-2-1 0,0 3-5 16,-1 0 0 0,3 0 0-16,-2 0 0 0,2 0 5 15,1-3 0-15,0-1 3 16,-2 0 1-16,0 0-9 16,-2 1 0-16,-2 1-1 15,-3 2-1-15,3 0 0 16,1 0 1-16,3 0 1 15,1-1 0-15,-2-2 5 16,4 0-5-16,-3 1 6 16,0-1 2-16,-2 3 0 15,-4 0-7-15,3 0-1 16,0 0 5-16,1 0-4 16,3 0-1-16,-2 0 10 15,4-1-1-15,-1-4-1 0,-2 1 0 16,2 3-7-1,-3-2-2-15,-2 3 0 0,-1 0 0 16,-1 0 0-16,1 0-6 16,1 0 5-16,2 3 1 15,-3 2 0-15,1 0 1 16,-3-1-1-16,1-1 1 16,-2-1 0-16,-1 1 0 15,1-3 0-15,1 0 1 16,0 0 5-16,3 0 2 15,-2 0-7-15,3 0 4 16,-3 0-6-16,-3 0 1 0,1-5 0 16,-4 2-1-16,0 0 6 15,0-1-4-15,-3 2-1 16,3 0-1-16,1 0 1 16,0 1-1-16,-1-2 0 15,1 2 1-15,0 1-1 16,-3-3 0-16,2 3-1 15,-2 0-44-15,-1 0-87 16,-6 0-133-16,0 14-304 16,0-2-267-16</inkml:trace>
  <inkml:trace contextRef="#ctx0" brushRef="#br0" timeOffset="119804.87">7148 12809 1162 0,'0'0'502'16,"0"0"-293"-16,0 0 11 15,0 0-27-15,0 0-57 16,0 0-78-16,0 0-22 15,-120 23 17-15,100 10 23 16,4 5-27-16,5 5-29 16,9 0-19-16,2-6 1 0,2-3-2 15,18-5 0-15,9-12 0 16,9-7 6-16,6-10 13 16,6 0 1-16,0-22-4 15,0-8 0-15,-8-8-5 16,-9-2-1-16,-8-5-8 15,-19 1 13-15,-6 3-3 16,-11 0 22-16,-26 9 18 16,-8 10-13-16,-8 10-13 15,-3 12-4-15,5 0-13 16,6 9-7-16,12 8-2 16,11 1-1-16,8-2-9 15,7 0-41-15,7 0-85 16,0-1-118-16,14-3-206 15,3-11-369-15</inkml:trace>
  <inkml:trace contextRef="#ctx0" brushRef="#br0" timeOffset="138070.42">7220 14027 1298 0,'0'0'324'0,"0"0"-124"0,0 0-24 16,0 0-20-16,0 0-9 16,-120-3-50-16,97 26-40 15,0 7 6-15,8 2 2 16,6 4-26-16,7 2-18 16,2-2-14-16,2-3-7 15,18-6 0-15,9-7-1 16,4-4 0-16,7-15 1 15,1-1 20-15,1 0 17 16,-2-19 5-16,-7-12 2 16,-6-2 0-16,-11-7 2 15,-16-2 14-15,0 2 4 16,-16 1-10-16,-19 10-14 0,-11 2-11 16,-2 13-19-16,0 9-10 15,0 5 0-15,11 0-25 16,12 7-84-16,23 23-144 15,2-2-307-15,2-3-114 16</inkml:trace>
  <inkml:trace contextRef="#ctx0" brushRef="#br0" timeOffset="138516.34">8442 13971 971 0,'0'0'969'15,"0"0"-708"-15,0 0-116 16,0 0 42-16,0 0-90 15,0 0-49-15,-97 140-26 16,97-100-13-16,10 0-8 16,13-6 4-16,4-7-5 15,4-8-1-15,0-9 1 0,5-10 0 16,-1 0 15-16,2-16 8 16,-6-14 41-16,-5-6-7 15,-8-4 11-15,-9 0 10 16,-9 1 3-16,0 2 3 15,-20 5-12-15,-11 4-8 16,-8 7-24-16,-3 9-20 16,0 10-14-16,4 2-6 15,4 0-1-15,5 9-69 16,13 6-99-16,16 2-163 16,0-4-328-16,10-8-562 0</inkml:trace>
  <inkml:trace contextRef="#ctx0" brushRef="#br0" timeOffset="138997.28">10127 13784 1423 0,'0'0'585'0,"0"0"-379"16,0 0 57-16,0 0-113 15,0 0-26-15,0 0 15 0,-86 156-36 16,56-94-31 0,1-3-45-16,2-1-19 0,8-8-8 15,9 2-101-15,10-12-198 16,0-16-514-16</inkml:trace>
  <inkml:trace contextRef="#ctx0" brushRef="#br0" timeOffset="139452.5">11584 13860 1295 0,'0'0'520'0,"0"0"-292"15,0 0 10-15,0 0-20 16,0 0-29-16,-73 120-69 16,57-73-46-16,-1 0-36 15,-2 3-18-15,0 3-14 16,-4-5-6-16,1 2-60 15,-1 4-140-15,8-14-329 16,6-10-545-16</inkml:trace>
  <inkml:trace contextRef="#ctx0" brushRef="#br0" timeOffset="139870.6">13124 13828 1557 0,'0'0'559'0,"0"0"-395"16,0 0 73-16,0 0-16 15,-100 146-36-15,60-77-79 16,-1 3-48-16,5-4-38 16,5-4-20-16,7-8-47 15,11-4-139-15,6-17-270 16,7-17-310-16</inkml:trace>
  <inkml:trace contextRef="#ctx0" brushRef="#br0" timeOffset="140311.96">14681 13833 582 0,'0'0'1102'0,"0"0"-795"16,0 0-126-16,0 0 55 15,0 0-26-15,-89 151-55 16,62-87-61-16,0 3-28 16,-4-1-35-16,4-4-13 15,1-3-18-15,4-9-19 16,6-5-116-16,16-2-142 0,0-11-374 15,16-18-683-15</inkml:trace>
  <inkml:trace contextRef="#ctx0" brushRef="#br0" timeOffset="140606.07">15956 13830 1401 0,'0'0'581'0,"0"0"-319"0,0 0 15 16,0 0-53-16,0 0-121 15,0 0-60-15,0 0 51 16,-69 94 9-16,29-47-23 15,-7 3-32-15,0 0-30 16,4 0-18-16,10-5-69 16,14 3-163-16,9-17-324 15,10-11-462-15</inkml:trace>
  <inkml:trace contextRef="#ctx0" brushRef="#br0" timeOffset="141133.03">17694 13812 1279 0,'0'0'518'0,"0"0"-295"16,-120-16 107-16,62 16-70 15,-1 10-85-15,4 17-51 16,6 8-58-16,8 9-34 15,14 6-20-15,15 4-2 16,12 1-8-16,0-4 5 16,31-4-6-16,18-13 5 15,11-12 3-15,6-14-2 16,2-8 11-16,-6-8-6 16,-8-22-1-16,-14-6-1 15,-14-12-8-15,-15-2 10 16,-11-3 3-16,0 3-9 15,-22 8-5-15,-2 9 0 16,-3 10-1-16,5 13-54 0,13 10-158 16,5 0-275-1,4 2-331-15</inkml:trace>
  <inkml:trace contextRef="#ctx0" brushRef="#br0" timeOffset="141499.13">19512 13900 798 0,'0'0'1031'16,"0"0"-788"-16,0 0 61 0,-136-36-103 15,83 36-85 1,-3 19-38-16,4 14-43 0,13 8-15 15,12 4-14-15,13 4-5 16,14-5 1-16,0-4 3 16,24-9-5-16,17-8 0 15,14-13 15-15,15-10 29 16,5 0 12-16,4-30-17 16,-8-4-3-16,-9-8 10 15,-16-4 3-15,-17-7 11 16,-19 3 8-16,-10 2 8 15,-31 12-9-15,-23 16-17 0,-10 14-28 16,-5 6-13 0,6 7-9-16,14 20 0 15,18 1-110-15,26 9-137 16,5-8-297-16,3-13-622 0</inkml:trace>
  <inkml:trace contextRef="#ctx0" brushRef="#br0" timeOffset="153363.06">18881 4466 1955 0,'0'0'583'0,"0"0"-458"16,0 0 99-16,0 0-40 15,0 0-84-15,45 130 92 16,-1-36-35-16,3 2-65 0,2 7-52 16,0 0-13-16,-12-20-18 15,4 1-3-15,-10-15-5 16,-6-18 0-16,-7-20 0 16,-7-19 7-16,-5-12 86 15,10-40 97-15,15-70-85 16,23-61-106-16,1 1 0 15,-1 25 0-15,-21 55-8 16,-15 54-104-16,0 8-110 16,2 2-156-16,0 4-416 15,-7 8-731-15</inkml:trace>
  <inkml:trace contextRef="#ctx0" brushRef="#br0" timeOffset="154199.82">20793 4382 1490 0,'0'0'376'0,"0"0"-59"15,0 0 62-15,0 0-97 16,0 0-90-16,0 0-121 16,0 0-70-16,-7 17-1 15,36 27 42-15,4 9 19 16,7 5-7-16,1 2-28 16,-1-1-10-16,-2-2-7 15,-1-5-8-15,-2-2-1 16,-4-4-34-16,-3-6-85 0,13-4-149 15,-10-9-267 1,-4-16-225-16</inkml:trace>
  <inkml:trace contextRef="#ctx0" brushRef="#br0" timeOffset="154546.37">21457 4423 1107 0,'0'0'706'0,"0"0"-421"16,0 0 29-16,0 0-64 16,0 0-114-16,0 0-93 15,0 0-32-15,-107-2 2 0,94 26 23 16,-4 7 22-16,2 3 16 16,-3 4-10-16,-1 4-10 15,-2 6-3-15,-3 4-24 16,-3 2-5-16,3 6-1 15,2 0-1-15,3 1-10 16,6 0-2-16,5 0-7 16,5-3 8-16,3-4-8 15,0-4 5-15,0-2-5 16,0-7-1-16,0-3 0 16,11-7-26-16,7 0-95 15,22-12-159-15,0-6-339 16,2-13-615-16</inkml:trace>
  <inkml:trace contextRef="#ctx0" brushRef="#br0" timeOffset="155047.16">22990 4496 692 0,'0'0'1289'0,"0"0"-964"15,0 0-105-15,0 0-74 16,0 0-105-16,0 0 67 15,167 50 29-15,-92-35-23 16,1 3-39-16,-13-3-26 16,-12-5-22-16,-17 0 6 15,-15-2-15-15,-11 0-9 16,-8 0-8-16,0 8 0 16,-27 6 15-16,-16 12 14 15,-17 9-2-15,-16 5-7 16,-10 5-7-16,0 0-7 15,9-6-6-15,10-4-1 0,18-11 1 16,18-10-2 0,18-10 1-16,13-6-9 0,6-4-14 15,52-2 23-15,46 0 17 16,39-4 10-16,-5-2-9 16,-24 4-18-16,-41 2-45 15,-30 6-153-15,-7 24-153 16,-7-2-407-16,-16-2-427 0</inkml:trace>
  <inkml:trace contextRef="#ctx0" brushRef="#br0" timeOffset="155495.84">19450 5801 1230 0,'0'0'848'0,"0"0"-585"15,0 0 16-15,0 0-9 16,0 0-92-16,0 0-77 16,0 0 10-16,52-22 11 15,9 14 12-15,44-6-7 16,62-2-32-16,92-4-35 0,61-3-14 15,54 0-5 1,32-4-26-16,2 7-5 0,10 5 4 16,-12 8-2-1,-34 7-12-15,-53 3-1 0,-43 12 1 16,-44-3 1-16,-43-3-1 16,-46-4 0-16,-48-2-6 15,-34-3 6-15,-12 0 1 16,6 0 5-16,1 0-6 15,2-6-8-15,-11 1-19 16,-14 4-41-16,-11 1-65 16,-8 0-110-16,-14 1-139 15,-6 14-405-15,-19-4-536 0</inkml:trace>
  <inkml:trace contextRef="#ctx0" brushRef="#br0" timeOffset="156078.31">22299 3913 1428 0,'0'0'527'0,"0"0"-445"0,-104 165 103 16,52 3 69-16,14 45-21 15,24 35-59-15,14 29-34 16,4 18-7-16,13 29-32 16,-3 25-24-16,-8 9-38 15,-6 7-28-15,-9 7 2 16,-29-10-13-16,-13-7 0 16,-9-26 0-16,-2-21 5 15,-1-34 2-15,8-40-7 16,5-33-34-16,8-39-54 15,9-40-86-15,6-26-91 16,6-33-216-16,9-35-194 0</inkml:trace>
  <inkml:trace contextRef="#ctx0" brushRef="#br0" timeOffset="156695.93">19687 6203 1495 0,'0'0'352'0,"0"0"-36"0,0 0-40 15,-151-75-89-15,113 75-23 16,3 0-79-16,1 28-48 16,7 16-25-16,12 10-6 15,15 8-6-15,6 0 0 16,37-5-7-16,19-11 6 15,12-16 1-15,2-18-1 16,-8-12 1-16,-12-6 2 16,-20-25 22-16,-20-11 40 15,-16-8 18-15,-2-3 5 16,-32-4-42-16,-6 9-24 16,-2 8-15-16,4 14-6 15,9 15-54-15,9 8-90 16,20 3-135-16,8 16-401 0,19-2-338 15</inkml:trace>
  <inkml:trace contextRef="#ctx0" brushRef="#br0" timeOffset="157018.22">21016 6244 1292 0,'0'0'405'0,"0"0"-159"16,0 0-44-16,-149-12-66 15,124 39-66-15,8 14-53 0,16 9-2 16,1 4 0 0,14 3 4-16,19-9 5 0,11-9-9 15,8-8 9-15,1-18 14 16,-2-13 23-16,-6 0 30 15,-5-21 17-15,-9-15 1 16,-8-7-23-16,-10-5-36 16,-9 1-21-16,-4 3-11 15,-4 7-18-15,-21 12-7 16,-6 10-81-16,-26 15-101 16,5 2-321-16,3 14-454 0</inkml:trace>
  <inkml:trace contextRef="#ctx0" brushRef="#br0" timeOffset="157545.06">19874 7191 1829 0,'0'0'516'15,"0"0"-317"-15,0 0 71 16,-68-141-74-16,41 100-54 16,-2 4-43-16,-2 11-21 15,-1 10-23-15,-1 14-21 16,0 2-23-16,-3 22-11 15,3 20-9-15,4 10 7 0,8 7-5 16,15 1-10 0,6-5-17-16,14-8-2 0,24-15 9 15,8-10 9-15,8-16 8 16,6-6 4-16,6-8-12 16,11-23-87-16,45-22-154 15,-17 2-336-15,-8 4-1152 0</inkml:trace>
  <inkml:trace contextRef="#ctx0" brushRef="#br0" timeOffset="157739.1">21042 6922 1857 0,'0'0'612'16,"0"0"-490"-16,0 0-64 15,0 0-31-15,0 0 27 16,43 144-26-16,-32-78-11 16,-5 5-17-16,-6 25-51 15,0-20-180-15,-8-12-381 0</inkml:trace>
  <inkml:trace contextRef="#ctx0" brushRef="#br0" timeOffset="157992.29">19849 7649 1938 0,'0'0'476'0,"0"0"-433"15,0 0 191-15,-50 105-51 16,37-43-72-16,4 8-74 16,4 5-20-16,5-4-17 15,2 21-103-15,19-23-200 16,-1-11-394-16</inkml:trace>
  <inkml:trace contextRef="#ctx0" brushRef="#br0" timeOffset="158348.31">20909 8131 1197 0,'0'0'814'16,"0"0"-655"-16,0 0-11 15,0 0-42-15,0 0-69 16,0 0-26-16,0 0-10 15,-87 91 0-15,87-50 0 16,0-1 0-16,11-3-1 16,13-9-8-16,7-10-17 15,10-14 15-15,5-4 10 0,10-24 38 16,0-18 60-16,-5-8-2 16,-10-5-25-16,-19 4 7 15,-20 2-6-15,-2 6-5 16,-31 12-31-16,-16 11-8 15,-9 14-20-15,-4 6-8 16,-3 2-71-16,-21 40-154 16,17-2-263-16,4 0-453 0</inkml:trace>
  <inkml:trace contextRef="#ctx0" brushRef="#br0" timeOffset="158554.64">20038 8821 1716 0,'0'0'622'15,"0"0"-537"-15,0 0 63 16,0 0-12-16,0 0-60 16,-27 142-46-16,25-86-15 15,2 8-15-15,0 4-76 16,0 25-137-16,0-19-103 15,0-10-548-15</inkml:trace>
  <inkml:trace contextRef="#ctx0" brushRef="#br0" timeOffset="158765.69">21016 8769 1807 0,'0'0'549'16,"0"0"-496"-16,0 0-3 16,0 0 75-16,0 124-23 15,0-70-67-15,0 2-20 16,0 3-15-16,-14 19-46 16,-6-14-204-16,3-12-432 0</inkml:trace>
  <inkml:trace contextRef="#ctx0" brushRef="#br0" timeOffset="159529.85">23211 6204 1362 0,'0'0'611'0,"0"0"-285"16,0 0 134-16,0 0-265 16,0 0-77-16,0 0-83 15,-123 40-29-15,96 13-5 0,9 4-1 16,11 3 0 0,7-6 0-16,14-7 0 0,22-14-9 15,8-12-5-15,8-15 14 16,1-6 7-16,-4-12 33 15,-4-17-5-15,-14-11 14 16,-12-1-10-16,-14-3 6 16,-5-1-14-16,-11 9-24 15,-12 6-7-15,-4 8-1 16,-1 14-65-16,2 8-114 16,-20 29-304-16,11 10-194 15,2 7-776-15</inkml:trace>
  <inkml:trace contextRef="#ctx0" brushRef="#br0" timeOffset="159845.97">23128 7329 1595 0,'0'0'541'0,"0"0"-479"15,0 0 18-15,0 0-25 16,0 0-8-16,31 126-19 15,1-96-10-15,12-8-4 16,3-10 3-16,0-9 47 16,-1-3 17-16,-1-23 23 15,-7-13-19-15,-11-8 11 16,-12-8-7-16,-11-2-23 0,-4 2-17 16,-15 8 19-1,-18 8-20-15,-8 14-9 0,-5 10-18 16,-2 9-11-16,2 3-10 15,1 13-31-15,3 15-69 16,-14 31-132-16,14-4-141 16,4-3-333-16</inkml:trace>
  <inkml:trace contextRef="#ctx0" brushRef="#br0" timeOffset="160178.19">23292 8346 1255 0,'0'0'367'0,"0"0"-276"16,0 0 61-16,157-68-19 16,-108 29-19-16,-10-5-40 15,-15-2 26-15,-13-2 71 16,-11 2 3-16,-12 6-34 15,-26 7-18-15,-9 18-24 16,-6 13-40-16,-5 2-39 16,0 23-8-16,5 18-10 15,6 9 0-15,11 6-1 16,14 2-2-16,16-4 2 16,6-5 0-16,15-12 0 15,25-10-1-15,11-11-20 0,28-16-49 16,-13 0-170-1,-10 0-419-15</inkml:trace>
  <inkml:trace contextRef="#ctx0" brushRef="#br0" timeOffset="160410.32">23337 8885 2067 0,'0'0'741'0,"0"0"-648"16,0 0 4-16,0 0-25 15,0 150 28-15,0-43-53 16,0 29-25-16,0-8-22 16,-8-22-7-16,-23-3-130 15,6-43-199-15,-5-10-592 0</inkml:trace>
  <inkml:trace contextRef="#ctx0" brushRef="#br0" timeOffset="169663.9">7804 15954 821 0,'0'0'340'0,"0"0"-203"0,0 0-32 15,0 0 26-15,0 0-3 16,0 0-42-16,-12 23-31 16,12-23 21-16,0 0 11 15,0 0-7-15,0 0-5 16,0 0-3-16,-2 0-2 16,2 0 1-16,0 0-6 15,0 0 26-15,0 0 14 16,0 0-23-16,0 0-30 15,0 0-20-15,0 0-12 0,0 0-8 16,0 0 0 0,14 3 38-16,-1-3 2 0,5 0 2 15,-1 0 9-15,1 0-4 16,2 0-3-16,-2 0-2 16,2 0 4-16,0 0-7 15,0 0-11-15,-3 1-8 16,6 4 2-16,0-1 4 15,-1-1-7-15,2-3-2 16,3 5-2-16,2-5-5 16,2 0 2-16,2 0 12 15,1 0-6-15,-1 0-7 16,1 0 1-16,-6 0 3 16,-1 0-8-16,0 6 2 15,-2-2 2-15,2 0-4 16,2-3-4-16,0 4-4 15,2-1-1-15,1-4 7 0,5 0 1 16,-4 0-6-16,0 0-3 16,-1 0-3-16,-3 0 0 15,-5 0-5-15,-1 0 0 16,-6 0 0-16,3 0 7 16,-4 0-8-16,2 0 1 15,0 0 0-15,-1 0 0 16,2 0-1-16,0 0 0 15,4 0 1-15,-1 0 0 16,3 0 4-16,2 0-4 16,-2 0-1-16,2 0 7 15,2 0-5-15,0 0-1 16,-2-6 0-16,-2 2 0 0,-2 4 0 16,-6 0 0-1,-5 0 0-15,1 0-1 0,-7-4 1 16,0 4-1-16,2 0 1 15,-2 0-1-15,-1 0 0 16,-1 0 1-16,-2 0-1 16,-2 0 2-16,0 0 8 15,0 0 7-15,0 0 14 16,0 0 4-16,0 0-5 16,0 0-4-16,0 0-26 15,0 0 0-15,0 0 0 16,0 0 0-16,0 0 0 15,0-4 0-15,0 4 0 16,0 0 0-16,0 0 0 16,0 0 0-16,0 0 0 0,0-5 0 15,0 5 0-15,0 0 0 16,0 0 0-16,0 0 0 16,2 0 0-16,-2 0 0 15,0-1 0-15,2 1 0 16,5-2 0-16,0-1 0 15,3 0 0-15,2 3 0 16,2-4-15-16,-5-1-9 16,-3 4-6-16,-2 1-2 15,-1 0 10-15,0 0 8 0,-3 0 13 16,0 0 1-16,2 0 0 16,-2 0 0-16,0 0 1 15,0 0 0-15,0 0 1 16,0 0-1-16,0 0 1 15,0 0 3-15,0 0-5 16,0 0 0-16,0 0 0 16,0 0 0-16,0 0 0 15,0 0-1-15,0 0-5 16,0 0 6-16,0 0 0 16,-5 0 0-16,0 0-1 15,1-3 1-15,0 3 0 16,-1 0 0-16,3 0 0 15,0-1 0-15,2 1-1 16,0 0 0-16,0 0 0 0,0 0 0 16,0-3 1-16,-2 3 1 15,0-1-1-15,-3 1 0 16,-2 0-21-16,-3 0-57 16,-4 0-134-16,-31 0-281 15,3 1-293-15,-3-1-1248 0</inkml:trace>
  <inkml:trace contextRef="#ctx0" brushRef="#br0" timeOffset="170908.62">7480 14383 965 0,'0'0'391'0,"0"0"-135"15,0 0-13-15,0 0-11 16,0 0-6-16,0 0-5 16,0 0-52-16,-41-37-69 15,41 37-58-15,19 6-22 0,19 15 78 16,12 8 16-16,15 9-24 16,12 11-24-16,4 3-11 15,6 7-12-15,3-1-22 16,-1-4-7-16,-6-4-7 15,-10-1-6-15,-13-13 0 16,-13-4-1-16,-16-6 1 16,-11-4 1-16,-8-12-2 15,-6-2-13-15,-5-8-45 16,-1 0-41-16,0 0-72 16,-1-34-205-16,-15 6-401 15,-1-3-883-15</inkml:trace>
  <inkml:trace contextRef="#ctx0" brushRef="#br0" timeOffset="171159.9">8222 14562 1470 0,'0'0'634'0,"0"0"-507"16,0 0-62-16,0 0 92 15,0 0 21-15,98 140-67 16,-65-88-44-16,-4 1-22 15,-8-5-12-15,-11-4-2 16,-10-4 3-16,0-2 10 16,-13-3 20-16,-20 0-1 15,-14-5-23-15,-11-2-14 16,-9-10-13-16,-6-4-13 16,-5-5-80-16,-22-9-134 15,19-13-293-15,14-9-504 0</inkml:trace>
  <inkml:trace contextRef="#ctx0" brushRef="#br0" timeOffset="171991.18">8725 14321 1099 0,'0'0'521'0,"0"0"-306"16,0 0 75-16,0 0-19 15,0 0-96-15,0 0-114 16,0 0 9-16,12 48 94 16,26-12-8-16,11 8-26 15,11 6-12-15,7 7-25 16,6 3-24-16,8 4-12 16,0 8-24-16,2-3-11 0,0-2-14 15,-6 0-8 1,-10-10 1-16,-13-4-1 0,-14-16-1 15,-16-14 0-15,-10-7-24 16,-9-11-23-16,-5-5-26 16,0 0-33-16,-19-38-152 15,0-5-307-15,-4-7-287 0</inkml:trace>
  <inkml:trace contextRef="#ctx0" brushRef="#br0" timeOffset="172225.72">9482 14736 1275 0,'0'0'579'16,"0"0"-490"-16,0 0 34 0,0 0 118 15,0 0-54-15,113 119-77 16,-89-75-33-16,-6 2-11 16,-12-6-10-16,-6-4 15 15,0-10-4-15,-8-2 8 16,-21-8 2-16,-7-6-27 15,-9-2-35-15,-5-5-15 16,-4 0-101-16,-27 13-178 16,14 3-413-16,12-6-1047 0</inkml:trace>
  <inkml:trace contextRef="#ctx0" brushRef="#br0" timeOffset="173341.53">9309 15993 654 0,'0'0'341'0,"0"0"-98"15,0 0 15-15,0 0-13 16,0 0-30-16,0 0-14 16,0 0-15-16,-22 6 0 15,22-6-17-15,-2 0-33 16,2 0-39-16,0 5-35 0,0-5-25 16,0 0-3-16,0 0-4 15,0 0 8-15,0 0 5 16,18 0 8-16,8 0 64 15,10 0-2-15,9 0-14 16,3-5-26-16,6 5-14 16,0 0-19-16,-1 0-14 15,-1 0-5-15,3 0 1 16,3 5-5-16,2-1-5 16,4 0 7-16,1 2-1 15,0 2-4-15,-3 0-8 16,-2 1-5-16,-4 0 1 15,-7-3 4-15,-4 6-6 0,-5-8 7 16,-5 6-7 0,-4-2 0-16,1-4 0 0,-3 2 2 15,0-2-1-15,-3 0 0 16,1-4 0-16,-4 0 5 16,-5 0-5-16,-1 0 7 15,-6 0-7-15,-1 0 0 16,-2 0 0-16,-2 0-1 15,1 0 1-15,3 0-1 16,-1 0 1-16,-1 0-1 16,3 0 0-16,1 0 2 15,-1 0 4-15,-3 0 1 16,0 0 4-16,-4 0-11 0,-4 0 1 16,2 0 0-16,-2 0 0 15,0 0 10-15,0 0-2 16,0 0 0-16,0 0-9 15,0 0-51-15,0 0-110 16,-14-14-160-16,-3-2-404 16,1-8-885-16</inkml:trace>
  <inkml:trace contextRef="#ctx0" brushRef="#br0" timeOffset="175342.2">10258 14239 679 0,'0'0'526'0,"0"0"-189"15,0 0 9-15,0 0-31 16,0 0-16-16,0 0-69 16,0 0-71-16,-35-18-66 15,35 19-45-15,16 20-37 16,19 11 56-16,12 4 12 15,15 12-10-15,10 7-21 0,5 3-20 16,8 0-13-16,0 3-7 16,-2 0-8-16,-1-1 2 15,-11-6-1-15,-9-4 4 16,-10-5-5-16,-10-7 0 16,-13-10 0-16,-7-6-8 15,-9-12-14-15,-5-3-9 16,-4-7-2-16,-4 0-24 15,0 0-33-15,0 0-57 16,0-8-101-16,-18-5-390 16,-4-3-472-16</inkml:trace>
  <inkml:trace contextRef="#ctx0" brushRef="#br0" timeOffset="175607.13">10936 14761 745 0,'0'0'1030'16,"0"0"-726"-16,0 0-200 16,0 0 115-16,0 0-26 15,142 33-85-15,-95-9-48 16,-6 5-20-16,-10-5-14 16,-7 0 1-16,-10-4-3 15,-6-2 13-15,-6-2 26 16,-2-6-2-16,-2-1-4 15,-20 2-2-15,-12-1-19 0,-8-4-28 16,-9 3-8 0,-7-5-78-16,-22 3-138 15,13 3-315-15,14-6-334 0</inkml:trace>
  <inkml:trace contextRef="#ctx0" brushRef="#br0" timeOffset="176356.92">10834 15213 720 0,'0'0'341'16,"0"0"-82"-16,0 0 5 15,0 0-39-15,0 0-30 16,0 0-31-16,0 0 6 16,-54-27 14-16,52 27-13 15,-1 0-23-15,1 0-12 16,0 0-16-16,0 0-38 16,0 18-43-16,0 14-6 15,-4 12 55-15,2 13-8 16,-2 8-13-16,1 10-4 0,1 5-16 15,2-4-17-15,2 3-15 16,0-10-5-16,0-2-1 16,0-6 0-16,6-7-9 15,3-5 1-15,3-5 0 16,-2-8-1-16,-3-8 1 16,-4-11 0-16,0-4 1 15,1-7 4-15,-4-2 0 16,0-4 3-16,0 0 3 15,0 0-12-15,0 0-5 16,0 0-29-16,0 0-37 16,0 0-62-16,0-18-140 15,0 0-265-15,0-4-318 0</inkml:trace>
  <inkml:trace contextRef="#ctx0" brushRef="#br0" timeOffset="177123.48">10811 15368 358 0,'0'0'637'16,"0"0"-398"-16,0 0 4 15,0 0-10-15,0 0-3 16,0 0 19-16,0 0-16 16,-17-27-16-16,17 27-35 15,0 0-37-15,0 0-24 16,0 0-16-16,0 0-29 15,0 0-31-15,0 0-18 16,10 0 21-16,11 0 18 16,8 0-12-16,4 9-8 0,7 1 8 15,3-2-10-15,8 3-10 16,4-6-8-16,6 7-8 16,5-8-5-1,3 4 1-15,0-2-2 0,1 3-2 16,-8-2-4-16,-6-1-4 15,-5 2 4-15,-6-2 0 16,-5 2 1-16,-5-4-5 16,-2 0-1-16,1-2 10 15,1-2-2-15,2 0 3 16,0 0 0-16,3 0-2 16,-1-6 11-16,3 2-10 15,-7 0-10-15,-1-2 5 16,-8 6-5-16,-4 0-1 15,-2-2 1-15,-3 2-1 0,-2-2 2 16,5-2-1-16,3 0 0 16,0-2 8-16,6 0-8 15,-4 5-1-15,-7-4 0 16,-5 5-1-16,-6 0 0 16,-6 0 0-16,-1 0 1 15,0 0 1-15,0 0 5 16,0 0-6-16,0 0 1 15,0 0-1-15,0 0 0 16,0 0 0-16,0 0 0 16,0 0 0-16,0 0 0 15,0 0-79-15,-6 0-125 0,-14 0-180 16,-5-10-481-16</inkml:trace>
  <inkml:trace contextRef="#ctx0" brushRef="#br0" timeOffset="178239.54">11660 14253 1038 0,'0'0'372'0,"0"0"-93"0,0 0 20 16,0 0-51-16,0 0-6 16,0 0-100-16,0 0-85 15,18-26-5-15,18 44 45 16,17 6-6-16,5 6-17 16,6 3-4-16,2 0-27 15,7 1-23-15,-2 3-11 16,-4-7-8-16,-7 0 1 15,-9-4-2-15,-11-5-16 16,-9-2-44-16,-10-5-58 16,-6-6-81-16,-1-8-147 15,-8 0-273-15,-1 0-336 0</inkml:trace>
  <inkml:trace contextRef="#ctx0" brushRef="#br0" timeOffset="178489.37">12338 14355 1220 0,'0'0'524'16,"0"0"-266"-16,0 0-55 15,0 0-131-15,0 0-22 16,0 0 59-16,0 0-23 16,84 100-31-16,-62-66-19 15,-7-5-16-15,-3-1-9 16,-10 0 4-16,-2-2 40 15,0-2 18-15,-11-2-15 16,-9 0-22-16,-3-7-19 0,0-4-17 16,-4-1-45-16,-18 2-132 15,5-1-304-15,2-2-689 0</inkml:trace>
  <inkml:trace contextRef="#ctx0" brushRef="#br0" timeOffset="179538.79">12355 15360 679 0,'0'0'286'0,"0"0"-136"0,0 0 22 15,0 0-57-15,0 0-57 16,0 0 3-16,0 0 74 15,-51 19 40-15,42-19 27 16,0 0-23-16,0 0-80 16,-2 0-43-16,2 0-1 15,0 0 0-15,1 0 1 16,2 0-5-16,2 0-4 0,4 0-12 16,-2 0-1-16,2 0 11 15,0 0 17-15,0 0 16 16,0 0 4-16,0 0-10 15,9 0-14-15,11 0 25 16,9 0 28-16,7 0-5 16,11 0-16-16,9 0-5 15,6 4-8-15,7-3-20 16,8 1-6-16,2-1-21 16,4 2-6-16,-4-2-12 15,-3 4-3-15,-8-1-3 16,-7 0-5-16,-10 0 0 15,-6 2 8-15,-5 3 0 16,-7-3-1-16,1 1-7 16,2-3 7-16,6 0 1 0,10-2-3 15,8-2 25 1,4 0-13-16,1 0-7 0,-9 0-10 16,-12 0 1-16,-13 0-1 15,-10 0 7-15,-6 0-8 16,-4 0 8-16,0 0-1 15,2-2 7-15,5-2-1 16,7 0-2-16,6 1-1 16,9-1-1-16,2-1-3 15,1 4-4-15,-5 1-2 16,-5 0 1-16,-8 0-1 16,-5 0 0-16,-3 0 0 15,-6 0 1-15,-1 0 1 16,-4 0-1-16,-2 0-1 15,-4 0 1-15,3 0 1 0,-3 0-1 16,0 0 0-16,0 0 11 16,0 0 6-16,0 0-4 15,0 0-14-15,-13 0 0 16,-8 0 0-16,-10-9 0 16,-13-3-156-16,-39-16-222 15,8 2-423-15,-1-6-1229 0</inkml:trace>
  <inkml:trace contextRef="#ctx0" brushRef="#br0" timeOffset="180472.81">13229 14308 892 0,'0'0'357'0,"0"0"-38"16,0 0 17-16,0 0-75 15,0 0-101-15,0 0-56 16,0 0 32-16,62 33 55 16,-7 3-27-16,15 5-35 0,7 5-36 15,8 6-8 1,2 2-17-16,1-2-28 0,-7-2-18 16,-7-4-8-16,-9-3-8 15,-19-10-5-15,-15-6-1 16,-12-10 0-16,-13-4-27 15,-6-7-46-15,0-6-55 16,0 0-92-16,-13 0-303 16,-3-2-352-16</inkml:trace>
  <inkml:trace contextRef="#ctx0" brushRef="#br0" timeOffset="180706.2">13959 14708 1035 0,'0'0'741'0,"0"0"-443"0,0 0-90 16,0 0-60-16,0 0-21 16,0 0-28-16,0 0-38 15,72 121-27-15,-53-85-16 16,-5-4-10-16,-9-2-8 16,-5-8 10-16,0-5 48 15,-21-2 48-15,-10-7-22 16,-9-6-45-16,-9-2-39 15,-6 0-14-15,-28 4-143 16,16 5-165-16,7-4-387 0</inkml:trace>
  <inkml:trace contextRef="#ctx0" brushRef="#br0" timeOffset="181688.2">14015 15484 869 0,'0'0'408'0,"0"0"-93"16,0 0-39-16,0 0-66 16,0 0-86-16,0 0-63 15,0 0-15-15,-40-36 10 16,36 32-4-16,-1 0-14 15,-2 0-15-15,3 4-17 16,-4 0 0-16,1 0-5 16,-3 0-1-16,-1 0 1 15,-2 0 6-15,-1 0 0 16,-1 0-5-16,-1 0 3 16,-1 4-4-16,1-4 0 0,-1 4 0 15,-2-2 0 1,6 2 0-16,2 0-1 0,4-4 1 15,5 4-2-15,2-4 2 16,0 0-1-16,0 4 9 16,6-2 23-16,19 2 49 15,15 1 31-15,16-1 4 16,15-4-10-16,14 0-4 16,8 0-27-16,3 0-26 15,-2 0-13-15,-10 0-6 16,-13 0 5-16,-10 0-11 15,-14 0 13-15,-7 0 9 16,-5 0 1-16,-4 0 2 16,1-4-2-16,-1-3-5 15,0 3-20-15,2-4-11 0,1 4-5 16,-5 0-6-16,-7 2 0 16,0-1 1-16,-4 2 0 15,-2 1 0-15,4-4 0 16,2 1 1-16,5 0-1 15,6 0 7-15,1-1-7 16,-3-1 1-16,-2 5-1 16,-9 0 0-16,-7-4 0 15,-3 4 0-15,-6 0 5 16,-2 0 10-16,0-4 10 16,3 2-5-16,-1 0-8 15,2-2-2-15,4 2-11 16,1-2 1-16,3-2 0 0,1-1 1 15,1 3-1-15,1-7 0 16,1 3-1-16,0 4-16 16,-2-2-15-16,-3 2-28 15,-5 4-11-15,0 0-13 16,-2 0-22-16,1 0-8 16,1 0-3-16,4 0 5 15,-1 0-29-15,1 0-51 16,-10 0-116-16,-2 0-292 15,0 0-889-15</inkml:trace>
  <inkml:trace contextRef="#ctx0" brushRef="#br0" timeOffset="182355.28">15282 15343 1363 0,'0'0'565'15,"0"0"-268"-15,0 0 54 16,0 0-106-16,0 0-87 16,0 0-67-16,0 0-29 15,-21 7-5-15,21 17 81 16,0 6-17-16,0 7-39 0,0 6-14 16,0 7-31-16,0 3-19 15,0 1-9-15,0 4 2 16,0-3-10-16,0-3 0 15,0-2 14-15,2-4 11 16,0-6-19-16,0-9 1 16,1-6 5-16,-3-10 4 15,2-2-1-15,-2-5 4 16,0-5-4-16,0 3-1 16,0-6-1-16,0 5-5 15,0-5-3-15,0 0-5 16,0 0 5-16,0 0-5 0,0 0 5 15,0 0-6-15,0 0-13 16,0 0-62-16,-36-14-167 16,3-4-379-16,-8-5-735 0</inkml:trace>
  <inkml:trace contextRef="#ctx0" brushRef="#br0" timeOffset="183621.27">14821 14427 803 0,'0'0'283'16,"0"0"11"-16,0 0 32 15,0 0-54-15,0 0-41 16,0 0-9-16,-40-59-13 15,38 59-13-15,0 0-63 16,2 0-73-16,0 1-50 16,0 17-8-16,18 9 9 15,10 5 30-15,11 8 5 0,12 8-5 16,9-2 1-16,12 3 4 16,7-1-16-16,9-4-10 15,-1 1-13-15,-6-4-6 16,-7-5 8-16,-11 0-9 15,-17-6-1-15,-12-6-15 16,-14-3-17-16,-12-9-18 16,-2-7-30-16,-6-4-49 15,-2-1-59-15,-14 0-137 16,-3-10-435-16</inkml:trace>
  <inkml:trace contextRef="#ctx0" brushRef="#br0" timeOffset="183872.43">15467 14712 1159 0,'0'0'500'0,"0"0"-300"15,0 0-55-15,0 0 42 16,0 0 16-16,0 0-55 16,0 0-33-16,101 106-26 15,-88-77-13-15,-4-8-16 16,-7-1 10-16,-2 1 14 15,0-8 6-15,-8-2-6 16,-15-3-27-16,-8 0-26 0,-7-8-31 16,-6 0-39-1,-3 0-111-15,-20 6-167 0,11 5-394 16,10 0-1093-16</inkml:trace>
  <inkml:trace contextRef="#ctx0" brushRef="#br0" timeOffset="184839.06">15312 15913 816 0,'0'0'345'0,"0"0"-56"15,0 0 18-15,0 0-34 16,0 0-80-16,0 0-43 15,0 0 9-15,-67-4-37 16,67 4-30-16,0 0-13 16,0 0-6-16,0 0-8 15,0 0-4-15,0 0 3 16,0 0-14-16,0 0-14 16,14 0-5-16,12 0 37 15,14 0 33-15,15 0-18 16,11 0-13-16,11 0-7 15,6 4-21-15,4 1-16 0,2 0-17 16,3-5-8 0,1 4 5-16,3-4-5 0,4 0 12 15,0 0 8-15,-6 0-9 16,-7 0-1-16,-11 4-11 16,-14-4 1-16,-11 5-1 15,-10-5 1-15,-13 0 0 16,-6 0 5-16,-4 0 5 15,-2 0 14-15,-2 0 1 16,-4 0-13-16,-1 0-7 16,-5 0-5-16,4 0-1 15,-4 0-1-15,0 0 1 16,1 0 1-16,-1 0-1 0,2 0 2 16,4 0 5-1,-4 0 5-15,1 0 0 0,-3 0 2 16,2 0-5-16,-4 0-3 15,0 0-5-15,0 0 5 16,-2 0-5-16,3 0 0 16,3 0 1-16,-2 0 4 15,2 0-5-15,2 0 5 16,-4 0-5-16,3 0 8 16,-5 0-9-16,2 0 0 15,-4-5 0-15,0 5 1 16,0 0 0-16,0 0-1 0,0 0-43 15,-2-4-71 1,-40-5-180-16,1 0-522 0,-7-8-1450 0</inkml:trace>
  <inkml:trace contextRef="#ctx0" brushRef="#br0" timeOffset="187704.12">16834 15927 751 0,'0'0'340'0,"0"0"-69"16,0 0 31 0,0 0-30-16,0 0-62 0,0 0-57 15,-2 0-28-15,2 0-9 16,0 0-29-16,0 0-17 16,0-4-7-16,8 0 1 15,7 0 18-15,6 2-8 16,1-2-14-16,5 0-1 15,2 1-14-15,7 0-3 16,8 2 11-16,5-1-4 16,12-2-4-16,7 4-8 15,13 0-4-15,5 0-12 0,11 0-1 16,3 0-14 0,0 0 1-16,-5-5 1 0,-3-1 1 15,-9 2 1-15,-8 2-4 16,-8 2-6-16,-7 0 17 15,-9 0 1-15,-6 0-8 16,-9 0-4-16,-7 6 2 16,-5-4-1-16,-4 2 4 15,-4-4-1-15,-5 0-1 16,-5 0 6-16,-1 0 0 16,-5 0-4-16,0 0 1 15,0 0 4-15,0 0-7 16,-2 0-9-16,-16-8-151 15,-35-15-137-15,3 2-288 16,-6-3-394-16</inkml:trace>
  <inkml:trace contextRef="#ctx0" brushRef="#br0" timeOffset="188287.52">16230 14189 1081 0,'0'0'632'0,"0"0"-264"16,0 0 23-16,0 0-77 16,0 0-72-16,0 0-98 15,0 0-95-15,31 25-14 16,14 6 32-16,8 11 2 15,9 10-21-15,3 5-17 16,-3-4-23-16,0 1-7 16,-6-4 1-16,-4-6-2 15,-8-5-6-15,-5-7-45 16,-8-6-46-16,-2-8-38 16,-6-8-147-16,4-10-240 15,-6-8-109-15,-8-12-912 0</inkml:trace>
  <inkml:trace contextRef="#ctx0" brushRef="#br0" timeOffset="188536.98">16905 14440 1328 0,'0'0'587'16,"0"0"-436"-16,0 0-13 16,0 0 53-16,0 0 10 15,60 106-72-15,-40-61-45 16,-7 4-35-16,-6 1-13 15,-7-4-20-15,0-3 11 16,0-7 69-16,-9-8-41 16,-15-6 22-16,-12-13 10 0,-8-2-29 15,-8-7-30-15,-4 0-28 16,-4 0-26-16,2-4-105 16,-13 1-162-16,15 3-333 15,10 0-466-15</inkml:trace>
  <inkml:trace contextRef="#ctx0" brushRef="#br0" timeOffset="191454.29">18360 15955 365 0,'0'0'254'15,"0"0"-79"-15,0 0 52 16,0 0-58-16,0 0-26 15,0 0 7-15,0 0-18 0,-49 31 15 16,49-27 0-16,0-4 8 16,0 0 16-16,0 0 15 15,0 0-19-15,7 0-51 16,19 0-30-16,14 3 32 16,18 0-4-16,15 0-29 15,33 6-2-15,25-1-10 16,29 2-10-16,4 0-18 15,-31-3-15-15,-35-2-12 16,-38-1-8-16,-11-4-4 16,0 0 2-16,-2 0-8 15,-7 0 6-15,-15 0-4 0,-13 0 38 16,-5 0 40-16,-7 0-13 16,0 0-19-16,0 0-18 15,0 0-12-15,0 0-1 16,0 0-17-16,-9-4-3 15,-11 4-144-15,-31-8-147 16,4 2-302-16,-9-2-624 0</inkml:trace>
  <inkml:trace contextRef="#ctx0" brushRef="#br0" timeOffset="193152.09">6250 15976 927 0,'0'0'337'0,"0"0"-112"15,0 0-61-15,0 0-50 16,0 0-6-16,0 0-14 16,-35-34-9-16,33 34 25 15,2 0-8-15,-3 0-31 0,3 0-26 16,0 0-16-16,0 0 0 15,0 0 2-15,0 0 10 16,0 0 29-16,0 0 3 16,0 0-13-16,9 0 7 15,11 0 35-15,5 0-5 16,3 0-36-16,4 4-10 16,4-4-6-16,-1 3-5 15,3-3-2-15,-3 0-13 16,3 0-1-16,1 0-4 15,-4 0 1-15,1 0 1 16,1 0 5-16,1 0-2 16,1 0-5-16,0 0-7 0,1 0 1 15,-2 0 7-15,1 0 1 16,-4-3-1-16,-4-3 6 16,-2 3 3-16,-4 2-3 15,-1-4-4-15,-2 1-2 16,-1 0-8-16,-2 4-4 15,1 0-7-15,1 0-1 16,-2 0 5-16,1 0-4 16,1 0-1-16,1 0 1 15,2 0 5-15,1 0 1 16,2 0 1-16,0 0-2 16,0 0 2-16,-1 0-7 0,0 0-1 15,-3 0 5-15,-1 0-5 16,-2 0-1-16,-2 0 0 15,3 0 0-15,-4 0 1 16,3 0 0-16,-5 4 0 16,1-4 1-16,-1 0-2 15,-3 0 0-15,-1 4 1 16,1 1-2-16,-1-1 1 16,2 5 0-16,0 0 0 15,-2 1 2-15,3-2-1 16,-3 2 0-16,-2-3 0 15,-1-4 0-15,0 0 0 16,-4 2 0-16,0-5 5 16,-4 0-5-16,0 0 1 15,0 0-1-15,0 4-1 0,0-4-10 16,0 4-91-16,0-3-118 16,0 4-65-16,0 3-209 15,0-8-294-15</inkml:trace>
  <inkml:trace contextRef="#ctx0" brushRef="#br0" timeOffset="199255.86">7295 15348 789 0,'0'0'490'0,"0"0"-220"15,0 0-17-15,0 0-26 16,0 0-27-16,0 0-41 15,-85-42-17-15,66 42-21 16,-2 0-32-16,-1 4-32 16,-1 16-17-16,2 6-13 15,3 4-12-15,5 2-7 16,6 4-8-16,7-6 1 16,0 2-1-16,2-5 0 15,16-5 0-15,6-7-6 16,7-2-2-16,7-13 7 0,5 0 1 15,6-19 0 1,-2-8 10-16,-5-8 0 0,-5 3-1 16,-5-4-1-16,-8 6-7 15,-8 2 7-15,-5 4-7 16,-7 5 16-16,-4 2-10 16,0-1 13-16,-8 0 1 15,-17 0 7-15,-8 4-5 16,-7-4-6-16,-3 5-6 15,-1 8-2-15,1 1-8 16,5-1 0-16,7 5 1 16,10 0-2-16,7 0 0 15,9 0-93-15,5 0-102 16,5 0-174-16,15 13-263 16,-1-7-197-16</inkml:trace>
  <inkml:trace contextRef="#ctx0" brushRef="#br0" timeOffset="199885.03">8567 15293 1056 0,'0'0'508'0,"0"0"-263"0,0 0-29 15,0 0-19-15,-122 13-28 16,100 18-72-16,4 11-54 15,7 3-15-15,7 8-12 16,4-3-2-16,2-6-13 16,22-10 0-16,9-12-1 15,10-12 0-15,1-10 0 16,5 0 8-16,-2-31 14 16,-7-1-5-16,-8-4 29 15,-13-4 12-15,-11 4-7 16,-8 3 21-16,0 4-2 15,-23-1-13-15,-4 8-15 16,-4 4-22-16,2 8-12 16,4 2-8-16,8 4-16 0,3 4-60 15,12 0-110-15,4 16-162 16,21 3-180-16,6 2-147 0</inkml:trace>
  <inkml:trace contextRef="#ctx0" brushRef="#br0" timeOffset="200283.68">9869 15464 1413 0,'0'0'587'0,"0"0"-395"16,0 0 73-16,0 0-57 15,0 0-87-15,-122-28-90 16,105 56-22-16,4 8-3 16,2 11 0-16,11 3-5 15,0-4 0-15,20 2-1 16,20-8-1-16,14-10 1 16,10-14 0-16,5-12 2 15,3-4-1-15,-10-15 8 16,-11-16 3-16,-16-5-1 15,-14-2 36-15,-15-2 40 16,-6-2 30-16,-15-3-14 16,-22 5-37-16,-15 4-27 0,-6 11-23 15,-7 10-16-15,5 15-12 16,6 0-41-16,12 5-105 16,20 20-132-16,11 0-273 15,11-4-393-15</inkml:trace>
  <inkml:trace contextRef="#ctx0" brushRef="#br0" timeOffset="200961.45">11720 15593 1309 0,'0'0'401'0,"0"0"-123"15,0 0-59-15,0 0-55 16,0 0-57-16,0 0-11 16,0 0-18-16,-82 134-4 15,61-95-16-15,0 6-23 16,-2-4-17-16,5-6-18 15,7-3-63-15,11-9-174 16,2-10-321-16,21-10-409 0</inkml:trace>
  <inkml:trace contextRef="#ctx0" brushRef="#br0" timeOffset="201404.93">13404 15571 1355 0,'0'0'568'0,"0"0"-337"16,0 0-2-16,0 0-20 16,-129 133-72-16,100-83-73 0,4 0-41 15,6-2-13 1,7-13-10-16,8-4-67 0,4-7-95 16,0-8-91-16,0-6-213 15,0-6-181-15</inkml:trace>
  <inkml:trace contextRef="#ctx0" brushRef="#br0" timeOffset="201689.37">14590 15483 1475 0,'0'0'643'0,"0"0"-402"16,0 0 66-16,0 0-128 16,0 0-52-16,-96 105-36 15,51-48-49-15,8-1-42 16,3-1-1-16,5 0-141 15,9-14-197-15,3-16-486 0</inkml:trace>
  <inkml:trace contextRef="#ctx0" brushRef="#br0" timeOffset="202633.95">16140 15524 1295 0,'0'0'401'15,"0"0"-123"-15,0 0-2 16,0 0-56-16,-116-36-79 15,97 36-62-15,3 28-55 16,3 8-23-16,4 13 5 16,6 5-4-16,3 0-2 15,8-9 0-15,21-6-1 16,6-16 0-16,9-6 1 16,4-17 1-16,0 0 9 15,-3-29 1-15,-7-9-2 0,-11-12-2 16,-15-4 1-1,-12-3 5-15,0-4 2 0,-23 5-2 16,-12 9-2-16,0 16-10 16,2 12 4-16,6 18-5 15,6 1-58-15,11 24-139 16,10 35-105-16,14-11-252 16,12-7-483-16</inkml:trace>
  <inkml:trace contextRef="#ctx0" brushRef="#br0" timeOffset="203016.52">17771 15579 1431 0,'0'0'475'15,"0"0"-326"-15,-166-36 39 16,110 36 35-16,14 0-93 16,5 18-92-16,12 18-29 15,4 5-8-15,10 12 1 16,8-5-2-16,3-2 0 16,16-6 0-16,15-13 0 0,7-10 6 15,7-17 15 1,-1 0 38-16,1-13 25 0,-10-10-5 15,-5-6-24-15,-11 0-10 16,-9 3-10-16,-8 4-10 16,-2 4-12-16,0 10-13 15,0 6-18-15,0 2-118 16,4 0-180-16,9 0-447 16,6 6-838-16</inkml:trace>
  <inkml:trace contextRef="#ctx0" brushRef="#br0" timeOffset="203416.03">19280 15494 1657 0,'0'0'507'15,"0"0"-321"-15,-116-32 58 16,72 32-98-16,2 0-73 16,1 15-45-16,5 16-19 15,7 9-7-15,12 9-2 16,12 1 0-16,5-2 0 16,31-6-8-16,23-8 2 15,22-16-6-15,10-9 12 16,9-9 0-16,-7-15 11 15,-10-14-10-15,-17-13 0 0,-22-2 6 16,-20-1 50-16,-19-4 55 16,-19 4 12-16,-29 0-38 15,-20 11-40-15,-9 13-30 16,-3 15-16-16,8 6-26 16,10 1-85-16,11 29-156 15,21-4-294-15,13-6-357 0</inkml:trace>
  <inkml:trace contextRef="#ctx0" brushRef="#br0" timeOffset="204582.39">10455 7782 1739 0,'0'0'522'0,"0"0"-437"16,0 0-69-16,0 0 8 15,0 0 163-15,180 65-34 16,-91-48-71-16,2-3-28 15,-6-4-12-15,-16-1-20 16,-20-2-10-16,-15-3-11 16,-16 2-1-16,-14-2 6 15,-4 6-3-15,-7 9 6 16,-29 6 3-16,-14 16 6 16,-18 7-2-16,-9 10-10 15,-4 2 1-15,1 3-7 16,5-4 0-16,10-4 0 15,9-10 1-15,12-8-1 16,10-7 1-16,12-10 0 0,9-4 0 16,7-6 0-16,6-4 5 15,0 0-6-15,12-4 0 16,22 0 11-16,17-2 12 16,14 0-2-16,8 0-10 15,7 0-11-15,-2-2-38 16,-6 2-78-16,-10 0-66 15,-2 0-107-15,-15 6-56 16,-19-3-255-16</inkml:trace>
  <inkml:trace contextRef="#ctx0" brushRef="#br0" timeOffset="204790.1">10381 8125 1527 0,'0'0'504'0,"0"0"-404"0,0 0 8 16,0 0 10-16,0 0 97 15,0 0-58-15,145 60-108 16,-89-32-25-16,2 6-14 16,6 1-10-16,5-1-84 15,33 0-154-15,-14-8-246 16,-12-12-315-16</inkml:trace>
  <inkml:trace contextRef="#ctx0" brushRef="#br0" timeOffset="204977.41">11457 8125 1551 0,'0'0'567'16,"0"0"-477"-16,0 0 59 15,0 0-32-15,141-37-68 16,-95 34-38-16,-5 3-11 16,-3 0-101-16,-11 1-153 15,-17 8-354-15</inkml:trace>
  <inkml:trace contextRef="#ctx0" brushRef="#br0" timeOffset="205137.47">11322 8288 1260 0,'0'0'527'0,"0"0"-334"16,0 0 21-16,0 0-76 16,0 0-20-16,0 0-39 15,120 13-37-15,-47-13-42 16,43 0-162-16,-14-5-317 16,-8-9-784-16</inkml:trace>
  <inkml:trace contextRef="#ctx0" brushRef="#br0" timeOffset="205749.8">12698 7950 1177 0,'0'0'509'0,"0"0"-303"0,0 0 65 16,0 0-73-16,0 0-74 16,-133-22-63-16,95 44-14 15,-2 9 28-15,-3 7 5 16,8 4-37-16,6 2-20 15,11 0-22-15,11-4 0 16,7-3-1-16,16-6 0 0,24-9 1 16,11-9-1-16,12-12 1 15,3-1 13-15,-1-10 1 16,-9-16-6-16,-10-5 0 16,-9 0 6-16,-20-5-4 15,-11-1 9-15,-6-4-2 16,-11-5-2-16,-20-1-5 15,-6 6-2-15,1 7-9 16,5 7-2-16,6 13 1 16,7 10-1-16,9 4-101 15,7 14-182-15,2 11-190 16,0-4-251-16</inkml:trace>
  <inkml:trace contextRef="#ctx0" brushRef="#br0" timeOffset="206082.65">13427 8153 1204 0,'0'0'301'16,"0"0"-89"-16,0 0 58 16,0 0-77-16,24-106-69 15,-24 78-21-15,-2-3 15 16,-20 1-2-16,-9 0-30 15,-5 6-10-15,-6 8-34 16,-1 6-15-16,-1 10-5 16,-1 0-5-16,3 13-5 15,4 13-11-15,5 6 1 16,8 4-1-16,7-2-1 0,12 0-1 16,6-5 0-16,0-2 0 15,13-5-10-15,19-6 4 16,16-4-1-16,14-6 8 15,14-6-48-15,44-6-141 16,-17-14-278-16,-13-1-392 0</inkml:trace>
  <inkml:trace contextRef="#ctx0" brushRef="#br0" timeOffset="206436.01">14137 8061 1288 0,'0'0'384'0,"0"0"-241"0,0 0 112 16,0 0-80-16,29-114-43 15,-29 84-51-15,-4-5 22 16,-26 0-11-16,-7-1-2 16,-12 9-25-16,-7 7-35 15,-6 10-7-15,-3 10-10 16,1 3-5-16,6 22-7 15,5 9 10-15,12 4-11 16,10 5 0-16,14-2 0 16,7 0 0-16,10-5-2 15,0-6 2-15,23-4 5 16,12-9 19-16,10-6 8 0,8-7-4 16,9-4-10-16,4 0-13 15,1-10-5-15,-5-7-110 16,0-14-194-16,-15 3-283 15,-16-1-1165-15</inkml:trace>
  <inkml:trace contextRef="#ctx0" brushRef="#br0" timeOffset="206877.31">14710 7503 671 0,'0'0'902'0,"0"0"-537"0,0 0-155 16,0 0-62-1,0 0-19-15,0 0 86 0,-45 125-7 16,26-61-71-16,-4 8-25 15,1 5-37-15,2 0-43 16,0-4-23-16,2-7-9 16,3-5-11-16,1-11-77 15,3-7-75-15,11-7-91 16,0-9-208-16,0-18-203 0</inkml:trace>
  <inkml:trace contextRef="#ctx0" brushRef="#br0" timeOffset="207095.94">15307 7652 1576 0,'0'0'527'0,"0"0"-311"16,0 0-40-16,0 0-87 15,0 0 62-15,-35 148-50 16,20-84-62-16,-1 4-20 15,-3-1-19-15,4-5-4 16,-3-4-90-16,-4 4-127 16,6-17-157-16,6-11-566 0</inkml:trace>
  <inkml:trace contextRef="#ctx0" brushRef="#br0" timeOffset="207326.45">16082 7636 1709 0,'0'0'575'15,"0"0"-344"-15,0 0 18 16,0 0-142-16,0 0-77 16,0 0 49-16,-29 130 9 15,14-72-28-15,-3 3-21 16,-1 1-25-16,-6-1-14 15,0 0-57-15,-13 17-129 16,7-18-172-16,6-11-413 0</inkml:trace>
  <inkml:trace contextRef="#ctx0" brushRef="#br0" timeOffset="207698.79">16762 7894 1288 0,'0'0'362'0,"0"0"-152"15,0 0 26-15,0 0-35 16,-73-104-40-16,39 104-92 16,-5 13-50-16,-9 22-9 15,2 13 14-15,7 7-10 0,14 5-13 16,11-4 0-16,14-6 11 15,2-10-12-15,29-12 0 16,12-14 0-16,5-14 6 16,8 0 44-16,0-17 32 15,-7-16-31-15,-9-3-12 16,-11-6 4-16,-11-4 35 16,-14-6-24-16,-4 2-21 15,-2 1-20-15,-21 9-13 16,0 15-1-16,-9 12-70 15,-13 13-137-15,5 17-173 16,9 4-360-16</inkml:trace>
  <inkml:trace contextRef="#ctx0" brushRef="#br0" timeOffset="208015.65">17277 8111 977 0,'0'0'790'15,"0"0"-518"-15,0 0-66 16,58-132 40-16,-54 89-76 16,-4 4-84-16,-2 0-62 15,-25 5 16-15,-6 10-19 16,-11 10-9-16,-10 12-11 16,-4 2-1-16,0 22 0 15,4 15 0-15,8 6 1 0,13 7-1 16,10 0 1-1,14 0 0-15,9-1 0 0,9-9 5 16,29-6 5 0,18-12-4-16,12-8-1 0,17-10-6 15,5-4-16-15,32-14-183 16,-22-8-385-16,-13 0-1131 0</inkml:trace>
  <inkml:trace contextRef="#ctx0" brushRef="#br0" timeOffset="208336.36">18027 8168 1213 0,'0'0'565'0,"0"0"-320"16,0 0 22-16,0 0-14 16,83-117-100-16,-74 77-58 15,-9-6-9-15,0-5-4 16,-24 4-6-16,-15 2-18 15,-13 16-11-15,-13 12-25 16,-13 17-10-16,-5 4-12 16,1 30 0-16,10 10 0 15,17 12 2-15,16 5-2 16,22-1 0-16,17-7-1 16,5-2 1-16,37-14 2 15,16-6 13-15,14-12 7 16,7-7-4-16,-2-11-18 0,-9-1-58 15,-17-6-165-15,-20-14-333 16,-21 0-383-16</inkml:trace>
  <inkml:trace contextRef="#ctx0" brushRef="#br0" timeOffset="209098.2">12504 8688 863 0,'0'0'339'0,"0"0"-137"16,0 0 38-16,-129 0-18 16,105-1-34-16,6-1-68 15,7-1 32-15,8 3 33 16,3 0-52-16,0 0-51 15,5 0-42-15,24 0-25 16,24 0 40-16,41-1 41 16,50-4-15-16,64 0-25 15,51-6 4-15,26 1-10 16,22 3-14-16,7 1 24 0,14 6-8 16,21 0-19-1,13 6-2-15,7 5 7 0,8-1 14 16,-16-2-11-16,-27-2-5 15,-40-3-8-15,-51-3-10 16,-44 0-3-16,-37 0 2 16,-21-5 4-16,-14 0 6 15,-21 2 24-15,-19 3 4 16,-22 0-34-16,-7 0-13 16,1 7-8-16,4 3 0 15,-2 1-6-15,-17 1-9 16,-17-3-19-16,-13-4-25 15,-14-1-32-15,0 1-35 16,-24 1-40-16,-73 8-100 0,4 0-299 16,-17-4-221-16</inkml:trace>
  <inkml:trace contextRef="#ctx0" brushRef="#br0" timeOffset="209553.03">12758 8832 1061 0,'0'0'345'0,"0"0"-165"16,0 0 58-16,0 0 47 15,0 0-72-15,0 0-66 16,0 0-1-16,-84-3 12 16,106 3-26-16,23 0-24 15,44 0 73-15,63 0-53 16,75 0-34-16,49 2-21 0,50 4-22 15,27-2-10 1,11-2-1-16,28 4 5 0,13 0-10 16,12 7-35-1,-5 0 0-15,-18 1 11 0,-35-2-4 16,-47-6-7-16,-47-6-1 16,-55 0-31-16,-64 0-55 15,-52-8-96-15,-36-12-142 16,-31 3-368-16,-21-8-913 0</inkml:trace>
  <inkml:trace contextRef="#ctx0" brushRef="#br0" timeOffset="10478.52">22704 11726 1446 0,'0'0'343'0,"0"0"-194"16,0 0 2-16,0 0-47 15,0 0-58-15,-17 150 43 16,17-20 27-16,0 11-24 16,0-5 40-16,0-32-42 15,-7-30-34-15,0-16-23 0,3-6-18 16,-3 5-9-1,3 4 0-15,2-1-6 0,2-10-41 16,0-10-99-16,0-14-122 16,0-9-222-16,0-17-183 0</inkml:trace>
  <inkml:trace contextRef="#ctx0" brushRef="#br0" timeOffset="11076.94">22469 11518 719 0,'0'0'656'16,"0"0"-452"-16,0 0 19 0,0 0 9 16,0 0-65-1,131-65 0-15,-62 62 87 0,34-3-33 16,37-2-43-16,38-2-39 15,24 7-18-15,4 3-34 16,-11 24-18-16,-18 22-11 16,-15 8-23-16,-19 13-13 15,-33-5-7-15,-29-4-4 16,-25-5-4-16,-11 1-6 16,-3 8 0-16,-2 7 0 15,-2 8 0-15,-9-4 0 16,-13-4 1-16,-10-2-1 15,-6-1-1-15,-14-3 0 16,-23-4 0-16,-16-2 0 16,-17-3 1-16,-7-6 4 0,-10-4-4 15,-3-4 0-15,3-7 0 16,3-3 0-16,2-11 0 16,-1-5 0-16,-1-8 0 15,-5-4 8-15,-3-2-9 16,-3 0 7-16,-1 0-7 15,-3-4 1-15,8-4 0 16,11 0 0-16,10 0 0 16,18-1 0-16,14-2-1 15,9 1 1-15,11 4 4 16,5-1-5-16,3 4 0 16,4 0-1-16,1 1 1 0,-1-1 0 15,-2 0-18 1,2-2-39-16,2 1-68 0,-1-2-72 15,1-15-118-15,2 2-282 16,2-7-427-16</inkml:trace>
  <inkml:trace contextRef="#ctx0" brushRef="#br0" timeOffset="11627.21">22646 11584 641 0,'0'0'346'0,"0"0"-59"15,0 0 19-15,0 0-16 16,0 0-39-16,0 0-47 0,0 0 8 15,14-83-45-15,-14 83-66 16,0 11-57-16,0 24-20 16,0 19 71-16,0 34 4 15,0 32-17-15,0 22-13 16,0 7-25-16,11-29-16 16,-5-30-4-16,0-30-12 15,-5-6-10-15,-1 6 8 16,0 4-2-16,0-1-7 15,0-15 0-15,0-14 0 16,0-12-1-16,0-8-28 16,0-8-50-16,3-4-74 0,6-2-108 15,-1-4-233 1,4-10-482-16</inkml:trace>
  <inkml:trace contextRef="#ctx0" brushRef="#br0" timeOffset="12308.7">22662 14016 1407 0,'0'0'545'0,"0"0"-316"16,0 0 109-16,0 0-64 0,0 0-120 15,0 0-102-15,0 0-17 16,-4 103 42-16,4-45-3 16,0 10-13-16,0 6-23 15,0-2-20-15,0-4-17 16,0-7-1-16,-2-7-1 16,-3-14-30-16,0-13-55 15,3-6-86-15,2-11-89 16,0-18-117-16,5-17-191 15,8-14-1007-15</inkml:trace>
  <inkml:trace contextRef="#ctx0" brushRef="#br0" timeOffset="13594.73">22712 13994 1075 0,'0'0'529'15,"0"0"-326"-15,0 0 69 16,0 0-46-16,0 0-20 16,0 0-26-16,150-30-23 15,-102 30-32-15,-1 2-20 16,-1 12-38-16,-4 4-22 16,-3 6-21-16,-6 5-9 15,-6 0-4-15,-6 5-4 16,-2-3-5-16,-9 2-1 0,-3 3 6 15,-4-5-7 1,-3 3 0-16,0-4 1 0,-14 0-1 16,-11-1 1-16,-5-1 4 15,-4-9-5-15,-6 2 0 16,-5-8 6-16,-1 2-5 16,-6-3 0-16,2-8 1 15,-1-2 5-15,3 0 2 16,1-2-9-16,2 0 1 15,6 0 5-15,7 0-6 16,5 0 0-16,8 0 0 16,7 0 4-16,6 0-3 15,2 0-2-15,4 0 2 16,0 0-1-16,0 0 0 16,0 0-1-16,0 0-7 0,18 0-5 15,10 0 13-15,10 0 0 16,11 0 1-16,7 0 1 15,4 0-1-15,-2-4 0 16,0-4-1-16,-4-5 0 16,-6 1 1-16,-6-3 0 15,-3-3 5-15,-8-5 0 16,-6 1-5-16,-8 0-1 16,-8 2 9-16,-7 1-8 15,-2-2-1-15,0-1 1 16,-11-2-1-16,-9-1 0 15,-4 0 0-15,-3 3-1 0,-4 0 1 16,0 3-1-16,-3 2-1 16,1 3 1-16,-4 1 0 15,4 3-5-15,2 2 6 16,4 3 0-16,3 5 0 16,4-4-1-16,7 4 1 15,3 0-1-15,6 0 1 16,0 0 0-16,2 0-1 15,2 0-1-15,-3 0 1 16,3 0 0-16,-4 0 0 16,0 0 0-16,-6 0 0 15,4 4 1-15,-1-4 0 16,1 1 1-16,2 2 0 16,0-2-1-16,2-1 1 15,2 3-1-15,0-3 0 0,0 2-8 16,0-2 7-16,0 1-4 15,0 4 4-15,0-2 1 16,0 6 1-16,0-1-1 16,0 6 0-16,0 2 0 15,0 4 1-15,0 2 0 16,0 4 0-16,0 0 0 16,0 5 0-16,0-2 0 15,0 5-1-15,0-2 1 16,0 0-1-16,0 3 0 15,0-9 0-15,0-2 0 16,0-4 0-16,0-7 0 16,0-2 1-16,0-7-1 0,0 0 1 15,0-4 0-15,0 0 5 16,0 0 2-16,0 0-2 16,0 0 4-16,0 0-4 15,-2-4 6-15,0-9-11 16,0 0 0-16,0-1-1 15,2-3 0-15,0 2-18 16,0-3-27-16,0 1-24 16,0-2-45-16,0-2-53 15,0-1-39-15,4 0-40 16,-2 3 79-16,2 2 56 16,0 1 28-16,-2 5 29 15,0-4 19-15,2-1 6 0,0 3 8 16,1-2 3-16,-1-1-11 15,0 4-25-15,0 2-40 16,4-4-57-16,-1 4-162 16,-3 0-333-16</inkml:trace>
  <inkml:trace contextRef="#ctx0" brushRef="#br0" timeOffset="14825.56">22881 13977 1109 0,'0'0'323'16,"0"0"-147"-16,0 0 42 15,0 0-44-15,0 0-45 16,0 0-18-16,0 0 16 15,118-5 9-15,-96 5-25 16,4 2-31-16,1 8-7 16,4 3-21-16,-1 2-14 15,0 1-14-15,-1 3-10 16,-4 0-3-16,-2 2-1 16,-6 1 1-16,-1 0-10 0,-5-2 0 15,-2 1 5 1,-2 0-5-16,-5 0 0 0,-2-2 0 15,0 0 5-15,0 0-5 16,-14 1 5-16,-5-2 3 16,-4 0 0-16,-4-2-7 15,-4 0 5-15,-2 2 2 16,-3-8-3-16,-3 2 12 16,-2-3 5-16,1-2 2 15,0-3 3-15,-3 0-14 16,3-1 5-16,3-2-4 15,3 2-4-15,3-1-5 16,6-2 0-16,3 0-5 16,5 0 8-16,3 0-8 0,7 0 0 15,3 0 0-15,4 0 6 16,0 0-5-16,0 0-1 16,0 0-1-16,0 0-14 15,4 0-17-15,9 0-20 16,5 0-1-16,-1 0 16 15,6 0 27-15,2 0 7 16,2 0 1-16,4 0 0 16,5 0 1-16,3 0 0 15,6-6-1-15,4-2 1 16,-2-2 0-16,-1-2 0 16,-3-5 0-16,-7 2 1 15,-9 0 1-15,-5 3 4 0,-4 0 6 16,-5 2-5-1,0-3-1-15,0 0 2 0,-1-1 1 16,-3-2-3-16,-3-4 5 16,-4 0 1-16,-2 0 3 15,0 2-3-15,-4-2 5 16,-11 4-11-16,-5 2 0 16,-3 4-6-16,-4 3-1 15,1-2 0-15,-5 5 1 16,0-4 0-16,-3 4-1 15,0-1 1-15,1 4-1 16,0-2 0-16,4 3 1 16,-2 0-1-16,9 0 0 15,-1 0-1-15,5 0 2 16,3 0 0-16,1 0 1 0,3 0-1 16,0 0 1-16,4-2-1 15,3 1 1-15,1-2 0 16,1 3 0-16,2-2 1 15,0 2 3-15,0 0-5 16,0 0-1-16,0 0-8 16,0 0 1-16,0 0 2 15,2-1 5-15,17-1 0 16,5-2 0-16,8 1 0 16,1 3 1-16,5 0-1 15,-1 0 0-15,-1 7 1 16,-3 7 0-16,0 4 0 15,-1 2 0-15,-1 2 1 0,-4-1-1 16,-5 0 0 0,-4-1 0-16,-5 2 0 0,-6-2 0 15,-5-2-1-15,-2 0 1 16,0 1 0-16,0-6 0 16,-11-3 0-16,0-2 1 15,-3-2-1-15,-1-2-18 16,-7 0-79-16,-25-2-145 15,5 1-449-15,2-3-1113 0</inkml:trace>
  <inkml:trace contextRef="#ctx0" brushRef="#br0" timeOffset="15663.58">22638 13756 1061 0,'0'0'581'0,"0"0"-397"0,0 0 130 16,0 0-32-16,0 0-63 15,145-62-66-15,-112 59-50 16,2 3-28-16,3 0-9 15,5 0-18-15,1 5-21 16,1-2-8-16,-3 0-1 16,0-3-6-16,-3 0-1 15,-8 0-5-15,-7 0-5 16,-6 0-1-16,-5 0 0 0,-6-3-40 16,-4 1-75-16,-3-4-90 15,0 2-288-15,-10-3-333 0</inkml:trace>
  <inkml:trace contextRef="#ctx0" brushRef="#br0" timeOffset="15941.15">23101 13591 1506 0,'0'0'483'15,"0"0"-239"-15,0 0 53 16,0 0-144-16,0 0-92 15,0 0 30-15,0 0 45 16,72 46-18-16,-41-25-38 16,0 1-35-16,-5 1-24 0,-3 1-15 15,-7-2 0-15,-8 3 1 16,-3-5-6-16,-5 2 5 16,0-2-6-16,-11 0 9 15,-18 1-3-15,-9-4-6 16,-11 3-13-16,-38 0-113 15,11-6-195-15,3-8-556 0</inkml:trace>
  <inkml:trace contextRef="#ctx0" brushRef="#br0" timeOffset="17096.02">22620 10982 1243 0,'0'0'547'16,"0"0"-354"-16,0 0 81 15,0 0-44-15,0 0-64 16,0 0 33-16,127 11 5 15,-49-11-55-15,29 0-29 16,29 0-23-16,-10 0-34 16,-12-6-29-16,-18 0-23 0,-23 1-10 15,6 1 0 1,3 0 0-16,-15 3 0 0,-15 1-1 16,-15 0 1-16,-8 0 0 15,-5 0 0-15,-4 0-1 16,-1 0-1-16,-4 0-15 15,-1 0-50-15,-6 0-63 16,-3 0-51-16,-5 0-102 16,-5 0-237-16,-11 0-263 0</inkml:trace>
  <inkml:trace contextRef="#ctx0" brushRef="#br0" timeOffset="17392.02">23669 10743 1639 0,'0'0'604'0,"0"0"-458"15,0 0 82-15,0 0-41 16,0 0-7-16,147 44-50 16,-77-21-33-16,1 1-19 15,-5 0-17-15,-3 2-25 16,-10-4 2-16,-13 3-22 15,-13-3-8-15,-13-3-1 16,-10 3-6-16,-4-1-1 16,-7-2 6-16,-24 2-6 15,-16 0 1-15,-15 0-1 0,-11 0-77 16,-53 2-119 0,22-5-255-16,6-8-392 0</inkml:trace>
  <inkml:trace contextRef="#ctx0" brushRef="#br0" timeOffset="21142.31">22751 13690 660 0,'0'0'249'0,"0"0"-95"16,0 0 52-16,0 0-19 0,0 0-7 15,0 0-13-15,0 0-5 16,-6-4-31-16,6 4-43 16,-2 0-32-16,2 0-31 15,0 0-3-15,0 0-2 16,0 0 5-16,0 0 2 15,0 0 1-15,0 0-5 16,0-2 3-16,11 0 3 16,20 0 34-16,13-5 60 15,12 2-30-15,6-1-17 16,1-1-19-16,-3 4-13 16,-11-2-6-16,-13 4-19 15,-12 1-11-15,-12 0-3 16,-4 0-5-16,-3 0 0 15,-3 0 0-15,-2 0 0 0,0 0 0 16,0 0 1-16,0 0-1 16,0 0-24-16,0 0-52 15,0 0-88-15,-20 0-174 16,-1 0-259-16,2-5-284 0</inkml:trace>
  <inkml:trace contextRef="#ctx0" brushRef="#br0" timeOffset="21609.43">22920 13397 1156 0,'0'0'356'0,"0"0"-175"16,0 0 95-16,0 0-38 15,0 0-34-15,0 0-24 16,0 0-16-16,54-56-22 16,-45 52-19-16,-4 4-32 15,1 0-43-15,5 2-35 16,5 14 11-16,6 6 3 16,9 2 6-16,8 4-7 15,5 2 7-15,3-2-7 16,-3-1-12-16,-2-4-13 15,-9-2 0-15,-6-2 5 0,-8 0-5 16,-4-4-1-16,-4-3 1 16,-2 1-1-16,-5-5 1 15,-1-2-1-15,-1-3 0 16,-2 2 0-16,0-1 9 16,-2 3-8-16,-18 8 17 15,-7 3 14-15,-10 6-14 16,-8-1-3-16,-7 6-6 15,-1-1-8-15,4-4-1 16,5-2-19-16,7-6-68 16,16-4-99-16,11-12-140 15,10 0-260-15,0-14-350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4T16:32:36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10094 11482 1243 0,'0'0'667'0,"0"0"-486"16,0 0-38-16,0 0 172 15,0 0-58-15,0 0-121 16,77-29-13-16,-5 22-8 16,10 3-8-16,5 4-21 15,-2 0-26-15,-8 0-37 16,-9 0-11-16,-15 0-11 0,-8 0-1 15,-7 0-25-15,-7 0-105 16,4-5-110-16,-4-9-229 16,-10-3-263-16</inkml:trace>
  <inkml:trace contextRef="#ctx0" brushRef="#br0" timeOffset="263.45">11106 10794 1768 0,'0'0'497'0,"0"0"-327"15,0 0 110-15,0 0-110 16,0 0-124-16,0 0-26 16,6 132 56-16,9-54 14 0,-1 7-15 15,-10 1-29 1,-2-4-25-16,-2-6-19 0,0-6-1 15,-8-7-1-15,-4-9 0 16,6-12-22-16,3-10-116 16,3-16-176-16,9-10-272 15,7-6-347-15</inkml:trace>
  <inkml:trace contextRef="#ctx0" brushRef="#br0" timeOffset="839.4">11210 10692 818 0,'0'0'387'0,"0"0"-127"16,0 0 63-16,0 0-17 15,0 0-52-15,0 0-21 16,0 0-29-16,-11-33-33 0,18 25-41 16,19 1-42-16,16-1-4 15,16-2-15-15,36 3-18 16,33 3-11-16,-2 2-11 15,-12 2-16-15,-15 0-5 16,-33 0-8-16,-5 2 1 16,-6 5 0-16,-21-1-1 15,-17-2 0-15,-11 1 1 16,-5 2 0-16,0 5 8 16,0 6-3-16,-10 9 17 15,-3 12 1-15,-3 14-3 16,3 8-3-16,2 11-12 15,4 5 0-15,7 1-6 16,0 0 8-16,0-4 8 16,11-6-8-16,2-5 1 0,1-5-4 15,-5-6-4-15,-3-4-1 16,1-4 0-16,-5-9 0 16,3-3 1-16,-2-11-2 15,-1-7-28-15,2-4-94 16,11-5-136-16,-1-5-305 15,-3 0-311-15</inkml:trace>
  <inkml:trace contextRef="#ctx0" brushRef="#br0" timeOffset="1298.54">10744 11387 1094 0,'0'0'368'0,"0"0"-157"16,0 0 51-16,0 0-74 15,0 0-32-15,0 0 25 16,0 0-15-16,105 0-24 16,-83 0-31-16,0 0-58 15,6 0-33-15,-2 0-16 16,6 0-4-16,23 5-137 16,-8 3-340-16,-3-5-450 0</inkml:trace>
  <inkml:trace contextRef="#ctx0" brushRef="#br0" timeOffset="2078.31">12188 11566 886 0,'0'0'295'0,"0"0"-88"0,0 0-23 15,0 0 1 1,0 0-15-16,0 0 2 0,0 0-16 16,-18-33 22-16,34 24 13 15,15-3-18-15,13 1-20 16,12 0-19-16,13 3-24 15,9 2-37-15,5 6-23 16,-5 0-27-16,-7 2-14 16,-9 13-9-16,-10 2 0 15,-7 1 0-15,-5-2-2 16,-3-2 2-16,3-4-16 16,1-6-81-16,25-4-122 15,-10 0-265-15,-3-14-229 0</inkml:trace>
  <inkml:trace contextRef="#ctx0" brushRef="#br0" timeOffset="2455.81">13138 10776 1373 0,'0'0'525'0,"0"0"-264"16,0 0 120-16,0 0-46 15,0 0-157-15,0 0-124 16,0 0-21-16,0 74 84 15,0-7-20-15,2 6-27 16,0 8-20-16,-2-1-16 16,0-2-16-16,0-4-9 15,0-5-8-15,0-11-1 16,0-8 0-16,0-10-33 16,0-9-113-16,0-6-98 15,17-25-286-15,6 0-157 16,-2-20-927-16</inkml:trace>
  <inkml:trace contextRef="#ctx0" brushRef="#br0" timeOffset="3128.12">13300 10640 1416 0,'0'0'504'0,"0"0"-333"16,0 0 27-16,0 0 5 16,169-72-36-16,-84 55-21 15,8 3 0-15,3 6-25 16,-5 4-31-16,-10 4-9 16,-12 0-27-16,-18 0-15 0,-15 4-12 15,-12 6-6 1,-6 1-9-16,-6-4 0 0,-5 1 3 15,-2 1 0-15,-2-4 6 16,-1 2 3-16,0 0 3 16,0 3 4-16,1 6-7 15,2 5 0-15,1 7-1 16,3 7 4-16,-3 11-2 16,3 6 1-16,-2 13-1 15,-3 9-2-15,-1 7-7 16,1 5-8-16,0-2 2 15,6-2-10-15,-1-5 0 16,-1-11-1-16,2-10-6 16,-4-14 7-16,-4-10 0 15,1-14 0-15,-3-8 0 0,0-6 12 16,0-4 63 0,0 0 28-16,0-8-14 0,-7-4-58 15,-1-2-22-15,2 0 4 16,2 2-13-16,0 2 0 15,4 2 0-15,0 2 0 16,0 2 0-16,0 3 0 16,6 1 0-16,21 0 0 15,22 0 0-15,35 0 0 16,41 8 0-16,3 5 0 0,-13-1 0 16,-14-4 0-1,-33-1 0-15,-3-4 0 0,-5 1-50 16,-22-2-71-16,-15-2-76 15,-15 0-110-15,-3-7-205 16,-5-14-245-16,0-8-1250 0</inkml:trace>
  <inkml:trace contextRef="#ctx0" brushRef="#br0" timeOffset="3411.58">15167 10563 1624 0,'0'0'619'15,"0"0"-348"-15,0 0 93 16,0 0-134-16,0 0-148 16,0 0-71-16,0 0 28 15,-14 106 39-15,23-19 2 16,-2 1-17-16,-2 5-22 15,-1 2-20-15,0-16-14 16,3 5 1-16,5-10-8 16,-1-11-14-16,5-13-97 15,2-13-109-15,16-16-121 16,-5-15-239-16,-2-6-253 0</inkml:trace>
  <inkml:trace contextRef="#ctx0" brushRef="#br0" timeOffset="4027.57">15265 10519 423 0,'0'0'1236'0,"0"0"-850"16,0 0-49-16,0 0-71 15,0 0-165-15,0 0-31 16,208-24 53-16,-73 24-16 15,-1 0-27-15,-12 0-14 16,-17 0-30-16,-31 0-15 16,-3 0-12-16,-4 0 10 15,-25 0-7-15,-15 0 9 16,-14 0 4-16,-9 0-8 0,2 4-11 16,-4 3-5-16,4 2 7 15,3 7-2-15,2 4 1 16,5 8 4-16,2 8 32 15,-1 8 2-15,6 13 9 16,-4 7-3-16,-1 12-15 16,-1 7-7-16,-7 6-1 15,-1 4-14-15,-5-2 0 16,4-6-14-16,-4-4 0 16,-2-13 0-16,0-8 0 15,-2-12-1-15,0-13 1 16,0-12 0-16,0-11 12 0,0-10 12 15,0-2 72 1,-2 0 17-16,-2-8 31 0,-4-4-144 16,4 0 0-16,0 1 0 15,2 4 0-15,2 1 0 16,0 4 0-16,0 2 0 16,6-2 0-16,19 2 0 15,12-2 0-15,17 0 0 16,11 2 0-16,13 0 0 15,4 0 0-15,5 0 0 16,-2 0-45-16,-8 0-98 16,-8 0-77-16,-10 0-159 15,-19 0-370-15,-15-15-370 0</inkml:trace>
  <inkml:trace contextRef="#ctx0" brushRef="#br0" timeOffset="4345.46">17112 10507 1352 0,'0'0'575'15,"0"0"-283"-15,0 0 64 16,0 0-143-16,0 0-114 0,0 0-64 15,0 0 66 1,7 115 38-16,4-47-21 0,3 26-24 16,-8 26-32-16,0-7-29 15,-3-12-21-15,-3-18 0 16,0-20-9-16,0 1-3 16,0 2-1-16,0-16-21 15,0-12-79-15,0-14-57 16,0-14-92-16,11-12-122 15,11-19-223-15,3-16-448 0</inkml:trace>
  <inkml:trace contextRef="#ctx0" brushRef="#br0" timeOffset="4944.34">17077 10483 1129 0,'0'0'567'0,"0"0"-386"16,0 0 14-16,0 0-7 16,200-8 39-16,-61 7-4 15,31 1-23-15,-9-3-38 16,-37 3-51-16,-41 0-38 16,-36 0-22-16,-2 0-15 15,4 0-15-15,-3 5-2 16,-6 4-5-16,-9-3-2 15,-6 2 3-15,-9-4-5 0,-7 2-2 16,-7-2 2-16,-2 2 8 16,0 4-1-16,0 7-1 15,0 5 23-15,0 11 6 16,0 10-9-16,0 13-9 16,0 10 27-16,16 14-3 15,1 6-4-15,4 7-2 16,-9 0-20-16,-2-8-8 15,-6-5-17-15,-4-12 1 16,0-7 1-16,-9-11-1 16,-4-9 5-16,2-5-5 15,-1-11 0-15,6-9 0 16,2-3 0-16,1-10 1 0,1-2 4 16,0-1 10-1,2 0 17-15,0 0-4 0,0 0-10 16,0 0 4-16,0 0 13 15,0 0-7-15,11 0-29 16,14 0 0-16,13 0 0 16,28 0 0-16,37 0 0 15,41 11 0-15,45 12 0 16,15 8 0-16,-11 10 0 16,-23-7-294-16,-64-9-339 15,-27-12-464-15</inkml:trace>
  <inkml:trace contextRef="#ctx0" brushRef="#br0" timeOffset="10358.48">11125 11564 740 0,'0'0'205'16,"0"0"-50"-16,0 0 1 15,0 0 3-15,0 0-26 16,0 0-56-16,2-30-47 16,-2 30-30-16,0 0-5 15,0 5-6-15,0 10 11 16,0 7 8-16,0 10-8 15,-2 8-35-15,-7 33-131 16,-1-11-132-16,2-4-293 0</inkml:trace>
  <inkml:trace contextRef="#ctx0" brushRef="#br0" timeOffset="10519.4">11112 12228 590 0,'0'0'260'0,"0"0"-65"16,0 0-23-16,0 0 13 15,2 106-80-15,2-70-64 16,3 4-24-16,3 7-7 16,-2 3-10-16,5 24-57 15,-1-14-206-15,-4-4-303 0</inkml:trace>
  <inkml:trace contextRef="#ctx0" brushRef="#br0" timeOffset="10655">11228 13034 590 0,'0'0'313'0,"0"0"-108"0,0 0 39 15,0 119-70-15,0-83-26 16,-10 5-49-16,2 6-58 16,-5 7-26-16,-3 6-15 15,-4 34-76-15,4-15-108 16,6-10-197-16</inkml:trace>
  <inkml:trace contextRef="#ctx0" brushRef="#br0" timeOffset="10787.52">11127 14299 995 0,'0'0'379'16,"0"0"-264"-16,-82 115-60 0,55-63-18 15,9 0-26-15,12 14-11 16,6-11-205 0,0-14-947-16</inkml:trace>
  <inkml:trace contextRef="#ctx0" brushRef="#br0" timeOffset="11397.52">13128 11628 950 0,'0'0'281'0,"0"0"-94"15,0 0 9-15,0 0-65 16,0 0-93-16,0 0-37 15,0 0-1-15,0 15 1 0,0 9 5 16,0 2-6-16,-4-1-11 16,-1 1-88-16,-3 19-72 15,1-9-129-15,-2 0-355 0</inkml:trace>
  <inkml:trace contextRef="#ctx0" brushRef="#br0" timeOffset="11526.21">13108 12226 745 0,'0'0'246'15,"0"0"-76"-15,0 0 32 16,-11 140-35-16,4-84-89 16,1 12-49-16,6 8-29 15,0 47-35-15,4-19-135 0,7-10-316 16</inkml:trace>
  <inkml:trace contextRef="#ctx0" brushRef="#br0" timeOffset="11661.33">13142 13409 720 0,'0'0'366'0,"0"0"-136"15,-18 106 43-15,11-72-72 16,5-1-75-16,2-6-84 16,0 1-25-16,4 7-17 15,5 7-59-15,-9 34-169 16,0-10-79-16,0 0-292 0</inkml:trace>
  <inkml:trace contextRef="#ctx0" brushRef="#br0" timeOffset="11832.41">13079 14329 717 0,'0'0'322'0,"0"0"-91"16,0 151-42-16,0-79-63 0,0 5-29 16,0 2-35-16,3 2-30 15,-3 1-2-15,0 1 12 16,-3-2 9-16,-13-5-18 16,-1-5-19-16,1-7 2 15,3-8-16-15,13 2-25 16,0-18-150-16,0-16-383 0</inkml:trace>
  <inkml:trace contextRef="#ctx0" brushRef="#br0" timeOffset="12432.41">15263 11494 939 0,'0'0'314'16,"0"0"-175"-16,0 0-13 16,0 0-62-16,0 0-61 15,0 0-3-15,0 0 1 16,-14 112-1-16,10-51-1 16,0 33-105-16,1-16-153 15,1-9-137-15</inkml:trace>
  <inkml:trace contextRef="#ctx0" brushRef="#br0" timeOffset="12576.64">15178 12403 662 0,'0'0'305'0,"0"0"-65"15,0 0-4-15,-6 128-111 16,6-84-78-16,13 8-28 16,3 8-12-16,-1 11-7 15,3 44-64-15,-6-14-219 16,-1-7-652-16</inkml:trace>
  <inkml:trace contextRef="#ctx0" brushRef="#br0" timeOffset="12845.22">15172 13796 983 0,'0'0'328'16,"0"0"-81"-16,-21 128-8 16,19-69-66-16,2 1-76 15,0-1-47-15,0 5-28 0,7 5-12 16,-1 5 0-1,-3 4-10-15,-3 21-11 0,0 25-104 16,0 24-118-16,-3 7-26 16,-12-25 135-16,-8-32 113 15,-1-35 11-15,-12-5 157 16,-6 10 73-16,-5 8-4 16,-1 2-66-16,7-10-75 15,15-9-51-15,14-15-29 16,12-18-5-16,41-26-160 15,12-13-218-15,11-26-1132 0</inkml:trace>
  <inkml:trace contextRef="#ctx0" brushRef="#br0" timeOffset="13341.68">17360 11620 1058 0,'0'0'334'0,"0"0"-114"16,0 0-51-16,0 0-70 15,0 0-75-15,0 0-24 16,0 0-212-16,-45 51 7 15,34-14-277-15</inkml:trace>
  <inkml:trace contextRef="#ctx0" brushRef="#br0" timeOffset="13508.6">17285 12464 940 0,'0'0'407'0,"0"0"-221"0,0 0-29 16,0 0-84-16,0 139-47 15,9-89-26-15,7 11-23 16,13 46-100-16,-4-14-165 16,0-4-353-16</inkml:trace>
  <inkml:trace contextRef="#ctx0" brushRef="#br0" timeOffset="13792.55">17393 13677 677 0,'0'0'338'15,"-36"119"-108"-15,20-45-1 16,6 6-57-16,7 0-80 15,3-1-66-15,0-3-26 16,0 4-13-16,0 2-76 16,-31 20 5-16,-27 23 2 15,-21 19 30-15,2 9 32 16,19-29 14-16,27-30 4 0,25-36 2 16,6-1 0-1,8 5 10-15,28 13 56 0,17 14 141 16,16 2 58-16,5-10-77 15,-8-2-53-15,-7-6-16 16,-21-16-48-16,-13-12-34 16,-17-5-11-16,-8-18-10 15,0-4-6-15,0-17-10 16,-11-1-1-16,-3-19-145 16,-1-7-473-16</inkml:trace>
  <inkml:trace contextRef="#ctx0" brushRef="#br0" timeOffset="20573.32">6103 7405 348 0,'0'0'150'0,"0"0"-66"15,0 0 3-15,0 0-17 16,0 0 36-16,-7 44 34 16,7-40 35-16,0 0 9 15,0 0-11-15,3 2-5 16,8 1-1-16,4-2 0 16,6 1-4-16,3 1-3 15,10-6-13-15,8-1-9 16,9 0-16-16,14 0-22 15,12 0-22-15,29-4-21 16,38-6-12-16,57-6-11 16,32 0 0-16,20 0 10 15,9 4-19-15,-3 6-7 16,6 4-6-16,-4 2-12 16,-12 0 1-16,-17 11-1 15,-16 3 8-15,-15 3-7 0,-18-3 0 16,-23-2 9-16,-33-3-10 15,-34-4-1-15,-33 1 0 16,-20-3 1-16,-4-2 0 16,-9 2 1-16,-5-3-1 15,-15 1 0-15,-5-1 1 16,-2 0-1-16,0 3-6 16,-24-3-45-16,-17 0-117 15,-72 0-190-15,8 0-251 16,-11 0-419-16</inkml:trace>
  <inkml:trace contextRef="#ctx0" brushRef="#br0" timeOffset="20990.9">6123 7583 912 0,'0'0'301'0,"0"0"-111"16,0 0 32-16,0 0 44 15,0 0-12-15,0 0-49 0,0 0-27 16,-31-33-59-16,87 25-29 16,64-5-5-16,83-3 60 15,60-2-3-15,49 1-18 16,31 2-25-16,16 7-12 15,28 8-36-15,10 0-11 16,-11 8-20-16,-35 18-13 16,-30 7-1-16,-40-5-5 15,-38 0 0-15,-45-9-1 16,-62-5 0-16,-52-6 1 16,-44-3 0-16,-24-3-1 15,-9 0 1-15,-3-2 0 16,-4 0 5-16,0 2-5 15,0-2-1-15,-17 0-72 16,-12 0-171-16,2 0-309 0,0 0-291 0</inkml:trace>
  <inkml:trace contextRef="#ctx0" brushRef="#br0" timeOffset="26371.28">2476 9847 960 0,'0'0'793'0,"0"0"-525"15,0 0-93-15,0 0-18 16,0 0-34-16,0 0-82 16,-7 81-39-16,7 23 45 15,1 2 13-15,8-6-29 16,-3-13-19-16,-2-21-12 15,1 5-3-15,-5 6-153 0,-5 12-185 16,-15-18-237 0,-7-19-829-16</inkml:trace>
  <inkml:trace contextRef="#ctx0" brushRef="#br0" timeOffset="26689.43">999 11037 1326 0,'0'0'358'0,"0"0"-243"15,0 0 14-15,0 0-5 16,218 0 84-16,-1-18 38 16,51-8-85-16,38 0-52 15,15 3-33-15,-9 11-36 16,0 11-21-16,-13 1-19 16,-21 15-6-16,-35 7-100 15,-68-3-236-15,-52-7-332 0</inkml:trace>
  <inkml:trace contextRef="#ctx0" brushRef="#br0" timeOffset="27058.66">2138 11362 1337 0,'0'0'522'0,"0"0"-452"0,0 0 3 15,0 0 101-15,173 0 88 16,-42-11-80-16,1-1-73 16,-11 1-65-16,-24 2-30 15,-26 5-5-15,0 1-9 16,1-2-71-16,-19 4-135 16,-18-4-102-16,-16 1-243 15,-19-4-387-15</inkml:trace>
  <inkml:trace contextRef="#ctx0" brushRef="#br0" timeOffset="27254.81">2661 11346 1377 0,'0'0'337'16,"0"0"-258"-16,0 0 100 16,-14 134 8-16,14-48-37 15,0 38-64-15,7-3-46 16,11-10-15-16,2-5-9 15,4-28-5-15,5 7-10 16,5 8-1-16,13 10-108 16,-7-24-217-16,-7-23-486 0</inkml:trace>
  <inkml:trace contextRef="#ctx0" brushRef="#br0" timeOffset="27508.04">4272 11175 1413 0,'0'0'616'16,"0"0"-411"-16,0 0-109 15,0 0-4-15,164-40-9 16,-82 40-52-16,-1 0-31 16,-9 0-65-16,-22 6-221 15,-27 4-460-15</inkml:trace>
  <inkml:trace contextRef="#ctx0" brushRef="#br0" timeOffset="27652.8">4214 11337 1607 0,'0'0'618'0,"0"0"-478"16,0 0 6-16,0 0-84 16,207 2-27-16,-20-2-35 15,34 0-45-15,-41 0-321 16,-40 0-313-16</inkml:trace>
  <inkml:trace contextRef="#ctx0" brushRef="#br0" timeOffset="27988.26">6477 10515 1502 0,'0'0'314'0,"0"0"-117"16,-158-96 93-16,98 70-83 15,7 15-37-15,10 11-45 16,12 9-63-16,9 26-50 15,4 18 7-15,7 30 33 16,4 39 10-16,7 38-4 16,0 20-18-16,22-11-2 15,1-16-20-15,-8-27 4 16,-3-8-21-16,-6-21 0 0,-6-26-1 16,0-18 1-16,-6-13-1 15,-21-2 0-15,-16-6-1 16,-21-12-32-16,-32-20-60 15,-56-48-141-15,20-14-257 16,13-18-181-16</inkml:trace>
  <inkml:trace contextRef="#ctx0" brushRef="#br0" timeOffset="28116.81">5550 11121 403 0,'0'0'1460'16,"0"0"-1114"-16,179-57-121 15,-88 40-49-15,30 13-134 0,43 4-42 16,-21 4-216-16,-12 4-504 16</inkml:trace>
  <inkml:trace contextRef="#ctx0" brushRef="#br0" timeOffset="31826.33">2498 12681 1371 0,'0'0'360'15,"0"0"-173"-15,0 0 5 16,0 0-25-16,0 0-62 16,0 0-30-16,134-12 18 0,-69 12-34 15,1 0-22-15,-1 0-16 16,-5 0-15-16,-6 6-6 16,-8-2-6-16,-8 0-132 15,-16 2-88-15,-11-2-161 16,-11 0-354-16</inkml:trace>
  <inkml:trace contextRef="#ctx0" brushRef="#br0" timeOffset="31998.87">2510 12823 1333 0,'0'0'661'16,"0"0"-375"-16,0 0-85 15,0 0-3-15,0 0-61 0,0 0 7 16,158-4-63-16,-79-4-56 15,6 0-25-15,0-2-30 16,26-5-164-16,-24-2-317 16,-13 1-355-16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4T16:35:51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5778 12434 1618 0,'0'0'319'0,"0"0"-215"15,0 0 92-15,0 0-38 16,0 0-78-16,-56 163 24 15,36-46 8-15,-2 34 24 16,-2 14-24-16,0-2-22 16,7-19-26-16,4-38-18 15,4-22-23-15,3-24-14 16,-4-11-8-16,2 5 1 0,-3 2-2 16,-1 0-92-16,6-11-132 15,3-20-147-15,3-13-271 16,0-12-844-16</inkml:trace>
  <inkml:trace contextRef="#ctx0" brushRef="#br0" timeOffset="448.2">5760 12304 1515 0,'0'0'610'0,"0"0"-438"16,0 0 101-16,0 0-37 16,0 0-61-16,230-20-47 15,-53 38-9-15,35 20-23 16,2 13 28-16,-19 19-16 16,-60-3-39-16,-17 26-35 15,-30 11-8-15,-31 3 1 16,-17 14-6-16,-40-10-5 15,-4-3-4-15,-29-15-1 16,-4-15-10-16,-3-20 0 16,-9-4 13-16,-35 14-13 15,-45 11 13-15,-47 1-8 16,-14-15 0-16,12-23 3 16,37-23 1-16,50-17-1 0,24-2-1 15,10 0-1 1,3 0 2-16,-4-10-1 0,2-1-8 15,13-2-1-15,12 3-39 16,7 0-56-16,11-2-87 16,11-14-123-16,2-1-265 15,0-2-319-15</inkml:trace>
  <inkml:trace contextRef="#ctx0" brushRef="#br0" timeOffset="1255.98">4976 12681 1493 0,'0'0'536'0,"0"0"-397"15,0 0 47-15,0 0-42 16,0 0 48-16,185 0-43 16,-89-4-59-16,10-7-30 15,2 4-12-15,-23 3-22 16,-6 0-20-16,-16 2-5 16,-24 2-1-16,-16 0-56 15,-18 0-109-15,-19 15-146 16,-23 4-43-16,-15 3-429 0</inkml:trace>
  <inkml:trace contextRef="#ctx0" brushRef="#br0" timeOffset="1473.73">5020 13371 2049 0,'0'0'545'0,"0"0"-437"15,0 0 137-15,0 0-80 16,0 0-75-16,0 0-30 16,139-22-35-16,-86 18-11 15,0 2-8-15,5 2-6 16,7 0-99-16,37 0-175 16,-12 0-302-16,-10 0-337 0</inkml:trace>
  <inkml:trace contextRef="#ctx0" brushRef="#br0" timeOffset="5265.91">7217 13212 1575 0,'0'0'532'0,"0"0"-396"16,140-23 170-16,-66 18-62 15,6 4-54-15,-4 1-77 16,-2 0-48-16,-10 0-26 16,-6 7-27-16,-4-1-6 15,-8-4-6-15,-1-2-62 16,2 0-157-16,-10-8-359 15,-10-4-549-15</inkml:trace>
  <inkml:trace contextRef="#ctx0" brushRef="#br0" timeOffset="6413.86">4679 12112 1493 0,'0'0'340'15,"0"0"-19"-15,0 0 2 16,0 0-76-16,0 0-99 15,0 0-56-15,-143 108-12 0,97-28-19 16,-1 10-25-16,1 4-14 16,4-6-2-16,1-7-13 15,10-18-5-15,6-13 4 16,10-17-6-16,6-17-1 16,9-16 1-16,0-9 0 15,15-54 15-15,35-49-15 16,25-41 0-16,1 5-2 15,-11 27-4-15,-21 48 6 16,-19 39 0-16,-5 5 1 16,-3 8 49-16,-3 10-5 15,-3 11-30-15,-2 27-14 16,2 38 0-16,-6 42 28 0,-3 0-5 16,-2-4-9-16,0-12-9 15,0-25-6-15,2 2 0 16,0 2-93-16,0-16-76 15,-2-7-127-15,-13-17-238 16,-9-16-128-16</inkml:trace>
  <inkml:trace contextRef="#ctx0" brushRef="#br0" timeOffset="6557.84">4218 12548 1416 0,'0'0'756'16,"0"0"-482"-16,0 0-112 0,0 0-62 15,0 0-69-15,137-27-31 16,-62 27-27-16,18 50-209 16,-22-2-140-16,-21 4-376 0</inkml:trace>
  <inkml:trace contextRef="#ctx0" brushRef="#br0" timeOffset="6760.91">4374 13343 1126 0,'0'0'1060'0,"0"0"-788"16,0 0-197-1,0 0 5-15,-35 112-7 0,35-58-43 16,4 6-15-16,5-2-9 16,2 5-6-16,-6-4-67 15,-3 0-88-15,-2 3-131 16,0-14-279-16,0-16-235 0</inkml:trace>
  <inkml:trace contextRef="#ctx0" brushRef="#br0" timeOffset="7229.44">4521 13275 1270 0,'0'0'748'15,"0"0"-470"-15,47-141 10 16,-11 97-55-16,8 20-111 0,6 18-86 15,2 6-27 1,-2 26-9-16,-8 16-1 0,-13 13 0 16,-20 5 0-16,-9 4 1 15,-26 0 0-15,-24-4 2 16,-10-10 7-16,-2-15 1 16,-1-10 17-16,12-13 19 15,11-10 37-15,13-2 23 16,12 0-4-16,11 0-5 15,4-3-19-15,10-6-34 16,30-1-29-16,22 0-15 16,17 6-1-16,10 4 0 15,0 0-1-15,-7 22 2 16,-12 8-2-16,-19 7 1 0,-20 5-14 16,-22 4 6-16,-9 4 3 15,-40 1 6-15,-25-1 6 16,-33 7 3-16,-2-15 26 15,-5-5 28-15,1-12-5 16,23-12-14-16,8-6-14 16,17-5-15-16,23-2-8 15,14 0-7-15,15-2-19 16,4-14-98-16,36-18-171 16,11 2-288-16,-1-2-367 0</inkml:trace>
  <inkml:trace contextRef="#ctx0" brushRef="#br0" timeOffset="8481.26">3833 11985 1215 0,'0'0'324'0,"0"0"-34"16,0 0-28-16,0 0-89 16,0 0-86-16,0 0-51 0,-56 112 23 15,32-36-34-15,-10 29-25 16,-17 29-13-16,-22 32-126 16,4-23-181-16,1-25-320 0</inkml:trace>
  <inkml:trace contextRef="#ctx0" brushRef="#br0" timeOffset="9012.67">3561 13437 1287 0,'0'0'359'15,"0"0"-114"-15,0 0-5 16,0 0-6-16,0 0-40 16,0 0-119-16,0 0-63 0,-98 46-2 15,80 18 13 1,7 4-11-16,6 1-5 0,5-9-7 16,10-10 1-16,23-14-1 15,11-16-1-15,8-20-3 16,4-4 4-16,-3-32 13 15,-11-16 4-15,-15-10-1 16,-18-5 24-16,-9 2 28 16,-29 0 17-16,-20 13-16 15,-9 10-22-15,-4 18-23 16,2 12-16-16,8 12-8 16,12 0-1-16,13 12-48 15,16 10-114-15,11 6-183 16,11-6-237-16,9-10-471 0</inkml:trace>
  <inkml:trace contextRef="#ctx0" brushRef="#br0" timeOffset="15118.46">5248 12065 933 0,'0'0'346'0,"0"0"-166"16,0 0 15-16,0 0 15 15,0 0-8-15,-14 0-60 16,12 0-39-16,2 0-12 0,0 0 15 15,0 0-6 1,0 0-27-16,0 0-46 0,0 0-27 16,0 0-10-16,18 0 8 15,6 3 1-15,7 2 1 16,8 1 0-16,1-2 1 16,4-4 1-16,-3 0 4 15,-2 0-5-15,-1-1 8 16,-4-13-1-16,4-5-1 15,-5-2 1-15,3-8-7 16,-5-6 7-16,0-7-2 16,-2-4-5-16,0-2 1 15,-2 1-2-15,-1-1 0 16,1 2 0-16,4 2 0 16,0 1 0-16,2 5 1 15,4 2-2-15,-2 6 1 16,1 4 0-16,2 6 0 0,1 6 0 15,4 4 1-15,8 2-1 16,9 4 8-16,12-1 2 16,10 4 6-16,4 1 8 15,4 0-4-15,-1 1 2 16,-4 16-4-16,-12 3-4 16,-6 6-12-16,-11 5 4 15,-7 6-4-15,-9 3-1 16,-2 2 0-16,-5 4 0 15,-4 4 5-15,-4 3-5 0,-6 7 6 16,0 2 2-16,-8 7 9 16,-2 2 6-16,-5 4 2 15,-1 1-1-15,-1 2-7 16,4-1-7-16,6-6-9 16,1 0 4-16,7-8-6 15,3-4 7-15,-2-4-6 16,6-10-1-16,2-1 6 15,7-6-4-15,9-4 10 16,15-6-2-16,31-2 16 16,41-8-1-16,44-9-13 15,9-7 15-15,-29-2-9 16,-45 0-9-16,-49 0 0 16,-16 0 0-16,1 0-8 15,-1 4-1-15,-9-1 9 0,-14 2-9 16,-10-3 2-16,-9 0 10 15,-2-2 31-15,-2 0 38 16,0 0 12-16,0 0-12 16,0 0-32-16,0 0-25 15,0 0-6-15,0 0-18 16,0-4-45-16,0-8-112 16,0-4-90-16,0-23-112 15,10 3-387-15,7-4-562 0</inkml:trace>
  <inkml:trace contextRef="#ctx0" brushRef="#br0" timeOffset="15511.41">8627 12410 1802 0,'0'0'543'15,"0"0"-347"-15,0 0 78 0,0 0-103 16,0 0-111 0,0 0-22-16,0 0 67 15,185 44 8-15,-91-14-36 0,7 7-12 16,-5 3-20-16,-9 4-30 15,-19 0-3-15,-17-2-11 16,-18 0 0-16,-17-2 5 16,-16-4-5-16,0 1 13 15,-26-4-5-15,-16 0 0 16,-12-4-9-16,-11-2-20 16,-1-5-82-16,-1-4-100 15,-24-2-156-15,15-6-424 16,11-5-1008-16</inkml:trace>
  <inkml:trace contextRef="#ctx0" brushRef="#br0" timeOffset="17059.97">10401 12381 1605 0,'0'0'588'15,"0"0"-420"-15,0 0 106 16,0 0-100-16,0 0-114 15,0 0-54-15,-69 113 3 16,22-4-9-16,-17 33-21 16,-15 3-121-16,20-35-218 15,10-32-464-15</inkml:trace>
  <inkml:trace contextRef="#ctx0" brushRef="#br0" timeOffset="17737">10000 14051 1587 0,'0'0'526'0,"0"0"-413"16,-114-4 114-16,79 8-32 15,8 22-94-15,10 12-65 16,5 8-26-16,10 9-1 16,2 8-3-16,2-5-6 15,18 1 1-15,12-14 0 16,3-9-1-16,7-14 0 16,3-15 0-16,4-7 1 15,-2-20 14-15,-3-19-6 16,-8-9-1-16,-10-10 10 15,-14-4 26-15,-12-6 7 16,-4 4 12-16,-27 10-12 16,-15 12-15-16,-4 12-11 0,-4 13-16 15,5 15-9-15,8 2-50 16,11 0-101-16,14 10-186 16,10 5-326-1,6-8-790-15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4T16:42:43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5985 7516 51 0,'0'0'66'16,"0"0"-1"-16,0 0-20 15,0 0 8-15,114 126-5 16,-78-86-24-16,8 4-5 16,0 2-6-16,4 0-6 15,-2-1-5-15,-1-5 0 0,-5-5 4 16,-7-1-6-16,-2 1 0 16,-8-7-20-16,-8-8-58 0</inkml:trace>
  <inkml:trace contextRef="#ctx0" brushRef="#br0" timeOffset="14229.17">17790 5488 1493 0,'0'0'481'0,"0"0"-281"15,0 0 87-15,0 0-45 16,0 0-103-16,0 0-95 16,-71 144 62-16,36-58-11 15,0 3-35-15,-5 5-3 16,2-3-24-16,5-14-12 16,8-12-13-16,7-15-2 15,7-18-5-15,9-18 0 16,2-14 8-16,0-13 32 0,29-51 87 15,29-57-65-15,26-69-43 16,10-17-11-16,-16 25-3 16,-26 52-5-16,-33 77 5 15,-11 28 4-15,0 14 26 16,-1 11 11-16,1 5-47 16,8 60-21-16,9 48 7 15,13 36 14-15,-3-6 2 16,-1-27 4-16,-8-42-6 15,-3-21 1-15,1 1 1 16,5 0-2-16,2 2-75 16,-6-16-148-16,-7-14-115 0,-18-26-245 15,-4-21-22 1,-21-17-359-16</inkml:trace>
  <inkml:trace contextRef="#ctx0" brushRef="#br0" timeOffset="14339.47">17838 5828 1204 0,'0'0'482'15,"0"0"-422"-15,0 0-60 16,0 0 2-16,0 0 43 16,250 25-45-16,-118-23-7 15,3-2-261-15</inkml:trace>
  <inkml:trace contextRef="#ctx0" brushRef="#br0" timeOffset="14571.66">20136 5326 1846 0,'0'0'358'16,"0"0"-287"-16,-67 174 63 16,42-82 6-16,3 11-49 15,11-14-49-15,0 8-23 16,4-5-6-16,0-8-2 15,1-11-11-15,1-15-58 16,-4-16-155-16,-4-25-98 16,0-17-244-16,1 0-427 0</inkml:trace>
  <inkml:trace contextRef="#ctx0" brushRef="#br0" timeOffset="14997.37">20285 5323 479 0,'0'0'1132'15,"0"0"-820"-15,0 0-145 16,0 0-50-16,0 0-64 16,0 0 0-16,127 93 18 15,-116-21-6-15,-11 6-11 16,-2 1 31-16,-32-9-15 16,-10-12-23-16,-5-14 3 15,-1-14 5-15,6-16 3 16,11-10 3-16,10-4 17 15,12-2-17-15,11-14-16 0,0-6-7 16,34-2 2 0,17 2-31-16,18 2-9 0,14 8 0 15,2 10-1-15,1 2-5 16,-13 14-6-16,-13 18 4 16,-16 6 2-16,-14 5-1 15,-19 1 5-15,-11-3 2 16,-8-3 25-16,-32-4 62 15,-18-6 19-15,-9-3-16 16,-9-10-24-16,3-3-29 16,8-11-20-16,14-1-17 15,22-1-45-15,22-22-111 16,58-38-141-16,21 6-398 0,21-10-627 16</inkml:trace>
  <inkml:trace contextRef="#ctx0" brushRef="#br0" timeOffset="15178.08">22299 4977 2082 0,'0'0'506'0,"0"0"-488"16,0 0-16-16,60 122 39 15,-20-58 41-15,7 7-37 16,6 5-27-16,-2-4-18 15,-1-4-28-15,-8-8-178 0,-13-16-181 16,-11-25-348-16</inkml:trace>
  <inkml:trace contextRef="#ctx0" brushRef="#br0" timeOffset="15479.34">22941 4971 1160 0,'0'0'529'0,"0"0"-292"15,0 0-20-15,0 0-101 16,0 0-76-16,0 0-38 16,0 0 35-16,-63 63 43 15,34-28 27-15,-3 5 13 16,0 8-21-16,-2 8-28 16,5 9 0-16,5 9-25 0,6 27 8 15,9-6-3 1,5 5 2-16,4 3 4 0,0-23-25 15,2 8-16-15,9-10-5 16,0-11-5-16,0-12-5 16,-1-10-1-16,-4-13-20 15,-2-11-128-15,-4-21-154 16,-10 0-321-16,-13-7-824 0</inkml:trace>
  <inkml:trace contextRef="#ctx0" brushRef="#br0" timeOffset="16028.81">16508 6982 49 0,'0'0'1145'0,"0"0"-850"0,0 0-65 15,0 0-28-15,0 0-49 16,0 0 10-16,197-100 77 16,-28 60 1-16,96-5-29 15,75-3-37-15,75 1-40 16,62 0-24-16,49 1-11 16,62 2-23-16,42 7-23 15,19 12-18-15,-29 14-15 16,-50 11-15-16,-67 0 3 15,-84 2-9-15,-78 7 0 16,-65-1 2-16,-68-4-2 16,-66 0 0-16,-53-4-1 0,-42 2 0 15,-20 0 1 1,-7 0-1-16,-4 1 1 0,-8-2-1 16,-8 4-11-16,0-3-126 15,-37 9-139-15,-6-1-251 16,-12-6-297-16</inkml:trace>
  <inkml:trace contextRef="#ctx0" brushRef="#br0" timeOffset="16830.02">21532 6655 1425 0,'0'0'504'0,"0"0"-327"15,0 0-4-15,0 0-73 16,-40 201 59-16,24-1 68 15,1 55-21-15,-3 38-31 16,3 13-18-16,-1 8-45 16,-4 16-25-16,-13 11-33 15,-12 4-48-15,-11-14 0 16,-6-3-4-16,4-27 10 16,9-25-12-16,4-26-21 0,8-39-56 15,1-33-64-15,3-44-68 16,-7-37-175-16,9-43-301 15,8-40-1028-15</inkml:trace>
  <inkml:trace contextRef="#ctx0" brushRef="#br0" timeOffset="17495.04">18573 7457 1302 0,'0'0'343'0,"0"0"-149"16,-118-29 83-16,65 29-110 15,4 0-21-15,3 24-43 0,3 16-56 16,7 10-21-16,12 8-13 16,15 3-3-16,9-2-9 15,15-7 1-15,26-10-1 16,9-13 23-16,9-14-1 16,1-15 6-16,-2 0 6 15,-7-30 3-15,-7-12 1 16,-12-14-3-16,-16-8 0 15,-16-5 13-15,0 4 7 16,-34 7-7-16,-9 12 5 16,-1 11-36-16,-1 14-17 15,10 6-1-15,10 9-48 0,12 6-116 16,13 4-151 0,18 13-338-16,8 0-324 0</inkml:trace>
  <inkml:trace contextRef="#ctx0" brushRef="#br0" timeOffset="18200.14">19922 7425 1335 0,'0'0'372'0,"0"0"-114"16,-116-36-26-16,67 32-22 16,2 4-54-16,3 6-89 15,3 22-43-15,5 10-14 16,7 8-1-16,8 8-1 15,11 0-7-15,10 1 0 16,16-10 1-16,26-7 9 0,14-13-5 16,4-13 9-1,5-12-3-15,-7-2 5 16,-6-25-5-16,-10-8 6 0,-14-9 1 16,-10-6 12-16,-13 0 28 15,-5 1 3-15,-7 9 6 16,-19 6-15-16,-9 10-32 15,-2 8-21-15,-3 8-26 16,-2 8-101-16,-18 10-140 16,10 14-374-16,6 2-449 0</inkml:trace>
  <inkml:trace contextRef="#ctx0" brushRef="#br0" timeOffset="18863.65">18426 8360 1455 0,'0'0'360'0,"-117"9"-212"16,47 23 50-16,1 16-18 16,13 9-34-16,21 9-84 15,22 5-40-15,13-6-10 16,24-8 2-16,27-15 14 16,20-20 54-16,10-19 19 15,2-3-11-15,-12-31 9 16,-13-12-1-16,-22-8 3 15,-14-7-31-15,-18-3-11 16,-4 3-21-16,-18 6-18 0,-11 6-11 16,-2 13-8-1,3 6-1-15,3 11-12 0,13 6-83 16,12 10-132-16,20 0-349 16,14 0-268-16</inkml:trace>
  <inkml:trace contextRef="#ctx0" brushRef="#br0" timeOffset="19062.78">19874 8268 1842 0,'0'0'512'0,"0"0"-386"15,0 0-92-15,0 0 20 16,0 148 19-16,0-57-30 0,10 28-24 15,1-4-10-15,-3 19-9 16,-5-38-223-16,-3-34-355 0</inkml:trace>
  <inkml:trace contextRef="#ctx0" brushRef="#br0" timeOffset="19294.06">18389 9326 1542 0,'0'0'863'0,"0"0"-616"0,0 0-205 16,0 0-27-16,6 112 21 15,23-49-8-15,4 10-9 16,6 0-19-16,19 22-41 15,-9-19-224-15,-7-16-440 0</inkml:trace>
  <inkml:trace contextRef="#ctx0" brushRef="#br0" timeOffset="19630.14">19703 9440 1622 0,'0'0'317'0,"0"0"-206"16,0 0 61-16,0 0-115 15,-114 71-28-15,112-17-5 16,2 5-14-16,19-2-1 16,16-5-8-16,7-10 1 15,5-14-1-15,2-18 6 16,0-10 11-16,-5-12 105 15,-3-21 46-15,-12-16 1 16,-16-5-10-16,-13-8-45 16,-11 2-52-16,-32 2-30 15,-14 11-9-15,-8 15-11 16,-3 14-13-16,2 17-32 0,4 1-97 16,-9 39-137-1,15 3-294-15,9 1-401 0</inkml:trace>
  <inkml:trace contextRef="#ctx0" brushRef="#br0" timeOffset="19828.09">18845 10341 1751 0,'0'0'365'0,"0"0"-250"16,0 0-68-16,-84 124 23 15,75-68-36-15,7 5-18 0,0 7-16 16,-1 4-9 0,-3 20-81-16,1-16-129 0,0-16-392 0</inkml:trace>
  <inkml:trace contextRef="#ctx0" brushRef="#br0" timeOffset="20031">19880 10276 2176 0,'0'0'581'16,"0"0"-532"-16,-16 139 15 0,9-45 8 16,3-3-27-1,4 8-26-15,0-2-19 0,0 10-85 16,0-11-230-16,0-26-482 0</inkml:trace>
  <inkml:trace contextRef="#ctx0" brushRef="#br0" timeOffset="20877.41">22783 7393 821 0,'0'0'734'15,"0"0"-492"-15,0 0-81 16,0 0-60-16,0 0-18 15,0 0-21-15,-125 96 1 16,109-53-17-16,9-1-21 16,4-3-13-16,3-2-10 15,0-3 8-15,12-8-9 16,6-6 0-16,4-6 14 0,4-5 58 16,-5-9 15-1,2 0 14-15,-1-13 1 0,-5-14-24 16,-3-6-17-16,-7-9-24 15,-7-8-9-15,0 0-7 16,-7 1-2-16,-13 9-4 16,-3 10 1-16,4 12-2 15,-1 10-15-15,-1 8-7 16,1 0-113-16,-2 29-126 16,4 4-93-16,9 0-335 0</inkml:trace>
  <inkml:trace contextRef="#ctx0" brushRef="#br0" timeOffset="21981.36">22793 8731 1460 0,'0'0'377'0,"0"0"-192"0,0 0 36 15,-124 13-69-15,99 19-57 16,10 11-55-16,6 6-15 16,9-2-7-16,0-3-7 15,22-8-4-15,13-10-1 16,8-12 6-16,4-14 46 16,-2 0 30-16,-3-19 3 15,-7-16-15-15,-8-7-5 16,-11-2 11-16,-12-4-21 15,-4 4-25-15,-6 6-13 16,-19 8-10-16,-6 8-12 0,-2 12-1 16,-1 10-66-16,-1 5-143 15,-10 52-179-15,9-5-269 16,5 2-769-16</inkml:trace>
  <inkml:trace contextRef="#ctx0" brushRef="#br0" timeOffset="22279.14">22464 9781 1822 0,'0'0'319'0,"0"0"-242"16,0 0 16-16,0 0-43 0,0 0-27 16,11 123-8-16,31-95-4 15,10-6 1-15,1-8 5 16,5-12 30-16,0-2 2 15,-9-13 17-15,-7-16 10 16,-13-7 35-16,-11-9 33 16,-13-1-5-16,-5 1-51 15,-11 1-28-15,-20 7 5 16,-12 7-12-16,-4 9-26 16,-4 8-19-16,-3 11-8 15,3 2-56-15,4 10-112 16,-3 33-154-16,9-6-333 15,10 1-491-15</inkml:trace>
  <inkml:trace contextRef="#ctx0" brushRef="#br0" timeOffset="22485.6">22529 10533 1942 0,'0'0'799'0,"0"0"-674"15,0 0 19-15,0 0-17 16,-52 147-25-16,39-59-54 16,6-2-24-16,5 9-11 15,2 3-4-15,0-14-9 16,-9 36-103-16,1-24-210 16,-9-24-528-16</inkml:trace>
  <inkml:trace contextRef="#ctx0" brushRef="#br0" timeOffset="24943.08">3495 8095 675 0,'0'0'771'15,"0"0"-504"-15,0 0 3 16,0 0-45-16,0 0-46 15,0 0-56-15,-77 10-71 16,62 9-29-16,-3 4 8 16,0 9 18-16,-1 2-10 15,4 4-18-15,4-1-12 16,7-6-8-16,4 0 0 0,0-7 0 16,0-4 0-16,21-8 0 15,2-6-1-15,6-6 2 16,3 0 8-16,-1-8 1 15,0-14 4-15,-4-6-4 16,-7-1-3-16,-9 1 2 16,-7 0 1-16,-4 4 4 15,0 1 34-15,-15 0 11 16,-7 5-15-16,-3 2-20 16,0 4-11-16,2 4-5 15,0 2-3-15,5 3-5 16,3 3-1-16,4 0-5 15,-1 0-55-15,1 0-91 16,5 17-137-16,-2-2-232 0,6-4-497 16</inkml:trace>
  <inkml:trace contextRef="#ctx0" brushRef="#br0" timeOffset="26976.77">3360 10401 1086 0,'0'0'489'0,"0"0"-295"15,0 0 4-15,0 0 1 16,0 0-17-16,0 0-66 16,-62 23-73-16,58 2-42 15,1 11 7-15,3 7-2 16,0 3 0-16,11-5-6 15,16-7 1-15,11-11 1 16,9-15 5-16,7-8 5 16,6-8 9-16,-5-22 1 15,-4-11-5-15,-15-1-3 16,-18-2 1-16,-16 4 5 0,-2 2 20 16,-29 4 8-16,-11 10 10 15,-5 8 5-15,-1 12-31 16,3 4-24-16,10 4-8 15,6 12-1-15,10 0-4 16,7 1 4-16,8-5-4 16,2-4-71-16,0 1-87 15,12-9-128-15,7 0-236 16,-1-16-388-16</inkml:trace>
  <inkml:trace contextRef="#ctx0" brushRef="#br0" timeOffset="66405.31">3717 10475 879 0,'0'0'321'15,"0"0"-141"-15,0 0 27 16,0 0 19-16,0 0-2 16,9-34-40-16,-9 34-73 15,0 8-62-15,0 22-34 16,-9 15 24-16,3 13 30 15,-4 10 12-15,4 6-11 16,1 2-20-16,3-6-21 0,2-6-8 16,0-8-14-1,0-7 2-15,-2-12-8 0,2-6-1 16,-2-10-2-16,0-4-80 16,2-11-120-16,-3-6-112 15,3-2-235-15,-2-16-703 0</inkml:trace>
  <inkml:trace contextRef="#ctx0" brushRef="#br0" timeOffset="66733.75">3859 10539 1532 0,'0'0'536'15,"0"0"-427"-15,0 0 54 16,0 0-39-16,0 0-43 16,0 0 81-16,54 139-35 15,-29-73-32-15,-5 8-15 16,-3 1-24-16,-3-4-18 16,-3-7-14-16,-1-8-5 15,2-12-11-15,-3-13-2 16,0-14 4-16,-5-8 2 15,3-9 32-15,6-13 69 16,8-27 34-16,21-35-99 16,5-7-38-16,8-12-10 15,3 0-62-15,-11 19-64 16,2-13-91-16,-15 21-244 0,-15 17-350 0</inkml:trace>
  <inkml:trace contextRef="#ctx0" brushRef="#br0" timeOffset="81213">8024 8118 535 0,'0'0'798'16,"0"0"-593"-16,0 0-46 15,0 0 28-15,0 0-16 16,0 0-37-16,-9 0-34 16,0 0 4-16,-4-5-10 15,-10 1-4-15,-3-2-2 16,-8 0-15-16,-8 0-16 15,-9 1-6-15,-14 4-24 16,-11 1-5-16,-28 0-16 16,-32 0-5-16,-34 16 7 15,-8 2-1-15,7-2-7 16,17-2 9-16,15-6 0 0,2-2 1 16,-2-1 5-16,4 2 5 15,-2 1-4-15,2 8 4 16,-11 3 10-16,-3 2-4 15,2-3-24-15,7-1 5 16,26-9-7-16,26-5 1 16,18-3 0-16,4 0 10 15,-10 0-5-15,-13-6 3 16,-9-1 12-16,6 3-12 16,3 4-3-16,9 0-6 15,4 11 0-15,12 7 0 16,10 3 0-16,14-6 0 15,18-2-7-15,8-8-31 0,12-5-54 16,2 0-70-16,0 0-32 16,33-11-124-16,3-10-64 15,2-5-265-15</inkml:trace>
  <inkml:trace contextRef="#ctx0" brushRef="#br0" timeOffset="81662.83">4659 8059 1506 0,'0'0'340'16,"0"0"-261"-16,0 0-35 15,0 0 42-15,-148 0 31 16,102 2-29-16,-2 12-26 16,-6 6-20-16,-2 0 14 0,0 1 23 15,3 0 1 1,2-2-16-16,4 2-10 0,9-2 0 15,9-6-5-15,14 3-19 16,10-1-30-16,5 3 0 16,14 7 0-16,28 10 0 15,20 9 34-15,17 6 20 16,12 6-15-16,7 5-24 16,-3-2-9-16,1 1-6 15,-4-3-52-15,19-1-190 16,-21-13-295-16,-22-20-399 0</inkml:trace>
  <inkml:trace contextRef="#ctx0" brushRef="#br0" timeOffset="90433.21">3855 7703 45 0,'0'0'63'0,"0"0"-63"16,0 0-33-16,0 0-22 16</inkml:trace>
  <inkml:trace contextRef="#ctx0" brushRef="#br0" timeOffset="94842.57">22860 9210 844 0,'0'0'281'16,"0"0"-139"-16,0 0 66 15,0 0-55-15,0 0-16 16,0 0-36-16,0 0-39 16,-48-77-20-16,34 74-14 15,-1-1-6-15,-1 4 1 16,0 0-1-16,0 0 3 16,6 0 16-16,3 0 1 15,3 0-10-15,4 2-7 16,0 2-7-16,0 2 3 15,13 0 10-15,14 1 35 16,12 4 4-16,11-1-33 16,12-4-37-16,34-4-41 15,-11-2-201-15,-14 0-604 0</inkml:trace>
  <inkml:trace contextRef="#ctx0" brushRef="#br0" timeOffset="98476.71">22596 10167 738 0,'0'0'385'0,"0"0"-152"0,0 0-4 16,0 0-14-16,0 0-10 15,0 0-58-15,0 0-35 16,-5-33-6-16,7 30 13 16,7 0-19-16,4 1-30 15,7 2-14-15,9 0-3 16,13 0 12-16,12 0-1 15,15 0-7-15,9 2-13 16,12 4-22-16,1-3-13 16,0-2-9-16,-6 4-65 15,-12-5-149-15,-19 1-331 0,-30-1-446 16</inkml:trace>
  <inkml:trace contextRef="#ctx0" brushRef="#br0" timeOffset="102324.52">3578 8293 557 0,'0'0'252'0,"0"0"-94"16,0 0-4-16,0 0 3 15,0 0-11-15,0 0-28 16,3-30-9-16,-1 24-10 16,-2 0-13-16,0-2-14 15,0 3 0-15,3 0-12 16,-3 1-7-16,0 1 4 16,0 2 5-16,0 1-1 0,0 0 1 15,0 0-16-15,0 0-23 16,0 0-23-16,0 20-8 15,0 14-4-15,0 15 12 16,0 15 20-16,-3 7-9 16,1 9 2-16,2-1-5 15,0-5-7-15,0-5 7 16,0-10 1-16,0-12-8 16,0-9-1-16,0-12 1 15,0-8 1-15,0-5 4 16,0-10-5-16,0-3-1 15,0 0-25-15,0 0-29 16,0-32-112-16,0 2-217 0,0-2-434 16</inkml:trace>
  <inkml:trace contextRef="#ctx0" brushRef="#br0" timeOffset="102773.87">3763 8360 1213 0,'0'0'501'16,"0"0"-289"-16,0 0 14 0,0 0-6 15,0 0-62-15,0 0-96 16,0 0-41-16,0 6-21 16,8 22 21-16,3 12 36 15,2 8-2-15,3 8-9 16,-2 5-9-16,3-2-10 16,-4 1-10-16,1-7-10 15,-4-9-1-15,-1-8 1 16,-1-8-7-16,-4-10 2 15,0-6-1-15,1-8 0 16,-3-4 5-16,4 0 49 16,6-18 72-16,9-36-19 15,8-36-70-15,-2-8-23 16,-6 1-15-16,-13 7-14 16,-8 23-63-16,0-4-107 0,0-12-158 15,0 23-264-15,-4 10-424 16</inkml:trace>
  <inkml:trace contextRef="#ctx0" brushRef="#br0" timeOffset="113488.59">5421 8107 863 0,'0'0'600'15,"0"0"-314"-15,0 0-114 0,0 0-37 16,0 0-17-16,0 0 10 16,38 8 41-16,-2 1-27 15,2-1-65-15,2 5-31 16,0 1-16-16,-4 2-11 16,-1 2-13-16,-1 5 0 15,-1 3-6-15,1 6 1 16,-2 1-1-16,0 6 1 15,-1-3-1-15,1-5 0 16,-3-2-30-16,-3-9-62 16,-1-4-90-16,-8-8-54 15,-5-8-103-15,-10-8-13 16,-2-14-365-16</inkml:trace>
  <inkml:trace contextRef="#ctx0" brushRef="#br0" timeOffset="113677.35">5829 8045 1132 0,'0'0'344'16,"0"0"-127"-16,0 0-42 15,0 0-24-15,0 0-54 16,0 0-59-16,0 0-35 16,-44 16 4-16,12 18 26 15,-13 7-7-15,-10 12-14 16,-5 5-12-16,0 2-31 15,-14 19-165-15,17-16-139 16,10-15-442-16</inkml:trace>
  <inkml:trace contextRef="#ctx0" brushRef="#br0" timeOffset="115187.91">7910 10485 284 0,'0'0'282'16,"0"0"6"-16,150-30-10 15,-106 20 4-15,-11 4-26 16,-13 2 15-16,-11 1-32 16,-9 2 14-16,0-1 10 0,-21-2-51 15,-27 3-104 1,-37-2-51-16,-54 3-14 15,-73 0-8-15,-47 3-5 16,-24 10-9-16,-17-1-14 16,12-4-1-16,-1 0-6 0,-3 1 6 15,19 0 2-15,11 5 2 16,12 4-3-16,28-4-7 16,54-1-1-16,52-8 0 15,51-2 1-15,34-2 0 16,10-1-12-16,9 0-54 15,10 0-115-15,16-1-295 16,17-12-50-16,0-3-67 0</inkml:trace>
  <inkml:trace contextRef="#ctx0" brushRef="#br0" timeOffset="115538.25">5205 10240 1655 0,'0'0'351'0,"0"0"-244"16,0 0-76-16,0 0 27 16,-140 63 36-16,100-41-14 15,0 0-35-15,-2-1-7 16,1-7 17-16,-1 1-1 15,2-5-21-15,4-2-14 0,10-4-7 16,5 2-11-16,11-2-1 16,4 4 0-16,6 2-11 15,0 8 3-15,0 4 7 16,25 6-15-16,8 4-2 16,19 7-10-16,12 3 10 15,34 4-28-15,35 2-29 16,29-4-65-16,-22-11-153 15,-28-18-309-15</inkml:trace>
  <inkml:trace contextRef="#ctx0" brushRef="#br0" timeOffset="115783.07">6057 10275 1744 0,'0'0'567'0,"0"0"-520"16,0 0 18-16,134 74 129 16,-59-18-63-16,7 13-40 15,5 4-42-15,-4 2-28 16,-6-5-14-16,-10-5-7 16,-9-8-12-16,-11-11-62 15,-9-12-75-15,-9-11-95 16,-4-23-76-16,-10-11-56 15,-6-21-261-15</inkml:trace>
  <inkml:trace contextRef="#ctx0" brushRef="#br0" timeOffset="115970.32">6872 10341 1575 0,'0'0'495'0,"0"0"-297"15,0 0 23-15,-156 88-47 16,85-22-7-16,-13 13-54 15,-4 3-60-15,4 2-32 16,3-4-15-16,10-10-6 16,13-7-20-16,9-12-78 15,7-8-134-15,15-15-246 16,11-16-291-16</inkml:trace>
  <inkml:trace contextRef="#ctx0" brushRef="#br0" timeOffset="125768.85">11301 8008 1326 0,'0'0'538'0,"0"0"-466"0,0 0 38 16,0 0 72-16,0 0 2 15,42 5-58-15,-21 1-14 16,8 4-9-16,4-1-24 16,7 2 6-16,7-1-16 15,11-4-21-15,9-6 5 16,6 0-5-16,10 0-12 15,2-14-6-15,-1-11-7 16,-4-4-7-16,-1-5-4 16,-6-7 2-16,-5-9-5 15,-7-6-8-15,-8-10 13 16,-15-6-8-16,-15-6-5 16,-21-3 8-16,-2 5-9 15,-31 7 0-15,-25 8-6 16,-15 11-1-16,-14 9-7 0,-4 13-4 15,-3 15 3-15,1 13 0 16,2 1-6-16,3 32-1 16,1 13 2-16,6 12 4 15,6 8-11-15,8 8-11 16,13 2-9-16,11 2-21 16,14-5-57-16,9 7-105 15,11-19-126-15,3-21-278 0</inkml:trace>
  <inkml:trace contextRef="#ctx0" brushRef="#br0" timeOffset="126485.16">9514 4579 793 0,'0'0'218'0,"0"0"45"15,0 0-15-15,71 103 7 16,-32-57-29-16,8 8-35 16,19 12-15-16,23 27 18 15,34 33-25-15,28 52-57 16,14 27-20-16,0 12-15 16,-2 1-10-16,-3-19-19 15,3-5-17-15,-7-11 10 16,-17-19-10-16,-26-22-19 15,-34-31-12-15,-27-28 0 0,-23-26-6 16,-11-15-15-16,-5-5-51 16,-6-10-51-16,-5-13-62 15,-7-46-55-15,-17-24-60 16,-9-22-630-16</inkml:trace>
  <inkml:trace contextRef="#ctx0" brushRef="#br0" timeOffset="126751.54">9361 4630 990 0,'0'0'334'16,"0"0"-166"-16,0 0-25 15,0 0-75-15,0 0-52 16,0 0 6-16,-9 102 110 16,9-37-35-16,0 5-42 15,0 2-33-15,-4 0-10 16,-6-2-12-16,-1-2-27 16,-7 9-88-16,3-18-122 0,1-18-285 15</inkml:trace>
  <inkml:trace contextRef="#ctx0" brushRef="#br0" timeOffset="126909.64">9432 4611 1530 0,'0'0'303'16,"0"0"-218"-16,151-44-36 15,-72 37-30-15,6 7-19 16,52 12-34-16,-19 14-142 15,-9-2-408-15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800" y="6341918"/>
            <a:ext cx="7924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001491" y="2514600"/>
            <a:ext cx="312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Propagation delay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5029200" y="1510145"/>
            <a:ext cx="3261918" cy="92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r>
              <a:rPr lang="en-US" sz="2400" b="1" cap="all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Unit 2</a:t>
            </a:r>
          </a:p>
        </p:txBody>
      </p:sp>
      <p:pic>
        <p:nvPicPr>
          <p:cNvPr id="12" name="Picture 11" descr="C:\Documents and Settings\debarati\My Documents\Cengage logo (new)\Cengage (R)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6226175"/>
            <a:ext cx="1143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0AF75F-B5D5-4FB6-91FB-FE3DF6E1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4255946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2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49728-771C-EA91-F620-D785A8BE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55B95A-7E27-4D3B-CE7A-A6796C13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66B5D-3AE8-0105-C66C-70EA35F7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4130675" cy="268859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916375-080F-B9A7-1744-0E0B84958259}"/>
                  </a:ext>
                </a:extLst>
              </p14:cNvPr>
              <p14:cNvContentPartPr/>
              <p14:nvPr/>
            </p14:nvContentPartPr>
            <p14:xfrm>
              <a:off x="1184760" y="1641600"/>
              <a:ext cx="7473600" cy="2469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916375-080F-B9A7-1744-0E0B849582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400" y="1632240"/>
                <a:ext cx="7492320" cy="248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91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6972" cy="990600"/>
          </a:xfrm>
        </p:spPr>
        <p:txBody>
          <a:bodyPr>
            <a:normAutofit/>
          </a:bodyPr>
          <a:lstStyle/>
          <a:p>
            <a:r>
              <a:rPr lang="en-US" dirty="0"/>
              <a:t>Review for last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71D17-5651-453A-A780-50E34FE3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3276600" cy="360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30D20-D831-4555-8639-E68C6DB98C45}"/>
              </a:ext>
            </a:extLst>
          </p:cNvPr>
          <p:cNvSpPr txBox="1"/>
          <p:nvPr/>
        </p:nvSpPr>
        <p:spPr>
          <a:xfrm>
            <a:off x="381000" y="20574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Boolean functions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95356-7D09-4CEB-984C-A9A1A2A6A88C}"/>
              </a:ext>
            </a:extLst>
          </p:cNvPr>
          <p:cNvSpPr txBox="1"/>
          <p:nvPr/>
        </p:nvSpPr>
        <p:spPr>
          <a:xfrm>
            <a:off x="383849" y="37338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5" dirty="0" err="1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DeMorgan</a:t>
            </a:r>
            <a:r>
              <a:rPr lang="en-US"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Laws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C78E38-8EA3-43F2-87A5-40FD0234E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28160"/>
            <a:ext cx="6406375" cy="10644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2FF9B5-F7B8-4F4B-967C-F7E9AB007C11}"/>
              </a:ext>
            </a:extLst>
          </p:cNvPr>
          <p:cNvSpPr txBox="1"/>
          <p:nvPr/>
        </p:nvSpPr>
        <p:spPr>
          <a:xfrm>
            <a:off x="461772" y="5563344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dirty="0"/>
              <a:t>The complement of the product is the sum of the complements.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/>
              <a:t>The complement of the sum is the product of the complements.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C4DF20-0E7E-66C9-B49E-520C0B699D6E}"/>
                  </a:ext>
                </a:extLst>
              </p14:cNvPr>
              <p14:cNvContentPartPr/>
              <p14:nvPr/>
            </p14:nvContentPartPr>
            <p14:xfrm>
              <a:off x="253800" y="794520"/>
              <a:ext cx="8448480" cy="466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C4DF20-0E7E-66C9-B49E-520C0B699D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440" y="785160"/>
                <a:ext cx="8467200" cy="46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2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E80B22-973E-434D-80F6-3127A825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9D756C-601A-4D34-8AAD-CEBFD138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CCEDAF1-65BD-4C09-BEA6-4EBF9F683BFA}"/>
              </a:ext>
            </a:extLst>
          </p:cNvPr>
          <p:cNvSpPr txBox="1">
            <a:spLocks/>
          </p:cNvSpPr>
          <p:nvPr/>
        </p:nvSpPr>
        <p:spPr>
          <a:xfrm>
            <a:off x="2743200" y="871216"/>
            <a:ext cx="409625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 fontAlgn="auto">
              <a:spcBef>
                <a:spcPts val="100"/>
              </a:spcBef>
              <a:spcAft>
                <a:spcPts val="0"/>
              </a:spcAft>
            </a:pPr>
            <a:r>
              <a:rPr lang="en-US" spc="-5" dirty="0"/>
              <a:t>Gate</a:t>
            </a:r>
            <a:r>
              <a:rPr lang="en-US" spc="-95" dirty="0"/>
              <a:t> </a:t>
            </a:r>
            <a:r>
              <a:rPr lang="en-US" dirty="0"/>
              <a:t>delay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3B0E696-BA6C-4AFB-8249-8A450813322F}"/>
              </a:ext>
            </a:extLst>
          </p:cNvPr>
          <p:cNvSpPr txBox="1"/>
          <p:nvPr/>
        </p:nvSpPr>
        <p:spPr>
          <a:xfrm>
            <a:off x="1085341" y="1473727"/>
            <a:ext cx="7325995" cy="133107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  <a:tabLst>
                <a:tab pos="1511935" algn="l"/>
              </a:tabLst>
            </a:pP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In</a:t>
            </a:r>
            <a:r>
              <a:rPr sz="2000" spc="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000" spc="-4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reality</a:t>
            </a:r>
            <a:r>
              <a:rPr lang="en-US" sz="2000" spc="-4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,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there is always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 gate</a:t>
            </a:r>
            <a:r>
              <a:rPr sz="2000" spc="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delay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  <a:p>
            <a:pPr marL="12700" marR="5080">
              <a:lnSpc>
                <a:spcPts val="2590"/>
              </a:lnSpc>
              <a:spcBef>
                <a:spcPts val="1639"/>
              </a:spcBef>
            </a:pPr>
            <a:r>
              <a:rPr sz="2000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Gate delay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–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the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length of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time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it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takes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for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an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input  changes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to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result in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the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corresponding output</a:t>
            </a:r>
            <a:r>
              <a:rPr sz="2000" spc="-8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change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396F221-5A74-4CA6-9EE6-069B1E63B8C0}"/>
              </a:ext>
            </a:extLst>
          </p:cNvPr>
          <p:cNvSpPr txBox="1"/>
          <p:nvPr/>
        </p:nvSpPr>
        <p:spPr>
          <a:xfrm>
            <a:off x="1085341" y="5441695"/>
            <a:ext cx="7707630" cy="6911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Gate delay is 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 function of </a:t>
            </a:r>
            <a:r>
              <a:rPr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gate </a:t>
            </a:r>
            <a:r>
              <a:rPr sz="2000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type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, </a:t>
            </a:r>
            <a:r>
              <a:rPr sz="2000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number </a:t>
            </a:r>
            <a:r>
              <a:rPr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of inputs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,  </a:t>
            </a:r>
            <a:r>
              <a:rPr sz="2000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underlying </a:t>
            </a:r>
            <a:r>
              <a:rPr sz="2000" spc="-3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technology</a:t>
            </a:r>
            <a:r>
              <a:rPr sz="2000" spc="-3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,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and </a:t>
            </a:r>
            <a:r>
              <a:rPr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circuit design of </a:t>
            </a:r>
            <a:r>
              <a:rPr sz="2000" spc="-5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the</a:t>
            </a:r>
            <a:r>
              <a:rPr sz="2000" spc="2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000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gate</a:t>
            </a:r>
            <a:r>
              <a:rPr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.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BFE2264-85D0-43F1-BDAA-82BE926DE421}"/>
              </a:ext>
            </a:extLst>
          </p:cNvPr>
          <p:cNvSpPr txBox="1"/>
          <p:nvPr/>
        </p:nvSpPr>
        <p:spPr>
          <a:xfrm>
            <a:off x="3290570" y="3702050"/>
            <a:ext cx="15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F01FE660-B68F-4040-8DF8-C7D37D090414}"/>
              </a:ext>
            </a:extLst>
          </p:cNvPr>
          <p:cNvSpPr txBox="1"/>
          <p:nvPr/>
        </p:nvSpPr>
        <p:spPr>
          <a:xfrm>
            <a:off x="3418585" y="3878834"/>
            <a:ext cx="1631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268E845-470B-441F-9C1C-3C539C749DEA}"/>
              </a:ext>
            </a:extLst>
          </p:cNvPr>
          <p:cNvSpPr txBox="1"/>
          <p:nvPr/>
        </p:nvSpPr>
        <p:spPr>
          <a:xfrm>
            <a:off x="5076697" y="3728720"/>
            <a:ext cx="15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F7807C4-D28E-4993-8A43-259CD280B81B}"/>
              </a:ext>
            </a:extLst>
          </p:cNvPr>
          <p:cNvSpPr txBox="1"/>
          <p:nvPr/>
        </p:nvSpPr>
        <p:spPr>
          <a:xfrm>
            <a:off x="5204714" y="3905504"/>
            <a:ext cx="1631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rebuchet MS"/>
                <a:cs typeface="Trebuchet MS"/>
              </a:rPr>
              <a:t>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FDCBA3EB-5697-4C76-B500-4F693D49901C}"/>
              </a:ext>
            </a:extLst>
          </p:cNvPr>
          <p:cNvSpPr txBox="1"/>
          <p:nvPr/>
        </p:nvSpPr>
        <p:spPr>
          <a:xfrm>
            <a:off x="1400810" y="3273805"/>
            <a:ext cx="7346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Input</a:t>
            </a: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7C094DE0-CB1A-4454-8A5C-77C1D1D542FA}"/>
              </a:ext>
            </a:extLst>
          </p:cNvPr>
          <p:cNvSpPr txBox="1"/>
          <p:nvPr/>
        </p:nvSpPr>
        <p:spPr>
          <a:xfrm>
            <a:off x="1329944" y="4138676"/>
            <a:ext cx="9779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Output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DCF661D2-05DD-4B5A-B0EF-F1D7426E5145}"/>
              </a:ext>
            </a:extLst>
          </p:cNvPr>
          <p:cNvSpPr/>
          <p:nvPr/>
        </p:nvSpPr>
        <p:spPr>
          <a:xfrm>
            <a:off x="2683001" y="3720084"/>
            <a:ext cx="392430" cy="20955"/>
          </a:xfrm>
          <a:custGeom>
            <a:avLst/>
            <a:gdLst/>
            <a:ahLst/>
            <a:cxnLst/>
            <a:rect l="l" t="t" r="r" b="b"/>
            <a:pathLst>
              <a:path w="392430" h="20954">
                <a:moveTo>
                  <a:pt x="0" y="20574"/>
                </a:moveTo>
                <a:lnTo>
                  <a:pt x="392430" y="20574"/>
                </a:lnTo>
                <a:lnTo>
                  <a:pt x="392430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AF3CC7C4-B611-4566-B848-F5AB4697CC6D}"/>
              </a:ext>
            </a:extLst>
          </p:cNvPr>
          <p:cNvSpPr/>
          <p:nvPr/>
        </p:nvSpPr>
        <p:spPr>
          <a:xfrm>
            <a:off x="3053333" y="3259835"/>
            <a:ext cx="19050" cy="457200"/>
          </a:xfrm>
          <a:custGeom>
            <a:avLst/>
            <a:gdLst/>
            <a:ahLst/>
            <a:cxnLst/>
            <a:rect l="l" t="t" r="r" b="b"/>
            <a:pathLst>
              <a:path w="19050" h="457200">
                <a:moveTo>
                  <a:pt x="0" y="457200"/>
                </a:moveTo>
                <a:lnTo>
                  <a:pt x="19050" y="457200"/>
                </a:lnTo>
                <a:lnTo>
                  <a:pt x="1905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46EC2B04-CEBB-4BE4-9175-497F3D6BD743}"/>
              </a:ext>
            </a:extLst>
          </p:cNvPr>
          <p:cNvSpPr/>
          <p:nvPr/>
        </p:nvSpPr>
        <p:spPr>
          <a:xfrm>
            <a:off x="3064001" y="3260978"/>
            <a:ext cx="1827530" cy="0"/>
          </a:xfrm>
          <a:custGeom>
            <a:avLst/>
            <a:gdLst/>
            <a:ahLst/>
            <a:cxnLst/>
            <a:rect l="l" t="t" r="r" b="b"/>
            <a:pathLst>
              <a:path w="1827529">
                <a:moveTo>
                  <a:pt x="0" y="0"/>
                </a:moveTo>
                <a:lnTo>
                  <a:pt x="1827275" y="0"/>
                </a:lnTo>
              </a:path>
            </a:pathLst>
          </a:custGeom>
          <a:ln w="19050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0A4DBE72-F629-4594-93B3-4C4DA1C42FB3}"/>
              </a:ext>
            </a:extLst>
          </p:cNvPr>
          <p:cNvSpPr/>
          <p:nvPr/>
        </p:nvSpPr>
        <p:spPr>
          <a:xfrm>
            <a:off x="4880990" y="3249929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20574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5F69D8C5-C884-4792-B6A5-11B6455C47E0}"/>
              </a:ext>
            </a:extLst>
          </p:cNvPr>
          <p:cNvSpPr/>
          <p:nvPr/>
        </p:nvSpPr>
        <p:spPr>
          <a:xfrm>
            <a:off x="4891278" y="3723132"/>
            <a:ext cx="1827530" cy="19050"/>
          </a:xfrm>
          <a:custGeom>
            <a:avLst/>
            <a:gdLst/>
            <a:ahLst/>
            <a:cxnLst/>
            <a:rect l="l" t="t" r="r" b="b"/>
            <a:pathLst>
              <a:path w="1827529" h="19050">
                <a:moveTo>
                  <a:pt x="0" y="19050"/>
                </a:moveTo>
                <a:lnTo>
                  <a:pt x="1827276" y="19050"/>
                </a:lnTo>
                <a:lnTo>
                  <a:pt x="1827276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034C219C-CE31-4026-A38D-B13885F9B7E7}"/>
              </a:ext>
            </a:extLst>
          </p:cNvPr>
          <p:cNvSpPr/>
          <p:nvPr/>
        </p:nvSpPr>
        <p:spPr>
          <a:xfrm>
            <a:off x="2672333" y="4656963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422" y="0"/>
                </a:lnTo>
              </a:path>
            </a:pathLst>
          </a:custGeom>
          <a:ln w="22097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60E404AB-793E-44D9-82EA-53A56FC6BBCF}"/>
              </a:ext>
            </a:extLst>
          </p:cNvPr>
          <p:cNvSpPr/>
          <p:nvPr/>
        </p:nvSpPr>
        <p:spPr>
          <a:xfrm>
            <a:off x="3745229" y="4187952"/>
            <a:ext cx="0" cy="470534"/>
          </a:xfrm>
          <a:custGeom>
            <a:avLst/>
            <a:gdLst/>
            <a:ahLst/>
            <a:cxnLst/>
            <a:rect l="l" t="t" r="r" b="b"/>
            <a:pathLst>
              <a:path h="470535">
                <a:moveTo>
                  <a:pt x="0" y="0"/>
                </a:moveTo>
                <a:lnTo>
                  <a:pt x="0" y="470153"/>
                </a:lnTo>
              </a:path>
            </a:pathLst>
          </a:custGeom>
          <a:ln w="28955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0F0E25FC-DBD1-4740-8FE2-B6D4FEAF260E}"/>
              </a:ext>
            </a:extLst>
          </p:cNvPr>
          <p:cNvSpPr/>
          <p:nvPr/>
        </p:nvSpPr>
        <p:spPr>
          <a:xfrm>
            <a:off x="3751326" y="4189857"/>
            <a:ext cx="1827530" cy="0"/>
          </a:xfrm>
          <a:custGeom>
            <a:avLst/>
            <a:gdLst/>
            <a:ahLst/>
            <a:cxnLst/>
            <a:rect l="l" t="t" r="r" b="b"/>
            <a:pathLst>
              <a:path w="1827529">
                <a:moveTo>
                  <a:pt x="0" y="0"/>
                </a:moveTo>
                <a:lnTo>
                  <a:pt x="1827276" y="0"/>
                </a:lnTo>
              </a:path>
            </a:pathLst>
          </a:custGeom>
          <a:ln w="19050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3EA8C0CA-B388-4566-AECE-29697102CD3B}"/>
              </a:ext>
            </a:extLst>
          </p:cNvPr>
          <p:cNvSpPr/>
          <p:nvPr/>
        </p:nvSpPr>
        <p:spPr>
          <a:xfrm>
            <a:off x="5562219" y="4201667"/>
            <a:ext cx="0" cy="471170"/>
          </a:xfrm>
          <a:custGeom>
            <a:avLst/>
            <a:gdLst/>
            <a:ahLst/>
            <a:cxnLst/>
            <a:rect l="l" t="t" r="r" b="b"/>
            <a:pathLst>
              <a:path h="471170">
                <a:moveTo>
                  <a:pt x="0" y="0"/>
                </a:moveTo>
                <a:lnTo>
                  <a:pt x="0" y="470915"/>
                </a:lnTo>
              </a:path>
            </a:pathLst>
          </a:custGeom>
          <a:ln w="29717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4981EE40-755F-466E-B2CD-536382FD2171}"/>
              </a:ext>
            </a:extLst>
          </p:cNvPr>
          <p:cNvSpPr/>
          <p:nvPr/>
        </p:nvSpPr>
        <p:spPr>
          <a:xfrm>
            <a:off x="5556503" y="4666869"/>
            <a:ext cx="1849755" cy="0"/>
          </a:xfrm>
          <a:custGeom>
            <a:avLst/>
            <a:gdLst/>
            <a:ahLst/>
            <a:cxnLst/>
            <a:rect l="l" t="t" r="r" b="b"/>
            <a:pathLst>
              <a:path w="1849754">
                <a:moveTo>
                  <a:pt x="0" y="0"/>
                </a:moveTo>
                <a:lnTo>
                  <a:pt x="1849374" y="0"/>
                </a:lnTo>
              </a:path>
            </a:pathLst>
          </a:custGeom>
          <a:ln w="29718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FB81520A-EAF7-4B97-B184-14622B247775}"/>
              </a:ext>
            </a:extLst>
          </p:cNvPr>
          <p:cNvSpPr/>
          <p:nvPr/>
        </p:nvSpPr>
        <p:spPr>
          <a:xfrm>
            <a:off x="2683001" y="3720084"/>
            <a:ext cx="392430" cy="20955"/>
          </a:xfrm>
          <a:custGeom>
            <a:avLst/>
            <a:gdLst/>
            <a:ahLst/>
            <a:cxnLst/>
            <a:rect l="l" t="t" r="r" b="b"/>
            <a:pathLst>
              <a:path w="392430" h="20954">
                <a:moveTo>
                  <a:pt x="0" y="20574"/>
                </a:moveTo>
                <a:lnTo>
                  <a:pt x="392430" y="20574"/>
                </a:lnTo>
                <a:lnTo>
                  <a:pt x="392430" y="0"/>
                </a:lnTo>
                <a:lnTo>
                  <a:pt x="0" y="0"/>
                </a:lnTo>
                <a:lnTo>
                  <a:pt x="0" y="2057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26B4BDE0-1323-44C8-85B8-9FAA17668DC9}"/>
              </a:ext>
            </a:extLst>
          </p:cNvPr>
          <p:cNvSpPr/>
          <p:nvPr/>
        </p:nvSpPr>
        <p:spPr>
          <a:xfrm>
            <a:off x="3053333" y="3259835"/>
            <a:ext cx="19050" cy="457200"/>
          </a:xfrm>
          <a:custGeom>
            <a:avLst/>
            <a:gdLst/>
            <a:ahLst/>
            <a:cxnLst/>
            <a:rect l="l" t="t" r="r" b="b"/>
            <a:pathLst>
              <a:path w="19050" h="457200">
                <a:moveTo>
                  <a:pt x="0" y="457200"/>
                </a:moveTo>
                <a:lnTo>
                  <a:pt x="19050" y="457200"/>
                </a:lnTo>
                <a:lnTo>
                  <a:pt x="1905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CF7ECF6A-E25C-4948-BEC7-6E0A128AFA8D}"/>
              </a:ext>
            </a:extLst>
          </p:cNvPr>
          <p:cNvSpPr/>
          <p:nvPr/>
        </p:nvSpPr>
        <p:spPr>
          <a:xfrm>
            <a:off x="3064001" y="3260978"/>
            <a:ext cx="1827530" cy="0"/>
          </a:xfrm>
          <a:custGeom>
            <a:avLst/>
            <a:gdLst/>
            <a:ahLst/>
            <a:cxnLst/>
            <a:rect l="l" t="t" r="r" b="b"/>
            <a:pathLst>
              <a:path w="1827529">
                <a:moveTo>
                  <a:pt x="0" y="0"/>
                </a:moveTo>
                <a:lnTo>
                  <a:pt x="1827275" y="0"/>
                </a:lnTo>
              </a:path>
            </a:pathLst>
          </a:custGeom>
          <a:ln w="19050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EC5B2749-CCCD-4660-9794-5499A8FF4724}"/>
              </a:ext>
            </a:extLst>
          </p:cNvPr>
          <p:cNvSpPr/>
          <p:nvPr/>
        </p:nvSpPr>
        <p:spPr>
          <a:xfrm>
            <a:off x="4880990" y="3249929"/>
            <a:ext cx="0" cy="494030"/>
          </a:xfrm>
          <a:custGeom>
            <a:avLst/>
            <a:gdLst/>
            <a:ahLst/>
            <a:cxnLst/>
            <a:rect l="l" t="t" r="r" b="b"/>
            <a:pathLst>
              <a:path h="494029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20574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3AC439C4-CD4F-4EF4-AF4B-DCF4E0B6699A}"/>
              </a:ext>
            </a:extLst>
          </p:cNvPr>
          <p:cNvSpPr/>
          <p:nvPr/>
        </p:nvSpPr>
        <p:spPr>
          <a:xfrm>
            <a:off x="4891278" y="3723132"/>
            <a:ext cx="1827530" cy="19050"/>
          </a:xfrm>
          <a:custGeom>
            <a:avLst/>
            <a:gdLst/>
            <a:ahLst/>
            <a:cxnLst/>
            <a:rect l="l" t="t" r="r" b="b"/>
            <a:pathLst>
              <a:path w="1827529" h="19050">
                <a:moveTo>
                  <a:pt x="0" y="19050"/>
                </a:moveTo>
                <a:lnTo>
                  <a:pt x="1827276" y="19050"/>
                </a:lnTo>
                <a:lnTo>
                  <a:pt x="1827276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64A87B84-5D6C-4D7C-944F-3C536F8B4D46}"/>
              </a:ext>
            </a:extLst>
          </p:cNvPr>
          <p:cNvSpPr/>
          <p:nvPr/>
        </p:nvSpPr>
        <p:spPr>
          <a:xfrm>
            <a:off x="2672333" y="4656963"/>
            <a:ext cx="1090930" cy="0"/>
          </a:xfrm>
          <a:custGeom>
            <a:avLst/>
            <a:gdLst/>
            <a:ahLst/>
            <a:cxnLst/>
            <a:rect l="l" t="t" r="r" b="b"/>
            <a:pathLst>
              <a:path w="1090929">
                <a:moveTo>
                  <a:pt x="0" y="0"/>
                </a:moveTo>
                <a:lnTo>
                  <a:pt x="1090422" y="0"/>
                </a:lnTo>
              </a:path>
            </a:pathLst>
          </a:custGeom>
          <a:ln w="22097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70FCBA6E-20F6-4226-9C0E-E98F52314E78}"/>
              </a:ext>
            </a:extLst>
          </p:cNvPr>
          <p:cNvSpPr/>
          <p:nvPr/>
        </p:nvSpPr>
        <p:spPr>
          <a:xfrm>
            <a:off x="3745229" y="4187952"/>
            <a:ext cx="0" cy="470534"/>
          </a:xfrm>
          <a:custGeom>
            <a:avLst/>
            <a:gdLst/>
            <a:ahLst/>
            <a:cxnLst/>
            <a:rect l="l" t="t" r="r" b="b"/>
            <a:pathLst>
              <a:path h="470535">
                <a:moveTo>
                  <a:pt x="0" y="0"/>
                </a:moveTo>
                <a:lnTo>
                  <a:pt x="0" y="470153"/>
                </a:lnTo>
              </a:path>
            </a:pathLst>
          </a:custGeom>
          <a:ln w="28955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FC140F2C-834E-478D-BE61-4FFFCEAA36B0}"/>
              </a:ext>
            </a:extLst>
          </p:cNvPr>
          <p:cNvSpPr/>
          <p:nvPr/>
        </p:nvSpPr>
        <p:spPr>
          <a:xfrm>
            <a:off x="3751326" y="4189857"/>
            <a:ext cx="1827530" cy="0"/>
          </a:xfrm>
          <a:custGeom>
            <a:avLst/>
            <a:gdLst/>
            <a:ahLst/>
            <a:cxnLst/>
            <a:rect l="l" t="t" r="r" b="b"/>
            <a:pathLst>
              <a:path w="1827529">
                <a:moveTo>
                  <a:pt x="0" y="0"/>
                </a:moveTo>
                <a:lnTo>
                  <a:pt x="1827276" y="0"/>
                </a:lnTo>
              </a:path>
            </a:pathLst>
          </a:custGeom>
          <a:ln w="19050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9C6DD30C-83F6-493B-A9F6-6D54C7366397}"/>
              </a:ext>
            </a:extLst>
          </p:cNvPr>
          <p:cNvSpPr/>
          <p:nvPr/>
        </p:nvSpPr>
        <p:spPr>
          <a:xfrm>
            <a:off x="5562219" y="4201667"/>
            <a:ext cx="0" cy="471170"/>
          </a:xfrm>
          <a:custGeom>
            <a:avLst/>
            <a:gdLst/>
            <a:ahLst/>
            <a:cxnLst/>
            <a:rect l="l" t="t" r="r" b="b"/>
            <a:pathLst>
              <a:path h="471170">
                <a:moveTo>
                  <a:pt x="0" y="0"/>
                </a:moveTo>
                <a:lnTo>
                  <a:pt x="0" y="470915"/>
                </a:lnTo>
              </a:path>
            </a:pathLst>
          </a:custGeom>
          <a:ln w="29717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8ACC1616-225E-4171-9E1D-A27DF6A50543}"/>
              </a:ext>
            </a:extLst>
          </p:cNvPr>
          <p:cNvSpPr/>
          <p:nvPr/>
        </p:nvSpPr>
        <p:spPr>
          <a:xfrm>
            <a:off x="5556503" y="4666869"/>
            <a:ext cx="1849755" cy="0"/>
          </a:xfrm>
          <a:custGeom>
            <a:avLst/>
            <a:gdLst/>
            <a:ahLst/>
            <a:cxnLst/>
            <a:rect l="l" t="t" r="r" b="b"/>
            <a:pathLst>
              <a:path w="1849754">
                <a:moveTo>
                  <a:pt x="0" y="0"/>
                </a:moveTo>
                <a:lnTo>
                  <a:pt x="1849374" y="0"/>
                </a:lnTo>
              </a:path>
            </a:pathLst>
          </a:custGeom>
          <a:ln w="29718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6DFDA20E-F0AF-47EC-AE5A-51A284DDE848}"/>
              </a:ext>
            </a:extLst>
          </p:cNvPr>
          <p:cNvSpPr/>
          <p:nvPr/>
        </p:nvSpPr>
        <p:spPr>
          <a:xfrm>
            <a:off x="3022092" y="3903726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50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C50DB620-9489-4B18-82E6-117F8E45D040}"/>
              </a:ext>
            </a:extLst>
          </p:cNvPr>
          <p:cNvSpPr/>
          <p:nvPr/>
        </p:nvSpPr>
        <p:spPr>
          <a:xfrm>
            <a:off x="3022092" y="3903726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50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5244407F-8926-4E38-B363-F9A4A4436AEB}"/>
              </a:ext>
            </a:extLst>
          </p:cNvPr>
          <p:cNvSpPr/>
          <p:nvPr/>
        </p:nvSpPr>
        <p:spPr>
          <a:xfrm>
            <a:off x="3749802" y="3858005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50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E0E6378A-A408-4780-8755-024416A8ADE1}"/>
              </a:ext>
            </a:extLst>
          </p:cNvPr>
          <p:cNvSpPr/>
          <p:nvPr/>
        </p:nvSpPr>
        <p:spPr>
          <a:xfrm>
            <a:off x="3749802" y="3858005"/>
            <a:ext cx="0" cy="254635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0"/>
                </a:moveTo>
                <a:lnTo>
                  <a:pt x="0" y="25450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49AB905F-A0AD-423F-BF69-ED21604B40E1}"/>
              </a:ext>
            </a:extLst>
          </p:cNvPr>
          <p:cNvSpPr/>
          <p:nvPr/>
        </p:nvSpPr>
        <p:spPr>
          <a:xfrm>
            <a:off x="4881753" y="3847338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3746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0B41BED4-2464-44FA-973E-654906E9D9B4}"/>
              </a:ext>
            </a:extLst>
          </p:cNvPr>
          <p:cNvSpPr/>
          <p:nvPr/>
        </p:nvSpPr>
        <p:spPr>
          <a:xfrm>
            <a:off x="4881753" y="3847338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3746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EC85463-C6D0-4B26-AC71-EED45629DF37}"/>
              </a:ext>
            </a:extLst>
          </p:cNvPr>
          <p:cNvSpPr/>
          <p:nvPr/>
        </p:nvSpPr>
        <p:spPr>
          <a:xfrm>
            <a:off x="5556504" y="3835908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374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5089EAC1-3B34-4137-86A9-15EB423EE1BE}"/>
              </a:ext>
            </a:extLst>
          </p:cNvPr>
          <p:cNvSpPr/>
          <p:nvPr/>
        </p:nvSpPr>
        <p:spPr>
          <a:xfrm>
            <a:off x="5556504" y="3835908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3746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FBFC0092-167C-4EE8-BE2A-6EBC65D81107}"/>
              </a:ext>
            </a:extLst>
          </p:cNvPr>
          <p:cNvSpPr/>
          <p:nvPr/>
        </p:nvSpPr>
        <p:spPr>
          <a:xfrm>
            <a:off x="2686050" y="4978908"/>
            <a:ext cx="4761230" cy="76200"/>
          </a:xfrm>
          <a:custGeom>
            <a:avLst/>
            <a:gdLst/>
            <a:ahLst/>
            <a:cxnLst/>
            <a:rect l="l" t="t" r="r" b="b"/>
            <a:pathLst>
              <a:path w="4761230" h="76200">
                <a:moveTo>
                  <a:pt x="4697730" y="44195"/>
                </a:moveTo>
                <a:lnTo>
                  <a:pt x="4697730" y="32004"/>
                </a:lnTo>
                <a:lnTo>
                  <a:pt x="0" y="32004"/>
                </a:lnTo>
                <a:lnTo>
                  <a:pt x="0" y="44196"/>
                </a:lnTo>
                <a:lnTo>
                  <a:pt x="4697730" y="44195"/>
                </a:lnTo>
                <a:close/>
              </a:path>
              <a:path w="4761230" h="76200">
                <a:moveTo>
                  <a:pt x="4760976" y="38100"/>
                </a:moveTo>
                <a:lnTo>
                  <a:pt x="4684776" y="0"/>
                </a:lnTo>
                <a:lnTo>
                  <a:pt x="4684776" y="32004"/>
                </a:lnTo>
                <a:lnTo>
                  <a:pt x="4697730" y="32004"/>
                </a:lnTo>
                <a:lnTo>
                  <a:pt x="4697730" y="69723"/>
                </a:lnTo>
                <a:lnTo>
                  <a:pt x="4760976" y="38100"/>
                </a:lnTo>
                <a:close/>
              </a:path>
              <a:path w="4761230" h="76200">
                <a:moveTo>
                  <a:pt x="4697730" y="69723"/>
                </a:moveTo>
                <a:lnTo>
                  <a:pt x="4697730" y="44195"/>
                </a:lnTo>
                <a:lnTo>
                  <a:pt x="4684776" y="44195"/>
                </a:lnTo>
                <a:lnTo>
                  <a:pt x="4684776" y="76200"/>
                </a:lnTo>
                <a:lnTo>
                  <a:pt x="4697730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7BECE7FD-24EB-4B0D-8E33-D23DDC63D8A3}"/>
              </a:ext>
            </a:extLst>
          </p:cNvPr>
          <p:cNvSpPr/>
          <p:nvPr/>
        </p:nvSpPr>
        <p:spPr>
          <a:xfrm>
            <a:off x="2686050" y="4978908"/>
            <a:ext cx="4761230" cy="76200"/>
          </a:xfrm>
          <a:custGeom>
            <a:avLst/>
            <a:gdLst/>
            <a:ahLst/>
            <a:cxnLst/>
            <a:rect l="l" t="t" r="r" b="b"/>
            <a:pathLst>
              <a:path w="4761230" h="76200">
                <a:moveTo>
                  <a:pt x="4697730" y="44195"/>
                </a:moveTo>
                <a:lnTo>
                  <a:pt x="4697730" y="32004"/>
                </a:lnTo>
                <a:lnTo>
                  <a:pt x="0" y="32004"/>
                </a:lnTo>
                <a:lnTo>
                  <a:pt x="0" y="44196"/>
                </a:lnTo>
                <a:lnTo>
                  <a:pt x="4697730" y="44195"/>
                </a:lnTo>
                <a:close/>
              </a:path>
              <a:path w="4761230" h="76200">
                <a:moveTo>
                  <a:pt x="4760976" y="38100"/>
                </a:moveTo>
                <a:lnTo>
                  <a:pt x="4684776" y="0"/>
                </a:lnTo>
                <a:lnTo>
                  <a:pt x="4684776" y="32004"/>
                </a:lnTo>
                <a:lnTo>
                  <a:pt x="4697730" y="32004"/>
                </a:lnTo>
                <a:lnTo>
                  <a:pt x="4697730" y="69723"/>
                </a:lnTo>
                <a:lnTo>
                  <a:pt x="4760976" y="38100"/>
                </a:lnTo>
                <a:close/>
              </a:path>
              <a:path w="4761230" h="76200">
                <a:moveTo>
                  <a:pt x="4697730" y="69723"/>
                </a:moveTo>
                <a:lnTo>
                  <a:pt x="4697730" y="44195"/>
                </a:lnTo>
                <a:lnTo>
                  <a:pt x="4684776" y="44195"/>
                </a:lnTo>
                <a:lnTo>
                  <a:pt x="4684776" y="76200"/>
                </a:lnTo>
                <a:lnTo>
                  <a:pt x="4697730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03A1F805-BA9E-4624-AE36-12F95D214400}"/>
              </a:ext>
            </a:extLst>
          </p:cNvPr>
          <p:cNvSpPr txBox="1"/>
          <p:nvPr/>
        </p:nvSpPr>
        <p:spPr>
          <a:xfrm>
            <a:off x="6640321" y="4989829"/>
            <a:ext cx="1301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Time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(ns)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3DE8F111-BF2A-462C-B850-31651327B63C}"/>
              </a:ext>
            </a:extLst>
          </p:cNvPr>
          <p:cNvSpPr txBox="1"/>
          <p:nvPr/>
        </p:nvSpPr>
        <p:spPr>
          <a:xfrm>
            <a:off x="2457704" y="2994152"/>
            <a:ext cx="189230" cy="184086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16510">
              <a:lnSpc>
                <a:spcPct val="100000"/>
              </a:lnSpc>
              <a:spcBef>
                <a:spcPts val="944"/>
              </a:spcBef>
            </a:pPr>
            <a:r>
              <a:rPr sz="240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14604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829BD641-CAC4-4592-AC63-059449E3A7E6}"/>
              </a:ext>
            </a:extLst>
          </p:cNvPr>
          <p:cNvSpPr txBox="1"/>
          <p:nvPr/>
        </p:nvSpPr>
        <p:spPr>
          <a:xfrm>
            <a:off x="2608579" y="5005832"/>
            <a:ext cx="3520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035" algn="l"/>
                <a:tab pos="2107565" algn="l"/>
                <a:tab pos="3075305" algn="l"/>
              </a:tabLst>
            </a:pPr>
            <a:r>
              <a:rPr sz="3600" baseline="2314" dirty="0">
                <a:latin typeface="Trebuchet MS"/>
                <a:cs typeface="Trebuchet MS"/>
              </a:rPr>
              <a:t>0	</a:t>
            </a:r>
            <a:r>
              <a:rPr sz="2400" dirty="0">
                <a:latin typeface="Trebuchet MS"/>
                <a:cs typeface="Trebuchet MS"/>
              </a:rPr>
              <a:t>0.5	1	</a:t>
            </a:r>
            <a:r>
              <a:rPr sz="3600" baseline="2314" dirty="0">
                <a:latin typeface="Trebuchet MS"/>
                <a:cs typeface="Trebuchet MS"/>
              </a:rPr>
              <a:t>1.5</a:t>
            </a:r>
            <a:endParaRPr sz="3600" baseline="2314">
              <a:latin typeface="Trebuchet MS"/>
              <a:cs typeface="Trebuchet MS"/>
            </a:endParaRPr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8C3C5B0C-354B-444B-A5BF-4582625DBC3D}"/>
              </a:ext>
            </a:extLst>
          </p:cNvPr>
          <p:cNvSpPr txBox="1"/>
          <p:nvPr/>
        </p:nvSpPr>
        <p:spPr>
          <a:xfrm>
            <a:off x="7153147" y="3871976"/>
            <a:ext cx="18605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1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G</a:t>
            </a:r>
            <a:endParaRPr sz="185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2171306F-68D7-4FD1-AF19-5ABACB3CE3F3}"/>
              </a:ext>
            </a:extLst>
          </p:cNvPr>
          <p:cNvSpPr txBox="1"/>
          <p:nvPr/>
        </p:nvSpPr>
        <p:spPr>
          <a:xfrm>
            <a:off x="7003795" y="3664711"/>
            <a:ext cx="16783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625" algn="l"/>
              </a:tabLst>
            </a:pPr>
            <a:r>
              <a:rPr sz="2000" i="1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	</a:t>
            </a:r>
            <a:r>
              <a:rPr sz="2000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=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0.3</a:t>
            </a:r>
            <a:r>
              <a:rPr sz="2000" spc="-13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2000" spc="-5" dirty="0"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ns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41EA8B-23F9-C602-2E36-D62C5B15BF61}"/>
                  </a:ext>
                </a:extLst>
              </p14:cNvPr>
              <p14:cNvContentPartPr/>
              <p14:nvPr/>
            </p14:nvContentPartPr>
            <p14:xfrm>
              <a:off x="255240" y="2722680"/>
              <a:ext cx="1740960" cy="227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41EA8B-23F9-C602-2E36-D62C5B15B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880" y="2713320"/>
                <a:ext cx="1759680" cy="22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09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3F2220-AF1D-4BD9-AE0D-D27BD3C1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46D72B-6733-4070-9EB8-CBADAB6B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FA1F55C-D6AD-4706-AB3A-BB3B82A4C0A4}"/>
              </a:ext>
            </a:extLst>
          </p:cNvPr>
          <p:cNvSpPr txBox="1">
            <a:spLocks/>
          </p:cNvSpPr>
          <p:nvPr/>
        </p:nvSpPr>
        <p:spPr>
          <a:xfrm>
            <a:off x="0" y="737358"/>
            <a:ext cx="84582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 fontAlgn="auto">
              <a:spcBef>
                <a:spcPts val="100"/>
              </a:spcBef>
              <a:spcAft>
                <a:spcPts val="0"/>
              </a:spcAft>
            </a:pPr>
            <a:r>
              <a:rPr lang="en-US" spc="-5" dirty="0"/>
              <a:t>Examples: no propagation delay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735483-3DFE-4CC9-BAA5-308FA60A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01069"/>
            <a:ext cx="6100763" cy="32646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F27F58-0B00-4920-B837-CB55B4CA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8" y="1458264"/>
            <a:ext cx="3871404" cy="15261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3FAEE1-C085-62BC-7DBD-6245C4535458}"/>
                  </a:ext>
                </a:extLst>
              </p14:cNvPr>
              <p14:cNvContentPartPr/>
              <p14:nvPr/>
            </p14:nvContentPartPr>
            <p14:xfrm>
              <a:off x="1162440" y="1557000"/>
              <a:ext cx="7810200" cy="464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3FAEE1-C085-62BC-7DBD-6245C45354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3080" y="1547640"/>
                <a:ext cx="7828920" cy="46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31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3F2220-AF1D-4BD9-AE0D-D27BD3C1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46D72B-6733-4070-9EB8-CBADAB6B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FA1F55C-D6AD-4706-AB3A-BB3B82A4C0A4}"/>
              </a:ext>
            </a:extLst>
          </p:cNvPr>
          <p:cNvSpPr txBox="1">
            <a:spLocks/>
          </p:cNvSpPr>
          <p:nvPr/>
        </p:nvSpPr>
        <p:spPr>
          <a:xfrm>
            <a:off x="0" y="460359"/>
            <a:ext cx="8458200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 fontAlgn="auto">
              <a:spcBef>
                <a:spcPts val="100"/>
              </a:spcBef>
              <a:spcAft>
                <a:spcPts val="0"/>
              </a:spcAft>
            </a:pPr>
            <a:r>
              <a:rPr lang="en-US" spc="-5" dirty="0"/>
              <a:t>Examples: 5ns propagation delay for each gate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735483-3DFE-4CC9-BAA5-308FA60A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22" y="2983778"/>
            <a:ext cx="6100763" cy="32646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F27F58-0B00-4920-B837-CB55B4CA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8" y="1576099"/>
            <a:ext cx="3871404" cy="15261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B4F39F-4DE1-7453-71C8-EB08A25690D2}"/>
                  </a:ext>
                </a:extLst>
              </p14:cNvPr>
              <p14:cNvContentPartPr/>
              <p14:nvPr/>
            </p14:nvContentPartPr>
            <p14:xfrm>
              <a:off x="2235600" y="1408680"/>
              <a:ext cx="6634440" cy="440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B4F39F-4DE1-7453-71C8-EB08A2569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6240" y="1399320"/>
                <a:ext cx="6653160" cy="44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63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8E895D-44D1-4DBB-80D6-61FC2ADD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725C2-D57F-44CF-BB04-21A902EC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Vertical Title 3">
            <a:extLst>
              <a:ext uri="{FF2B5EF4-FFF2-40B4-BE49-F238E27FC236}">
                <a16:creationId xmlns:a16="http://schemas.microsoft.com/office/drawing/2014/main" id="{74EC23D5-1024-4DD4-A1CA-BDF61617A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81000" y="685800"/>
            <a:ext cx="8229599" cy="1453297"/>
          </a:xfrm>
        </p:spPr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5" name="Vertical Text Placeholder 4">
            <a:extLst>
              <a:ext uri="{FF2B5EF4-FFF2-40B4-BE49-F238E27FC236}">
                <a16:creationId xmlns:a16="http://schemas.microsoft.com/office/drawing/2014/main" id="{D299DA97-762A-417E-AEAB-84AC4A57F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150" y="2057400"/>
            <a:ext cx="82677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</a:rPr>
              <a:t>he Guinness World Record for the highest CPU clock rate is an overclocked, 8.723 </a:t>
            </a:r>
            <a:r>
              <a:rPr lang="en-US" b="1" i="0" dirty="0">
                <a:solidFill>
                  <a:srgbClr val="202124"/>
                </a:solidFill>
                <a:effectLst/>
              </a:rPr>
              <a:t>GHz</a:t>
            </a:r>
            <a:r>
              <a:rPr lang="en-US" b="0" i="0" dirty="0">
                <a:solidFill>
                  <a:srgbClr val="202124"/>
                </a:solidFill>
                <a:effectLst/>
              </a:rPr>
              <a:t> AMD Piledriver-based FX-8370 chip. </a:t>
            </a:r>
            <a:r>
              <a:rPr lang="en-US" dirty="0"/>
              <a:t>Why cannot we keep increase the maximum frequency of the computer?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E12471-D7C6-0DA8-89D2-ACB9B3248971}"/>
                  </a:ext>
                </a:extLst>
              </p14:cNvPr>
              <p14:cNvContentPartPr/>
              <p14:nvPr/>
            </p14:nvContentPartPr>
            <p14:xfrm>
              <a:off x="359640" y="2665800"/>
              <a:ext cx="6700320" cy="307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E12471-D7C6-0DA8-89D2-ACB9B32489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280" y="2656440"/>
                <a:ext cx="6719040" cy="30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84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795D441-FE79-4904-B4E6-263027A8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88561B-CEA6-48D4-8D88-7645DCC7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竖排标题 3">
            <a:extLst>
              <a:ext uri="{FF2B5EF4-FFF2-40B4-BE49-F238E27FC236}">
                <a16:creationId xmlns:a16="http://schemas.microsoft.com/office/drawing/2014/main" id="{A6DBC914-C547-4C64-85BB-844AB8AD7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57200" y="914400"/>
            <a:ext cx="8229599" cy="145329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EA4335"/>
                </a:solidFill>
                <a:latin typeface="arial" panose="020B0604020202020204" pitchFamily="34" charset="0"/>
              </a:rPr>
              <a:t>Ｍ</a:t>
            </a:r>
            <a:r>
              <a:rPr lang="en-US" altLang="zh-CN" dirty="0" err="1">
                <a:solidFill>
                  <a:srgbClr val="EA4335"/>
                </a:solidFill>
                <a:latin typeface="arial" panose="020B0604020202020204" pitchFamily="34" charset="0"/>
              </a:rPr>
              <a:t>oore’s</a:t>
            </a:r>
            <a:r>
              <a:rPr lang="en-US" altLang="zh-CN" dirty="0">
                <a:solidFill>
                  <a:srgbClr val="EA4335"/>
                </a:solidFill>
                <a:latin typeface="arial" panose="020B0604020202020204" pitchFamily="34" charset="0"/>
              </a:rPr>
              <a:t> law: </a:t>
            </a:r>
            <a:r>
              <a:rPr 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the number of transistors in a dense integrated circuit (IC) doubles about every two years</a:t>
            </a:r>
            <a:endParaRPr lang="en-US" dirty="0"/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E546F6BF-DEB5-440E-ADF6-83F0BF58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150" y="2552700"/>
            <a:ext cx="8267700" cy="1752600"/>
          </a:xfrm>
        </p:spPr>
        <p:txBody>
          <a:bodyPr/>
          <a:lstStyle/>
          <a:p>
            <a:r>
              <a:rPr lang="en-US" dirty="0"/>
              <a:t>When the size of the integrated circuit is reduced to the atomic level, electrons can penetrate the insulating layer through the quantum tunneling effect, and the devices will be disabled.</a:t>
            </a:r>
          </a:p>
        </p:txBody>
      </p:sp>
      <p:pic>
        <p:nvPicPr>
          <p:cNvPr id="1026" name="Picture 2" descr="Quantum tunnelling is instantaneous">
            <a:extLst>
              <a:ext uri="{FF2B5EF4-FFF2-40B4-BE49-F238E27FC236}">
                <a16:creationId xmlns:a16="http://schemas.microsoft.com/office/drawing/2014/main" id="{9CFBC26A-FFD4-406E-9C8B-2D472A089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6552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64F1F1-0371-5111-4A2B-FA99CC0AC0B9}"/>
                  </a:ext>
                </a:extLst>
              </p14:cNvPr>
              <p14:cNvContentPartPr/>
              <p14:nvPr/>
            </p14:nvContentPartPr>
            <p14:xfrm>
              <a:off x="1212120" y="4106880"/>
              <a:ext cx="2532600" cy="1115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64F1F1-0371-5111-4A2B-FA99CC0AC0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760" y="4097520"/>
                <a:ext cx="2551320" cy="11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09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A09B3B-5D42-49C5-B409-C736D15D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0C958-CD9F-4599-A495-3A1B6404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 descr="Image result for size of circuit evolution nm">
            <a:extLst>
              <a:ext uri="{FF2B5EF4-FFF2-40B4-BE49-F238E27FC236}">
                <a16:creationId xmlns:a16="http://schemas.microsoft.com/office/drawing/2014/main" id="{19306D38-2A44-4D37-8452-D3B6A23F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905000"/>
            <a:ext cx="54991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Vertical Title 3">
            <a:extLst>
              <a:ext uri="{FF2B5EF4-FFF2-40B4-BE49-F238E27FC236}">
                <a16:creationId xmlns:a16="http://schemas.microsoft.com/office/drawing/2014/main" id="{CB8B0800-53C7-4FE3-90DE-FB3C045DD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81000" y="480490"/>
            <a:ext cx="8229599" cy="1453297"/>
          </a:xfrm>
        </p:spPr>
        <p:txBody>
          <a:bodyPr/>
          <a:lstStyle/>
          <a:p>
            <a:r>
              <a:rPr lang="en-US" dirty="0"/>
              <a:t>End of Moore’s Law</a:t>
            </a:r>
          </a:p>
        </p:txBody>
      </p:sp>
    </p:spTree>
    <p:extLst>
      <p:ext uri="{BB962C8B-B14F-4D97-AF65-F5344CB8AC3E}">
        <p14:creationId xmlns:p14="http://schemas.microsoft.com/office/powerpoint/2010/main" val="64050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A09B3B-5D42-49C5-B409-C736D15D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Cengage Learning Engineering. All Rights Reserved.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0C958-CD9F-4599-A495-3A1B6404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Vertical Title 3">
            <a:extLst>
              <a:ext uri="{FF2B5EF4-FFF2-40B4-BE49-F238E27FC236}">
                <a16:creationId xmlns:a16="http://schemas.microsoft.com/office/drawing/2014/main" id="{CB8B0800-53C7-4FE3-90DE-FB3C045DD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981200" y="480491"/>
            <a:ext cx="6629399" cy="844180"/>
          </a:xfrm>
        </p:spPr>
        <p:txBody>
          <a:bodyPr/>
          <a:lstStyle/>
          <a:p>
            <a:r>
              <a:rPr lang="en-US" dirty="0"/>
              <a:t>New directions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1AA94-8973-4994-A140-F324A482C853}"/>
              </a:ext>
            </a:extLst>
          </p:cNvPr>
          <p:cNvSpPr txBox="1"/>
          <p:nvPr/>
        </p:nvSpPr>
        <p:spPr>
          <a:xfrm>
            <a:off x="193638" y="1242536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202124"/>
                </a:solidFill>
              </a:rPr>
              <a:t>Better algorithms and software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202124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202124"/>
                </a:solidFill>
              </a:rPr>
              <a:t>More specific chips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202124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202124"/>
                </a:solidFill>
              </a:rPr>
              <a:t>Quantum computing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26314-BFE1-4D6F-885F-6538B440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60" y="3194916"/>
            <a:ext cx="2755107" cy="2647929"/>
          </a:xfrm>
          <a:prstGeom prst="rect">
            <a:avLst/>
          </a:prstGeom>
        </p:spPr>
      </p:pic>
      <p:pic>
        <p:nvPicPr>
          <p:cNvPr id="1028" name="Picture 4" descr="Quantum Computing: Does superposition in a Qbit mean that the bit contains  both 0 &amp;#39;AND&amp;#39; 1 or 0 &amp;#39;OR&amp;#39; 1? Or is it something else entirely? - Quora">
            <a:extLst>
              <a:ext uri="{FF2B5EF4-FFF2-40B4-BE49-F238E27FC236}">
                <a16:creationId xmlns:a16="http://schemas.microsoft.com/office/drawing/2014/main" id="{BB85D473-9579-49E5-982A-D6548421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20" y="4943068"/>
            <a:ext cx="2612230" cy="143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ep Neural Network architecture | Download Scientific Diagram">
            <a:extLst>
              <a:ext uri="{FF2B5EF4-FFF2-40B4-BE49-F238E27FC236}">
                <a16:creationId xmlns:a16="http://schemas.microsoft.com/office/drawing/2014/main" id="{15EA3172-56D8-4EAE-BC26-A1012EEE3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64507"/>
            <a:ext cx="4581525" cy="289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627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5396</TotalTime>
  <Words>324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Candara</vt:lpstr>
      <vt:lpstr>Symbol</vt:lpstr>
      <vt:lpstr>Trebuchet MS</vt:lpstr>
      <vt:lpstr>Verdana</vt:lpstr>
      <vt:lpstr>Wingdings</vt:lpstr>
      <vt:lpstr>Waveform</vt:lpstr>
      <vt:lpstr>PowerPoint Presentation</vt:lpstr>
      <vt:lpstr>Review for last class</vt:lpstr>
      <vt:lpstr>PowerPoint Presentation</vt:lpstr>
      <vt:lpstr>PowerPoint Presentation</vt:lpstr>
      <vt:lpstr>PowerPoint Presentation</vt:lpstr>
      <vt:lpstr>Questions:</vt:lpstr>
      <vt:lpstr>Ｍoore’s law: the number of transistors in a dense integrated circuit (IC) doubles about every two years</vt:lpstr>
      <vt:lpstr>End of Moore’s Law</vt:lpstr>
      <vt:lpstr>New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328</cp:revision>
  <dcterms:created xsi:type="dcterms:W3CDTF">2010-06-02T16:10:54Z</dcterms:created>
  <dcterms:modified xsi:type="dcterms:W3CDTF">2023-02-14T16:46:35Z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-251355961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248315395</vt:i4>
  </property>
</Properties>
</file>